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media/audio3.wav" ContentType="audio/wav"/>
  <Override PartName="/ppt/tags/tag2.xml" ContentType="application/vnd.openxmlformats-officedocument.presentationml.tags+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703" r:id="rId3"/>
    <p:sldMasterId id="2147483725" r:id="rId4"/>
    <p:sldMasterId id="2147483739" r:id="rId5"/>
    <p:sldMasterId id="2147483756" r:id="rId6"/>
    <p:sldMasterId id="2147483769" r:id="rId7"/>
    <p:sldMasterId id="2147483782" r:id="rId8"/>
    <p:sldMasterId id="2147483795" r:id="rId9"/>
  </p:sldMasterIdLst>
  <p:notesMasterIdLst>
    <p:notesMasterId r:id="rId37"/>
  </p:notesMasterIdLst>
  <p:sldIdLst>
    <p:sldId id="2652" r:id="rId10"/>
    <p:sldId id="2650" r:id="rId11"/>
    <p:sldId id="2656" r:id="rId12"/>
    <p:sldId id="2653" r:id="rId13"/>
    <p:sldId id="2654" r:id="rId14"/>
    <p:sldId id="2655" r:id="rId15"/>
    <p:sldId id="2644" r:id="rId16"/>
    <p:sldId id="2642" r:id="rId17"/>
    <p:sldId id="315" r:id="rId18"/>
    <p:sldId id="2632" r:id="rId19"/>
    <p:sldId id="291" r:id="rId20"/>
    <p:sldId id="2647" r:id="rId21"/>
    <p:sldId id="2648" r:id="rId22"/>
    <p:sldId id="2649" r:id="rId23"/>
    <p:sldId id="2645" r:id="rId24"/>
    <p:sldId id="301" r:id="rId25"/>
    <p:sldId id="2646" r:id="rId26"/>
    <p:sldId id="302" r:id="rId27"/>
    <p:sldId id="307" r:id="rId28"/>
    <p:sldId id="327" r:id="rId29"/>
    <p:sldId id="321" r:id="rId30"/>
    <p:sldId id="2638" r:id="rId31"/>
    <p:sldId id="288" r:id="rId32"/>
    <p:sldId id="2637" r:id="rId33"/>
    <p:sldId id="292" r:id="rId34"/>
    <p:sldId id="2639" r:id="rId35"/>
    <p:sldId id="355" r:id="rId36"/>
  </p:sldIdLst>
  <p:sldSz cx="12192000" cy="6858000"/>
  <p:notesSz cx="6858000" cy="9144000"/>
  <p:defaultTextStyle>
    <a:defPPr>
      <a:defRPr lang="en-US"/>
    </a:defPPr>
    <a:lvl1pPr marL="0" algn="l" defTabSz="913418" rtl="0" eaLnBrk="1" latinLnBrk="0" hangingPunct="1">
      <a:defRPr sz="1800" kern="1200">
        <a:solidFill>
          <a:schemeClr val="tx1"/>
        </a:solidFill>
        <a:latin typeface="+mn-lt"/>
        <a:ea typeface="+mn-ea"/>
        <a:cs typeface="+mn-cs"/>
      </a:defRPr>
    </a:lvl1pPr>
    <a:lvl2pPr marL="456710" algn="l" defTabSz="913418" rtl="0" eaLnBrk="1" latinLnBrk="0" hangingPunct="1">
      <a:defRPr sz="1800" kern="1200">
        <a:solidFill>
          <a:schemeClr val="tx1"/>
        </a:solidFill>
        <a:latin typeface="+mn-lt"/>
        <a:ea typeface="+mn-ea"/>
        <a:cs typeface="+mn-cs"/>
      </a:defRPr>
    </a:lvl2pPr>
    <a:lvl3pPr marL="913418" algn="l" defTabSz="913418" rtl="0" eaLnBrk="1" latinLnBrk="0" hangingPunct="1">
      <a:defRPr sz="1800" kern="1200">
        <a:solidFill>
          <a:schemeClr val="tx1"/>
        </a:solidFill>
        <a:latin typeface="+mn-lt"/>
        <a:ea typeface="+mn-ea"/>
        <a:cs typeface="+mn-cs"/>
      </a:defRPr>
    </a:lvl3pPr>
    <a:lvl4pPr marL="1370128" algn="l" defTabSz="913418" rtl="0" eaLnBrk="1" latinLnBrk="0" hangingPunct="1">
      <a:defRPr sz="1800" kern="1200">
        <a:solidFill>
          <a:schemeClr val="tx1"/>
        </a:solidFill>
        <a:latin typeface="+mn-lt"/>
        <a:ea typeface="+mn-ea"/>
        <a:cs typeface="+mn-cs"/>
      </a:defRPr>
    </a:lvl4pPr>
    <a:lvl5pPr marL="1826840" algn="l" defTabSz="913418" rtl="0" eaLnBrk="1" latinLnBrk="0" hangingPunct="1">
      <a:defRPr sz="1800" kern="1200">
        <a:solidFill>
          <a:schemeClr val="tx1"/>
        </a:solidFill>
        <a:latin typeface="+mn-lt"/>
        <a:ea typeface="+mn-ea"/>
        <a:cs typeface="+mn-cs"/>
      </a:defRPr>
    </a:lvl5pPr>
    <a:lvl6pPr marL="2283548" algn="l" defTabSz="913418" rtl="0" eaLnBrk="1" latinLnBrk="0" hangingPunct="1">
      <a:defRPr sz="1800" kern="1200">
        <a:solidFill>
          <a:schemeClr val="tx1"/>
        </a:solidFill>
        <a:latin typeface="+mn-lt"/>
        <a:ea typeface="+mn-ea"/>
        <a:cs typeface="+mn-cs"/>
      </a:defRPr>
    </a:lvl6pPr>
    <a:lvl7pPr marL="2740258" algn="l" defTabSz="913418" rtl="0" eaLnBrk="1" latinLnBrk="0" hangingPunct="1">
      <a:defRPr sz="1800" kern="1200">
        <a:solidFill>
          <a:schemeClr val="tx1"/>
        </a:solidFill>
        <a:latin typeface="+mn-lt"/>
        <a:ea typeface="+mn-ea"/>
        <a:cs typeface="+mn-cs"/>
      </a:defRPr>
    </a:lvl7pPr>
    <a:lvl8pPr marL="3196969" algn="l" defTabSz="913418" rtl="0" eaLnBrk="1" latinLnBrk="0" hangingPunct="1">
      <a:defRPr sz="1800" kern="1200">
        <a:solidFill>
          <a:schemeClr val="tx1"/>
        </a:solidFill>
        <a:latin typeface="+mn-lt"/>
        <a:ea typeface="+mn-ea"/>
        <a:cs typeface="+mn-cs"/>
      </a:defRPr>
    </a:lvl8pPr>
    <a:lvl9pPr marL="3653678" algn="l" defTabSz="91341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66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B457D2-D2C0-4613-A69C-D2A7DAC5C695}" type="datetimeFigureOut">
              <a:rPr lang="en-US" smtClean="0"/>
              <a:t>3/24/2023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AAD49-5A2A-4B76-BFA7-793C8162D702}" type="slidenum">
              <a:rPr lang="en-US" smtClean="0"/>
              <a:t>‹#›</a:t>
            </a:fld>
            <a:endParaRPr lang="en-US"/>
          </a:p>
        </p:txBody>
      </p:sp>
    </p:spTree>
    <p:extLst>
      <p:ext uri="{BB962C8B-B14F-4D97-AF65-F5344CB8AC3E}">
        <p14:creationId xmlns:p14="http://schemas.microsoft.com/office/powerpoint/2010/main" val="524699068"/>
      </p:ext>
    </p:extLst>
  </p:cSld>
  <p:clrMap bg1="lt1" tx1="dk1" bg2="lt2" tx2="dk2" accent1="accent1" accent2="accent2" accent3="accent3" accent4="accent4" accent5="accent5" accent6="accent6" hlink="hlink" folHlink="folHlink"/>
  <p:notesStyle>
    <a:lvl1pPr marL="0" algn="l" defTabSz="913418" rtl="0" eaLnBrk="1" latinLnBrk="0" hangingPunct="1">
      <a:defRPr sz="1200" kern="1200">
        <a:solidFill>
          <a:schemeClr val="tx1"/>
        </a:solidFill>
        <a:latin typeface="+mn-lt"/>
        <a:ea typeface="+mn-ea"/>
        <a:cs typeface="+mn-cs"/>
      </a:defRPr>
    </a:lvl1pPr>
    <a:lvl2pPr marL="456710" algn="l" defTabSz="913418" rtl="0" eaLnBrk="1" latinLnBrk="0" hangingPunct="1">
      <a:defRPr sz="1200" kern="1200">
        <a:solidFill>
          <a:schemeClr val="tx1"/>
        </a:solidFill>
        <a:latin typeface="+mn-lt"/>
        <a:ea typeface="+mn-ea"/>
        <a:cs typeface="+mn-cs"/>
      </a:defRPr>
    </a:lvl2pPr>
    <a:lvl3pPr marL="913418" algn="l" defTabSz="913418" rtl="0" eaLnBrk="1" latinLnBrk="0" hangingPunct="1">
      <a:defRPr sz="1200" kern="1200">
        <a:solidFill>
          <a:schemeClr val="tx1"/>
        </a:solidFill>
        <a:latin typeface="+mn-lt"/>
        <a:ea typeface="+mn-ea"/>
        <a:cs typeface="+mn-cs"/>
      </a:defRPr>
    </a:lvl3pPr>
    <a:lvl4pPr marL="1370128" algn="l" defTabSz="913418" rtl="0" eaLnBrk="1" latinLnBrk="0" hangingPunct="1">
      <a:defRPr sz="1200" kern="1200">
        <a:solidFill>
          <a:schemeClr val="tx1"/>
        </a:solidFill>
        <a:latin typeface="+mn-lt"/>
        <a:ea typeface="+mn-ea"/>
        <a:cs typeface="+mn-cs"/>
      </a:defRPr>
    </a:lvl4pPr>
    <a:lvl5pPr marL="1826840" algn="l" defTabSz="913418" rtl="0" eaLnBrk="1" latinLnBrk="0" hangingPunct="1">
      <a:defRPr sz="1200" kern="1200">
        <a:solidFill>
          <a:schemeClr val="tx1"/>
        </a:solidFill>
        <a:latin typeface="+mn-lt"/>
        <a:ea typeface="+mn-ea"/>
        <a:cs typeface="+mn-cs"/>
      </a:defRPr>
    </a:lvl5pPr>
    <a:lvl6pPr marL="2283548" algn="l" defTabSz="913418" rtl="0" eaLnBrk="1" latinLnBrk="0" hangingPunct="1">
      <a:defRPr sz="1200" kern="1200">
        <a:solidFill>
          <a:schemeClr val="tx1"/>
        </a:solidFill>
        <a:latin typeface="+mn-lt"/>
        <a:ea typeface="+mn-ea"/>
        <a:cs typeface="+mn-cs"/>
      </a:defRPr>
    </a:lvl6pPr>
    <a:lvl7pPr marL="2740258" algn="l" defTabSz="913418" rtl="0" eaLnBrk="1" latinLnBrk="0" hangingPunct="1">
      <a:defRPr sz="1200" kern="1200">
        <a:solidFill>
          <a:schemeClr val="tx1"/>
        </a:solidFill>
        <a:latin typeface="+mn-lt"/>
        <a:ea typeface="+mn-ea"/>
        <a:cs typeface="+mn-cs"/>
      </a:defRPr>
    </a:lvl7pPr>
    <a:lvl8pPr marL="3196969" algn="l" defTabSz="913418" rtl="0" eaLnBrk="1" latinLnBrk="0" hangingPunct="1">
      <a:defRPr sz="1200" kern="1200">
        <a:solidFill>
          <a:schemeClr val="tx1"/>
        </a:solidFill>
        <a:latin typeface="+mn-lt"/>
        <a:ea typeface="+mn-ea"/>
        <a:cs typeface="+mn-cs"/>
      </a:defRPr>
    </a:lvl8pPr>
    <a:lvl9pPr marL="3653678" algn="l" defTabSz="91341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6737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9379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00707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359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20000"/>
              </a:lnSpc>
              <a:spcAft>
                <a:spcPts val="0"/>
              </a:spcAft>
            </a:pPr>
            <a:r>
              <a:rPr lang="vi-VN" sz="1800" i="1" dirty="0">
                <a:effectLst/>
                <a:latin typeface="Calibri" panose="020F0502020204030204" pitchFamily="34" charset="0"/>
                <a:ea typeface="等线" panose="02010600030101010101" pitchFamily="2" charset="-122"/>
                <a:cs typeface="Calibri" panose="020F0502020204030204" pitchFamily="34" charset="0"/>
              </a:rPr>
              <a:t>– </a:t>
            </a:r>
            <a:r>
              <a:rPr lang="vi-VN" sz="1800" dirty="0">
                <a:effectLst/>
                <a:latin typeface="Calibri" panose="020F0502020204030204" pitchFamily="34" charset="0"/>
                <a:ea typeface="等线" panose="02010600030101010101" pitchFamily="2" charset="-122"/>
                <a:cs typeface="Calibri" panose="020F0502020204030204" pitchFamily="34" charset="0"/>
              </a:rPr>
              <a:t>HS chơi trò chơi </a:t>
            </a:r>
            <a:r>
              <a:rPr lang="vi-VN" sz="1800" b="1" i="1" dirty="0">
                <a:effectLst/>
                <a:latin typeface="Calibri" panose="020F0502020204030204" pitchFamily="34" charset="0"/>
                <a:ea typeface="等线" panose="02010600030101010101" pitchFamily="2" charset="-122"/>
                <a:cs typeface="Calibri" panose="020F0502020204030204" pitchFamily="34" charset="0"/>
              </a:rPr>
              <a:t>Thử tài đoán nhanh</a:t>
            </a:r>
            <a:r>
              <a:rPr lang="vi-VN" sz="1800" dirty="0">
                <a:effectLst/>
                <a:latin typeface="Calibri" panose="020F0502020204030204" pitchFamily="34" charset="0"/>
                <a:ea typeface="等线" panose="02010600030101010101" pitchFamily="2" charset="-122"/>
                <a:cs typeface="Calibri" panose="020F0502020204030204" pitchFamily="34" charset="0"/>
              </a:rPr>
              <a:t>:</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Chia lớp thành 2 đội, mỗi đội cử 1 HS làm đội trưởng.</a:t>
            </a:r>
          </a:p>
          <a:p>
            <a:pPr indent="20002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 Đội 1 nói nhanh một đặc điểm nổi bật của một loại trái cây – đội 2 nêu tên loại trái cây đó, luân phiên đổi vai.</a:t>
            </a:r>
          </a:p>
          <a:p>
            <a:pPr indent="290195" algn="just">
              <a:lnSpc>
                <a:spcPct val="120000"/>
              </a:lnSpc>
              <a:spcAft>
                <a:spcPts val="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có năm múi, vị chua? à Quả khế.</a:t>
            </a:r>
          </a:p>
          <a:p>
            <a:pPr>
              <a:lnSpc>
                <a:spcPct val="107000"/>
              </a:lnSpc>
              <a:spcAft>
                <a:spcPts val="800"/>
              </a:spcAft>
            </a:pPr>
            <a:r>
              <a:rPr lang="vi-VN" sz="1800" dirty="0">
                <a:effectLst/>
                <a:latin typeface="Calibri" panose="020F0502020204030204" pitchFamily="34" charset="0"/>
                <a:ea typeface="等线" panose="02010600030101010101" pitchFamily="2" charset="-122"/>
                <a:cs typeface="Calibri" panose="020F0502020204030204" pitchFamily="34" charset="0"/>
              </a:rPr>
              <a:t>Ÿ Quả gì ruột đỏ, hạt đen? à Quả dưa hấu</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36EF18-2399-4E27-B212-B0CF5991FB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2635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4535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c6afe13f57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c6afe13f57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6483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2"/>
        <p:cNvGrpSpPr/>
        <p:nvPr/>
      </p:nvGrpSpPr>
      <p:grpSpPr>
        <a:xfrm>
          <a:off x="0" y="0"/>
          <a:ext cx="0" cy="0"/>
          <a:chOff x="0" y="0"/>
          <a:chExt cx="0" cy="0"/>
        </a:xfrm>
      </p:grpSpPr>
      <p:sp>
        <p:nvSpPr>
          <p:cNvPr id="1823" name="Google Shape;1823;gc45de99c7e_0_16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4" name="Google Shape;1824;gc45de99c7e_0_16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2" y="284742"/>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8" y="4876300"/>
            <a:ext cx="6090000" cy="597600"/>
          </a:xfrm>
          <a:prstGeom prst="rect">
            <a:avLst/>
          </a:prstGeom>
        </p:spPr>
        <p:txBody>
          <a:bodyPr spcFirstLastPara="1" wrap="square" lIns="91328" tIns="91328" rIns="91328" bIns="91328"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328" tIns="91328" rIns="91328" bIns="91328" anchor="ctr" anchorCtr="0">
            <a:noAutofit/>
          </a:bodyPr>
          <a:lstStyle>
            <a:lvl1pPr lvl="0" algn="ctr" rtl="0">
              <a:lnSpc>
                <a:spcPct val="80000"/>
              </a:lnSpc>
              <a:spcBef>
                <a:spcPts val="0"/>
              </a:spcBef>
              <a:spcAft>
                <a:spcPts val="0"/>
              </a:spcAft>
              <a:buClr>
                <a:srgbClr val="191919"/>
              </a:buClr>
              <a:buSzPts val="5200"/>
              <a:buNone/>
              <a:defRPr sz="2900"/>
            </a:lvl1pPr>
            <a:lvl2pPr lvl="1" algn="ctr" rtl="0">
              <a:spcBef>
                <a:spcPts val="0"/>
              </a:spcBef>
              <a:spcAft>
                <a:spcPts val="0"/>
              </a:spcAft>
              <a:buClr>
                <a:srgbClr val="191919"/>
              </a:buClr>
              <a:buSzPts val="5200"/>
              <a:buNone/>
              <a:defRPr sz="7000">
                <a:solidFill>
                  <a:srgbClr val="191919"/>
                </a:solidFill>
              </a:defRPr>
            </a:lvl2pPr>
            <a:lvl3pPr lvl="2" algn="ctr" rtl="0">
              <a:spcBef>
                <a:spcPts val="0"/>
              </a:spcBef>
              <a:spcAft>
                <a:spcPts val="0"/>
              </a:spcAft>
              <a:buClr>
                <a:srgbClr val="191919"/>
              </a:buClr>
              <a:buSzPts val="5200"/>
              <a:buNone/>
              <a:defRPr sz="7000">
                <a:solidFill>
                  <a:srgbClr val="191919"/>
                </a:solidFill>
              </a:defRPr>
            </a:lvl3pPr>
            <a:lvl4pPr lvl="3" algn="ctr" rtl="0">
              <a:spcBef>
                <a:spcPts val="0"/>
              </a:spcBef>
              <a:spcAft>
                <a:spcPts val="0"/>
              </a:spcAft>
              <a:buClr>
                <a:srgbClr val="191919"/>
              </a:buClr>
              <a:buSzPts val="5200"/>
              <a:buNone/>
              <a:defRPr sz="7000">
                <a:solidFill>
                  <a:srgbClr val="191919"/>
                </a:solidFill>
              </a:defRPr>
            </a:lvl4pPr>
            <a:lvl5pPr lvl="4" algn="ctr" rtl="0">
              <a:spcBef>
                <a:spcPts val="0"/>
              </a:spcBef>
              <a:spcAft>
                <a:spcPts val="0"/>
              </a:spcAft>
              <a:buClr>
                <a:srgbClr val="191919"/>
              </a:buClr>
              <a:buSzPts val="5200"/>
              <a:buNone/>
              <a:defRPr sz="7000">
                <a:solidFill>
                  <a:srgbClr val="191919"/>
                </a:solidFill>
              </a:defRPr>
            </a:lvl5pPr>
            <a:lvl6pPr lvl="5" algn="ctr" rtl="0">
              <a:spcBef>
                <a:spcPts val="0"/>
              </a:spcBef>
              <a:spcAft>
                <a:spcPts val="0"/>
              </a:spcAft>
              <a:buClr>
                <a:srgbClr val="191919"/>
              </a:buClr>
              <a:buSzPts val="5200"/>
              <a:buNone/>
              <a:defRPr sz="7000">
                <a:solidFill>
                  <a:srgbClr val="191919"/>
                </a:solidFill>
              </a:defRPr>
            </a:lvl6pPr>
            <a:lvl7pPr lvl="6" algn="ctr" rtl="0">
              <a:spcBef>
                <a:spcPts val="0"/>
              </a:spcBef>
              <a:spcAft>
                <a:spcPts val="0"/>
              </a:spcAft>
              <a:buClr>
                <a:srgbClr val="191919"/>
              </a:buClr>
              <a:buSzPts val="5200"/>
              <a:buNone/>
              <a:defRPr sz="7000">
                <a:solidFill>
                  <a:srgbClr val="191919"/>
                </a:solidFill>
              </a:defRPr>
            </a:lvl7pPr>
            <a:lvl8pPr lvl="7" algn="ctr" rtl="0">
              <a:spcBef>
                <a:spcPts val="0"/>
              </a:spcBef>
              <a:spcAft>
                <a:spcPts val="0"/>
              </a:spcAft>
              <a:buClr>
                <a:srgbClr val="191919"/>
              </a:buClr>
              <a:buSzPts val="5200"/>
              <a:buNone/>
              <a:defRPr sz="7000">
                <a:solidFill>
                  <a:srgbClr val="191919"/>
                </a:solidFill>
              </a:defRPr>
            </a:lvl8pPr>
            <a:lvl9pPr lvl="8" algn="ctr" rtl="0">
              <a:spcBef>
                <a:spcPts val="0"/>
              </a:spcBef>
              <a:spcAft>
                <a:spcPts val="0"/>
              </a:spcAft>
              <a:buClr>
                <a:srgbClr val="191919"/>
              </a:buClr>
              <a:buSzPts val="5200"/>
              <a:buNone/>
              <a:defRPr sz="7000">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328" tIns="91328" rIns="91328" bIns="91328"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7000">
                <a:solidFill>
                  <a:srgbClr val="191919"/>
                </a:solidFill>
              </a:defRPr>
            </a:lvl2pPr>
            <a:lvl3pPr lvl="2" algn="ctr">
              <a:spcBef>
                <a:spcPts val="0"/>
              </a:spcBef>
              <a:spcAft>
                <a:spcPts val="0"/>
              </a:spcAft>
              <a:buClr>
                <a:srgbClr val="191919"/>
              </a:buClr>
              <a:buSzPts val="5200"/>
              <a:buNone/>
              <a:defRPr sz="7000">
                <a:solidFill>
                  <a:srgbClr val="191919"/>
                </a:solidFill>
              </a:defRPr>
            </a:lvl3pPr>
            <a:lvl4pPr lvl="3" algn="ctr">
              <a:spcBef>
                <a:spcPts val="0"/>
              </a:spcBef>
              <a:spcAft>
                <a:spcPts val="0"/>
              </a:spcAft>
              <a:buClr>
                <a:srgbClr val="191919"/>
              </a:buClr>
              <a:buSzPts val="5200"/>
              <a:buNone/>
              <a:defRPr sz="7000">
                <a:solidFill>
                  <a:srgbClr val="191919"/>
                </a:solidFill>
              </a:defRPr>
            </a:lvl4pPr>
            <a:lvl5pPr lvl="4" algn="ctr">
              <a:spcBef>
                <a:spcPts val="0"/>
              </a:spcBef>
              <a:spcAft>
                <a:spcPts val="0"/>
              </a:spcAft>
              <a:buClr>
                <a:srgbClr val="191919"/>
              </a:buClr>
              <a:buSzPts val="5200"/>
              <a:buNone/>
              <a:defRPr sz="7000">
                <a:solidFill>
                  <a:srgbClr val="191919"/>
                </a:solidFill>
              </a:defRPr>
            </a:lvl5pPr>
            <a:lvl6pPr lvl="5" algn="ctr">
              <a:spcBef>
                <a:spcPts val="0"/>
              </a:spcBef>
              <a:spcAft>
                <a:spcPts val="0"/>
              </a:spcAft>
              <a:buClr>
                <a:srgbClr val="191919"/>
              </a:buClr>
              <a:buSzPts val="5200"/>
              <a:buNone/>
              <a:defRPr sz="7000">
                <a:solidFill>
                  <a:srgbClr val="191919"/>
                </a:solidFill>
              </a:defRPr>
            </a:lvl6pPr>
            <a:lvl7pPr lvl="6" algn="ctr">
              <a:spcBef>
                <a:spcPts val="0"/>
              </a:spcBef>
              <a:spcAft>
                <a:spcPts val="0"/>
              </a:spcAft>
              <a:buClr>
                <a:srgbClr val="191919"/>
              </a:buClr>
              <a:buSzPts val="5200"/>
              <a:buNone/>
              <a:defRPr sz="7000">
                <a:solidFill>
                  <a:srgbClr val="191919"/>
                </a:solidFill>
              </a:defRPr>
            </a:lvl7pPr>
            <a:lvl8pPr lvl="7" algn="ctr">
              <a:spcBef>
                <a:spcPts val="0"/>
              </a:spcBef>
              <a:spcAft>
                <a:spcPts val="0"/>
              </a:spcAft>
              <a:buClr>
                <a:srgbClr val="191919"/>
              </a:buClr>
              <a:buSzPts val="5200"/>
              <a:buNone/>
              <a:defRPr sz="7000">
                <a:solidFill>
                  <a:srgbClr val="191919"/>
                </a:solidFill>
              </a:defRPr>
            </a:lvl8pPr>
            <a:lvl9pPr lvl="8" algn="ctr">
              <a:spcBef>
                <a:spcPts val="0"/>
              </a:spcBef>
              <a:spcAft>
                <a:spcPts val="0"/>
              </a:spcAft>
              <a:buClr>
                <a:srgbClr val="191919"/>
              </a:buClr>
              <a:buSzPts val="5200"/>
              <a:buNone/>
              <a:defRPr sz="7000">
                <a:solidFill>
                  <a:srgbClr val="191919"/>
                </a:solidFill>
              </a:defRPr>
            </a:lvl9pPr>
          </a:lstStyle>
          <a:p>
            <a:endParaRPr/>
          </a:p>
        </p:txBody>
      </p:sp>
    </p:spTree>
    <p:extLst>
      <p:ext uri="{BB962C8B-B14F-4D97-AF65-F5344CB8AC3E}">
        <p14:creationId xmlns:p14="http://schemas.microsoft.com/office/powerpoint/2010/main" val="302535769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2" y="284742"/>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328" tIns="91328" rIns="91328" bIns="91328"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600"/>
              <a:buNone/>
              <a:defRPr sz="2100"/>
            </a:lvl1pPr>
            <a:lvl2pPr lvl="1" algn="ctr" rtl="0">
              <a:lnSpc>
                <a:spcPct val="100000"/>
              </a:lnSpc>
              <a:spcBef>
                <a:spcPts val="2133"/>
              </a:spcBef>
              <a:spcAft>
                <a:spcPts val="0"/>
              </a:spcAft>
              <a:buSzPts val="1600"/>
              <a:buNone/>
              <a:defRPr sz="2100"/>
            </a:lvl2pPr>
            <a:lvl3pPr lvl="2" algn="ctr" rtl="0">
              <a:lnSpc>
                <a:spcPct val="100000"/>
              </a:lnSpc>
              <a:spcBef>
                <a:spcPts val="2133"/>
              </a:spcBef>
              <a:spcAft>
                <a:spcPts val="0"/>
              </a:spcAft>
              <a:buSzPts val="1600"/>
              <a:buNone/>
              <a:defRPr sz="2100"/>
            </a:lvl3pPr>
            <a:lvl4pPr lvl="3" algn="ctr" rtl="0">
              <a:lnSpc>
                <a:spcPct val="100000"/>
              </a:lnSpc>
              <a:spcBef>
                <a:spcPts val="2133"/>
              </a:spcBef>
              <a:spcAft>
                <a:spcPts val="0"/>
              </a:spcAft>
              <a:buSzPts val="1600"/>
              <a:buNone/>
              <a:defRPr sz="2100"/>
            </a:lvl4pPr>
            <a:lvl5pPr lvl="4" algn="ctr" rtl="0">
              <a:lnSpc>
                <a:spcPct val="100000"/>
              </a:lnSpc>
              <a:spcBef>
                <a:spcPts val="2133"/>
              </a:spcBef>
              <a:spcAft>
                <a:spcPts val="0"/>
              </a:spcAft>
              <a:buSzPts val="1600"/>
              <a:buNone/>
              <a:defRPr sz="2100"/>
            </a:lvl5pPr>
            <a:lvl6pPr lvl="5" algn="ctr" rtl="0">
              <a:lnSpc>
                <a:spcPct val="100000"/>
              </a:lnSpc>
              <a:spcBef>
                <a:spcPts val="2133"/>
              </a:spcBef>
              <a:spcAft>
                <a:spcPts val="0"/>
              </a:spcAft>
              <a:buSzPts val="1600"/>
              <a:buNone/>
              <a:defRPr sz="2100"/>
            </a:lvl6pPr>
            <a:lvl7pPr lvl="6" algn="ctr" rtl="0">
              <a:lnSpc>
                <a:spcPct val="100000"/>
              </a:lnSpc>
              <a:spcBef>
                <a:spcPts val="2133"/>
              </a:spcBef>
              <a:spcAft>
                <a:spcPts val="0"/>
              </a:spcAft>
              <a:buSzPts val="1600"/>
              <a:buNone/>
              <a:defRPr sz="2100"/>
            </a:lvl7pPr>
            <a:lvl8pPr lvl="7" algn="ctr" rtl="0">
              <a:lnSpc>
                <a:spcPct val="100000"/>
              </a:lnSpc>
              <a:spcBef>
                <a:spcPts val="2133"/>
              </a:spcBef>
              <a:spcAft>
                <a:spcPts val="0"/>
              </a:spcAft>
              <a:buSzPts val="1600"/>
              <a:buNone/>
              <a:defRPr sz="2100"/>
            </a:lvl8pPr>
            <a:lvl9pPr lvl="8" algn="ctr" rtl="0">
              <a:lnSpc>
                <a:spcPct val="100000"/>
              </a:lnSpc>
              <a:spcBef>
                <a:spcPts val="2133"/>
              </a:spcBef>
              <a:spcAft>
                <a:spcPts val="2133"/>
              </a:spcAft>
              <a:buSzPts val="1600"/>
              <a:buNone/>
              <a:defRPr sz="2100"/>
            </a:lvl9pPr>
          </a:lstStyle>
          <a:p>
            <a:endParaRPr/>
          </a:p>
        </p:txBody>
      </p:sp>
    </p:spTree>
    <p:extLst>
      <p:ext uri="{BB962C8B-B14F-4D97-AF65-F5344CB8AC3E}">
        <p14:creationId xmlns:p14="http://schemas.microsoft.com/office/powerpoint/2010/main" val="309439317"/>
      </p:ext>
    </p:extLst>
  </p:cSld>
  <p:clrMapOvr>
    <a:masterClrMapping/>
  </p:clrMapOvr>
  <p:transition>
    <p:rand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85854" y="2133601"/>
            <a:ext cx="9662583"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951636" y="2133601"/>
            <a:ext cx="9664700"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64260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800" b="1"/>
            </a:lvl1pPr>
            <a:lvl2pPr marL="543861" indent="0">
              <a:buNone/>
              <a:defRPr sz="2400" b="1"/>
            </a:lvl2pPr>
            <a:lvl3pPr marL="1087723" indent="0">
              <a:buNone/>
              <a:defRPr sz="2200" b="1"/>
            </a:lvl3pPr>
            <a:lvl4pPr marL="1631585" indent="0">
              <a:buNone/>
              <a:defRPr sz="1900" b="1"/>
            </a:lvl4pPr>
            <a:lvl5pPr marL="2175446" indent="0">
              <a:buNone/>
              <a:defRPr sz="1900" b="1"/>
            </a:lvl5pPr>
            <a:lvl6pPr marL="2719307" indent="0">
              <a:buNone/>
              <a:defRPr sz="1900" b="1"/>
            </a:lvl6pPr>
            <a:lvl7pPr marL="3263169" indent="0">
              <a:buNone/>
              <a:defRPr sz="1900" b="1"/>
            </a:lvl7pPr>
            <a:lvl8pPr marL="3807031" indent="0">
              <a:buNone/>
              <a:defRPr sz="1900" b="1"/>
            </a:lvl8pPr>
            <a:lvl9pPr marL="4350894"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1" y="1535113"/>
            <a:ext cx="5389033" cy="639762"/>
          </a:xfrm>
        </p:spPr>
        <p:txBody>
          <a:bodyPr anchor="b"/>
          <a:lstStyle>
            <a:lvl1pPr marL="0" indent="0">
              <a:buNone/>
              <a:defRPr sz="2800" b="1"/>
            </a:lvl1pPr>
            <a:lvl2pPr marL="543861" indent="0">
              <a:buNone/>
              <a:defRPr sz="2400" b="1"/>
            </a:lvl2pPr>
            <a:lvl3pPr marL="1087723" indent="0">
              <a:buNone/>
              <a:defRPr sz="2200" b="1"/>
            </a:lvl3pPr>
            <a:lvl4pPr marL="1631585" indent="0">
              <a:buNone/>
              <a:defRPr sz="1900" b="1"/>
            </a:lvl4pPr>
            <a:lvl5pPr marL="2175446" indent="0">
              <a:buNone/>
              <a:defRPr sz="1900" b="1"/>
            </a:lvl5pPr>
            <a:lvl6pPr marL="2719307" indent="0">
              <a:buNone/>
              <a:defRPr sz="1900" b="1"/>
            </a:lvl6pPr>
            <a:lvl7pPr marL="3263169" indent="0">
              <a:buNone/>
              <a:defRPr sz="1900" b="1"/>
            </a:lvl7pPr>
            <a:lvl8pPr marL="3807031" indent="0">
              <a:buNone/>
              <a:defRPr sz="1900" b="1"/>
            </a:lvl8pPr>
            <a:lvl9pPr marL="4350894"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371" y="2174875"/>
            <a:ext cx="5389033"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27103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93063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82072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6736" y="273055"/>
            <a:ext cx="6815667" cy="5853113"/>
          </a:xfrm>
        </p:spPr>
        <p:txBody>
          <a:bodyPr/>
          <a:lstStyle>
            <a:lvl1pPr>
              <a:defRPr sz="3800"/>
            </a:lvl1pPr>
            <a:lvl2pPr>
              <a:defRPr sz="33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5"/>
            <a:ext cx="4011084" cy="4691063"/>
          </a:xfrm>
        </p:spPr>
        <p:txBody>
          <a:bodyPr/>
          <a:lstStyle>
            <a:lvl1pPr marL="0" indent="0">
              <a:buNone/>
              <a:defRPr sz="1600"/>
            </a:lvl1pPr>
            <a:lvl2pPr marL="543861" indent="0">
              <a:buNone/>
              <a:defRPr sz="1400"/>
            </a:lvl2pPr>
            <a:lvl3pPr marL="1087723" indent="0">
              <a:buNone/>
              <a:defRPr sz="1200"/>
            </a:lvl3pPr>
            <a:lvl4pPr marL="1631585" indent="0">
              <a:buNone/>
              <a:defRPr sz="1000"/>
            </a:lvl4pPr>
            <a:lvl5pPr marL="2175446" indent="0">
              <a:buNone/>
              <a:defRPr sz="1000"/>
            </a:lvl5pPr>
            <a:lvl6pPr marL="2719307" indent="0">
              <a:buNone/>
              <a:defRPr sz="1000"/>
            </a:lvl6pPr>
            <a:lvl7pPr marL="3263169" indent="0">
              <a:buNone/>
              <a:defRPr sz="1000"/>
            </a:lvl7pPr>
            <a:lvl8pPr marL="3807031" indent="0">
              <a:buNone/>
              <a:defRPr sz="1000"/>
            </a:lvl8pPr>
            <a:lvl9pPr marL="435089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9702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719" y="612775"/>
            <a:ext cx="7315200" cy="4114800"/>
          </a:xfrm>
        </p:spPr>
        <p:txBody>
          <a:bodyPr/>
          <a:lstStyle>
            <a:lvl1pPr marL="0" indent="0">
              <a:buNone/>
              <a:defRPr sz="3800"/>
            </a:lvl1pPr>
            <a:lvl2pPr marL="543861" indent="0">
              <a:buNone/>
              <a:defRPr sz="3300"/>
            </a:lvl2pPr>
            <a:lvl3pPr marL="1087723" indent="0">
              <a:buNone/>
              <a:defRPr sz="2800"/>
            </a:lvl3pPr>
            <a:lvl4pPr marL="1631585" indent="0">
              <a:buNone/>
              <a:defRPr sz="2400"/>
            </a:lvl4pPr>
            <a:lvl5pPr marL="2175446" indent="0">
              <a:buNone/>
              <a:defRPr sz="2400"/>
            </a:lvl5pPr>
            <a:lvl6pPr marL="2719307" indent="0">
              <a:buNone/>
              <a:defRPr sz="2400"/>
            </a:lvl6pPr>
            <a:lvl7pPr marL="3263169" indent="0">
              <a:buNone/>
              <a:defRPr sz="2400"/>
            </a:lvl7pPr>
            <a:lvl8pPr marL="3807031" indent="0">
              <a:buNone/>
              <a:defRPr sz="2400"/>
            </a:lvl8pPr>
            <a:lvl9pPr marL="4350894" indent="0">
              <a:buNone/>
              <a:defRPr sz="2400"/>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00"/>
            </a:lvl1pPr>
            <a:lvl2pPr marL="543861" indent="0">
              <a:buNone/>
              <a:defRPr sz="1400"/>
            </a:lvl2pPr>
            <a:lvl3pPr marL="1087723" indent="0">
              <a:buNone/>
              <a:defRPr sz="1200"/>
            </a:lvl3pPr>
            <a:lvl4pPr marL="1631585" indent="0">
              <a:buNone/>
              <a:defRPr sz="1000"/>
            </a:lvl4pPr>
            <a:lvl5pPr marL="2175446" indent="0">
              <a:buNone/>
              <a:defRPr sz="1000"/>
            </a:lvl5pPr>
            <a:lvl6pPr marL="2719307" indent="0">
              <a:buNone/>
              <a:defRPr sz="1000"/>
            </a:lvl6pPr>
            <a:lvl7pPr marL="3263169" indent="0">
              <a:buNone/>
              <a:defRPr sz="1000"/>
            </a:lvl7pPr>
            <a:lvl8pPr marL="3807031" indent="0">
              <a:buNone/>
              <a:defRPr sz="1000"/>
            </a:lvl8pPr>
            <a:lvl9pPr marL="435089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333583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7035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2" y="366713"/>
            <a:ext cx="4881033"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85853" y="366713"/>
            <a:ext cx="14446250"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177235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7"/>
            <a:ext cx="2844800" cy="365125"/>
          </a:xfrm>
          <a:prstGeom prst="rect">
            <a:avLst/>
          </a:prstGeom>
        </p:spPr>
        <p:txBody>
          <a:bodyPr/>
          <a:lstStyle/>
          <a:p>
            <a:fld id="{44E5CC29-D4C1-43AF-92DE-EAC9F1236EA8}" type="datetime1">
              <a:rPr lang="zh-CN" altLang="en-US" smtClean="0">
                <a:solidFill>
                  <a:prstClr val="black">
                    <a:tint val="75000"/>
                  </a:prstClr>
                </a:solidFill>
              </a:rPr>
              <a:pPr/>
              <a:t>2023/3/24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1" y="6356357"/>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7"/>
            <a:ext cx="2844800" cy="365125"/>
          </a:xfrm>
          <a:prstGeom prst="rect">
            <a:avLst/>
          </a:prstGeom>
        </p:spPr>
        <p:txBody>
          <a:bodyPr/>
          <a:lstStyle/>
          <a:p>
            <a:fld id="{87115745-2F8B-4195-AD23-8A2542AF7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17125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080" indent="0" algn="ctr">
              <a:buNone/>
              <a:defRPr>
                <a:solidFill>
                  <a:schemeClr val="tx1">
                    <a:tint val="75000"/>
                  </a:schemeClr>
                </a:solidFill>
              </a:defRPr>
            </a:lvl2pPr>
            <a:lvl3pPr marL="1088161" indent="0" algn="ctr">
              <a:buNone/>
              <a:defRPr>
                <a:solidFill>
                  <a:schemeClr val="tx1">
                    <a:tint val="75000"/>
                  </a:schemeClr>
                </a:solidFill>
              </a:defRPr>
            </a:lvl3pPr>
            <a:lvl4pPr marL="1632242" indent="0" algn="ctr">
              <a:buNone/>
              <a:defRPr>
                <a:solidFill>
                  <a:schemeClr val="tx1">
                    <a:tint val="75000"/>
                  </a:schemeClr>
                </a:solidFill>
              </a:defRPr>
            </a:lvl4pPr>
            <a:lvl5pPr marL="2176322" indent="0" algn="ctr">
              <a:buNone/>
              <a:defRPr>
                <a:solidFill>
                  <a:schemeClr val="tx1">
                    <a:tint val="75000"/>
                  </a:schemeClr>
                </a:solidFill>
              </a:defRPr>
            </a:lvl5pPr>
            <a:lvl6pPr marL="2720402" indent="0" algn="ctr">
              <a:buNone/>
              <a:defRPr>
                <a:solidFill>
                  <a:schemeClr val="tx1">
                    <a:tint val="75000"/>
                  </a:schemeClr>
                </a:solidFill>
              </a:defRPr>
            </a:lvl6pPr>
            <a:lvl7pPr marL="3264482" indent="0" algn="ctr">
              <a:buNone/>
              <a:defRPr>
                <a:solidFill>
                  <a:schemeClr val="tx1">
                    <a:tint val="75000"/>
                  </a:schemeClr>
                </a:solidFill>
              </a:defRPr>
            </a:lvl7pPr>
            <a:lvl8pPr marL="3808563" indent="0" algn="ctr">
              <a:buNone/>
              <a:defRPr>
                <a:solidFill>
                  <a:schemeClr val="tx1">
                    <a:tint val="75000"/>
                  </a:schemeClr>
                </a:solidFill>
              </a:defRPr>
            </a:lvl8pPr>
            <a:lvl9pPr marL="43526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7457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242740094"/>
      </p:ext>
    </p:extLst>
  </p:cSld>
  <p:clrMapOvr>
    <a:masterClrMapping/>
  </p:clrMapOvr>
  <p:transition>
    <p:rand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158912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400">
                <a:solidFill>
                  <a:schemeClr val="tx1">
                    <a:tint val="75000"/>
                  </a:schemeClr>
                </a:solidFill>
              </a:defRPr>
            </a:lvl1pPr>
            <a:lvl2pPr marL="544080" indent="0">
              <a:buNone/>
              <a:defRPr sz="2200">
                <a:solidFill>
                  <a:schemeClr val="tx1">
                    <a:tint val="75000"/>
                  </a:schemeClr>
                </a:solidFill>
              </a:defRPr>
            </a:lvl2pPr>
            <a:lvl3pPr marL="1088161" indent="0">
              <a:buNone/>
              <a:defRPr sz="1900">
                <a:solidFill>
                  <a:schemeClr val="tx1">
                    <a:tint val="75000"/>
                  </a:schemeClr>
                </a:solidFill>
              </a:defRPr>
            </a:lvl3pPr>
            <a:lvl4pPr marL="1632242" indent="0">
              <a:buNone/>
              <a:defRPr sz="1600">
                <a:solidFill>
                  <a:schemeClr val="tx1">
                    <a:tint val="75000"/>
                  </a:schemeClr>
                </a:solidFill>
              </a:defRPr>
            </a:lvl4pPr>
            <a:lvl5pPr marL="2176322" indent="0">
              <a:buNone/>
              <a:defRPr sz="1600">
                <a:solidFill>
                  <a:schemeClr val="tx1">
                    <a:tint val="75000"/>
                  </a:schemeClr>
                </a:solidFill>
              </a:defRPr>
            </a:lvl5pPr>
            <a:lvl6pPr marL="2720402" indent="0">
              <a:buNone/>
              <a:defRPr sz="1600">
                <a:solidFill>
                  <a:schemeClr val="tx1">
                    <a:tint val="75000"/>
                  </a:schemeClr>
                </a:solidFill>
              </a:defRPr>
            </a:lvl6pPr>
            <a:lvl7pPr marL="3264482" indent="0">
              <a:buNone/>
              <a:defRPr sz="1600">
                <a:solidFill>
                  <a:schemeClr val="tx1">
                    <a:tint val="75000"/>
                  </a:schemeClr>
                </a:solidFill>
              </a:defRPr>
            </a:lvl7pPr>
            <a:lvl8pPr marL="3808563" indent="0">
              <a:buNone/>
              <a:defRPr sz="1600">
                <a:solidFill>
                  <a:schemeClr val="tx1">
                    <a:tint val="75000"/>
                  </a:schemeClr>
                </a:solidFill>
              </a:defRPr>
            </a:lvl8pPr>
            <a:lvl9pPr marL="435264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36757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85853" y="2133601"/>
            <a:ext cx="9662583"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951636" y="2133601"/>
            <a:ext cx="9664700"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848214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800" b="1"/>
            </a:lvl1pPr>
            <a:lvl2pPr marL="544080" indent="0">
              <a:buNone/>
              <a:defRPr sz="2400" b="1"/>
            </a:lvl2pPr>
            <a:lvl3pPr marL="1088161" indent="0">
              <a:buNone/>
              <a:defRPr sz="2200" b="1"/>
            </a:lvl3pPr>
            <a:lvl4pPr marL="1632242" indent="0">
              <a:buNone/>
              <a:defRPr sz="1900" b="1"/>
            </a:lvl4pPr>
            <a:lvl5pPr marL="2176322" indent="0">
              <a:buNone/>
              <a:defRPr sz="1900" b="1"/>
            </a:lvl5pPr>
            <a:lvl6pPr marL="2720402" indent="0">
              <a:buNone/>
              <a:defRPr sz="1900" b="1"/>
            </a:lvl6pPr>
            <a:lvl7pPr marL="3264482" indent="0">
              <a:buNone/>
              <a:defRPr sz="1900" b="1"/>
            </a:lvl7pPr>
            <a:lvl8pPr marL="3808563" indent="0">
              <a:buNone/>
              <a:defRPr sz="1900" b="1"/>
            </a:lvl8pPr>
            <a:lvl9pPr marL="4352645"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800" b="1"/>
            </a:lvl1pPr>
            <a:lvl2pPr marL="544080" indent="0">
              <a:buNone/>
              <a:defRPr sz="2400" b="1"/>
            </a:lvl2pPr>
            <a:lvl3pPr marL="1088161" indent="0">
              <a:buNone/>
              <a:defRPr sz="2200" b="1"/>
            </a:lvl3pPr>
            <a:lvl4pPr marL="1632242" indent="0">
              <a:buNone/>
              <a:defRPr sz="1900" b="1"/>
            </a:lvl4pPr>
            <a:lvl5pPr marL="2176322" indent="0">
              <a:buNone/>
              <a:defRPr sz="1900" b="1"/>
            </a:lvl5pPr>
            <a:lvl6pPr marL="2720402" indent="0">
              <a:buNone/>
              <a:defRPr sz="1900" b="1"/>
            </a:lvl6pPr>
            <a:lvl7pPr marL="3264482" indent="0">
              <a:buNone/>
              <a:defRPr sz="1900" b="1"/>
            </a:lvl7pPr>
            <a:lvl8pPr marL="3808563" indent="0">
              <a:buNone/>
              <a:defRPr sz="1900" b="1"/>
            </a:lvl8pPr>
            <a:lvl9pPr marL="4352645"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292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7609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6126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800"/>
            </a:lvl1pPr>
            <a:lvl2pPr>
              <a:defRPr sz="33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600"/>
            </a:lvl1pPr>
            <a:lvl2pPr marL="544080" indent="0">
              <a:buNone/>
              <a:defRPr sz="1400"/>
            </a:lvl2pPr>
            <a:lvl3pPr marL="1088161" indent="0">
              <a:buNone/>
              <a:defRPr sz="1200"/>
            </a:lvl3pPr>
            <a:lvl4pPr marL="1632242" indent="0">
              <a:buNone/>
              <a:defRPr sz="1000"/>
            </a:lvl4pPr>
            <a:lvl5pPr marL="2176322" indent="0">
              <a:buNone/>
              <a:defRPr sz="1000"/>
            </a:lvl5pPr>
            <a:lvl6pPr marL="2720402" indent="0">
              <a:buNone/>
              <a:defRPr sz="1000"/>
            </a:lvl6pPr>
            <a:lvl7pPr marL="3264482" indent="0">
              <a:buNone/>
              <a:defRPr sz="1000"/>
            </a:lvl7pPr>
            <a:lvl8pPr marL="3808563" indent="0">
              <a:buNone/>
              <a:defRPr sz="1000"/>
            </a:lvl8pPr>
            <a:lvl9pPr marL="435264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74147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800"/>
            </a:lvl1pPr>
            <a:lvl2pPr marL="544080" indent="0">
              <a:buNone/>
              <a:defRPr sz="3300"/>
            </a:lvl2pPr>
            <a:lvl3pPr marL="1088161" indent="0">
              <a:buNone/>
              <a:defRPr sz="2800"/>
            </a:lvl3pPr>
            <a:lvl4pPr marL="1632242" indent="0">
              <a:buNone/>
              <a:defRPr sz="2400"/>
            </a:lvl4pPr>
            <a:lvl5pPr marL="2176322" indent="0">
              <a:buNone/>
              <a:defRPr sz="2400"/>
            </a:lvl5pPr>
            <a:lvl6pPr marL="2720402" indent="0">
              <a:buNone/>
              <a:defRPr sz="2400"/>
            </a:lvl6pPr>
            <a:lvl7pPr marL="3264482" indent="0">
              <a:buNone/>
              <a:defRPr sz="2400"/>
            </a:lvl7pPr>
            <a:lvl8pPr marL="3808563" indent="0">
              <a:buNone/>
              <a:defRPr sz="2400"/>
            </a:lvl8pPr>
            <a:lvl9pPr marL="4352645" indent="0">
              <a:buNone/>
              <a:defRPr sz="2400"/>
            </a:lvl9pPr>
          </a:lstStyle>
          <a:p>
            <a:endParaRPr lang="en-US"/>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00"/>
            </a:lvl1pPr>
            <a:lvl2pPr marL="544080" indent="0">
              <a:buNone/>
              <a:defRPr sz="1400"/>
            </a:lvl2pPr>
            <a:lvl3pPr marL="1088161" indent="0">
              <a:buNone/>
              <a:defRPr sz="1200"/>
            </a:lvl3pPr>
            <a:lvl4pPr marL="1632242" indent="0">
              <a:buNone/>
              <a:defRPr sz="1000"/>
            </a:lvl4pPr>
            <a:lvl5pPr marL="2176322" indent="0">
              <a:buNone/>
              <a:defRPr sz="1000"/>
            </a:lvl5pPr>
            <a:lvl6pPr marL="2720402" indent="0">
              <a:buNone/>
              <a:defRPr sz="1000"/>
            </a:lvl6pPr>
            <a:lvl7pPr marL="3264482" indent="0">
              <a:buNone/>
              <a:defRPr sz="1000"/>
            </a:lvl7pPr>
            <a:lvl8pPr marL="3808563" indent="0">
              <a:buNone/>
              <a:defRPr sz="1000"/>
            </a:lvl8pPr>
            <a:lvl9pPr marL="435264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55185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35315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2" y="366713"/>
            <a:ext cx="4881033"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85852" y="366713"/>
            <a:ext cx="14446250"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930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2" y="284742"/>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328" tIns="91328" rIns="91328" bIns="91328"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170875231"/>
      </p:ext>
    </p:extLst>
  </p:cSld>
  <p:clrMapOvr>
    <a:masterClrMapping/>
  </p:clrMapOvr>
  <p:transition>
    <p:rand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4"/>
            <a:ext cx="2844800" cy="365125"/>
          </a:xfrm>
          <a:prstGeom prst="rect">
            <a:avLst/>
          </a:prstGeom>
        </p:spPr>
        <p:txBody>
          <a:bodyPr/>
          <a:lstStyle/>
          <a:p>
            <a:fld id="{44E5CC29-D4C1-43AF-92DE-EAC9F1236EA8}" type="datetime1">
              <a:rPr lang="zh-CN" altLang="en-US" smtClean="0">
                <a:solidFill>
                  <a:prstClr val="black">
                    <a:tint val="75000"/>
                  </a:prstClr>
                </a:solidFill>
              </a:rPr>
              <a:pPr/>
              <a:t>2023/3/24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1" y="6356354"/>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84"/>
            <a:ext cx="2844800" cy="365125"/>
          </a:xfrm>
          <a:prstGeom prst="rect">
            <a:avLst/>
          </a:prstGeom>
        </p:spPr>
        <p:txBody>
          <a:bodyPr/>
          <a:lstStyle/>
          <a:p>
            <a:fld id="{87115745-2F8B-4195-AD23-8A2542AF7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3018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2" y="284742"/>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6"/>
            <a:ext cx="5813600" cy="11224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3600"/>
              <a:buNone/>
              <a:defRPr sz="7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6000"/>
              <a:buNone/>
              <a:defRPr sz="147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2810597"/>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2"/>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5"/>
            <a:ext cx="3115200" cy="8852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5"/>
            <a:ext cx="3115200" cy="8852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6000"/>
              <a:buNone/>
              <a:defRPr sz="14700">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6000"/>
              <a:buNone/>
              <a:defRPr sz="14700">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10535135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2"/>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328" tIns="91328" rIns="91328" bIns="9132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2" y="5491600"/>
            <a:ext cx="3188400" cy="6464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1" y="4811151"/>
            <a:ext cx="3115200" cy="7036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2" y="5491600"/>
            <a:ext cx="3188400" cy="6464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957471159"/>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2"/>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5"/>
            <a:ext cx="1982800" cy="7036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5"/>
            <a:ext cx="1982800" cy="7036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5"/>
            <a:ext cx="1982800" cy="7036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5"/>
            <a:ext cx="1982800" cy="7036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9"/>
            <a:ext cx="1982800" cy="7036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9"/>
            <a:ext cx="1982800" cy="7036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9"/>
            <a:ext cx="1982800" cy="7036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9"/>
            <a:ext cx="1982800" cy="7036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328" tIns="91328" rIns="91328" bIns="9132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4876003"/>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2" y="284742"/>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328" tIns="91328" rIns="91328" bIns="91328" anchor="b" anchorCtr="0">
            <a:noAutofit/>
          </a:bodyPr>
          <a:lstStyle>
            <a:lvl1pPr lvl="0" algn="ctr" rtl="0">
              <a:lnSpc>
                <a:spcPct val="80000"/>
              </a:lnSpc>
              <a:spcBef>
                <a:spcPts val="0"/>
              </a:spcBef>
              <a:spcAft>
                <a:spcPts val="0"/>
              </a:spcAft>
              <a:buClr>
                <a:schemeClr val="lt1"/>
              </a:buClr>
              <a:buSzPts val="5200"/>
              <a:buNone/>
              <a:defRPr sz="7000" b="1">
                <a:solidFill>
                  <a:schemeClr val="lt1"/>
                </a:solidFill>
              </a:defRPr>
            </a:lvl1pPr>
            <a:lvl2pPr lvl="1" algn="ctr" rtl="0">
              <a:spcBef>
                <a:spcPts val="0"/>
              </a:spcBef>
              <a:spcAft>
                <a:spcPts val="0"/>
              </a:spcAft>
              <a:buClr>
                <a:schemeClr val="lt1"/>
              </a:buClr>
              <a:buSzPts val="5200"/>
              <a:buNone/>
              <a:defRPr sz="7000">
                <a:solidFill>
                  <a:schemeClr val="lt1"/>
                </a:solidFill>
              </a:defRPr>
            </a:lvl2pPr>
            <a:lvl3pPr lvl="2" algn="ctr" rtl="0">
              <a:spcBef>
                <a:spcPts val="0"/>
              </a:spcBef>
              <a:spcAft>
                <a:spcPts val="0"/>
              </a:spcAft>
              <a:buClr>
                <a:schemeClr val="lt1"/>
              </a:buClr>
              <a:buSzPts val="5200"/>
              <a:buNone/>
              <a:defRPr sz="7000">
                <a:solidFill>
                  <a:schemeClr val="lt1"/>
                </a:solidFill>
              </a:defRPr>
            </a:lvl3pPr>
            <a:lvl4pPr lvl="3" algn="ctr" rtl="0">
              <a:spcBef>
                <a:spcPts val="0"/>
              </a:spcBef>
              <a:spcAft>
                <a:spcPts val="0"/>
              </a:spcAft>
              <a:buClr>
                <a:schemeClr val="lt1"/>
              </a:buClr>
              <a:buSzPts val="5200"/>
              <a:buNone/>
              <a:defRPr sz="7000">
                <a:solidFill>
                  <a:schemeClr val="lt1"/>
                </a:solidFill>
              </a:defRPr>
            </a:lvl4pPr>
            <a:lvl5pPr lvl="4" algn="ctr" rtl="0">
              <a:spcBef>
                <a:spcPts val="0"/>
              </a:spcBef>
              <a:spcAft>
                <a:spcPts val="0"/>
              </a:spcAft>
              <a:buClr>
                <a:schemeClr val="lt1"/>
              </a:buClr>
              <a:buSzPts val="5200"/>
              <a:buNone/>
              <a:defRPr sz="7000">
                <a:solidFill>
                  <a:schemeClr val="lt1"/>
                </a:solidFill>
              </a:defRPr>
            </a:lvl5pPr>
            <a:lvl6pPr lvl="5" algn="ctr" rtl="0">
              <a:spcBef>
                <a:spcPts val="0"/>
              </a:spcBef>
              <a:spcAft>
                <a:spcPts val="0"/>
              </a:spcAft>
              <a:buClr>
                <a:schemeClr val="lt1"/>
              </a:buClr>
              <a:buSzPts val="5200"/>
              <a:buNone/>
              <a:defRPr sz="7000">
                <a:solidFill>
                  <a:schemeClr val="lt1"/>
                </a:solidFill>
              </a:defRPr>
            </a:lvl6pPr>
            <a:lvl7pPr lvl="6" algn="ctr" rtl="0">
              <a:spcBef>
                <a:spcPts val="0"/>
              </a:spcBef>
              <a:spcAft>
                <a:spcPts val="0"/>
              </a:spcAft>
              <a:buClr>
                <a:schemeClr val="lt1"/>
              </a:buClr>
              <a:buSzPts val="5200"/>
              <a:buNone/>
              <a:defRPr sz="7000">
                <a:solidFill>
                  <a:schemeClr val="lt1"/>
                </a:solidFill>
              </a:defRPr>
            </a:lvl7pPr>
            <a:lvl8pPr lvl="7" algn="ctr" rtl="0">
              <a:spcBef>
                <a:spcPts val="0"/>
              </a:spcBef>
              <a:spcAft>
                <a:spcPts val="0"/>
              </a:spcAft>
              <a:buClr>
                <a:schemeClr val="lt1"/>
              </a:buClr>
              <a:buSzPts val="5200"/>
              <a:buNone/>
              <a:defRPr sz="7000">
                <a:solidFill>
                  <a:schemeClr val="lt1"/>
                </a:solidFill>
              </a:defRPr>
            </a:lvl8pPr>
            <a:lvl9pPr lvl="8" algn="ctr" rtl="0">
              <a:spcBef>
                <a:spcPts val="0"/>
              </a:spcBef>
              <a:spcAft>
                <a:spcPts val="0"/>
              </a:spcAft>
              <a:buClr>
                <a:schemeClr val="lt1"/>
              </a:buClr>
              <a:buSzPts val="5200"/>
              <a:buNone/>
              <a:defRPr sz="7000">
                <a:solidFill>
                  <a:schemeClr val="lt1"/>
                </a:solidFill>
              </a:defRPr>
            </a:lvl9pPr>
          </a:lstStyle>
          <a:p>
            <a:endParaRPr/>
          </a:p>
        </p:txBody>
      </p:sp>
      <p:sp>
        <p:nvSpPr>
          <p:cNvPr id="348" name="Google Shape;348;p19"/>
          <p:cNvSpPr txBox="1">
            <a:spLocks noGrp="1"/>
          </p:cNvSpPr>
          <p:nvPr>
            <p:ph type="subTitle" idx="1"/>
          </p:nvPr>
        </p:nvSpPr>
        <p:spPr>
          <a:xfrm>
            <a:off x="3572400" y="2941302"/>
            <a:ext cx="5047200" cy="16372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5"/>
            <a:ext cx="5047200" cy="4976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100"/>
              <a:buNone/>
              <a:defRPr sz="1500"/>
            </a:lvl1pPr>
            <a:lvl2pPr lvl="1" algn="ctr" rtl="0">
              <a:lnSpc>
                <a:spcPct val="100000"/>
              </a:lnSpc>
              <a:spcBef>
                <a:spcPts val="0"/>
              </a:spcBef>
              <a:spcAft>
                <a:spcPts val="0"/>
              </a:spcAft>
              <a:buSzPts val="1100"/>
              <a:buNone/>
              <a:defRPr sz="1500"/>
            </a:lvl2pPr>
            <a:lvl3pPr lvl="2" algn="ctr" rtl="0">
              <a:lnSpc>
                <a:spcPct val="100000"/>
              </a:lnSpc>
              <a:spcBef>
                <a:spcPts val="0"/>
              </a:spcBef>
              <a:spcAft>
                <a:spcPts val="0"/>
              </a:spcAft>
              <a:buSzPts val="1100"/>
              <a:buNone/>
              <a:defRPr sz="1500"/>
            </a:lvl3pPr>
            <a:lvl4pPr lvl="3" algn="ctr" rtl="0">
              <a:lnSpc>
                <a:spcPct val="100000"/>
              </a:lnSpc>
              <a:spcBef>
                <a:spcPts val="0"/>
              </a:spcBef>
              <a:spcAft>
                <a:spcPts val="0"/>
              </a:spcAft>
              <a:buSzPts val="1100"/>
              <a:buNone/>
              <a:defRPr sz="1500"/>
            </a:lvl4pPr>
            <a:lvl5pPr lvl="4" algn="ctr" rtl="0">
              <a:lnSpc>
                <a:spcPct val="100000"/>
              </a:lnSpc>
              <a:spcBef>
                <a:spcPts val="0"/>
              </a:spcBef>
              <a:spcAft>
                <a:spcPts val="0"/>
              </a:spcAft>
              <a:buSzPts val="1100"/>
              <a:buNone/>
              <a:defRPr sz="1500"/>
            </a:lvl5pPr>
            <a:lvl6pPr lvl="5" algn="ctr" rtl="0">
              <a:lnSpc>
                <a:spcPct val="100000"/>
              </a:lnSpc>
              <a:spcBef>
                <a:spcPts val="0"/>
              </a:spcBef>
              <a:spcAft>
                <a:spcPts val="0"/>
              </a:spcAft>
              <a:buSzPts val="1100"/>
              <a:buNone/>
              <a:defRPr sz="1500"/>
            </a:lvl6pPr>
            <a:lvl7pPr lvl="6" algn="ctr" rtl="0">
              <a:lnSpc>
                <a:spcPct val="100000"/>
              </a:lnSpc>
              <a:spcBef>
                <a:spcPts val="0"/>
              </a:spcBef>
              <a:spcAft>
                <a:spcPts val="0"/>
              </a:spcAft>
              <a:buSzPts val="1100"/>
              <a:buNone/>
              <a:defRPr sz="1500"/>
            </a:lvl7pPr>
            <a:lvl8pPr lvl="7" algn="ctr" rtl="0">
              <a:lnSpc>
                <a:spcPct val="100000"/>
              </a:lnSpc>
              <a:spcBef>
                <a:spcPts val="0"/>
              </a:spcBef>
              <a:spcAft>
                <a:spcPts val="0"/>
              </a:spcAft>
              <a:buSzPts val="1100"/>
              <a:buNone/>
              <a:defRPr sz="1500"/>
            </a:lvl8pPr>
            <a:lvl9pPr lvl="8" algn="ctr" rtl="0">
              <a:lnSpc>
                <a:spcPct val="100000"/>
              </a:lnSpc>
              <a:spcBef>
                <a:spcPts val="0"/>
              </a:spcBef>
              <a:spcAft>
                <a:spcPts val="0"/>
              </a:spcAft>
              <a:buSzPts val="1100"/>
              <a:buNone/>
              <a:defRPr sz="1500"/>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768" tIns="121768" rIns="121768" bIns="121768"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708944561"/>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306655094"/>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353206027"/>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2" y="284742"/>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5"/>
            <a:ext cx="5813600" cy="1122400"/>
          </a:xfrm>
          <a:prstGeom prst="rect">
            <a:avLst/>
          </a:prstGeom>
        </p:spPr>
        <p:txBody>
          <a:bodyPr spcFirstLastPara="1" wrap="square" lIns="91328" tIns="91328" rIns="91328" bIns="91328" anchor="ctr" anchorCtr="0">
            <a:noAutofit/>
          </a:bodyPr>
          <a:lstStyle>
            <a:lvl1pPr lvl="0" algn="ctr">
              <a:spcBef>
                <a:spcPts val="0"/>
              </a:spcBef>
              <a:spcAft>
                <a:spcPts val="0"/>
              </a:spcAft>
              <a:buSzPts val="3600"/>
              <a:buNone/>
              <a:defRPr sz="7000"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328" tIns="91328" rIns="91328" bIns="91328" anchor="b" anchorCtr="0">
            <a:noAutofit/>
          </a:bodyPr>
          <a:lstStyle>
            <a:lvl1pPr lvl="0" algn="ctr" rtl="0">
              <a:spcBef>
                <a:spcPts val="0"/>
              </a:spcBef>
              <a:spcAft>
                <a:spcPts val="0"/>
              </a:spcAft>
              <a:buSzPts val="6000"/>
              <a:buNone/>
              <a:defRPr sz="14700">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9"/>
            <a:ext cx="5813600" cy="5912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23895002"/>
      </p:ext>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155225107"/>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2" y="284742"/>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4352742"/>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2"/>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09031798"/>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lIns="91343" tIns="45672" rIns="91343" bIns="45672"/>
          <a:lstStyle/>
          <a:p>
            <a:fld id="{774B3276-3901-471F-8285-C92A8E75787C}" type="datetimeFigureOut">
              <a:rPr lang="en-US" smtClean="0"/>
              <a:t>3/24/2023</a:t>
            </a:fld>
            <a:endParaRPr lang="en-US"/>
          </a:p>
        </p:txBody>
      </p:sp>
      <p:sp>
        <p:nvSpPr>
          <p:cNvPr id="5" name="Footer Placeholder 4"/>
          <p:cNvSpPr>
            <a:spLocks noGrp="1"/>
          </p:cNvSpPr>
          <p:nvPr>
            <p:ph type="ftr" sz="quarter" idx="11"/>
          </p:nvPr>
        </p:nvSpPr>
        <p:spPr/>
        <p:txBody>
          <a:bodyPr lIns="91343" tIns="45672" rIns="91343" bIns="45672"/>
          <a:lstStyle/>
          <a:p>
            <a:endParaRPr lang="en-US"/>
          </a:p>
        </p:txBody>
      </p:sp>
      <p:sp>
        <p:nvSpPr>
          <p:cNvPr id="6" name="Slide Number Placeholder 5"/>
          <p:cNvSpPr>
            <a:spLocks noGrp="1"/>
          </p:cNvSpPr>
          <p:nvPr>
            <p:ph type="sldNum" sz="quarter" idx="12"/>
          </p:nvPr>
        </p:nvSpPr>
        <p:spPr/>
        <p:txBody>
          <a:bodyPr lIns="91343" tIns="45672" rIns="91343" bIns="45672"/>
          <a:lstStyle/>
          <a:p>
            <a:fld id="{4356E0E0-0191-4DF9-B347-48BEABCB12B3}" type="slidenum">
              <a:rPr lang="en-US" smtClean="0"/>
              <a:t>‹#›</a:t>
            </a:fld>
            <a:endParaRPr lang="en-US"/>
          </a:p>
        </p:txBody>
      </p:sp>
    </p:spTree>
    <p:extLst>
      <p:ext uri="{BB962C8B-B14F-4D97-AF65-F5344CB8AC3E}">
        <p14:creationId xmlns:p14="http://schemas.microsoft.com/office/powerpoint/2010/main" val="12179313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386" indent="0" algn="ctr">
              <a:buNone/>
              <a:defRPr>
                <a:solidFill>
                  <a:schemeClr val="tx1">
                    <a:tint val="75000"/>
                  </a:schemeClr>
                </a:solidFill>
              </a:defRPr>
            </a:lvl2pPr>
            <a:lvl3pPr marL="1086772" indent="0" algn="ctr">
              <a:buNone/>
              <a:defRPr>
                <a:solidFill>
                  <a:schemeClr val="tx1">
                    <a:tint val="75000"/>
                  </a:schemeClr>
                </a:solidFill>
              </a:defRPr>
            </a:lvl3pPr>
            <a:lvl4pPr marL="1630164" indent="0" algn="ctr">
              <a:buNone/>
              <a:defRPr>
                <a:solidFill>
                  <a:schemeClr val="tx1">
                    <a:tint val="75000"/>
                  </a:schemeClr>
                </a:solidFill>
              </a:defRPr>
            </a:lvl4pPr>
            <a:lvl5pPr marL="2173549" indent="0" algn="ctr">
              <a:buNone/>
              <a:defRPr>
                <a:solidFill>
                  <a:schemeClr val="tx1">
                    <a:tint val="75000"/>
                  </a:schemeClr>
                </a:solidFill>
              </a:defRPr>
            </a:lvl5pPr>
            <a:lvl6pPr marL="2716936" indent="0" algn="ctr">
              <a:buNone/>
              <a:defRPr>
                <a:solidFill>
                  <a:schemeClr val="tx1">
                    <a:tint val="75000"/>
                  </a:schemeClr>
                </a:solidFill>
              </a:defRPr>
            </a:lvl6pPr>
            <a:lvl7pPr marL="3260323" indent="0" algn="ctr">
              <a:buNone/>
              <a:defRPr>
                <a:solidFill>
                  <a:schemeClr val="tx1">
                    <a:tint val="75000"/>
                  </a:schemeClr>
                </a:solidFill>
              </a:defRPr>
            </a:lvl7pPr>
            <a:lvl8pPr marL="3803708" indent="0" algn="ctr">
              <a:buNone/>
              <a:defRPr>
                <a:solidFill>
                  <a:schemeClr val="tx1">
                    <a:tint val="75000"/>
                  </a:schemeClr>
                </a:solidFill>
              </a:defRPr>
            </a:lvl8pPr>
            <a:lvl9pPr marL="434709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lIns="91343" tIns="45672" rIns="91343" bIns="45672"/>
          <a:lstStyle/>
          <a:p>
            <a:fld id="{774B3276-3901-471F-8285-C92A8E75787C}" type="datetimeFigureOut">
              <a:rPr lang="en-US" smtClean="0"/>
              <a:t>3/24/2023</a:t>
            </a:fld>
            <a:endParaRPr lang="en-US"/>
          </a:p>
        </p:txBody>
      </p:sp>
      <p:sp>
        <p:nvSpPr>
          <p:cNvPr id="5" name="Footer Placeholder 4"/>
          <p:cNvSpPr>
            <a:spLocks noGrp="1"/>
          </p:cNvSpPr>
          <p:nvPr>
            <p:ph type="ftr" sz="quarter" idx="11"/>
          </p:nvPr>
        </p:nvSpPr>
        <p:spPr/>
        <p:txBody>
          <a:bodyPr lIns="91343" tIns="45672" rIns="91343" bIns="45672"/>
          <a:lstStyle/>
          <a:p>
            <a:endParaRPr lang="en-US"/>
          </a:p>
        </p:txBody>
      </p:sp>
      <p:sp>
        <p:nvSpPr>
          <p:cNvPr id="6" name="Slide Number Placeholder 5"/>
          <p:cNvSpPr>
            <a:spLocks noGrp="1"/>
          </p:cNvSpPr>
          <p:nvPr>
            <p:ph type="sldNum" sz="quarter" idx="12"/>
          </p:nvPr>
        </p:nvSpPr>
        <p:spPr/>
        <p:txBody>
          <a:bodyPr lIns="91343" tIns="45672" rIns="91343" bIns="45672"/>
          <a:lstStyle/>
          <a:p>
            <a:fld id="{4356E0E0-0191-4DF9-B347-48BEABCB12B3}" type="slidenum">
              <a:rPr lang="en-US" smtClean="0"/>
              <a:t>‹#›</a:t>
            </a:fld>
            <a:endParaRPr lang="en-US"/>
          </a:p>
        </p:txBody>
      </p:sp>
    </p:spTree>
    <p:extLst>
      <p:ext uri="{BB962C8B-B14F-4D97-AF65-F5344CB8AC3E}">
        <p14:creationId xmlns:p14="http://schemas.microsoft.com/office/powerpoint/2010/main" val="307048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xmlns="" id="{45955824-5643-4361-9F61-797753CC6E53}"/>
              </a:ext>
            </a:extLst>
          </p:cNvPr>
          <p:cNvPicPr>
            <a:picLocks noChangeAspect="1"/>
          </p:cNvPicPr>
          <p:nvPr userDrawn="1"/>
        </p:nvPicPr>
        <p:blipFill>
          <a:blip r:embed="rId2"/>
          <a:stretch>
            <a:fillRect/>
          </a:stretch>
        </p:blipFill>
        <p:spPr>
          <a:xfrm>
            <a:off x="4" y="0"/>
            <a:ext cx="12191997" cy="6858000"/>
          </a:xfrm>
          <a:prstGeom prst="rect">
            <a:avLst/>
          </a:prstGeom>
        </p:spPr>
      </p:pic>
      <p:grpSp>
        <p:nvGrpSpPr>
          <p:cNvPr id="30" name="组合 19">
            <a:extLst>
              <a:ext uri="{FF2B5EF4-FFF2-40B4-BE49-F238E27FC236}">
                <a16:creationId xmlns:a16="http://schemas.microsoft.com/office/drawing/2014/main" xmlns="" id="{994ACEEE-2715-4E42-B044-794694B408E0}"/>
              </a:ext>
            </a:extLst>
          </p:cNvPr>
          <p:cNvGrpSpPr/>
          <p:nvPr userDrawn="1"/>
        </p:nvGrpSpPr>
        <p:grpSpPr>
          <a:xfrm>
            <a:off x="0" y="3597445"/>
            <a:ext cx="12192000" cy="3260563"/>
            <a:chOff x="-23447" y="4479679"/>
            <a:chExt cx="12215448" cy="2387174"/>
          </a:xfrm>
        </p:grpSpPr>
        <p:pic>
          <p:nvPicPr>
            <p:cNvPr id="31" name="图片 21">
              <a:extLst>
                <a:ext uri="{FF2B5EF4-FFF2-40B4-BE49-F238E27FC236}">
                  <a16:creationId xmlns:a16="http://schemas.microsoft.com/office/drawing/2014/main" xmlns=""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xmlns=""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xmlns=""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xmlns=""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xmlns=""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 y="10"/>
            <a:ext cx="5684108" cy="2190703"/>
          </a:xfrm>
          <a:prstGeom prst="rect">
            <a:avLst/>
          </a:prstGeom>
        </p:spPr>
      </p:pic>
    </p:spTree>
    <p:extLst>
      <p:ext uri="{BB962C8B-B14F-4D97-AF65-F5344CB8AC3E}">
        <p14:creationId xmlns:p14="http://schemas.microsoft.com/office/powerpoint/2010/main" val="32423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xmlns="" id="{EC30AF16-F3EE-4449-929F-608BF081823C}"/>
              </a:ext>
            </a:extLst>
          </p:cNvPr>
          <p:cNvGrpSpPr/>
          <p:nvPr userDrawn="1"/>
        </p:nvGrpSpPr>
        <p:grpSpPr>
          <a:xfrm>
            <a:off x="0" y="3597445"/>
            <a:ext cx="12192000" cy="3260563"/>
            <a:chOff x="-23447" y="4479679"/>
            <a:chExt cx="12215448" cy="2387174"/>
          </a:xfrm>
        </p:grpSpPr>
        <p:pic>
          <p:nvPicPr>
            <p:cNvPr id="7" name="图片 21">
              <a:extLst>
                <a:ext uri="{FF2B5EF4-FFF2-40B4-BE49-F238E27FC236}">
                  <a16:creationId xmlns:a16="http://schemas.microsoft.com/office/drawing/2014/main" xmlns=""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xmlns=""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xmlns=""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xmlns=""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xmlns=""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 y="10"/>
            <a:ext cx="5684108" cy="2190703"/>
          </a:xfrm>
          <a:prstGeom prst="rect">
            <a:avLst/>
          </a:prstGeom>
        </p:spPr>
      </p:pic>
    </p:spTree>
    <p:extLst>
      <p:ext uri="{BB962C8B-B14F-4D97-AF65-F5344CB8AC3E}">
        <p14:creationId xmlns:p14="http://schemas.microsoft.com/office/powerpoint/2010/main" val="370271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xmlns="" id="{4A9EE439-B4E8-47E9-9136-04CFD9BE6744}"/>
              </a:ext>
            </a:extLst>
          </p:cNvPr>
          <p:cNvPicPr>
            <a:picLocks noChangeAspect="1"/>
          </p:cNvPicPr>
          <p:nvPr userDrawn="1"/>
        </p:nvPicPr>
        <p:blipFill>
          <a:blip r:embed="rId2"/>
          <a:srcRect/>
          <a:stretch>
            <a:fillRect/>
          </a:stretch>
        </p:blipFill>
        <p:spPr>
          <a:xfrm>
            <a:off x="-1162" y="2153"/>
            <a:ext cx="12194345" cy="6853701"/>
          </a:xfrm>
          <a:prstGeom prst="rect">
            <a:avLst/>
          </a:prstGeom>
        </p:spPr>
      </p:pic>
      <p:pic>
        <p:nvPicPr>
          <p:cNvPr id="7" name="Picture 3">
            <a:extLst>
              <a:ext uri="{FF2B5EF4-FFF2-40B4-BE49-F238E27FC236}">
                <a16:creationId xmlns:a16="http://schemas.microsoft.com/office/drawing/2014/main" xmlns=""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0" y="1112720"/>
            <a:ext cx="12194345" cy="3154239"/>
          </a:xfrm>
          <a:prstGeom prst="rect">
            <a:avLst/>
          </a:prstGeom>
        </p:spPr>
      </p:pic>
      <p:pic>
        <p:nvPicPr>
          <p:cNvPr id="12" name="Picture 3">
            <a:extLst>
              <a:ext uri="{FF2B5EF4-FFF2-40B4-BE49-F238E27FC236}">
                <a16:creationId xmlns:a16="http://schemas.microsoft.com/office/drawing/2014/main" xmlns=""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62" y="2"/>
            <a:ext cx="12194345" cy="3154239"/>
          </a:xfrm>
          <a:prstGeom prst="rect">
            <a:avLst/>
          </a:prstGeom>
        </p:spPr>
      </p:pic>
      <p:pic>
        <p:nvPicPr>
          <p:cNvPr id="13" name="Picture 3">
            <a:extLst>
              <a:ext uri="{FF2B5EF4-FFF2-40B4-BE49-F238E27FC236}">
                <a16:creationId xmlns:a16="http://schemas.microsoft.com/office/drawing/2014/main" xmlns=""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6"/>
            <a:ext cx="6400800" cy="3154239"/>
          </a:xfrm>
          <a:prstGeom prst="rect">
            <a:avLst/>
          </a:prstGeom>
        </p:spPr>
      </p:pic>
      <p:pic>
        <p:nvPicPr>
          <p:cNvPr id="14" name="Picture 4">
            <a:extLst>
              <a:ext uri="{FF2B5EF4-FFF2-40B4-BE49-F238E27FC236}">
                <a16:creationId xmlns:a16="http://schemas.microsoft.com/office/drawing/2014/main" xmlns=""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301"/>
            <a:ext cx="12192000" cy="6853701"/>
          </a:xfrm>
          <a:prstGeom prst="rect">
            <a:avLst/>
          </a:prstGeom>
        </p:spPr>
      </p:pic>
      <p:pic>
        <p:nvPicPr>
          <p:cNvPr id="15" name="Picture 2">
            <a:extLst>
              <a:ext uri="{FF2B5EF4-FFF2-40B4-BE49-F238E27FC236}">
                <a16:creationId xmlns:a16="http://schemas.microsoft.com/office/drawing/2014/main" xmlns=""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10" y="6477000"/>
            <a:ext cx="7880193" cy="508000"/>
          </a:xfrm>
          <a:prstGeom prst="rect">
            <a:avLst/>
          </a:prstGeom>
        </p:spPr>
      </p:pic>
      <p:pic>
        <p:nvPicPr>
          <p:cNvPr id="16" name="Picture 2">
            <a:extLst>
              <a:ext uri="{FF2B5EF4-FFF2-40B4-BE49-F238E27FC236}">
                <a16:creationId xmlns:a16="http://schemas.microsoft.com/office/drawing/2014/main" xmlns=""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1" y="2364234"/>
            <a:ext cx="5212175" cy="4534903"/>
          </a:xfrm>
          <a:prstGeom prst="rect">
            <a:avLst/>
          </a:prstGeom>
        </p:spPr>
      </p:pic>
      <p:pic>
        <p:nvPicPr>
          <p:cNvPr id="17" name="Picture 2">
            <a:extLst>
              <a:ext uri="{FF2B5EF4-FFF2-40B4-BE49-F238E27FC236}">
                <a16:creationId xmlns:a16="http://schemas.microsoft.com/office/drawing/2014/main" xmlns=""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16" y="3502489"/>
            <a:ext cx="7880193" cy="3355512"/>
          </a:xfrm>
          <a:prstGeom prst="rect">
            <a:avLst/>
          </a:prstGeom>
        </p:spPr>
      </p:pic>
    </p:spTree>
    <p:extLst>
      <p:ext uri="{BB962C8B-B14F-4D97-AF65-F5344CB8AC3E}">
        <p14:creationId xmlns:p14="http://schemas.microsoft.com/office/powerpoint/2010/main" val="3064635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351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8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7"/>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476561"/>
      </p:ext>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3773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50F44C-5CA9-480C-803C-D48790A61076}"/>
              </a:ext>
            </a:extLst>
          </p:cNvPr>
          <p:cNvSpPr>
            <a:spLocks noGrp="1"/>
          </p:cNvSpPr>
          <p:nvPr>
            <p:ph type="title"/>
          </p:nvPr>
        </p:nvSpPr>
        <p:spPr>
          <a:xfrm>
            <a:off x="839788" y="365133"/>
            <a:ext cx="10515600" cy="1325563"/>
          </a:xfrm>
          <a:prstGeom prst="rect">
            <a:avLst/>
          </a:prstGeom>
        </p:spPr>
        <p:txBody>
          <a:bodyPr lIns="91343" tIns="45672" rIns="91343" bIns="45672"/>
          <a:lstStyle/>
          <a:p>
            <a:r>
              <a:rPr lang="en-US"/>
              <a:t>Click to edit Master title style</a:t>
            </a:r>
          </a:p>
        </p:txBody>
      </p:sp>
      <p:sp>
        <p:nvSpPr>
          <p:cNvPr id="3" name="Text Placeholder 2">
            <a:extLst>
              <a:ext uri="{FF2B5EF4-FFF2-40B4-BE49-F238E27FC236}">
                <a16:creationId xmlns:a16="http://schemas.microsoft.com/office/drawing/2014/main" xmlns="" id="{D9E99C7D-1216-462D-80A9-0F224C8C9A30}"/>
              </a:ext>
            </a:extLst>
          </p:cNvPr>
          <p:cNvSpPr>
            <a:spLocks noGrp="1"/>
          </p:cNvSpPr>
          <p:nvPr>
            <p:ph type="body" idx="1"/>
          </p:nvPr>
        </p:nvSpPr>
        <p:spPr>
          <a:xfrm>
            <a:off x="839790" y="1681164"/>
            <a:ext cx="5157787" cy="823912"/>
          </a:xfrm>
          <a:prstGeom prst="rect">
            <a:avLst/>
          </a:prstGeom>
        </p:spPr>
        <p:txBody>
          <a:bodyPr lIns="91343" tIns="45672" rIns="91343" bIns="45672" anchor="b"/>
          <a:lstStyle>
            <a:lvl1pPr marL="0" indent="0">
              <a:buNone/>
              <a:defRPr sz="2400" b="1"/>
            </a:lvl1pPr>
            <a:lvl2pPr marL="456688" indent="0">
              <a:buNone/>
              <a:defRPr sz="2000" b="1"/>
            </a:lvl2pPr>
            <a:lvl3pPr marL="913373" indent="0">
              <a:buNone/>
              <a:defRPr sz="1800" b="1"/>
            </a:lvl3pPr>
            <a:lvl4pPr marL="1370061" indent="0">
              <a:buNone/>
              <a:defRPr sz="1600" b="1"/>
            </a:lvl4pPr>
            <a:lvl5pPr marL="1826749" indent="0">
              <a:buNone/>
              <a:defRPr sz="1600" b="1"/>
            </a:lvl5pPr>
            <a:lvl6pPr marL="2283435" indent="0">
              <a:buNone/>
              <a:defRPr sz="1600" b="1"/>
            </a:lvl6pPr>
            <a:lvl7pPr marL="2740120" indent="0">
              <a:buNone/>
              <a:defRPr sz="1600" b="1"/>
            </a:lvl7pPr>
            <a:lvl8pPr marL="3196809" indent="0">
              <a:buNone/>
              <a:defRPr sz="1600" b="1"/>
            </a:lvl8pPr>
            <a:lvl9pPr marL="365349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57D3F8C-FD38-4935-992A-2C9FB2353231}"/>
              </a:ext>
            </a:extLst>
          </p:cNvPr>
          <p:cNvSpPr>
            <a:spLocks noGrp="1"/>
          </p:cNvSpPr>
          <p:nvPr>
            <p:ph sz="half" idx="2"/>
          </p:nvPr>
        </p:nvSpPr>
        <p:spPr>
          <a:xfrm>
            <a:off x="839790" y="2505075"/>
            <a:ext cx="5157787" cy="3684588"/>
          </a:xfrm>
          <a:prstGeom prst="rect">
            <a:avLst/>
          </a:prstGeom>
        </p:spPr>
        <p:txBody>
          <a:bodyPr lIns="91343" tIns="45672" rIns="91343" bIns="4567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7028B961-DE96-4433-9D51-5CB797963214}"/>
              </a:ext>
            </a:extLst>
          </p:cNvPr>
          <p:cNvSpPr>
            <a:spLocks noGrp="1"/>
          </p:cNvSpPr>
          <p:nvPr>
            <p:ph type="body" sz="quarter" idx="3"/>
          </p:nvPr>
        </p:nvSpPr>
        <p:spPr>
          <a:xfrm>
            <a:off x="6172203" y="1681164"/>
            <a:ext cx="5183188" cy="823912"/>
          </a:xfrm>
          <a:prstGeom prst="rect">
            <a:avLst/>
          </a:prstGeom>
        </p:spPr>
        <p:txBody>
          <a:bodyPr lIns="91343" tIns="45672" rIns="91343" bIns="45672" anchor="b"/>
          <a:lstStyle>
            <a:lvl1pPr marL="0" indent="0">
              <a:buNone/>
              <a:defRPr sz="2400" b="1"/>
            </a:lvl1pPr>
            <a:lvl2pPr marL="456688" indent="0">
              <a:buNone/>
              <a:defRPr sz="2000" b="1"/>
            </a:lvl2pPr>
            <a:lvl3pPr marL="913373" indent="0">
              <a:buNone/>
              <a:defRPr sz="1800" b="1"/>
            </a:lvl3pPr>
            <a:lvl4pPr marL="1370061" indent="0">
              <a:buNone/>
              <a:defRPr sz="1600" b="1"/>
            </a:lvl4pPr>
            <a:lvl5pPr marL="1826749" indent="0">
              <a:buNone/>
              <a:defRPr sz="1600" b="1"/>
            </a:lvl5pPr>
            <a:lvl6pPr marL="2283435" indent="0">
              <a:buNone/>
              <a:defRPr sz="1600" b="1"/>
            </a:lvl6pPr>
            <a:lvl7pPr marL="2740120" indent="0">
              <a:buNone/>
              <a:defRPr sz="1600" b="1"/>
            </a:lvl7pPr>
            <a:lvl8pPr marL="3196809" indent="0">
              <a:buNone/>
              <a:defRPr sz="1600" b="1"/>
            </a:lvl8pPr>
            <a:lvl9pPr marL="365349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10C069D-2F69-4788-9352-F0488DB3E253}"/>
              </a:ext>
            </a:extLst>
          </p:cNvPr>
          <p:cNvSpPr>
            <a:spLocks noGrp="1"/>
          </p:cNvSpPr>
          <p:nvPr>
            <p:ph sz="quarter" idx="4"/>
          </p:nvPr>
        </p:nvSpPr>
        <p:spPr>
          <a:xfrm>
            <a:off x="6172203" y="2505075"/>
            <a:ext cx="5183188" cy="3684588"/>
          </a:xfrm>
          <a:prstGeom prst="rect">
            <a:avLst/>
          </a:prstGeom>
        </p:spPr>
        <p:txBody>
          <a:bodyPr lIns="91343" tIns="45672" rIns="91343" bIns="4567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C66D480D-8EF2-411B-88C6-92061F02D77E}"/>
              </a:ext>
            </a:extLst>
          </p:cNvPr>
          <p:cNvSpPr>
            <a:spLocks noGrp="1"/>
          </p:cNvSpPr>
          <p:nvPr>
            <p:ph type="dt" sz="half" idx="10"/>
          </p:nvPr>
        </p:nvSpPr>
        <p:spPr>
          <a:xfrm>
            <a:off x="838200" y="6356360"/>
            <a:ext cx="2743200" cy="365125"/>
          </a:xfrm>
          <a:prstGeom prst="rect">
            <a:avLst/>
          </a:prstGeom>
        </p:spPr>
        <p:txBody>
          <a:bodyPr lIns="91343" tIns="45672" rIns="91343" bIns="45672"/>
          <a:lstStyle/>
          <a:p>
            <a:fld id="{89019F24-3AED-4440-A2AC-4867EFF192E5}" type="datetimeFigureOut">
              <a:rPr lang="en-US" smtClean="0"/>
              <a:t>3/24/2023</a:t>
            </a:fld>
            <a:endParaRPr lang="en-US"/>
          </a:p>
        </p:txBody>
      </p:sp>
      <p:sp>
        <p:nvSpPr>
          <p:cNvPr id="8" name="Footer Placeholder 7">
            <a:extLst>
              <a:ext uri="{FF2B5EF4-FFF2-40B4-BE49-F238E27FC236}">
                <a16:creationId xmlns:a16="http://schemas.microsoft.com/office/drawing/2014/main" xmlns="" id="{DC75CA2A-F7A1-4531-A195-F3FCE6BE33C1}"/>
              </a:ext>
            </a:extLst>
          </p:cNvPr>
          <p:cNvSpPr>
            <a:spLocks noGrp="1"/>
          </p:cNvSpPr>
          <p:nvPr>
            <p:ph type="ftr" sz="quarter" idx="11"/>
          </p:nvPr>
        </p:nvSpPr>
        <p:spPr>
          <a:xfrm>
            <a:off x="4038601" y="6356360"/>
            <a:ext cx="4114800" cy="365125"/>
          </a:xfrm>
          <a:prstGeom prst="rect">
            <a:avLst/>
          </a:prstGeom>
        </p:spPr>
        <p:txBody>
          <a:bodyPr lIns="91343" tIns="45672" rIns="91343" bIns="45672"/>
          <a:lstStyle/>
          <a:p>
            <a:endParaRPr lang="en-US"/>
          </a:p>
        </p:txBody>
      </p:sp>
      <p:sp>
        <p:nvSpPr>
          <p:cNvPr id="9" name="Slide Number Placeholder 8">
            <a:extLst>
              <a:ext uri="{FF2B5EF4-FFF2-40B4-BE49-F238E27FC236}">
                <a16:creationId xmlns:a16="http://schemas.microsoft.com/office/drawing/2014/main" xmlns="" id="{F6B24EE1-22CF-4851-9A08-F9CDF75FB895}"/>
              </a:ext>
            </a:extLst>
          </p:cNvPr>
          <p:cNvSpPr>
            <a:spLocks noGrp="1"/>
          </p:cNvSpPr>
          <p:nvPr>
            <p:ph type="sldNum" sz="quarter" idx="12"/>
          </p:nvPr>
        </p:nvSpPr>
        <p:spPr>
          <a:xfrm>
            <a:off x="8610600" y="6356360"/>
            <a:ext cx="2743200" cy="365125"/>
          </a:xfrm>
          <a:prstGeom prst="rect">
            <a:avLst/>
          </a:prstGeom>
        </p:spPr>
        <p:txBody>
          <a:bodyPr lIns="91343" tIns="45672" rIns="91343" bIns="45672"/>
          <a:lstStyle/>
          <a:p>
            <a:fld id="{5D52FAC2-AD3F-4539-A958-040DF09986C4}" type="slidenum">
              <a:rPr lang="en-US" smtClean="0"/>
              <a:t>‹#›</a:t>
            </a:fld>
            <a:endParaRPr lang="en-US"/>
          </a:p>
        </p:txBody>
      </p:sp>
    </p:spTree>
    <p:extLst>
      <p:ext uri="{BB962C8B-B14F-4D97-AF65-F5344CB8AC3E}">
        <p14:creationId xmlns:p14="http://schemas.microsoft.com/office/powerpoint/2010/main" val="33252505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BE04D1-86A8-461B-A66F-33F0A7BEAC19}"/>
              </a:ext>
            </a:extLst>
          </p:cNvPr>
          <p:cNvSpPr>
            <a:spLocks noGrp="1"/>
          </p:cNvSpPr>
          <p:nvPr>
            <p:ph type="title"/>
          </p:nvPr>
        </p:nvSpPr>
        <p:spPr>
          <a:xfrm>
            <a:off x="838200" y="365133"/>
            <a:ext cx="10515600" cy="1325563"/>
          </a:xfrm>
          <a:prstGeom prst="rect">
            <a:avLst/>
          </a:prstGeom>
        </p:spPr>
        <p:txBody>
          <a:bodyPr lIns="91343" tIns="45672" rIns="91343" bIns="45672"/>
          <a:lstStyle/>
          <a:p>
            <a:r>
              <a:rPr lang="en-US"/>
              <a:t>Click to edit Master title style</a:t>
            </a:r>
          </a:p>
        </p:txBody>
      </p:sp>
      <p:sp>
        <p:nvSpPr>
          <p:cNvPr id="3" name="Date Placeholder 2">
            <a:extLst>
              <a:ext uri="{FF2B5EF4-FFF2-40B4-BE49-F238E27FC236}">
                <a16:creationId xmlns:a16="http://schemas.microsoft.com/office/drawing/2014/main" xmlns="" id="{0104F6A3-2FD8-41C5-819D-3365A0B4AADE}"/>
              </a:ext>
            </a:extLst>
          </p:cNvPr>
          <p:cNvSpPr>
            <a:spLocks noGrp="1"/>
          </p:cNvSpPr>
          <p:nvPr>
            <p:ph type="dt" sz="half" idx="10"/>
          </p:nvPr>
        </p:nvSpPr>
        <p:spPr>
          <a:xfrm>
            <a:off x="838200" y="6356360"/>
            <a:ext cx="2743200" cy="365125"/>
          </a:xfrm>
          <a:prstGeom prst="rect">
            <a:avLst/>
          </a:prstGeom>
        </p:spPr>
        <p:txBody>
          <a:bodyPr lIns="91343" tIns="45672" rIns="91343" bIns="45672"/>
          <a:lstStyle/>
          <a:p>
            <a:fld id="{89019F24-3AED-4440-A2AC-4867EFF192E5}" type="datetimeFigureOut">
              <a:rPr lang="en-US" smtClean="0"/>
              <a:t>3/24/2023</a:t>
            </a:fld>
            <a:endParaRPr lang="en-US"/>
          </a:p>
        </p:txBody>
      </p:sp>
      <p:sp>
        <p:nvSpPr>
          <p:cNvPr id="4" name="Footer Placeholder 3">
            <a:extLst>
              <a:ext uri="{FF2B5EF4-FFF2-40B4-BE49-F238E27FC236}">
                <a16:creationId xmlns:a16="http://schemas.microsoft.com/office/drawing/2014/main" xmlns="" id="{DBFE983E-6DB1-4197-9694-69720D2F49D7}"/>
              </a:ext>
            </a:extLst>
          </p:cNvPr>
          <p:cNvSpPr>
            <a:spLocks noGrp="1"/>
          </p:cNvSpPr>
          <p:nvPr>
            <p:ph type="ftr" sz="quarter" idx="11"/>
          </p:nvPr>
        </p:nvSpPr>
        <p:spPr>
          <a:xfrm>
            <a:off x="4038601" y="6356360"/>
            <a:ext cx="4114800" cy="365125"/>
          </a:xfrm>
          <a:prstGeom prst="rect">
            <a:avLst/>
          </a:prstGeom>
        </p:spPr>
        <p:txBody>
          <a:bodyPr lIns="91343" tIns="45672" rIns="91343" bIns="45672"/>
          <a:lstStyle/>
          <a:p>
            <a:endParaRPr lang="en-US"/>
          </a:p>
        </p:txBody>
      </p:sp>
      <p:sp>
        <p:nvSpPr>
          <p:cNvPr id="5" name="Slide Number Placeholder 4">
            <a:extLst>
              <a:ext uri="{FF2B5EF4-FFF2-40B4-BE49-F238E27FC236}">
                <a16:creationId xmlns:a16="http://schemas.microsoft.com/office/drawing/2014/main" xmlns="" id="{6E222475-52DF-426A-BCC5-452DED5705DE}"/>
              </a:ext>
            </a:extLst>
          </p:cNvPr>
          <p:cNvSpPr>
            <a:spLocks noGrp="1"/>
          </p:cNvSpPr>
          <p:nvPr>
            <p:ph type="sldNum" sz="quarter" idx="12"/>
          </p:nvPr>
        </p:nvSpPr>
        <p:spPr>
          <a:xfrm>
            <a:off x="8610600" y="6356360"/>
            <a:ext cx="2743200" cy="365125"/>
          </a:xfrm>
          <a:prstGeom prst="rect">
            <a:avLst/>
          </a:prstGeom>
        </p:spPr>
        <p:txBody>
          <a:bodyPr lIns="91343" tIns="45672" rIns="91343" bIns="45672"/>
          <a:lstStyle/>
          <a:p>
            <a:fld id="{5D52FAC2-AD3F-4539-A958-040DF09986C4}" type="slidenum">
              <a:rPr lang="en-US" smtClean="0"/>
              <a:t>‹#›</a:t>
            </a:fld>
            <a:endParaRPr lang="en-US"/>
          </a:p>
        </p:txBody>
      </p:sp>
    </p:spTree>
    <p:extLst>
      <p:ext uri="{BB962C8B-B14F-4D97-AF65-F5344CB8AC3E}">
        <p14:creationId xmlns:p14="http://schemas.microsoft.com/office/powerpoint/2010/main" val="6889028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A758F7C-BC8A-46CF-98AD-AB3F2B48DA42}"/>
              </a:ext>
            </a:extLst>
          </p:cNvPr>
          <p:cNvSpPr>
            <a:spLocks noGrp="1"/>
          </p:cNvSpPr>
          <p:nvPr>
            <p:ph type="dt" sz="half" idx="10"/>
          </p:nvPr>
        </p:nvSpPr>
        <p:spPr>
          <a:xfrm>
            <a:off x="838200" y="6356360"/>
            <a:ext cx="2743200" cy="365125"/>
          </a:xfrm>
          <a:prstGeom prst="rect">
            <a:avLst/>
          </a:prstGeom>
        </p:spPr>
        <p:txBody>
          <a:bodyPr lIns="91343" tIns="45672" rIns="91343" bIns="45672"/>
          <a:lstStyle/>
          <a:p>
            <a:fld id="{89019F24-3AED-4440-A2AC-4867EFF192E5}" type="datetimeFigureOut">
              <a:rPr lang="en-US" smtClean="0"/>
              <a:t>3/24/2023</a:t>
            </a:fld>
            <a:endParaRPr lang="en-US"/>
          </a:p>
        </p:txBody>
      </p:sp>
      <p:sp>
        <p:nvSpPr>
          <p:cNvPr id="3" name="Footer Placeholder 2">
            <a:extLst>
              <a:ext uri="{FF2B5EF4-FFF2-40B4-BE49-F238E27FC236}">
                <a16:creationId xmlns:a16="http://schemas.microsoft.com/office/drawing/2014/main" xmlns="" id="{74F14E40-42C4-41E9-B17E-7D8BF64934D9}"/>
              </a:ext>
            </a:extLst>
          </p:cNvPr>
          <p:cNvSpPr>
            <a:spLocks noGrp="1"/>
          </p:cNvSpPr>
          <p:nvPr>
            <p:ph type="ftr" sz="quarter" idx="11"/>
          </p:nvPr>
        </p:nvSpPr>
        <p:spPr>
          <a:xfrm>
            <a:off x="4038601" y="6356360"/>
            <a:ext cx="4114800" cy="365125"/>
          </a:xfrm>
          <a:prstGeom prst="rect">
            <a:avLst/>
          </a:prstGeom>
        </p:spPr>
        <p:txBody>
          <a:bodyPr lIns="91343" tIns="45672" rIns="91343" bIns="45672"/>
          <a:lstStyle/>
          <a:p>
            <a:endParaRPr lang="en-US"/>
          </a:p>
        </p:txBody>
      </p:sp>
      <p:sp>
        <p:nvSpPr>
          <p:cNvPr id="4" name="Slide Number Placeholder 3">
            <a:extLst>
              <a:ext uri="{FF2B5EF4-FFF2-40B4-BE49-F238E27FC236}">
                <a16:creationId xmlns:a16="http://schemas.microsoft.com/office/drawing/2014/main" xmlns="" id="{2AC236E3-2576-491D-A4E3-00F9E098107F}"/>
              </a:ext>
            </a:extLst>
          </p:cNvPr>
          <p:cNvSpPr>
            <a:spLocks noGrp="1"/>
          </p:cNvSpPr>
          <p:nvPr>
            <p:ph type="sldNum" sz="quarter" idx="12"/>
          </p:nvPr>
        </p:nvSpPr>
        <p:spPr>
          <a:xfrm>
            <a:off x="8610600" y="6356360"/>
            <a:ext cx="2743200" cy="365125"/>
          </a:xfrm>
          <a:prstGeom prst="rect">
            <a:avLst/>
          </a:prstGeom>
        </p:spPr>
        <p:txBody>
          <a:bodyPr lIns="91343" tIns="45672" rIns="91343" bIns="45672"/>
          <a:lstStyle/>
          <a:p>
            <a:fld id="{5D52FAC2-AD3F-4539-A958-040DF09986C4}" type="slidenum">
              <a:rPr lang="en-US" smtClean="0"/>
              <a:t>‹#›</a:t>
            </a:fld>
            <a:endParaRPr lang="en-US"/>
          </a:p>
        </p:txBody>
      </p:sp>
    </p:spTree>
    <p:extLst>
      <p:ext uri="{BB962C8B-B14F-4D97-AF65-F5344CB8AC3E}">
        <p14:creationId xmlns:p14="http://schemas.microsoft.com/office/powerpoint/2010/main" val="267938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8F9A78-D8D1-4B1A-81A3-8FA8A60CF28E}"/>
              </a:ext>
            </a:extLst>
          </p:cNvPr>
          <p:cNvSpPr>
            <a:spLocks noGrp="1"/>
          </p:cNvSpPr>
          <p:nvPr>
            <p:ph type="title"/>
          </p:nvPr>
        </p:nvSpPr>
        <p:spPr>
          <a:xfrm>
            <a:off x="839796" y="457200"/>
            <a:ext cx="3932237" cy="1600200"/>
          </a:xfrm>
          <a:prstGeom prst="rect">
            <a:avLst/>
          </a:prstGeom>
        </p:spPr>
        <p:txBody>
          <a:bodyPr lIns="91343" tIns="45672" rIns="91343" bIns="45672"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B645383-B296-441E-B368-281A36F584B3}"/>
              </a:ext>
            </a:extLst>
          </p:cNvPr>
          <p:cNvSpPr>
            <a:spLocks noGrp="1"/>
          </p:cNvSpPr>
          <p:nvPr>
            <p:ph idx="1"/>
          </p:nvPr>
        </p:nvSpPr>
        <p:spPr>
          <a:xfrm>
            <a:off x="5183188" y="987436"/>
            <a:ext cx="6172200" cy="4873625"/>
          </a:xfrm>
          <a:prstGeom prst="rect">
            <a:avLst/>
          </a:prstGeom>
        </p:spPr>
        <p:txBody>
          <a:bodyPr lIns="91343" tIns="45672" rIns="91343" bIns="4567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533C049-E46A-4F5B-AC17-C0A40E6C1FE4}"/>
              </a:ext>
            </a:extLst>
          </p:cNvPr>
          <p:cNvSpPr>
            <a:spLocks noGrp="1"/>
          </p:cNvSpPr>
          <p:nvPr>
            <p:ph type="body" sz="half" idx="2"/>
          </p:nvPr>
        </p:nvSpPr>
        <p:spPr>
          <a:xfrm>
            <a:off x="839796" y="2057402"/>
            <a:ext cx="3932237" cy="3811588"/>
          </a:xfrm>
          <a:prstGeom prst="rect">
            <a:avLst/>
          </a:prstGeom>
        </p:spPr>
        <p:txBody>
          <a:bodyPr lIns="91343" tIns="45672" rIns="91343" bIns="45672"/>
          <a:lstStyle>
            <a:lvl1pPr marL="0" indent="0">
              <a:buNone/>
              <a:defRPr sz="1600"/>
            </a:lvl1pPr>
            <a:lvl2pPr marL="456688" indent="0">
              <a:buNone/>
              <a:defRPr sz="1400"/>
            </a:lvl2pPr>
            <a:lvl3pPr marL="913373" indent="0">
              <a:buNone/>
              <a:defRPr sz="1200"/>
            </a:lvl3pPr>
            <a:lvl4pPr marL="1370061" indent="0">
              <a:buNone/>
              <a:defRPr sz="1000"/>
            </a:lvl4pPr>
            <a:lvl5pPr marL="1826749" indent="0">
              <a:buNone/>
              <a:defRPr sz="1000"/>
            </a:lvl5pPr>
            <a:lvl6pPr marL="2283435" indent="0">
              <a:buNone/>
              <a:defRPr sz="1000"/>
            </a:lvl6pPr>
            <a:lvl7pPr marL="2740120" indent="0">
              <a:buNone/>
              <a:defRPr sz="1000"/>
            </a:lvl7pPr>
            <a:lvl8pPr marL="3196809" indent="0">
              <a:buNone/>
              <a:defRPr sz="1000"/>
            </a:lvl8pPr>
            <a:lvl9pPr marL="365349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8DB6D6A-E211-4A99-91CB-69C09F7539C6}"/>
              </a:ext>
            </a:extLst>
          </p:cNvPr>
          <p:cNvSpPr>
            <a:spLocks noGrp="1"/>
          </p:cNvSpPr>
          <p:nvPr>
            <p:ph type="dt" sz="half" idx="10"/>
          </p:nvPr>
        </p:nvSpPr>
        <p:spPr>
          <a:xfrm>
            <a:off x="838200" y="6356360"/>
            <a:ext cx="2743200" cy="365125"/>
          </a:xfrm>
          <a:prstGeom prst="rect">
            <a:avLst/>
          </a:prstGeom>
        </p:spPr>
        <p:txBody>
          <a:bodyPr lIns="91343" tIns="45672" rIns="91343" bIns="45672"/>
          <a:lstStyle/>
          <a:p>
            <a:fld id="{89019F24-3AED-4440-A2AC-4867EFF192E5}" type="datetimeFigureOut">
              <a:rPr lang="en-US" smtClean="0"/>
              <a:t>3/24/2023</a:t>
            </a:fld>
            <a:endParaRPr lang="en-US"/>
          </a:p>
        </p:txBody>
      </p:sp>
      <p:sp>
        <p:nvSpPr>
          <p:cNvPr id="6" name="Footer Placeholder 5">
            <a:extLst>
              <a:ext uri="{FF2B5EF4-FFF2-40B4-BE49-F238E27FC236}">
                <a16:creationId xmlns:a16="http://schemas.microsoft.com/office/drawing/2014/main" xmlns="" id="{C4816E8E-EE49-40E1-BE3B-0C71818D79CD}"/>
              </a:ext>
            </a:extLst>
          </p:cNvPr>
          <p:cNvSpPr>
            <a:spLocks noGrp="1"/>
          </p:cNvSpPr>
          <p:nvPr>
            <p:ph type="ftr" sz="quarter" idx="11"/>
          </p:nvPr>
        </p:nvSpPr>
        <p:spPr>
          <a:xfrm>
            <a:off x="4038601" y="6356360"/>
            <a:ext cx="4114800" cy="365125"/>
          </a:xfrm>
          <a:prstGeom prst="rect">
            <a:avLst/>
          </a:prstGeom>
        </p:spPr>
        <p:txBody>
          <a:bodyPr lIns="91343" tIns="45672" rIns="91343" bIns="45672"/>
          <a:lstStyle/>
          <a:p>
            <a:endParaRPr lang="en-US"/>
          </a:p>
        </p:txBody>
      </p:sp>
      <p:sp>
        <p:nvSpPr>
          <p:cNvPr id="7" name="Slide Number Placeholder 6">
            <a:extLst>
              <a:ext uri="{FF2B5EF4-FFF2-40B4-BE49-F238E27FC236}">
                <a16:creationId xmlns:a16="http://schemas.microsoft.com/office/drawing/2014/main" xmlns="" id="{F77B7084-7F70-4983-BBBB-FB4A31DA2A0B}"/>
              </a:ext>
            </a:extLst>
          </p:cNvPr>
          <p:cNvSpPr>
            <a:spLocks noGrp="1"/>
          </p:cNvSpPr>
          <p:nvPr>
            <p:ph type="sldNum" sz="quarter" idx="12"/>
          </p:nvPr>
        </p:nvSpPr>
        <p:spPr>
          <a:xfrm>
            <a:off x="8610600" y="6356360"/>
            <a:ext cx="2743200" cy="365125"/>
          </a:xfrm>
          <a:prstGeom prst="rect">
            <a:avLst/>
          </a:prstGeom>
        </p:spPr>
        <p:txBody>
          <a:bodyPr lIns="91343" tIns="45672" rIns="91343" bIns="45672"/>
          <a:lstStyle/>
          <a:p>
            <a:fld id="{5D52FAC2-AD3F-4539-A958-040DF09986C4}" type="slidenum">
              <a:rPr lang="en-US" smtClean="0"/>
              <a:t>‹#›</a:t>
            </a:fld>
            <a:endParaRPr lang="en-US"/>
          </a:p>
        </p:txBody>
      </p:sp>
    </p:spTree>
    <p:extLst>
      <p:ext uri="{BB962C8B-B14F-4D97-AF65-F5344CB8AC3E}">
        <p14:creationId xmlns:p14="http://schemas.microsoft.com/office/powerpoint/2010/main" val="11507234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137FB4-1C4B-4F97-A7C1-5282CF6554F9}"/>
              </a:ext>
            </a:extLst>
          </p:cNvPr>
          <p:cNvSpPr>
            <a:spLocks noGrp="1"/>
          </p:cNvSpPr>
          <p:nvPr>
            <p:ph type="title"/>
          </p:nvPr>
        </p:nvSpPr>
        <p:spPr>
          <a:xfrm>
            <a:off x="839796" y="457200"/>
            <a:ext cx="3932237" cy="1600200"/>
          </a:xfrm>
          <a:prstGeom prst="rect">
            <a:avLst/>
          </a:prstGeom>
        </p:spPr>
        <p:txBody>
          <a:bodyPr lIns="91343" tIns="45672" rIns="91343" bIns="45672"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130D111-65CF-48B6-BDC6-08CE9B888332}"/>
              </a:ext>
            </a:extLst>
          </p:cNvPr>
          <p:cNvSpPr>
            <a:spLocks noGrp="1"/>
          </p:cNvSpPr>
          <p:nvPr>
            <p:ph type="pic" idx="1"/>
          </p:nvPr>
        </p:nvSpPr>
        <p:spPr>
          <a:xfrm>
            <a:off x="5183188" y="987436"/>
            <a:ext cx="6172200" cy="4873625"/>
          </a:xfrm>
          <a:prstGeom prst="rect">
            <a:avLst/>
          </a:prstGeom>
        </p:spPr>
        <p:txBody>
          <a:bodyPr lIns="91343" tIns="45672" rIns="91343" bIns="45672"/>
          <a:lstStyle>
            <a:lvl1pPr marL="0" indent="0">
              <a:buNone/>
              <a:defRPr sz="3200"/>
            </a:lvl1pPr>
            <a:lvl2pPr marL="456688" indent="0">
              <a:buNone/>
              <a:defRPr sz="2800"/>
            </a:lvl2pPr>
            <a:lvl3pPr marL="913373" indent="0">
              <a:buNone/>
              <a:defRPr sz="2400"/>
            </a:lvl3pPr>
            <a:lvl4pPr marL="1370061" indent="0">
              <a:buNone/>
              <a:defRPr sz="2000"/>
            </a:lvl4pPr>
            <a:lvl5pPr marL="1826749" indent="0">
              <a:buNone/>
              <a:defRPr sz="2000"/>
            </a:lvl5pPr>
            <a:lvl6pPr marL="2283435" indent="0">
              <a:buNone/>
              <a:defRPr sz="2000"/>
            </a:lvl6pPr>
            <a:lvl7pPr marL="2740120" indent="0">
              <a:buNone/>
              <a:defRPr sz="2000"/>
            </a:lvl7pPr>
            <a:lvl8pPr marL="3196809" indent="0">
              <a:buNone/>
              <a:defRPr sz="2000"/>
            </a:lvl8pPr>
            <a:lvl9pPr marL="3653498" indent="0">
              <a:buNone/>
              <a:defRPr sz="2000"/>
            </a:lvl9pPr>
          </a:lstStyle>
          <a:p>
            <a:endParaRPr lang="en-US"/>
          </a:p>
        </p:txBody>
      </p:sp>
      <p:sp>
        <p:nvSpPr>
          <p:cNvPr id="4" name="Text Placeholder 3">
            <a:extLst>
              <a:ext uri="{FF2B5EF4-FFF2-40B4-BE49-F238E27FC236}">
                <a16:creationId xmlns:a16="http://schemas.microsoft.com/office/drawing/2014/main" xmlns="" id="{EC8C19B5-CCE0-45B2-A299-E233E489CBE0}"/>
              </a:ext>
            </a:extLst>
          </p:cNvPr>
          <p:cNvSpPr>
            <a:spLocks noGrp="1"/>
          </p:cNvSpPr>
          <p:nvPr>
            <p:ph type="body" sz="half" idx="2"/>
          </p:nvPr>
        </p:nvSpPr>
        <p:spPr>
          <a:xfrm>
            <a:off x="839796" y="2057402"/>
            <a:ext cx="3932237" cy="3811588"/>
          </a:xfrm>
          <a:prstGeom prst="rect">
            <a:avLst/>
          </a:prstGeom>
        </p:spPr>
        <p:txBody>
          <a:bodyPr lIns="91343" tIns="45672" rIns="91343" bIns="45672"/>
          <a:lstStyle>
            <a:lvl1pPr marL="0" indent="0">
              <a:buNone/>
              <a:defRPr sz="1600"/>
            </a:lvl1pPr>
            <a:lvl2pPr marL="456688" indent="0">
              <a:buNone/>
              <a:defRPr sz="1400"/>
            </a:lvl2pPr>
            <a:lvl3pPr marL="913373" indent="0">
              <a:buNone/>
              <a:defRPr sz="1200"/>
            </a:lvl3pPr>
            <a:lvl4pPr marL="1370061" indent="0">
              <a:buNone/>
              <a:defRPr sz="1000"/>
            </a:lvl4pPr>
            <a:lvl5pPr marL="1826749" indent="0">
              <a:buNone/>
              <a:defRPr sz="1000"/>
            </a:lvl5pPr>
            <a:lvl6pPr marL="2283435" indent="0">
              <a:buNone/>
              <a:defRPr sz="1000"/>
            </a:lvl6pPr>
            <a:lvl7pPr marL="2740120" indent="0">
              <a:buNone/>
              <a:defRPr sz="1000"/>
            </a:lvl7pPr>
            <a:lvl8pPr marL="3196809" indent="0">
              <a:buNone/>
              <a:defRPr sz="1000"/>
            </a:lvl8pPr>
            <a:lvl9pPr marL="365349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CD49BBB-6C8F-4FED-B124-7274B311D60C}"/>
              </a:ext>
            </a:extLst>
          </p:cNvPr>
          <p:cNvSpPr>
            <a:spLocks noGrp="1"/>
          </p:cNvSpPr>
          <p:nvPr>
            <p:ph type="dt" sz="half" idx="10"/>
          </p:nvPr>
        </p:nvSpPr>
        <p:spPr>
          <a:xfrm>
            <a:off x="838200" y="6356360"/>
            <a:ext cx="2743200" cy="365125"/>
          </a:xfrm>
          <a:prstGeom prst="rect">
            <a:avLst/>
          </a:prstGeom>
        </p:spPr>
        <p:txBody>
          <a:bodyPr lIns="91343" tIns="45672" rIns="91343" bIns="45672"/>
          <a:lstStyle/>
          <a:p>
            <a:fld id="{89019F24-3AED-4440-A2AC-4867EFF192E5}" type="datetimeFigureOut">
              <a:rPr lang="en-US" smtClean="0"/>
              <a:t>3/24/2023</a:t>
            </a:fld>
            <a:endParaRPr lang="en-US"/>
          </a:p>
        </p:txBody>
      </p:sp>
      <p:sp>
        <p:nvSpPr>
          <p:cNvPr id="6" name="Footer Placeholder 5">
            <a:extLst>
              <a:ext uri="{FF2B5EF4-FFF2-40B4-BE49-F238E27FC236}">
                <a16:creationId xmlns:a16="http://schemas.microsoft.com/office/drawing/2014/main" xmlns="" id="{D4A6F0B6-915D-4DBF-81D8-726393C3130B}"/>
              </a:ext>
            </a:extLst>
          </p:cNvPr>
          <p:cNvSpPr>
            <a:spLocks noGrp="1"/>
          </p:cNvSpPr>
          <p:nvPr>
            <p:ph type="ftr" sz="quarter" idx="11"/>
          </p:nvPr>
        </p:nvSpPr>
        <p:spPr>
          <a:xfrm>
            <a:off x="4038601" y="6356360"/>
            <a:ext cx="4114800" cy="365125"/>
          </a:xfrm>
          <a:prstGeom prst="rect">
            <a:avLst/>
          </a:prstGeom>
        </p:spPr>
        <p:txBody>
          <a:bodyPr lIns="91343" tIns="45672" rIns="91343" bIns="45672"/>
          <a:lstStyle/>
          <a:p>
            <a:endParaRPr lang="en-US"/>
          </a:p>
        </p:txBody>
      </p:sp>
      <p:sp>
        <p:nvSpPr>
          <p:cNvPr id="7" name="Slide Number Placeholder 6">
            <a:extLst>
              <a:ext uri="{FF2B5EF4-FFF2-40B4-BE49-F238E27FC236}">
                <a16:creationId xmlns:a16="http://schemas.microsoft.com/office/drawing/2014/main" xmlns="" id="{8C93405B-8E50-4104-AD4B-60DB60A9FCC4}"/>
              </a:ext>
            </a:extLst>
          </p:cNvPr>
          <p:cNvSpPr>
            <a:spLocks noGrp="1"/>
          </p:cNvSpPr>
          <p:nvPr>
            <p:ph type="sldNum" sz="quarter" idx="12"/>
          </p:nvPr>
        </p:nvSpPr>
        <p:spPr>
          <a:xfrm>
            <a:off x="8610600" y="6356360"/>
            <a:ext cx="2743200" cy="365125"/>
          </a:xfrm>
          <a:prstGeom prst="rect">
            <a:avLst/>
          </a:prstGeom>
        </p:spPr>
        <p:txBody>
          <a:bodyPr lIns="91343" tIns="45672" rIns="91343" bIns="45672"/>
          <a:lstStyle/>
          <a:p>
            <a:fld id="{5D52FAC2-AD3F-4539-A958-040DF09986C4}" type="slidenum">
              <a:rPr lang="en-US" smtClean="0"/>
              <a:t>‹#›</a:t>
            </a:fld>
            <a:endParaRPr lang="en-US"/>
          </a:p>
        </p:txBody>
      </p:sp>
    </p:spTree>
    <p:extLst>
      <p:ext uri="{BB962C8B-B14F-4D97-AF65-F5344CB8AC3E}">
        <p14:creationId xmlns:p14="http://schemas.microsoft.com/office/powerpoint/2010/main" val="868933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CD5B08-9BC7-4ED7-91BE-857A3B9B918E}"/>
              </a:ext>
            </a:extLst>
          </p:cNvPr>
          <p:cNvSpPr>
            <a:spLocks noGrp="1"/>
          </p:cNvSpPr>
          <p:nvPr>
            <p:ph type="title"/>
          </p:nvPr>
        </p:nvSpPr>
        <p:spPr>
          <a:xfrm>
            <a:off x="838200" y="365133"/>
            <a:ext cx="10515600" cy="1325563"/>
          </a:xfrm>
          <a:prstGeom prst="rect">
            <a:avLst/>
          </a:prstGeom>
        </p:spPr>
        <p:txBody>
          <a:bodyPr lIns="91343" tIns="45672" rIns="91343" bIns="45672"/>
          <a:lstStyle/>
          <a:p>
            <a:r>
              <a:rPr lang="en-US"/>
              <a:t>Click to edit Master title style</a:t>
            </a:r>
          </a:p>
        </p:txBody>
      </p:sp>
      <p:sp>
        <p:nvSpPr>
          <p:cNvPr id="3" name="Vertical Text Placeholder 2">
            <a:extLst>
              <a:ext uri="{FF2B5EF4-FFF2-40B4-BE49-F238E27FC236}">
                <a16:creationId xmlns:a16="http://schemas.microsoft.com/office/drawing/2014/main" xmlns="" id="{CE702560-E793-4AAD-973A-00C888BAAF26}"/>
              </a:ext>
            </a:extLst>
          </p:cNvPr>
          <p:cNvSpPr>
            <a:spLocks noGrp="1"/>
          </p:cNvSpPr>
          <p:nvPr>
            <p:ph type="body" orient="vert" idx="1"/>
          </p:nvPr>
        </p:nvSpPr>
        <p:spPr>
          <a:xfrm>
            <a:off x="838200" y="1825625"/>
            <a:ext cx="10515600" cy="4351339"/>
          </a:xfrm>
          <a:prstGeom prst="rect">
            <a:avLst/>
          </a:prstGeom>
        </p:spPr>
        <p:txBody>
          <a:bodyPr vert="eaVert" lIns="91343" tIns="45672" rIns="91343" bIns="4567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F208057-1BF3-436A-90CE-FB0E34D042E1}"/>
              </a:ext>
            </a:extLst>
          </p:cNvPr>
          <p:cNvSpPr>
            <a:spLocks noGrp="1"/>
          </p:cNvSpPr>
          <p:nvPr>
            <p:ph type="dt" sz="half" idx="10"/>
          </p:nvPr>
        </p:nvSpPr>
        <p:spPr>
          <a:xfrm>
            <a:off x="838200" y="6356360"/>
            <a:ext cx="2743200" cy="365125"/>
          </a:xfrm>
          <a:prstGeom prst="rect">
            <a:avLst/>
          </a:prstGeom>
        </p:spPr>
        <p:txBody>
          <a:bodyPr lIns="91343" tIns="45672" rIns="91343" bIns="45672"/>
          <a:lstStyle/>
          <a:p>
            <a:fld id="{89019F24-3AED-4440-A2AC-4867EFF192E5}" type="datetimeFigureOut">
              <a:rPr lang="en-US" smtClean="0"/>
              <a:t>3/24/2023</a:t>
            </a:fld>
            <a:endParaRPr lang="en-US"/>
          </a:p>
        </p:txBody>
      </p:sp>
      <p:sp>
        <p:nvSpPr>
          <p:cNvPr id="5" name="Footer Placeholder 4">
            <a:extLst>
              <a:ext uri="{FF2B5EF4-FFF2-40B4-BE49-F238E27FC236}">
                <a16:creationId xmlns:a16="http://schemas.microsoft.com/office/drawing/2014/main" xmlns="" id="{2DC0C90F-A852-41E7-8833-019D50B6E8F3}"/>
              </a:ext>
            </a:extLst>
          </p:cNvPr>
          <p:cNvSpPr>
            <a:spLocks noGrp="1"/>
          </p:cNvSpPr>
          <p:nvPr>
            <p:ph type="ftr" sz="quarter" idx="11"/>
          </p:nvPr>
        </p:nvSpPr>
        <p:spPr>
          <a:xfrm>
            <a:off x="4038601" y="6356360"/>
            <a:ext cx="4114800" cy="365125"/>
          </a:xfrm>
          <a:prstGeom prst="rect">
            <a:avLst/>
          </a:prstGeom>
        </p:spPr>
        <p:txBody>
          <a:bodyPr lIns="91343" tIns="45672" rIns="91343" bIns="45672"/>
          <a:lstStyle/>
          <a:p>
            <a:endParaRPr lang="en-US"/>
          </a:p>
        </p:txBody>
      </p:sp>
      <p:sp>
        <p:nvSpPr>
          <p:cNvPr id="6" name="Slide Number Placeholder 5">
            <a:extLst>
              <a:ext uri="{FF2B5EF4-FFF2-40B4-BE49-F238E27FC236}">
                <a16:creationId xmlns:a16="http://schemas.microsoft.com/office/drawing/2014/main" xmlns="" id="{10835392-FA14-4114-8948-A3DC5696FE39}"/>
              </a:ext>
            </a:extLst>
          </p:cNvPr>
          <p:cNvSpPr>
            <a:spLocks noGrp="1"/>
          </p:cNvSpPr>
          <p:nvPr>
            <p:ph type="sldNum" sz="quarter" idx="12"/>
          </p:nvPr>
        </p:nvSpPr>
        <p:spPr>
          <a:xfrm>
            <a:off x="8610600" y="6356360"/>
            <a:ext cx="2743200" cy="365125"/>
          </a:xfrm>
          <a:prstGeom prst="rect">
            <a:avLst/>
          </a:prstGeom>
        </p:spPr>
        <p:txBody>
          <a:bodyPr lIns="91343" tIns="45672" rIns="91343" bIns="45672"/>
          <a:lstStyle/>
          <a:p>
            <a:fld id="{5D52FAC2-AD3F-4539-A958-040DF09986C4}" type="slidenum">
              <a:rPr lang="en-US" smtClean="0"/>
              <a:t>‹#›</a:t>
            </a:fld>
            <a:endParaRPr lang="en-US"/>
          </a:p>
        </p:txBody>
      </p:sp>
    </p:spTree>
    <p:extLst>
      <p:ext uri="{BB962C8B-B14F-4D97-AF65-F5344CB8AC3E}">
        <p14:creationId xmlns:p14="http://schemas.microsoft.com/office/powerpoint/2010/main" val="8166715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E9380B6-2AE9-49F9-B7D1-AB6A8BEF5E5D}"/>
              </a:ext>
            </a:extLst>
          </p:cNvPr>
          <p:cNvSpPr>
            <a:spLocks noGrp="1"/>
          </p:cNvSpPr>
          <p:nvPr>
            <p:ph type="title" orient="vert"/>
          </p:nvPr>
        </p:nvSpPr>
        <p:spPr>
          <a:xfrm>
            <a:off x="8724902" y="365135"/>
            <a:ext cx="2628900" cy="5811839"/>
          </a:xfrm>
          <a:prstGeom prst="rect">
            <a:avLst/>
          </a:prstGeom>
        </p:spPr>
        <p:txBody>
          <a:bodyPr vert="eaVert" lIns="91343" tIns="45672" rIns="91343" bIns="45672"/>
          <a:lstStyle/>
          <a:p>
            <a:r>
              <a:rPr lang="en-US"/>
              <a:t>Click to edit Master title style</a:t>
            </a:r>
          </a:p>
        </p:txBody>
      </p:sp>
      <p:sp>
        <p:nvSpPr>
          <p:cNvPr id="3" name="Vertical Text Placeholder 2">
            <a:extLst>
              <a:ext uri="{FF2B5EF4-FFF2-40B4-BE49-F238E27FC236}">
                <a16:creationId xmlns:a16="http://schemas.microsoft.com/office/drawing/2014/main" xmlns="" id="{3A37B5F3-20EB-42EF-80E9-1670CD594ADD}"/>
              </a:ext>
            </a:extLst>
          </p:cNvPr>
          <p:cNvSpPr>
            <a:spLocks noGrp="1"/>
          </p:cNvSpPr>
          <p:nvPr>
            <p:ph type="body" orient="vert" idx="1"/>
          </p:nvPr>
        </p:nvSpPr>
        <p:spPr>
          <a:xfrm>
            <a:off x="838202" y="365135"/>
            <a:ext cx="7734300" cy="5811839"/>
          </a:xfrm>
          <a:prstGeom prst="rect">
            <a:avLst/>
          </a:prstGeom>
        </p:spPr>
        <p:txBody>
          <a:bodyPr vert="eaVert" lIns="91343" tIns="45672" rIns="91343" bIns="45672"/>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880874-2361-4586-950C-40AEEEB27F96}"/>
              </a:ext>
            </a:extLst>
          </p:cNvPr>
          <p:cNvSpPr>
            <a:spLocks noGrp="1"/>
          </p:cNvSpPr>
          <p:nvPr>
            <p:ph type="dt" sz="half" idx="10"/>
          </p:nvPr>
        </p:nvSpPr>
        <p:spPr>
          <a:xfrm>
            <a:off x="838200" y="6356360"/>
            <a:ext cx="2743200" cy="365125"/>
          </a:xfrm>
          <a:prstGeom prst="rect">
            <a:avLst/>
          </a:prstGeom>
        </p:spPr>
        <p:txBody>
          <a:bodyPr lIns="91343" tIns="45672" rIns="91343" bIns="45672"/>
          <a:lstStyle/>
          <a:p>
            <a:fld id="{89019F24-3AED-4440-A2AC-4867EFF192E5}" type="datetimeFigureOut">
              <a:rPr lang="en-US" smtClean="0"/>
              <a:t>3/24/2023</a:t>
            </a:fld>
            <a:endParaRPr lang="en-US"/>
          </a:p>
        </p:txBody>
      </p:sp>
      <p:sp>
        <p:nvSpPr>
          <p:cNvPr id="5" name="Footer Placeholder 4">
            <a:extLst>
              <a:ext uri="{FF2B5EF4-FFF2-40B4-BE49-F238E27FC236}">
                <a16:creationId xmlns:a16="http://schemas.microsoft.com/office/drawing/2014/main" xmlns="" id="{C1CD7770-A9FB-40DC-951D-8FFB5B3941BB}"/>
              </a:ext>
            </a:extLst>
          </p:cNvPr>
          <p:cNvSpPr>
            <a:spLocks noGrp="1"/>
          </p:cNvSpPr>
          <p:nvPr>
            <p:ph type="ftr" sz="quarter" idx="11"/>
          </p:nvPr>
        </p:nvSpPr>
        <p:spPr>
          <a:xfrm>
            <a:off x="4038601" y="6356360"/>
            <a:ext cx="4114800" cy="365125"/>
          </a:xfrm>
          <a:prstGeom prst="rect">
            <a:avLst/>
          </a:prstGeom>
        </p:spPr>
        <p:txBody>
          <a:bodyPr lIns="91343" tIns="45672" rIns="91343" bIns="45672"/>
          <a:lstStyle/>
          <a:p>
            <a:endParaRPr lang="en-US"/>
          </a:p>
        </p:txBody>
      </p:sp>
      <p:sp>
        <p:nvSpPr>
          <p:cNvPr id="6" name="Slide Number Placeholder 5">
            <a:extLst>
              <a:ext uri="{FF2B5EF4-FFF2-40B4-BE49-F238E27FC236}">
                <a16:creationId xmlns:a16="http://schemas.microsoft.com/office/drawing/2014/main" xmlns="" id="{A391E3BF-3BF2-471D-8816-076A1782ACFF}"/>
              </a:ext>
            </a:extLst>
          </p:cNvPr>
          <p:cNvSpPr>
            <a:spLocks noGrp="1"/>
          </p:cNvSpPr>
          <p:nvPr>
            <p:ph type="sldNum" sz="quarter" idx="12"/>
          </p:nvPr>
        </p:nvSpPr>
        <p:spPr>
          <a:xfrm>
            <a:off x="8610600" y="6356360"/>
            <a:ext cx="2743200" cy="365125"/>
          </a:xfrm>
          <a:prstGeom prst="rect">
            <a:avLst/>
          </a:prstGeom>
        </p:spPr>
        <p:txBody>
          <a:bodyPr lIns="91343" tIns="45672" rIns="91343" bIns="45672"/>
          <a:lstStyle/>
          <a:p>
            <a:fld id="{5D52FAC2-AD3F-4539-A958-040DF09986C4}" type="slidenum">
              <a:rPr lang="en-US" smtClean="0"/>
              <a:t>‹#›</a:t>
            </a:fld>
            <a:endParaRPr lang="en-US"/>
          </a:p>
        </p:txBody>
      </p:sp>
    </p:spTree>
    <p:extLst>
      <p:ext uri="{BB962C8B-B14F-4D97-AF65-F5344CB8AC3E}">
        <p14:creationId xmlns:p14="http://schemas.microsoft.com/office/powerpoint/2010/main" val="34267715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82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3451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2"/>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328" tIns="91328" rIns="91328" bIns="91328"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9"/>
            <a:ext cx="3876800" cy="658400"/>
          </a:xfrm>
          <a:prstGeom prst="rect">
            <a:avLst/>
          </a:prstGeom>
        </p:spPr>
        <p:txBody>
          <a:bodyPr spcFirstLastPara="1" wrap="square" lIns="91328" tIns="91328" rIns="91328" bIns="91328"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2"/>
            <a:ext cx="3876800" cy="444800"/>
          </a:xfrm>
          <a:prstGeom prst="rect">
            <a:avLst/>
          </a:prstGeom>
        </p:spPr>
        <p:txBody>
          <a:bodyPr spcFirstLastPara="1" wrap="square" lIns="91328" tIns="91328" rIns="91328" bIns="91328"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1"/>
            <a:ext cx="3876800" cy="444800"/>
          </a:xfrm>
          <a:prstGeom prst="rect">
            <a:avLst/>
          </a:prstGeom>
        </p:spPr>
        <p:txBody>
          <a:bodyPr spcFirstLastPara="1" wrap="square" lIns="91328" tIns="91328" rIns="91328" bIns="91328"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328" tIns="91328" rIns="91328" bIns="9132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791147547"/>
      </p:ext>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0695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2"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9"/>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47"/>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9" y="-95494"/>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25" y="359547"/>
            <a:ext cx="2513561" cy="762799"/>
          </a:xfrm>
          <a:prstGeom prst="rect">
            <a:avLst/>
          </a:prstGeom>
        </p:spPr>
      </p:pic>
    </p:spTree>
    <p:extLst>
      <p:ext uri="{BB962C8B-B14F-4D97-AF65-F5344CB8AC3E}">
        <p14:creationId xmlns:p14="http://schemas.microsoft.com/office/powerpoint/2010/main" val="229632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2"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9"/>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47"/>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1"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47" y="402397"/>
            <a:ext cx="2513561" cy="762799"/>
          </a:xfrm>
          <a:prstGeom prst="rect">
            <a:avLst/>
          </a:prstGeom>
        </p:spPr>
      </p:pic>
    </p:spTree>
    <p:extLst>
      <p:ext uri="{BB962C8B-B14F-4D97-AF65-F5344CB8AC3E}">
        <p14:creationId xmlns:p14="http://schemas.microsoft.com/office/powerpoint/2010/main" val="6818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2"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9" y="666137"/>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54" y="217623"/>
            <a:ext cx="2513561" cy="762799"/>
          </a:xfrm>
          <a:prstGeom prst="rect">
            <a:avLst/>
          </a:prstGeom>
        </p:spPr>
      </p:pic>
    </p:spTree>
    <p:extLst>
      <p:ext uri="{BB962C8B-B14F-4D97-AF65-F5344CB8AC3E}">
        <p14:creationId xmlns:p14="http://schemas.microsoft.com/office/powerpoint/2010/main" val="158463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8488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51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lvl1pPr>
            <a:lvl2pPr marL="456710" indent="0" algn="ctr">
              <a:buNone/>
              <a:defRPr/>
            </a:lvl2pPr>
            <a:lvl3pPr marL="913418" indent="0" algn="ctr">
              <a:buNone/>
              <a:defRPr/>
            </a:lvl3pPr>
            <a:lvl4pPr marL="1370128" indent="0" algn="ctr">
              <a:buNone/>
              <a:defRPr/>
            </a:lvl4pPr>
            <a:lvl5pPr marL="1826840" indent="0" algn="ctr">
              <a:buNone/>
              <a:defRPr/>
            </a:lvl5pPr>
            <a:lvl6pPr marL="2283548" indent="0" algn="ctr">
              <a:buNone/>
              <a:defRPr/>
            </a:lvl6pPr>
            <a:lvl7pPr marL="2740258" indent="0" algn="ctr">
              <a:buNone/>
              <a:defRPr/>
            </a:lvl7pPr>
            <a:lvl8pPr marL="3196969" indent="0" algn="ctr">
              <a:buNone/>
              <a:defRPr/>
            </a:lvl8pPr>
            <a:lvl9pPr marL="365367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6B1A74AA-C306-48E7-A3B3-42B62A1F7534}" type="datetimeFigureOut">
              <a:rPr lang="en-US"/>
              <a:pPr>
                <a:defRPr/>
              </a:pPr>
              <a:t>3/24/2023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BB21184-2B4E-47CF-9D6E-508CF8157CC4}" type="slidenum">
              <a:rPr lang="en-US" altLang="en-US"/>
              <a:pPr/>
              <a:t>‹#›</a:t>
            </a:fld>
            <a:endParaRPr lang="en-US" altLang="en-US"/>
          </a:p>
        </p:txBody>
      </p:sp>
    </p:spTree>
    <p:extLst>
      <p:ext uri="{BB962C8B-B14F-4D97-AF65-F5344CB8AC3E}">
        <p14:creationId xmlns:p14="http://schemas.microsoft.com/office/powerpoint/2010/main" val="2232896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98617D9-A0B0-4A35-8CE8-69600290BA11}" type="datetimeFigureOut">
              <a:rPr lang="en-US"/>
              <a:pPr>
                <a:defRPr/>
              </a:pPr>
              <a:t>3/24/2023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5D7E543-86EA-4D38-95AC-96DB991EB7ED}" type="slidenum">
              <a:rPr lang="en-US" altLang="en-US"/>
              <a:pPr/>
              <a:t>‹#›</a:t>
            </a:fld>
            <a:endParaRPr lang="en-US" altLang="en-US"/>
          </a:p>
        </p:txBody>
      </p:sp>
    </p:spTree>
    <p:extLst>
      <p:ext uri="{BB962C8B-B14F-4D97-AF65-F5344CB8AC3E}">
        <p14:creationId xmlns:p14="http://schemas.microsoft.com/office/powerpoint/2010/main" val="3278710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1"/>
            <a:ext cx="10363200" cy="1500187"/>
          </a:xfrm>
        </p:spPr>
        <p:txBody>
          <a:bodyPr anchor="b"/>
          <a:lstStyle>
            <a:lvl1pPr marL="0" indent="0">
              <a:buNone/>
              <a:defRPr sz="2000"/>
            </a:lvl1pPr>
            <a:lvl2pPr marL="456710" indent="0">
              <a:buNone/>
              <a:defRPr sz="1800"/>
            </a:lvl2pPr>
            <a:lvl3pPr marL="913418" indent="0">
              <a:buNone/>
              <a:defRPr sz="1600"/>
            </a:lvl3pPr>
            <a:lvl4pPr marL="1370128" indent="0">
              <a:buNone/>
              <a:defRPr sz="1400"/>
            </a:lvl4pPr>
            <a:lvl5pPr marL="1826840" indent="0">
              <a:buNone/>
              <a:defRPr sz="1400"/>
            </a:lvl5pPr>
            <a:lvl6pPr marL="2283548" indent="0">
              <a:buNone/>
              <a:defRPr sz="1400"/>
            </a:lvl6pPr>
            <a:lvl7pPr marL="2740258" indent="0">
              <a:buNone/>
              <a:defRPr sz="1400"/>
            </a:lvl7pPr>
            <a:lvl8pPr marL="3196969" indent="0">
              <a:buNone/>
              <a:defRPr sz="1400"/>
            </a:lvl8pPr>
            <a:lvl9pPr marL="365367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05D352B-8010-4E46-ABB8-84462D133B0B}" type="datetimeFigureOut">
              <a:rPr lang="en-US"/>
              <a:pPr>
                <a:defRPr/>
              </a:pPr>
              <a:t>3/24/2023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331BFCC-33D1-413A-8D27-91B08FAE0BCD}" type="slidenum">
              <a:rPr lang="en-US" altLang="en-US"/>
              <a:pPr/>
              <a:t>‹#›</a:t>
            </a:fld>
            <a:endParaRPr lang="en-US" altLang="en-US"/>
          </a:p>
        </p:txBody>
      </p:sp>
    </p:spTree>
    <p:extLst>
      <p:ext uri="{BB962C8B-B14F-4D97-AF65-F5344CB8AC3E}">
        <p14:creationId xmlns:p14="http://schemas.microsoft.com/office/powerpoint/2010/main" val="17229821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9"/>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2811D088-08DC-432B-95DC-E6999FE718AD}" type="datetimeFigureOut">
              <a:rPr lang="en-US"/>
              <a:pPr>
                <a:defRPr/>
              </a:pPr>
              <a:t>3/24/2023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D5BDDA-C05A-4CC4-9CB1-5E874A3797DB}" type="slidenum">
              <a:rPr lang="en-US" altLang="en-US"/>
              <a:pPr/>
              <a:t>‹#›</a:t>
            </a:fld>
            <a:endParaRPr lang="en-US" altLang="en-US"/>
          </a:p>
        </p:txBody>
      </p:sp>
    </p:spTree>
    <p:extLst>
      <p:ext uri="{BB962C8B-B14F-4D97-AF65-F5344CB8AC3E}">
        <p14:creationId xmlns:p14="http://schemas.microsoft.com/office/powerpoint/2010/main" val="1680086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2"/>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328" tIns="91328" rIns="91328" bIns="9132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1314012730"/>
      </p:ext>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8" y="1535113"/>
            <a:ext cx="5386917" cy="639762"/>
          </a:xfrm>
        </p:spPr>
        <p:txBody>
          <a:bodyPr anchor="b"/>
          <a:lstStyle>
            <a:lvl1pPr marL="0" indent="0">
              <a:buNone/>
              <a:defRPr sz="2400" b="1"/>
            </a:lvl1pPr>
            <a:lvl2pPr marL="456710" indent="0">
              <a:buNone/>
              <a:defRPr sz="2000" b="1"/>
            </a:lvl2pPr>
            <a:lvl3pPr marL="913418" indent="0">
              <a:buNone/>
              <a:defRPr sz="1800" b="1"/>
            </a:lvl3pPr>
            <a:lvl4pPr marL="1370128" indent="0">
              <a:buNone/>
              <a:defRPr sz="1600" b="1"/>
            </a:lvl4pPr>
            <a:lvl5pPr marL="1826840" indent="0">
              <a:buNone/>
              <a:defRPr sz="1600" b="1"/>
            </a:lvl5pPr>
            <a:lvl6pPr marL="2283548" indent="0">
              <a:buNone/>
              <a:defRPr sz="1600" b="1"/>
            </a:lvl6pPr>
            <a:lvl7pPr marL="2740258" indent="0">
              <a:buNone/>
              <a:defRPr sz="1600" b="1"/>
            </a:lvl7pPr>
            <a:lvl8pPr marL="3196969" indent="0">
              <a:buNone/>
              <a:defRPr sz="1600" b="1"/>
            </a:lvl8pPr>
            <a:lvl9pPr marL="365367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8"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6710" indent="0">
              <a:buNone/>
              <a:defRPr sz="2000" b="1"/>
            </a:lvl2pPr>
            <a:lvl3pPr marL="913418" indent="0">
              <a:buNone/>
              <a:defRPr sz="1800" b="1"/>
            </a:lvl3pPr>
            <a:lvl4pPr marL="1370128" indent="0">
              <a:buNone/>
              <a:defRPr sz="1600" b="1"/>
            </a:lvl4pPr>
            <a:lvl5pPr marL="1826840" indent="0">
              <a:buNone/>
              <a:defRPr sz="1600" b="1"/>
            </a:lvl5pPr>
            <a:lvl6pPr marL="2283548" indent="0">
              <a:buNone/>
              <a:defRPr sz="1600" b="1"/>
            </a:lvl6pPr>
            <a:lvl7pPr marL="2740258" indent="0">
              <a:buNone/>
              <a:defRPr sz="1600" b="1"/>
            </a:lvl7pPr>
            <a:lvl8pPr marL="3196969" indent="0">
              <a:buNone/>
              <a:defRPr sz="1600" b="1"/>
            </a:lvl8pPr>
            <a:lvl9pPr marL="365367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E44F5BF-0EC9-454B-8497-09827FA94D49}" type="datetimeFigureOut">
              <a:rPr lang="en-US"/>
              <a:pPr>
                <a:defRPr/>
              </a:pPr>
              <a:t>3/24/2023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B6628EB-25FD-4EA1-9780-FD02AAC5DCAE}" type="slidenum">
              <a:rPr lang="en-US" altLang="en-US"/>
              <a:pPr/>
              <a:t>‹#›</a:t>
            </a:fld>
            <a:endParaRPr lang="en-US" altLang="en-US"/>
          </a:p>
        </p:txBody>
      </p:sp>
    </p:spTree>
    <p:extLst>
      <p:ext uri="{BB962C8B-B14F-4D97-AF65-F5344CB8AC3E}">
        <p14:creationId xmlns:p14="http://schemas.microsoft.com/office/powerpoint/2010/main" val="16018562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B14D0D1C-10A3-4F22-B041-FA819F9BFEBE}" type="datetimeFigureOut">
              <a:rPr lang="en-US"/>
              <a:pPr>
                <a:defRPr/>
              </a:pPr>
              <a:t>3/24/2023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4ACF0DDA-A0A0-470E-99F7-A0AA017595D9}" type="slidenum">
              <a:rPr lang="en-US" altLang="en-US"/>
              <a:pPr/>
              <a:t>‹#›</a:t>
            </a:fld>
            <a:endParaRPr lang="en-US" altLang="en-US"/>
          </a:p>
        </p:txBody>
      </p:sp>
    </p:spTree>
    <p:extLst>
      <p:ext uri="{BB962C8B-B14F-4D97-AF65-F5344CB8AC3E}">
        <p14:creationId xmlns:p14="http://schemas.microsoft.com/office/powerpoint/2010/main" val="28340507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7939D04-3B76-41F4-BDCC-28724554464B}" type="datetimeFigureOut">
              <a:rPr lang="en-US"/>
              <a:pPr>
                <a:defRPr/>
              </a:pPr>
              <a:t>3/24/2023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D7C5BAA3-931E-4A78-AD44-83A4B6AB941C}" type="slidenum">
              <a:rPr lang="en-US" altLang="en-US"/>
              <a:pPr/>
              <a:t>‹#›</a:t>
            </a:fld>
            <a:endParaRPr lang="en-US" altLang="en-US"/>
          </a:p>
        </p:txBody>
      </p:sp>
    </p:spTree>
    <p:extLst>
      <p:ext uri="{BB962C8B-B14F-4D97-AF65-F5344CB8AC3E}">
        <p14:creationId xmlns:p14="http://schemas.microsoft.com/office/powerpoint/2010/main" val="18200380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41"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9"/>
            <a:ext cx="4011084" cy="4691063"/>
          </a:xfrm>
        </p:spPr>
        <p:txBody>
          <a:bodyPr/>
          <a:lstStyle>
            <a:lvl1pPr marL="0" indent="0">
              <a:buNone/>
              <a:defRPr sz="1400"/>
            </a:lvl1pPr>
            <a:lvl2pPr marL="456710" indent="0">
              <a:buNone/>
              <a:defRPr sz="1200"/>
            </a:lvl2pPr>
            <a:lvl3pPr marL="913418" indent="0">
              <a:buNone/>
              <a:defRPr sz="1000"/>
            </a:lvl3pPr>
            <a:lvl4pPr marL="1370128" indent="0">
              <a:buNone/>
              <a:defRPr sz="900"/>
            </a:lvl4pPr>
            <a:lvl5pPr marL="1826840" indent="0">
              <a:buNone/>
              <a:defRPr sz="900"/>
            </a:lvl5pPr>
            <a:lvl6pPr marL="2283548" indent="0">
              <a:buNone/>
              <a:defRPr sz="900"/>
            </a:lvl6pPr>
            <a:lvl7pPr marL="2740258" indent="0">
              <a:buNone/>
              <a:defRPr sz="900"/>
            </a:lvl7pPr>
            <a:lvl8pPr marL="3196969" indent="0">
              <a:buNone/>
              <a:defRPr sz="900"/>
            </a:lvl8pPr>
            <a:lvl9pPr marL="365367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C2D4702-9A33-43C1-BC0D-5B5CEF43F806}" type="datetimeFigureOut">
              <a:rPr lang="en-US"/>
              <a:pPr>
                <a:defRPr/>
              </a:pPr>
              <a:t>3/24/2023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DC50C40-6F7A-4332-9A5D-3AF1065D3041}" type="slidenum">
              <a:rPr lang="en-US" altLang="en-US"/>
              <a:pPr/>
              <a:t>‹#›</a:t>
            </a:fld>
            <a:endParaRPr lang="en-US" altLang="en-US"/>
          </a:p>
        </p:txBody>
      </p:sp>
    </p:spTree>
    <p:extLst>
      <p:ext uri="{BB962C8B-B14F-4D97-AF65-F5344CB8AC3E}">
        <p14:creationId xmlns:p14="http://schemas.microsoft.com/office/powerpoint/2010/main" val="8644009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710" indent="0">
              <a:buNone/>
              <a:defRPr sz="2800"/>
            </a:lvl2pPr>
            <a:lvl3pPr marL="913418" indent="0">
              <a:buNone/>
              <a:defRPr sz="2400"/>
            </a:lvl3pPr>
            <a:lvl4pPr marL="1370128" indent="0">
              <a:buNone/>
              <a:defRPr sz="2000"/>
            </a:lvl4pPr>
            <a:lvl5pPr marL="1826840" indent="0">
              <a:buNone/>
              <a:defRPr sz="2000"/>
            </a:lvl5pPr>
            <a:lvl6pPr marL="2283548" indent="0">
              <a:buNone/>
              <a:defRPr sz="2000"/>
            </a:lvl6pPr>
            <a:lvl7pPr marL="2740258" indent="0">
              <a:buNone/>
              <a:defRPr sz="2000"/>
            </a:lvl7pPr>
            <a:lvl8pPr marL="3196969" indent="0">
              <a:buNone/>
              <a:defRPr sz="2000"/>
            </a:lvl8pPr>
            <a:lvl9pPr marL="3653678"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6710" indent="0">
              <a:buNone/>
              <a:defRPr sz="1200"/>
            </a:lvl2pPr>
            <a:lvl3pPr marL="913418" indent="0">
              <a:buNone/>
              <a:defRPr sz="1000"/>
            </a:lvl3pPr>
            <a:lvl4pPr marL="1370128" indent="0">
              <a:buNone/>
              <a:defRPr sz="900"/>
            </a:lvl4pPr>
            <a:lvl5pPr marL="1826840" indent="0">
              <a:buNone/>
              <a:defRPr sz="900"/>
            </a:lvl5pPr>
            <a:lvl6pPr marL="2283548" indent="0">
              <a:buNone/>
              <a:defRPr sz="900"/>
            </a:lvl6pPr>
            <a:lvl7pPr marL="2740258" indent="0">
              <a:buNone/>
              <a:defRPr sz="900"/>
            </a:lvl7pPr>
            <a:lvl8pPr marL="3196969" indent="0">
              <a:buNone/>
              <a:defRPr sz="900"/>
            </a:lvl8pPr>
            <a:lvl9pPr marL="365367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F254222-361B-4BFB-AC00-A8BDEC2B8238}" type="datetimeFigureOut">
              <a:rPr lang="en-US"/>
              <a:pPr>
                <a:defRPr/>
              </a:pPr>
              <a:t>3/24/2023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23AB698-246E-491F-B59B-3866BAE2D095}" type="slidenum">
              <a:rPr lang="en-US" altLang="en-US"/>
              <a:pPr/>
              <a:t>‹#›</a:t>
            </a:fld>
            <a:endParaRPr lang="en-US" altLang="en-US"/>
          </a:p>
        </p:txBody>
      </p:sp>
    </p:spTree>
    <p:extLst>
      <p:ext uri="{BB962C8B-B14F-4D97-AF65-F5344CB8AC3E}">
        <p14:creationId xmlns:p14="http://schemas.microsoft.com/office/powerpoint/2010/main" val="19863439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E4CE417E-EBC4-483E-AFC5-D122EB9AD811}" type="datetimeFigureOut">
              <a:rPr lang="en-US"/>
              <a:pPr>
                <a:defRPr/>
              </a:pPr>
              <a:t>3/24/2023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653BCC-0453-4A54-919C-AF650779EBD3}" type="slidenum">
              <a:rPr lang="en-US" altLang="en-US"/>
              <a:pPr/>
              <a:t>‹#›</a:t>
            </a:fld>
            <a:endParaRPr lang="en-US" altLang="en-US"/>
          </a:p>
        </p:txBody>
      </p:sp>
    </p:spTree>
    <p:extLst>
      <p:ext uri="{BB962C8B-B14F-4D97-AF65-F5344CB8AC3E}">
        <p14:creationId xmlns:p14="http://schemas.microsoft.com/office/powerpoint/2010/main" val="7227390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01EC99F-726A-4662-85C5-9FB81837691B}" type="datetimeFigureOut">
              <a:rPr lang="en-US"/>
              <a:pPr>
                <a:defRPr/>
              </a:pPr>
              <a:t>3/24/2023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4374413-6164-40D1-8D8A-30B2FE6B9E23}" type="slidenum">
              <a:rPr lang="en-US" altLang="en-US"/>
              <a:pPr/>
              <a:t>‹#›</a:t>
            </a:fld>
            <a:endParaRPr lang="en-US" altLang="en-US"/>
          </a:p>
        </p:txBody>
      </p:sp>
    </p:spTree>
    <p:extLst>
      <p:ext uri="{BB962C8B-B14F-4D97-AF65-F5344CB8AC3E}">
        <p14:creationId xmlns:p14="http://schemas.microsoft.com/office/powerpoint/2010/main" val="30115613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37"/>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8810" indent="0" algn="ctr">
              <a:buNone/>
              <a:defRPr>
                <a:solidFill>
                  <a:schemeClr val="tx1">
                    <a:tint val="75000"/>
                  </a:schemeClr>
                </a:solidFill>
              </a:defRPr>
            </a:lvl2pPr>
            <a:lvl3pPr marL="1217620" indent="0" algn="ctr">
              <a:buNone/>
              <a:defRPr>
                <a:solidFill>
                  <a:schemeClr val="tx1">
                    <a:tint val="75000"/>
                  </a:schemeClr>
                </a:solidFill>
              </a:defRPr>
            </a:lvl3pPr>
            <a:lvl4pPr marL="1826428" indent="0" algn="ctr">
              <a:buNone/>
              <a:defRPr>
                <a:solidFill>
                  <a:schemeClr val="tx1">
                    <a:tint val="75000"/>
                  </a:schemeClr>
                </a:solidFill>
              </a:defRPr>
            </a:lvl4pPr>
            <a:lvl5pPr marL="2435238" indent="0" algn="ctr">
              <a:buNone/>
              <a:defRPr>
                <a:solidFill>
                  <a:schemeClr val="tx1">
                    <a:tint val="75000"/>
                  </a:schemeClr>
                </a:solidFill>
              </a:defRPr>
            </a:lvl5pPr>
            <a:lvl6pPr marL="3044047" indent="0" algn="ctr">
              <a:buNone/>
              <a:defRPr>
                <a:solidFill>
                  <a:schemeClr val="tx1">
                    <a:tint val="75000"/>
                  </a:schemeClr>
                </a:solidFill>
              </a:defRPr>
            </a:lvl6pPr>
            <a:lvl7pPr marL="3652856" indent="0" algn="ctr">
              <a:buNone/>
              <a:defRPr>
                <a:solidFill>
                  <a:schemeClr val="tx1">
                    <a:tint val="75000"/>
                  </a:schemeClr>
                </a:solidFill>
              </a:defRPr>
            </a:lvl7pPr>
            <a:lvl8pPr marL="4261668" indent="0" algn="ctr">
              <a:buNone/>
              <a:defRPr>
                <a:solidFill>
                  <a:schemeClr val="tx1">
                    <a:tint val="75000"/>
                  </a:schemeClr>
                </a:solidFill>
              </a:defRPr>
            </a:lvl8pPr>
            <a:lvl9pPr marL="487047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6060B65-DC19-4CF9-9EAA-C3D1C4531AF0}" type="datetimeFigureOut">
              <a:rPr lang="en-US" smtClean="0">
                <a:solidFill>
                  <a:srgbClr val="000000">
                    <a:tint val="75000"/>
                  </a:srgbClr>
                </a:solidFill>
              </a:rPr>
              <a:pPr/>
              <a:t>3/24/2023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D94B1D1F-A980-4CE3-A075-A1AD11306BD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528634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060B65-DC19-4CF9-9EAA-C3D1C4531AF0}" type="datetimeFigureOut">
              <a:rPr lang="en-US" smtClean="0">
                <a:solidFill>
                  <a:srgbClr val="000000">
                    <a:tint val="75000"/>
                  </a:srgbClr>
                </a:solidFill>
              </a:rPr>
              <a:pPr/>
              <a:t>3/24/2023</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D94B1D1F-A980-4CE3-A075-A1AD11306BD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300561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3"/>
            <a:ext cx="10363200" cy="1362075"/>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3086" y="2906722"/>
            <a:ext cx="10363200" cy="1500187"/>
          </a:xfrm>
        </p:spPr>
        <p:txBody>
          <a:bodyPr anchor="b"/>
          <a:lstStyle>
            <a:lvl1pPr marL="0" indent="0">
              <a:buNone/>
              <a:defRPr sz="2700">
                <a:solidFill>
                  <a:schemeClr val="tx1">
                    <a:tint val="75000"/>
                  </a:schemeClr>
                </a:solidFill>
              </a:defRPr>
            </a:lvl1pPr>
            <a:lvl2pPr marL="608810" indent="0">
              <a:buNone/>
              <a:defRPr sz="2400">
                <a:solidFill>
                  <a:schemeClr val="tx1">
                    <a:tint val="75000"/>
                  </a:schemeClr>
                </a:solidFill>
              </a:defRPr>
            </a:lvl2pPr>
            <a:lvl3pPr marL="1217620" indent="0">
              <a:buNone/>
              <a:defRPr sz="2200">
                <a:solidFill>
                  <a:schemeClr val="tx1">
                    <a:tint val="75000"/>
                  </a:schemeClr>
                </a:solidFill>
              </a:defRPr>
            </a:lvl3pPr>
            <a:lvl4pPr marL="1826428" indent="0">
              <a:buNone/>
              <a:defRPr sz="1900">
                <a:solidFill>
                  <a:schemeClr val="tx1">
                    <a:tint val="75000"/>
                  </a:schemeClr>
                </a:solidFill>
              </a:defRPr>
            </a:lvl4pPr>
            <a:lvl5pPr marL="2435238" indent="0">
              <a:buNone/>
              <a:defRPr sz="1900">
                <a:solidFill>
                  <a:schemeClr val="tx1">
                    <a:tint val="75000"/>
                  </a:schemeClr>
                </a:solidFill>
              </a:defRPr>
            </a:lvl5pPr>
            <a:lvl6pPr marL="3044047" indent="0">
              <a:buNone/>
              <a:defRPr sz="1900">
                <a:solidFill>
                  <a:schemeClr val="tx1">
                    <a:tint val="75000"/>
                  </a:schemeClr>
                </a:solidFill>
              </a:defRPr>
            </a:lvl6pPr>
            <a:lvl7pPr marL="3652856" indent="0">
              <a:buNone/>
              <a:defRPr sz="1900">
                <a:solidFill>
                  <a:schemeClr val="tx1">
                    <a:tint val="75000"/>
                  </a:schemeClr>
                </a:solidFill>
              </a:defRPr>
            </a:lvl7pPr>
            <a:lvl8pPr marL="4261668" indent="0">
              <a:buNone/>
              <a:defRPr sz="1900">
                <a:solidFill>
                  <a:schemeClr val="tx1">
                    <a:tint val="75000"/>
                  </a:schemeClr>
                </a:solidFill>
              </a:defRPr>
            </a:lvl8pPr>
            <a:lvl9pPr marL="4870476" indent="0">
              <a:buNone/>
              <a:defRPr sz="1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3/24/2023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74279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2"/>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328" tIns="91328" rIns="91328" bIns="91328"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1" y="3603017"/>
            <a:ext cx="4855200" cy="9360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8"/>
            <a:ext cx="4855200" cy="6584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19168939"/>
      </p:ext>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10"/>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10"/>
            <a:ext cx="5384800" cy="4525963"/>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3/24/2023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832796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9" y="1535122"/>
            <a:ext cx="5386917" cy="639763"/>
          </a:xfrm>
        </p:spPr>
        <p:txBody>
          <a:bodyPr anchor="b"/>
          <a:lstStyle>
            <a:lvl1pPr marL="0" indent="0">
              <a:buNone/>
              <a:defRPr sz="3200" b="1"/>
            </a:lvl1pPr>
            <a:lvl2pPr marL="608810" indent="0">
              <a:buNone/>
              <a:defRPr sz="2700" b="1"/>
            </a:lvl2pPr>
            <a:lvl3pPr marL="1217620" indent="0">
              <a:buNone/>
              <a:defRPr sz="2400" b="1"/>
            </a:lvl3pPr>
            <a:lvl4pPr marL="1826428" indent="0">
              <a:buNone/>
              <a:defRPr sz="2200" b="1"/>
            </a:lvl4pPr>
            <a:lvl5pPr marL="2435238" indent="0">
              <a:buNone/>
              <a:defRPr sz="2200" b="1"/>
            </a:lvl5pPr>
            <a:lvl6pPr marL="3044047" indent="0">
              <a:buNone/>
              <a:defRPr sz="2200" b="1"/>
            </a:lvl6pPr>
            <a:lvl7pPr marL="3652856" indent="0">
              <a:buNone/>
              <a:defRPr sz="2200" b="1"/>
            </a:lvl7pPr>
            <a:lvl8pPr marL="4261668" indent="0">
              <a:buNone/>
              <a:defRPr sz="2200" b="1"/>
            </a:lvl8pPr>
            <a:lvl9pPr marL="4870476" indent="0">
              <a:buNone/>
              <a:defRPr sz="2200" b="1"/>
            </a:lvl9pPr>
          </a:lstStyle>
          <a:p>
            <a:pPr lvl="0"/>
            <a:r>
              <a:rPr lang="en-US"/>
              <a:t>Edit Master text styles</a:t>
            </a:r>
          </a:p>
        </p:txBody>
      </p:sp>
      <p:sp>
        <p:nvSpPr>
          <p:cNvPr id="4" name="Content Placeholder 3"/>
          <p:cNvSpPr>
            <a:spLocks noGrp="1"/>
          </p:cNvSpPr>
          <p:nvPr>
            <p:ph sz="half" idx="2"/>
          </p:nvPr>
        </p:nvSpPr>
        <p:spPr>
          <a:xfrm>
            <a:off x="609609" y="2174877"/>
            <a:ext cx="5386917"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22"/>
            <a:ext cx="5389033" cy="639763"/>
          </a:xfrm>
        </p:spPr>
        <p:txBody>
          <a:bodyPr anchor="b"/>
          <a:lstStyle>
            <a:lvl1pPr marL="0" indent="0">
              <a:buNone/>
              <a:defRPr sz="3200" b="1"/>
            </a:lvl1pPr>
            <a:lvl2pPr marL="608810" indent="0">
              <a:buNone/>
              <a:defRPr sz="2700" b="1"/>
            </a:lvl2pPr>
            <a:lvl3pPr marL="1217620" indent="0">
              <a:buNone/>
              <a:defRPr sz="2400" b="1"/>
            </a:lvl3pPr>
            <a:lvl4pPr marL="1826428" indent="0">
              <a:buNone/>
              <a:defRPr sz="2200" b="1"/>
            </a:lvl4pPr>
            <a:lvl5pPr marL="2435238" indent="0">
              <a:buNone/>
              <a:defRPr sz="2200" b="1"/>
            </a:lvl5pPr>
            <a:lvl6pPr marL="3044047" indent="0">
              <a:buNone/>
              <a:defRPr sz="2200" b="1"/>
            </a:lvl6pPr>
            <a:lvl7pPr marL="3652856" indent="0">
              <a:buNone/>
              <a:defRPr sz="2200" b="1"/>
            </a:lvl7pPr>
            <a:lvl8pPr marL="4261668" indent="0">
              <a:buNone/>
              <a:defRPr sz="2200" b="1"/>
            </a:lvl8pPr>
            <a:lvl9pPr marL="4870476" indent="0">
              <a:buNone/>
              <a:defRPr sz="2200" b="1"/>
            </a:lvl9pPr>
          </a:lstStyle>
          <a:p>
            <a:pPr lvl="0"/>
            <a:r>
              <a:rPr lang="en-US"/>
              <a:t>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3/24/2023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492980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060B65-DC19-4CF9-9EAA-C3D1C4531AF0}" type="datetimeFigureOut">
              <a:rPr lang="en-US" smtClean="0">
                <a:solidFill>
                  <a:srgbClr val="000000">
                    <a:tint val="75000"/>
                  </a:srgbClr>
                </a:solidFill>
              </a:rPr>
              <a:pPr/>
              <a:t>3/24/2023</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p>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p>
            <a:fld id="{D94B1D1F-A980-4CE3-A075-A1AD11306BD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7742747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p:nvSpPr>
        <p:spPr>
          <a:xfrm>
            <a:off x="1139634" y="1031260"/>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19" tIns="45659" rIns="91319" bIns="45659" rtlCol="0" anchor="ctr"/>
          <a:lstStyle/>
          <a:p>
            <a:pPr algn="ctr" defTabSz="913236">
              <a:defRPr/>
            </a:pPr>
            <a:endParaRPr lang="zh-CN" altLang="en-US">
              <a:solidFill>
                <a:srgbClr val="FFFFFF"/>
              </a:solidFill>
              <a:latin typeface="印品黑体" panose="00000500000000000000" pitchFamily="2" charset="-122"/>
              <a:ea typeface="印品黑体" panose="00000500000000000000" pitchFamily="2" charset="-122"/>
            </a:endParaRPr>
          </a:p>
        </p:txBody>
      </p:sp>
      <p:sp>
        <p:nvSpPr>
          <p:cNvPr id="6" name="圆角矩形 5"/>
          <p:cNvSpPr/>
          <p:nvPr/>
        </p:nvSpPr>
        <p:spPr>
          <a:xfrm>
            <a:off x="5900058" y="6451900"/>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319" tIns="45659" rIns="91319" bIns="45659" rtlCol="0" anchor="ctr"/>
          <a:lstStyle/>
          <a:p>
            <a:pPr algn="ctr" defTabSz="913236">
              <a:defRPr/>
            </a:pPr>
            <a:endParaRPr lang="zh-CN" altLang="en-US">
              <a:solidFill>
                <a:srgbClr val="FFFFFF"/>
              </a:solidFill>
              <a:latin typeface="印品黑体" panose="00000500000000000000" pitchFamily="2" charset="-122"/>
              <a:ea typeface="印品黑体" panose="00000500000000000000" pitchFamily="2" charset="-122"/>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3/24/2023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35"/>
            <a:ext cx="2844800" cy="365125"/>
          </a:xfrm>
        </p:spPr>
        <p:txBody>
          <a:bodyPr/>
          <a:lstStyle>
            <a:lvl1pPr algn="ctr">
              <a:defRPr>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811612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830793"/>
      </p:ext>
    </p:extLst>
  </p:cSld>
  <p:clrMapOvr>
    <a:masterClrMapping/>
  </p:clrMapOvr>
  <p:transition spd="slow" advTm="0">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8"/>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42" y="273062"/>
            <a:ext cx="6815667" cy="5853113"/>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13"/>
            <a:ext cx="4011084" cy="4691063"/>
          </a:xfrm>
        </p:spPr>
        <p:txBody>
          <a:bodyPr/>
          <a:lstStyle>
            <a:lvl1pPr marL="0" indent="0">
              <a:buNone/>
              <a:defRPr sz="1900"/>
            </a:lvl1pPr>
            <a:lvl2pPr marL="608810" indent="0">
              <a:buNone/>
              <a:defRPr sz="1600"/>
            </a:lvl2pPr>
            <a:lvl3pPr marL="1217620" indent="0">
              <a:buNone/>
              <a:defRPr sz="1400"/>
            </a:lvl3pPr>
            <a:lvl4pPr marL="1826428" indent="0">
              <a:buNone/>
              <a:defRPr sz="1200"/>
            </a:lvl4pPr>
            <a:lvl5pPr marL="2435238" indent="0">
              <a:buNone/>
              <a:defRPr sz="1200"/>
            </a:lvl5pPr>
            <a:lvl6pPr marL="3044047" indent="0">
              <a:buNone/>
              <a:defRPr sz="1200"/>
            </a:lvl6pPr>
            <a:lvl7pPr marL="3652856" indent="0">
              <a:buNone/>
              <a:defRPr sz="1200"/>
            </a:lvl7pPr>
            <a:lvl8pPr marL="4261668" indent="0">
              <a:buNone/>
              <a:defRPr sz="1200"/>
            </a:lvl8pPr>
            <a:lvl9pPr marL="4870476"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3/24/2023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500236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300"/>
            </a:lvl1pPr>
            <a:lvl2pPr marL="608810" indent="0">
              <a:buNone/>
              <a:defRPr sz="3800"/>
            </a:lvl2pPr>
            <a:lvl3pPr marL="1217620" indent="0">
              <a:buNone/>
              <a:defRPr sz="3200"/>
            </a:lvl3pPr>
            <a:lvl4pPr marL="1826428" indent="0">
              <a:buNone/>
              <a:defRPr sz="2700"/>
            </a:lvl4pPr>
            <a:lvl5pPr marL="2435238" indent="0">
              <a:buNone/>
              <a:defRPr sz="2700"/>
            </a:lvl5pPr>
            <a:lvl6pPr marL="3044047" indent="0">
              <a:buNone/>
              <a:defRPr sz="2700"/>
            </a:lvl6pPr>
            <a:lvl7pPr marL="3652856" indent="0">
              <a:buNone/>
              <a:defRPr sz="2700"/>
            </a:lvl7pPr>
            <a:lvl8pPr marL="4261668" indent="0">
              <a:buNone/>
              <a:defRPr sz="2700"/>
            </a:lvl8pPr>
            <a:lvl9pPr marL="4870476" indent="0">
              <a:buNone/>
              <a:defRPr sz="2700"/>
            </a:lvl9pPr>
          </a:lstStyle>
          <a:p>
            <a:r>
              <a:rPr lang="en-US"/>
              <a:t>Click icon to add picture</a:t>
            </a:r>
            <a:endParaRPr lang="en-US" dirty="0"/>
          </a:p>
        </p:txBody>
      </p:sp>
      <p:sp>
        <p:nvSpPr>
          <p:cNvPr id="4" name="Text Placeholder 3"/>
          <p:cNvSpPr>
            <a:spLocks noGrp="1"/>
          </p:cNvSpPr>
          <p:nvPr>
            <p:ph type="body" sz="half" idx="2"/>
          </p:nvPr>
        </p:nvSpPr>
        <p:spPr>
          <a:xfrm>
            <a:off x="2389717" y="5367349"/>
            <a:ext cx="7315200" cy="804863"/>
          </a:xfrm>
        </p:spPr>
        <p:txBody>
          <a:bodyPr/>
          <a:lstStyle>
            <a:lvl1pPr marL="0" indent="0">
              <a:buNone/>
              <a:defRPr sz="1900"/>
            </a:lvl1pPr>
            <a:lvl2pPr marL="608810" indent="0">
              <a:buNone/>
              <a:defRPr sz="1600"/>
            </a:lvl2pPr>
            <a:lvl3pPr marL="1217620" indent="0">
              <a:buNone/>
              <a:defRPr sz="1400"/>
            </a:lvl3pPr>
            <a:lvl4pPr marL="1826428" indent="0">
              <a:buNone/>
              <a:defRPr sz="1200"/>
            </a:lvl4pPr>
            <a:lvl5pPr marL="2435238" indent="0">
              <a:buNone/>
              <a:defRPr sz="1200"/>
            </a:lvl5pPr>
            <a:lvl6pPr marL="3044047" indent="0">
              <a:buNone/>
              <a:defRPr sz="1200"/>
            </a:lvl6pPr>
            <a:lvl7pPr marL="3652856" indent="0">
              <a:buNone/>
              <a:defRPr sz="1200"/>
            </a:lvl7pPr>
            <a:lvl8pPr marL="4261668" indent="0">
              <a:buNone/>
              <a:defRPr sz="1200"/>
            </a:lvl8pPr>
            <a:lvl9pPr marL="4870476"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3/24/2023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795244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3/24/2023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138072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48"/>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3/24/2023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897666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876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2" y="284742"/>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2"/>
            <a:ext cx="5949600" cy="3372400"/>
          </a:xfrm>
          <a:prstGeom prst="rect">
            <a:avLst/>
          </a:prstGeom>
        </p:spPr>
        <p:txBody>
          <a:bodyPr spcFirstLastPara="1" wrap="square" lIns="91328" tIns="91328" rIns="91328" bIns="91328"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64489469"/>
      </p:ext>
    </p:extLst>
  </p:cSld>
  <p:clrMapOvr>
    <a:masterClrMapping/>
  </p:clrMapOvr>
  <p:transition>
    <p:rand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718584"/>
      </p:ext>
    </p:extLst>
  </p:cSld>
  <p:clrMapOvr>
    <a:masterClrMapping/>
  </p:clrMapOvr>
  <p:transition spd="slow" advTm="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userDrawn="1">
  <p:cSld name="8_Title and Content">
    <p:spTree>
      <p:nvGrpSpPr>
        <p:cNvPr id="1" name=""/>
        <p:cNvGrpSpPr/>
        <p:nvPr/>
      </p:nvGrpSpPr>
      <p:grpSpPr>
        <a:xfrm>
          <a:off x="0" y="0"/>
          <a:ext cx="0" cy="0"/>
          <a:chOff x="0" y="0"/>
          <a:chExt cx="0" cy="0"/>
        </a:xfrm>
      </p:grpSpPr>
      <p:grpSp>
        <p:nvGrpSpPr>
          <p:cNvPr id="138" name="Google Shape;939;p32">
            <a:extLst>
              <a:ext uri="{FF2B5EF4-FFF2-40B4-BE49-F238E27FC236}">
                <a16:creationId xmlns:a16="http://schemas.microsoft.com/office/drawing/2014/main" xmlns=""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xmlns=""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endParaRPr>
                <a:solidFill>
                  <a:srgbClr val="000000"/>
                </a:solidFill>
              </a:endParaRPr>
            </a:p>
          </p:txBody>
        </p:sp>
        <p:sp>
          <p:nvSpPr>
            <p:cNvPr id="140" name="Google Shape;941;p32">
              <a:extLst>
                <a:ext uri="{FF2B5EF4-FFF2-40B4-BE49-F238E27FC236}">
                  <a16:creationId xmlns:a16="http://schemas.microsoft.com/office/drawing/2014/main" xmlns=""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41" name="Google Shape;942;p32">
              <a:extLst>
                <a:ext uri="{FF2B5EF4-FFF2-40B4-BE49-F238E27FC236}">
                  <a16:creationId xmlns:a16="http://schemas.microsoft.com/office/drawing/2014/main" xmlns=""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endParaRPr>
                <a:solidFill>
                  <a:srgbClr val="000000"/>
                </a:solidFill>
              </a:endParaRPr>
            </a:p>
          </p:txBody>
        </p:sp>
        <p:sp>
          <p:nvSpPr>
            <p:cNvPr id="142" name="Google Shape;943;p32">
              <a:extLst>
                <a:ext uri="{FF2B5EF4-FFF2-40B4-BE49-F238E27FC236}">
                  <a16:creationId xmlns:a16="http://schemas.microsoft.com/office/drawing/2014/main" xmlns=""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43" name="Google Shape;944;p32">
              <a:extLst>
                <a:ext uri="{FF2B5EF4-FFF2-40B4-BE49-F238E27FC236}">
                  <a16:creationId xmlns:a16="http://schemas.microsoft.com/office/drawing/2014/main" xmlns=""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endParaRPr>
                <a:solidFill>
                  <a:srgbClr val="000000"/>
                </a:solidFill>
              </a:endParaRPr>
            </a:p>
          </p:txBody>
        </p:sp>
        <p:sp>
          <p:nvSpPr>
            <p:cNvPr id="144" name="Google Shape;945;p32">
              <a:extLst>
                <a:ext uri="{FF2B5EF4-FFF2-40B4-BE49-F238E27FC236}">
                  <a16:creationId xmlns:a16="http://schemas.microsoft.com/office/drawing/2014/main" xmlns=""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sp>
          <p:nvSpPr>
            <p:cNvPr id="145" name="Google Shape;946;p32">
              <a:extLst>
                <a:ext uri="{FF2B5EF4-FFF2-40B4-BE49-F238E27FC236}">
                  <a16:creationId xmlns:a16="http://schemas.microsoft.com/office/drawing/2014/main" xmlns=""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sp>
          <p:nvSpPr>
            <p:cNvPr id="146" name="Google Shape;947;p32">
              <a:extLst>
                <a:ext uri="{FF2B5EF4-FFF2-40B4-BE49-F238E27FC236}">
                  <a16:creationId xmlns:a16="http://schemas.microsoft.com/office/drawing/2014/main" xmlns=""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endParaRPr>
                <a:solidFill>
                  <a:srgbClr val="000000"/>
                </a:solidFill>
              </a:endParaRPr>
            </a:p>
          </p:txBody>
        </p:sp>
        <p:sp>
          <p:nvSpPr>
            <p:cNvPr id="147" name="Google Shape;948;p32">
              <a:extLst>
                <a:ext uri="{FF2B5EF4-FFF2-40B4-BE49-F238E27FC236}">
                  <a16:creationId xmlns:a16="http://schemas.microsoft.com/office/drawing/2014/main" xmlns=""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endParaRPr>
                <a:solidFill>
                  <a:srgbClr val="000000"/>
                </a:solidFill>
              </a:endParaRPr>
            </a:p>
          </p:txBody>
        </p:sp>
        <p:sp>
          <p:nvSpPr>
            <p:cNvPr id="148" name="Google Shape;949;p32">
              <a:extLst>
                <a:ext uri="{FF2B5EF4-FFF2-40B4-BE49-F238E27FC236}">
                  <a16:creationId xmlns:a16="http://schemas.microsoft.com/office/drawing/2014/main" xmlns=""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49" name="Google Shape;950;p32">
              <a:extLst>
                <a:ext uri="{FF2B5EF4-FFF2-40B4-BE49-F238E27FC236}">
                  <a16:creationId xmlns:a16="http://schemas.microsoft.com/office/drawing/2014/main" xmlns=""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endParaRPr>
                <a:solidFill>
                  <a:srgbClr val="000000"/>
                </a:solidFill>
              </a:endParaRPr>
            </a:p>
          </p:txBody>
        </p:sp>
        <p:sp>
          <p:nvSpPr>
            <p:cNvPr id="150" name="Google Shape;951;p32">
              <a:extLst>
                <a:ext uri="{FF2B5EF4-FFF2-40B4-BE49-F238E27FC236}">
                  <a16:creationId xmlns:a16="http://schemas.microsoft.com/office/drawing/2014/main" xmlns=""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51" name="Google Shape;952;p32">
              <a:extLst>
                <a:ext uri="{FF2B5EF4-FFF2-40B4-BE49-F238E27FC236}">
                  <a16:creationId xmlns:a16="http://schemas.microsoft.com/office/drawing/2014/main" xmlns=""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endParaRPr>
                <a:solidFill>
                  <a:srgbClr val="000000"/>
                </a:solidFill>
              </a:endParaRPr>
            </a:p>
          </p:txBody>
        </p:sp>
        <p:sp>
          <p:nvSpPr>
            <p:cNvPr id="152" name="Google Shape;953;p32">
              <a:extLst>
                <a:ext uri="{FF2B5EF4-FFF2-40B4-BE49-F238E27FC236}">
                  <a16:creationId xmlns:a16="http://schemas.microsoft.com/office/drawing/2014/main" xmlns=""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endParaRPr>
                <a:solidFill>
                  <a:srgbClr val="000000"/>
                </a:solidFill>
              </a:endParaRPr>
            </a:p>
          </p:txBody>
        </p:sp>
        <p:sp>
          <p:nvSpPr>
            <p:cNvPr id="153" name="Google Shape;954;p32">
              <a:extLst>
                <a:ext uri="{FF2B5EF4-FFF2-40B4-BE49-F238E27FC236}">
                  <a16:creationId xmlns:a16="http://schemas.microsoft.com/office/drawing/2014/main" xmlns=""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endParaRPr>
                <a:solidFill>
                  <a:srgbClr val="000000"/>
                </a:solidFill>
              </a:endParaRPr>
            </a:p>
          </p:txBody>
        </p:sp>
        <p:sp>
          <p:nvSpPr>
            <p:cNvPr id="154" name="Google Shape;955;p32">
              <a:extLst>
                <a:ext uri="{FF2B5EF4-FFF2-40B4-BE49-F238E27FC236}">
                  <a16:creationId xmlns:a16="http://schemas.microsoft.com/office/drawing/2014/main" xmlns=""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55" name="Google Shape;956;p32">
              <a:extLst>
                <a:ext uri="{FF2B5EF4-FFF2-40B4-BE49-F238E27FC236}">
                  <a16:creationId xmlns:a16="http://schemas.microsoft.com/office/drawing/2014/main" xmlns=""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endParaRPr>
                <a:solidFill>
                  <a:srgbClr val="000000"/>
                </a:solidFill>
              </a:endParaRPr>
            </a:p>
          </p:txBody>
        </p:sp>
        <p:sp>
          <p:nvSpPr>
            <p:cNvPr id="156" name="Google Shape;957;p32">
              <a:extLst>
                <a:ext uri="{FF2B5EF4-FFF2-40B4-BE49-F238E27FC236}">
                  <a16:creationId xmlns:a16="http://schemas.microsoft.com/office/drawing/2014/main" xmlns=""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endParaRPr>
                <a:solidFill>
                  <a:srgbClr val="000000"/>
                </a:solidFill>
              </a:endParaRPr>
            </a:p>
          </p:txBody>
        </p:sp>
        <p:sp>
          <p:nvSpPr>
            <p:cNvPr id="157" name="Google Shape;958;p32">
              <a:extLst>
                <a:ext uri="{FF2B5EF4-FFF2-40B4-BE49-F238E27FC236}">
                  <a16:creationId xmlns:a16="http://schemas.microsoft.com/office/drawing/2014/main" xmlns=""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endParaRPr>
                <a:solidFill>
                  <a:srgbClr val="000000"/>
                </a:solidFill>
              </a:endParaRPr>
            </a:p>
          </p:txBody>
        </p:sp>
        <p:sp>
          <p:nvSpPr>
            <p:cNvPr id="158" name="Google Shape;959;p32">
              <a:extLst>
                <a:ext uri="{FF2B5EF4-FFF2-40B4-BE49-F238E27FC236}">
                  <a16:creationId xmlns:a16="http://schemas.microsoft.com/office/drawing/2014/main" xmlns=""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59" name="Google Shape;960;p32">
              <a:extLst>
                <a:ext uri="{FF2B5EF4-FFF2-40B4-BE49-F238E27FC236}">
                  <a16:creationId xmlns:a16="http://schemas.microsoft.com/office/drawing/2014/main" xmlns=""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60" name="Google Shape;961;p32">
              <a:extLst>
                <a:ext uri="{FF2B5EF4-FFF2-40B4-BE49-F238E27FC236}">
                  <a16:creationId xmlns:a16="http://schemas.microsoft.com/office/drawing/2014/main" xmlns=""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61" name="Google Shape;962;p32">
              <a:extLst>
                <a:ext uri="{FF2B5EF4-FFF2-40B4-BE49-F238E27FC236}">
                  <a16:creationId xmlns:a16="http://schemas.microsoft.com/office/drawing/2014/main" xmlns=""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endParaRPr>
                <a:solidFill>
                  <a:srgbClr val="000000"/>
                </a:solidFill>
              </a:endParaRPr>
            </a:p>
          </p:txBody>
        </p:sp>
        <p:sp>
          <p:nvSpPr>
            <p:cNvPr id="162" name="Google Shape;963;p32">
              <a:extLst>
                <a:ext uri="{FF2B5EF4-FFF2-40B4-BE49-F238E27FC236}">
                  <a16:creationId xmlns:a16="http://schemas.microsoft.com/office/drawing/2014/main" xmlns=""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endParaRPr>
                <a:solidFill>
                  <a:srgbClr val="000000"/>
                </a:solidFill>
              </a:endParaRPr>
            </a:p>
          </p:txBody>
        </p:sp>
        <p:sp>
          <p:nvSpPr>
            <p:cNvPr id="163" name="Google Shape;964;p32">
              <a:extLst>
                <a:ext uri="{FF2B5EF4-FFF2-40B4-BE49-F238E27FC236}">
                  <a16:creationId xmlns:a16="http://schemas.microsoft.com/office/drawing/2014/main" xmlns=""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endParaRPr>
                <a:solidFill>
                  <a:srgbClr val="000000"/>
                </a:solidFill>
              </a:endParaRPr>
            </a:p>
          </p:txBody>
        </p:sp>
        <p:sp>
          <p:nvSpPr>
            <p:cNvPr id="164" name="Google Shape;965;p32">
              <a:extLst>
                <a:ext uri="{FF2B5EF4-FFF2-40B4-BE49-F238E27FC236}">
                  <a16:creationId xmlns:a16="http://schemas.microsoft.com/office/drawing/2014/main" xmlns=""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65" name="Google Shape;966;p32">
              <a:extLst>
                <a:ext uri="{FF2B5EF4-FFF2-40B4-BE49-F238E27FC236}">
                  <a16:creationId xmlns:a16="http://schemas.microsoft.com/office/drawing/2014/main" xmlns=""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66" name="Google Shape;967;p32">
              <a:extLst>
                <a:ext uri="{FF2B5EF4-FFF2-40B4-BE49-F238E27FC236}">
                  <a16:creationId xmlns:a16="http://schemas.microsoft.com/office/drawing/2014/main" xmlns=""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endParaRPr>
                <a:solidFill>
                  <a:srgbClr val="000000"/>
                </a:solidFill>
              </a:endParaRPr>
            </a:p>
          </p:txBody>
        </p:sp>
        <p:sp>
          <p:nvSpPr>
            <p:cNvPr id="167" name="Google Shape;968;p32">
              <a:extLst>
                <a:ext uri="{FF2B5EF4-FFF2-40B4-BE49-F238E27FC236}">
                  <a16:creationId xmlns:a16="http://schemas.microsoft.com/office/drawing/2014/main" xmlns=""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endParaRPr>
                <a:solidFill>
                  <a:srgbClr val="000000"/>
                </a:solidFill>
              </a:endParaRPr>
            </a:p>
          </p:txBody>
        </p:sp>
        <p:sp>
          <p:nvSpPr>
            <p:cNvPr id="168" name="Google Shape;969;p32">
              <a:extLst>
                <a:ext uri="{FF2B5EF4-FFF2-40B4-BE49-F238E27FC236}">
                  <a16:creationId xmlns:a16="http://schemas.microsoft.com/office/drawing/2014/main" xmlns=""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endParaRPr>
                <a:solidFill>
                  <a:srgbClr val="000000"/>
                </a:solidFill>
              </a:endParaRPr>
            </a:p>
          </p:txBody>
        </p:sp>
        <p:sp>
          <p:nvSpPr>
            <p:cNvPr id="169" name="Google Shape;970;p32">
              <a:extLst>
                <a:ext uri="{FF2B5EF4-FFF2-40B4-BE49-F238E27FC236}">
                  <a16:creationId xmlns:a16="http://schemas.microsoft.com/office/drawing/2014/main" xmlns=""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endParaRPr>
                <a:solidFill>
                  <a:srgbClr val="000000"/>
                </a:solidFill>
              </a:endParaRPr>
            </a:p>
          </p:txBody>
        </p:sp>
        <p:sp>
          <p:nvSpPr>
            <p:cNvPr id="170" name="Google Shape;971;p32">
              <a:extLst>
                <a:ext uri="{FF2B5EF4-FFF2-40B4-BE49-F238E27FC236}">
                  <a16:creationId xmlns:a16="http://schemas.microsoft.com/office/drawing/2014/main" xmlns=""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endParaRPr>
                <a:solidFill>
                  <a:srgbClr val="000000"/>
                </a:solidFill>
              </a:endParaRPr>
            </a:p>
          </p:txBody>
        </p:sp>
        <p:sp>
          <p:nvSpPr>
            <p:cNvPr id="171" name="Google Shape;972;p32">
              <a:extLst>
                <a:ext uri="{FF2B5EF4-FFF2-40B4-BE49-F238E27FC236}">
                  <a16:creationId xmlns:a16="http://schemas.microsoft.com/office/drawing/2014/main" xmlns=""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endParaRPr>
                <a:solidFill>
                  <a:srgbClr val="000000"/>
                </a:solidFill>
              </a:endParaRPr>
            </a:p>
          </p:txBody>
        </p:sp>
        <p:sp>
          <p:nvSpPr>
            <p:cNvPr id="172" name="Google Shape;973;p32">
              <a:extLst>
                <a:ext uri="{FF2B5EF4-FFF2-40B4-BE49-F238E27FC236}">
                  <a16:creationId xmlns:a16="http://schemas.microsoft.com/office/drawing/2014/main" xmlns=""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endParaRPr>
                <a:solidFill>
                  <a:srgbClr val="000000"/>
                </a:solidFill>
              </a:endParaRPr>
            </a:p>
          </p:txBody>
        </p:sp>
        <p:sp>
          <p:nvSpPr>
            <p:cNvPr id="173" name="Google Shape;974;p32">
              <a:extLst>
                <a:ext uri="{FF2B5EF4-FFF2-40B4-BE49-F238E27FC236}">
                  <a16:creationId xmlns:a16="http://schemas.microsoft.com/office/drawing/2014/main" xmlns=""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endParaRPr>
                <a:solidFill>
                  <a:srgbClr val="000000"/>
                </a:solidFill>
              </a:endParaRPr>
            </a:p>
          </p:txBody>
        </p:sp>
        <p:sp>
          <p:nvSpPr>
            <p:cNvPr id="174" name="Google Shape;975;p32">
              <a:extLst>
                <a:ext uri="{FF2B5EF4-FFF2-40B4-BE49-F238E27FC236}">
                  <a16:creationId xmlns:a16="http://schemas.microsoft.com/office/drawing/2014/main" xmlns=""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endParaRPr>
                <a:solidFill>
                  <a:srgbClr val="000000"/>
                </a:solidFill>
              </a:endParaRPr>
            </a:p>
          </p:txBody>
        </p:sp>
        <p:sp>
          <p:nvSpPr>
            <p:cNvPr id="175" name="Google Shape;976;p32">
              <a:extLst>
                <a:ext uri="{FF2B5EF4-FFF2-40B4-BE49-F238E27FC236}">
                  <a16:creationId xmlns:a16="http://schemas.microsoft.com/office/drawing/2014/main" xmlns=""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endParaRPr>
                <a:solidFill>
                  <a:srgbClr val="000000"/>
                </a:solidFill>
              </a:endParaRPr>
            </a:p>
          </p:txBody>
        </p:sp>
        <p:sp>
          <p:nvSpPr>
            <p:cNvPr id="176" name="Google Shape;977;p32">
              <a:extLst>
                <a:ext uri="{FF2B5EF4-FFF2-40B4-BE49-F238E27FC236}">
                  <a16:creationId xmlns:a16="http://schemas.microsoft.com/office/drawing/2014/main" xmlns=""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endParaRPr>
                <a:solidFill>
                  <a:srgbClr val="000000"/>
                </a:solidFill>
              </a:endParaRPr>
            </a:p>
          </p:txBody>
        </p:sp>
        <p:sp>
          <p:nvSpPr>
            <p:cNvPr id="177" name="Google Shape;978;p32">
              <a:extLst>
                <a:ext uri="{FF2B5EF4-FFF2-40B4-BE49-F238E27FC236}">
                  <a16:creationId xmlns:a16="http://schemas.microsoft.com/office/drawing/2014/main" xmlns=""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endParaRPr>
                <a:solidFill>
                  <a:srgbClr val="000000"/>
                </a:solidFill>
              </a:endParaRPr>
            </a:p>
          </p:txBody>
        </p:sp>
        <p:sp>
          <p:nvSpPr>
            <p:cNvPr id="178" name="Google Shape;979;p32">
              <a:extLst>
                <a:ext uri="{FF2B5EF4-FFF2-40B4-BE49-F238E27FC236}">
                  <a16:creationId xmlns:a16="http://schemas.microsoft.com/office/drawing/2014/main" xmlns=""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endParaRPr>
                <a:solidFill>
                  <a:srgbClr val="000000"/>
                </a:solidFill>
              </a:endParaRPr>
            </a:p>
          </p:txBody>
        </p:sp>
        <p:sp>
          <p:nvSpPr>
            <p:cNvPr id="179" name="Google Shape;980;p32">
              <a:extLst>
                <a:ext uri="{FF2B5EF4-FFF2-40B4-BE49-F238E27FC236}">
                  <a16:creationId xmlns:a16="http://schemas.microsoft.com/office/drawing/2014/main" xmlns=""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endParaRPr>
                <a:solidFill>
                  <a:srgbClr val="000000"/>
                </a:solidFill>
              </a:endParaRPr>
            </a:p>
          </p:txBody>
        </p:sp>
        <p:sp>
          <p:nvSpPr>
            <p:cNvPr id="180" name="Google Shape;981;p32">
              <a:extLst>
                <a:ext uri="{FF2B5EF4-FFF2-40B4-BE49-F238E27FC236}">
                  <a16:creationId xmlns:a16="http://schemas.microsoft.com/office/drawing/2014/main" xmlns=""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endParaRPr>
                <a:solidFill>
                  <a:srgbClr val="000000"/>
                </a:solidFill>
              </a:endParaRPr>
            </a:p>
          </p:txBody>
        </p:sp>
        <p:sp>
          <p:nvSpPr>
            <p:cNvPr id="181" name="Google Shape;982;p32">
              <a:extLst>
                <a:ext uri="{FF2B5EF4-FFF2-40B4-BE49-F238E27FC236}">
                  <a16:creationId xmlns:a16="http://schemas.microsoft.com/office/drawing/2014/main" xmlns=""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endParaRPr>
                <a:solidFill>
                  <a:srgbClr val="000000"/>
                </a:solidFill>
              </a:endParaRPr>
            </a:p>
          </p:txBody>
        </p:sp>
        <p:sp>
          <p:nvSpPr>
            <p:cNvPr id="182" name="Google Shape;983;p32">
              <a:extLst>
                <a:ext uri="{FF2B5EF4-FFF2-40B4-BE49-F238E27FC236}">
                  <a16:creationId xmlns:a16="http://schemas.microsoft.com/office/drawing/2014/main" xmlns=""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endParaRPr>
                <a:solidFill>
                  <a:srgbClr val="000000"/>
                </a:solidFill>
              </a:endParaRPr>
            </a:p>
          </p:txBody>
        </p:sp>
        <p:sp>
          <p:nvSpPr>
            <p:cNvPr id="183" name="Google Shape;984;p32">
              <a:extLst>
                <a:ext uri="{FF2B5EF4-FFF2-40B4-BE49-F238E27FC236}">
                  <a16:creationId xmlns:a16="http://schemas.microsoft.com/office/drawing/2014/main" xmlns=""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endParaRPr>
                <a:solidFill>
                  <a:srgbClr val="000000"/>
                </a:solidFill>
              </a:endParaRPr>
            </a:p>
          </p:txBody>
        </p:sp>
        <p:sp>
          <p:nvSpPr>
            <p:cNvPr id="184" name="Google Shape;985;p32">
              <a:extLst>
                <a:ext uri="{FF2B5EF4-FFF2-40B4-BE49-F238E27FC236}">
                  <a16:creationId xmlns:a16="http://schemas.microsoft.com/office/drawing/2014/main" xmlns=""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endParaRPr>
                <a:solidFill>
                  <a:srgbClr val="000000"/>
                </a:solidFill>
              </a:endParaRPr>
            </a:p>
          </p:txBody>
        </p:sp>
        <p:sp>
          <p:nvSpPr>
            <p:cNvPr id="185" name="Google Shape;986;p32">
              <a:extLst>
                <a:ext uri="{FF2B5EF4-FFF2-40B4-BE49-F238E27FC236}">
                  <a16:creationId xmlns:a16="http://schemas.microsoft.com/office/drawing/2014/main" xmlns=""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endParaRPr>
                <a:solidFill>
                  <a:srgbClr val="000000"/>
                </a:solidFill>
              </a:endParaRPr>
            </a:p>
          </p:txBody>
        </p:sp>
        <p:sp>
          <p:nvSpPr>
            <p:cNvPr id="186" name="Google Shape;987;p32">
              <a:extLst>
                <a:ext uri="{FF2B5EF4-FFF2-40B4-BE49-F238E27FC236}">
                  <a16:creationId xmlns:a16="http://schemas.microsoft.com/office/drawing/2014/main" xmlns=""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endParaRPr>
                <a:solidFill>
                  <a:srgbClr val="000000"/>
                </a:solidFill>
              </a:endParaRPr>
            </a:p>
          </p:txBody>
        </p:sp>
        <p:sp>
          <p:nvSpPr>
            <p:cNvPr id="187" name="Google Shape;988;p32">
              <a:extLst>
                <a:ext uri="{FF2B5EF4-FFF2-40B4-BE49-F238E27FC236}">
                  <a16:creationId xmlns:a16="http://schemas.microsoft.com/office/drawing/2014/main" xmlns=""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endParaRPr>
                <a:solidFill>
                  <a:srgbClr val="000000"/>
                </a:solidFill>
              </a:endParaRPr>
            </a:p>
          </p:txBody>
        </p:sp>
        <p:sp>
          <p:nvSpPr>
            <p:cNvPr id="188" name="Google Shape;989;p32">
              <a:extLst>
                <a:ext uri="{FF2B5EF4-FFF2-40B4-BE49-F238E27FC236}">
                  <a16:creationId xmlns:a16="http://schemas.microsoft.com/office/drawing/2014/main" xmlns=""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endParaRPr>
                <a:solidFill>
                  <a:srgbClr val="000000"/>
                </a:solidFill>
              </a:endParaRPr>
            </a:p>
          </p:txBody>
        </p:sp>
        <p:sp>
          <p:nvSpPr>
            <p:cNvPr id="189" name="Google Shape;990;p32">
              <a:extLst>
                <a:ext uri="{FF2B5EF4-FFF2-40B4-BE49-F238E27FC236}">
                  <a16:creationId xmlns:a16="http://schemas.microsoft.com/office/drawing/2014/main" xmlns=""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endParaRPr>
                <a:solidFill>
                  <a:srgbClr val="000000"/>
                </a:solidFill>
              </a:endParaRPr>
            </a:p>
          </p:txBody>
        </p:sp>
        <p:sp>
          <p:nvSpPr>
            <p:cNvPr id="190" name="Google Shape;991;p32">
              <a:extLst>
                <a:ext uri="{FF2B5EF4-FFF2-40B4-BE49-F238E27FC236}">
                  <a16:creationId xmlns:a16="http://schemas.microsoft.com/office/drawing/2014/main" xmlns=""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endParaRPr>
                <a:solidFill>
                  <a:srgbClr val="000000"/>
                </a:solidFill>
              </a:endParaRPr>
            </a:p>
          </p:txBody>
        </p:sp>
        <p:sp>
          <p:nvSpPr>
            <p:cNvPr id="191" name="Google Shape;992;p32">
              <a:extLst>
                <a:ext uri="{FF2B5EF4-FFF2-40B4-BE49-F238E27FC236}">
                  <a16:creationId xmlns:a16="http://schemas.microsoft.com/office/drawing/2014/main" xmlns=""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endParaRPr>
                <a:solidFill>
                  <a:srgbClr val="000000"/>
                </a:solidFill>
              </a:endParaRPr>
            </a:p>
          </p:txBody>
        </p:sp>
        <p:sp>
          <p:nvSpPr>
            <p:cNvPr id="192" name="Google Shape;993;p32">
              <a:extLst>
                <a:ext uri="{FF2B5EF4-FFF2-40B4-BE49-F238E27FC236}">
                  <a16:creationId xmlns:a16="http://schemas.microsoft.com/office/drawing/2014/main" xmlns=""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endParaRPr>
                <a:solidFill>
                  <a:srgbClr val="000000"/>
                </a:solidFill>
              </a:endParaRPr>
            </a:p>
          </p:txBody>
        </p:sp>
        <p:sp>
          <p:nvSpPr>
            <p:cNvPr id="193" name="Google Shape;994;p32">
              <a:extLst>
                <a:ext uri="{FF2B5EF4-FFF2-40B4-BE49-F238E27FC236}">
                  <a16:creationId xmlns:a16="http://schemas.microsoft.com/office/drawing/2014/main" xmlns=""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endParaRPr>
                <a:solidFill>
                  <a:srgbClr val="000000"/>
                </a:solidFill>
              </a:endParaRPr>
            </a:p>
          </p:txBody>
        </p:sp>
        <p:sp>
          <p:nvSpPr>
            <p:cNvPr id="194" name="Google Shape;995;p32">
              <a:extLst>
                <a:ext uri="{FF2B5EF4-FFF2-40B4-BE49-F238E27FC236}">
                  <a16:creationId xmlns:a16="http://schemas.microsoft.com/office/drawing/2014/main" xmlns=""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95" name="Google Shape;996;p32">
              <a:extLst>
                <a:ext uri="{FF2B5EF4-FFF2-40B4-BE49-F238E27FC236}">
                  <a16:creationId xmlns:a16="http://schemas.microsoft.com/office/drawing/2014/main" xmlns=""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96" name="Google Shape;997;p32">
              <a:extLst>
                <a:ext uri="{FF2B5EF4-FFF2-40B4-BE49-F238E27FC236}">
                  <a16:creationId xmlns:a16="http://schemas.microsoft.com/office/drawing/2014/main" xmlns=""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endParaRPr>
                <a:solidFill>
                  <a:srgbClr val="000000"/>
                </a:solidFill>
              </a:endParaRPr>
            </a:p>
          </p:txBody>
        </p:sp>
        <p:sp>
          <p:nvSpPr>
            <p:cNvPr id="197" name="Google Shape;998;p32">
              <a:extLst>
                <a:ext uri="{FF2B5EF4-FFF2-40B4-BE49-F238E27FC236}">
                  <a16:creationId xmlns:a16="http://schemas.microsoft.com/office/drawing/2014/main" xmlns=""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endParaRPr>
                <a:solidFill>
                  <a:srgbClr val="000000"/>
                </a:solidFill>
              </a:endParaRPr>
            </a:p>
          </p:txBody>
        </p:sp>
        <p:sp>
          <p:nvSpPr>
            <p:cNvPr id="198" name="Google Shape;999;p32">
              <a:extLst>
                <a:ext uri="{FF2B5EF4-FFF2-40B4-BE49-F238E27FC236}">
                  <a16:creationId xmlns:a16="http://schemas.microsoft.com/office/drawing/2014/main" xmlns=""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endParaRPr>
                <a:solidFill>
                  <a:srgbClr val="000000"/>
                </a:solidFill>
              </a:endParaRPr>
            </a:p>
          </p:txBody>
        </p:sp>
        <p:sp>
          <p:nvSpPr>
            <p:cNvPr id="199" name="Google Shape;1000;p32">
              <a:extLst>
                <a:ext uri="{FF2B5EF4-FFF2-40B4-BE49-F238E27FC236}">
                  <a16:creationId xmlns:a16="http://schemas.microsoft.com/office/drawing/2014/main" xmlns=""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sp>
          <p:nvSpPr>
            <p:cNvPr id="200" name="Google Shape;1001;p32">
              <a:extLst>
                <a:ext uri="{FF2B5EF4-FFF2-40B4-BE49-F238E27FC236}">
                  <a16:creationId xmlns:a16="http://schemas.microsoft.com/office/drawing/2014/main" xmlns=""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sp>
          <p:nvSpPr>
            <p:cNvPr id="201" name="Google Shape;1002;p32">
              <a:extLst>
                <a:ext uri="{FF2B5EF4-FFF2-40B4-BE49-F238E27FC236}">
                  <a16:creationId xmlns:a16="http://schemas.microsoft.com/office/drawing/2014/main" xmlns=""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endParaRPr>
                <a:solidFill>
                  <a:srgbClr val="000000"/>
                </a:solidFill>
              </a:endParaRPr>
            </a:p>
          </p:txBody>
        </p:sp>
      </p:grpSp>
      <p:grpSp>
        <p:nvGrpSpPr>
          <p:cNvPr id="202" name="Google Shape;211;p3">
            <a:extLst>
              <a:ext uri="{FF2B5EF4-FFF2-40B4-BE49-F238E27FC236}">
                <a16:creationId xmlns:a16="http://schemas.microsoft.com/office/drawing/2014/main" xmlns="" id="{36C19A32-EB14-46B6-BE30-A420DB3A7F9C}"/>
              </a:ext>
            </a:extLst>
          </p:cNvPr>
          <p:cNvGrpSpPr/>
          <p:nvPr userDrawn="1"/>
        </p:nvGrpSpPr>
        <p:grpSpPr>
          <a:xfrm>
            <a:off x="1030183" y="1581358"/>
            <a:ext cx="444275" cy="398525"/>
            <a:chOff x="2495125" y="2142250"/>
            <a:chExt cx="444275" cy="398525"/>
          </a:xfrm>
        </p:grpSpPr>
        <p:sp>
          <p:nvSpPr>
            <p:cNvPr id="203" name="Google Shape;212;p3">
              <a:extLst>
                <a:ext uri="{FF2B5EF4-FFF2-40B4-BE49-F238E27FC236}">
                  <a16:creationId xmlns:a16="http://schemas.microsoft.com/office/drawing/2014/main" xmlns=""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endParaRPr dirty="0">
                <a:solidFill>
                  <a:srgbClr val="000000"/>
                </a:solidFill>
              </a:endParaRPr>
            </a:p>
          </p:txBody>
        </p:sp>
        <p:sp>
          <p:nvSpPr>
            <p:cNvPr id="204" name="Google Shape;213;p3">
              <a:extLst>
                <a:ext uri="{FF2B5EF4-FFF2-40B4-BE49-F238E27FC236}">
                  <a16:creationId xmlns:a16="http://schemas.microsoft.com/office/drawing/2014/main" xmlns=""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grpSp>
      <p:grpSp>
        <p:nvGrpSpPr>
          <p:cNvPr id="205" name="Google Shape;214;p3">
            <a:extLst>
              <a:ext uri="{FF2B5EF4-FFF2-40B4-BE49-F238E27FC236}">
                <a16:creationId xmlns:a16="http://schemas.microsoft.com/office/drawing/2014/main" xmlns="" id="{FF773F4A-00DE-480A-A1E4-267BF6A95F53}"/>
              </a:ext>
            </a:extLst>
          </p:cNvPr>
          <p:cNvGrpSpPr/>
          <p:nvPr userDrawn="1"/>
        </p:nvGrpSpPr>
        <p:grpSpPr>
          <a:xfrm>
            <a:off x="10561115" y="5038649"/>
            <a:ext cx="291375" cy="281375"/>
            <a:chOff x="3243875" y="2372825"/>
            <a:chExt cx="291375" cy="281375"/>
          </a:xfrm>
        </p:grpSpPr>
        <p:sp>
          <p:nvSpPr>
            <p:cNvPr id="206" name="Google Shape;215;p3">
              <a:extLst>
                <a:ext uri="{FF2B5EF4-FFF2-40B4-BE49-F238E27FC236}">
                  <a16:creationId xmlns:a16="http://schemas.microsoft.com/office/drawing/2014/main" xmlns=""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07" name="Google Shape;216;p3">
              <a:extLst>
                <a:ext uri="{FF2B5EF4-FFF2-40B4-BE49-F238E27FC236}">
                  <a16:creationId xmlns:a16="http://schemas.microsoft.com/office/drawing/2014/main" xmlns=""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08" name="Google Shape;217;p3">
              <a:extLst>
                <a:ext uri="{FF2B5EF4-FFF2-40B4-BE49-F238E27FC236}">
                  <a16:creationId xmlns:a16="http://schemas.microsoft.com/office/drawing/2014/main" xmlns=""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09" name="Google Shape;218;p3">
              <a:extLst>
                <a:ext uri="{FF2B5EF4-FFF2-40B4-BE49-F238E27FC236}">
                  <a16:creationId xmlns:a16="http://schemas.microsoft.com/office/drawing/2014/main" xmlns=""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10" name="Google Shape;219;p3">
              <a:extLst>
                <a:ext uri="{FF2B5EF4-FFF2-40B4-BE49-F238E27FC236}">
                  <a16:creationId xmlns:a16="http://schemas.microsoft.com/office/drawing/2014/main" xmlns=""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11" name="Google Shape;220;p3">
              <a:extLst>
                <a:ext uri="{FF2B5EF4-FFF2-40B4-BE49-F238E27FC236}">
                  <a16:creationId xmlns:a16="http://schemas.microsoft.com/office/drawing/2014/main" xmlns=""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12" name="Google Shape;221;p3">
              <a:extLst>
                <a:ext uri="{FF2B5EF4-FFF2-40B4-BE49-F238E27FC236}">
                  <a16:creationId xmlns:a16="http://schemas.microsoft.com/office/drawing/2014/main" xmlns=""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dirty="0">
                <a:solidFill>
                  <a:srgbClr val="000000"/>
                </a:solidFill>
              </a:endParaRPr>
            </a:p>
          </p:txBody>
        </p:sp>
        <p:sp>
          <p:nvSpPr>
            <p:cNvPr id="213" name="Google Shape;222;p3">
              <a:extLst>
                <a:ext uri="{FF2B5EF4-FFF2-40B4-BE49-F238E27FC236}">
                  <a16:creationId xmlns:a16="http://schemas.microsoft.com/office/drawing/2014/main" xmlns=""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srgbClr val="000000"/>
                </a:solidFill>
              </a:endParaRPr>
            </a:p>
          </p:txBody>
        </p:sp>
        <p:sp>
          <p:nvSpPr>
            <p:cNvPr id="214" name="Google Shape;223;p3">
              <a:extLst>
                <a:ext uri="{FF2B5EF4-FFF2-40B4-BE49-F238E27FC236}">
                  <a16:creationId xmlns:a16="http://schemas.microsoft.com/office/drawing/2014/main" xmlns=""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srgbClr val="000000"/>
                </a:solidFill>
              </a:endParaRPr>
            </a:p>
          </p:txBody>
        </p:sp>
        <p:sp>
          <p:nvSpPr>
            <p:cNvPr id="215" name="Google Shape;224;p3">
              <a:extLst>
                <a:ext uri="{FF2B5EF4-FFF2-40B4-BE49-F238E27FC236}">
                  <a16:creationId xmlns:a16="http://schemas.microsoft.com/office/drawing/2014/main" xmlns=""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srgbClr val="000000"/>
                </a:solidFill>
              </a:endParaRPr>
            </a:p>
          </p:txBody>
        </p:sp>
      </p:grpSp>
      <p:grpSp>
        <p:nvGrpSpPr>
          <p:cNvPr id="216" name="Google Shape;225;p3">
            <a:extLst>
              <a:ext uri="{FF2B5EF4-FFF2-40B4-BE49-F238E27FC236}">
                <a16:creationId xmlns:a16="http://schemas.microsoft.com/office/drawing/2014/main" xmlns="" id="{06FC704C-BA05-45EE-B62B-22DABC82E899}"/>
              </a:ext>
            </a:extLst>
          </p:cNvPr>
          <p:cNvGrpSpPr/>
          <p:nvPr userDrawn="1"/>
        </p:nvGrpSpPr>
        <p:grpSpPr>
          <a:xfrm>
            <a:off x="10778565" y="714868"/>
            <a:ext cx="166675" cy="168575"/>
            <a:chOff x="4954425" y="2036375"/>
            <a:chExt cx="166675" cy="168575"/>
          </a:xfrm>
        </p:grpSpPr>
        <p:sp>
          <p:nvSpPr>
            <p:cNvPr id="217" name="Google Shape;226;p3">
              <a:extLst>
                <a:ext uri="{FF2B5EF4-FFF2-40B4-BE49-F238E27FC236}">
                  <a16:creationId xmlns:a16="http://schemas.microsoft.com/office/drawing/2014/main" xmlns=""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srgbClr val="000000"/>
                </a:solidFill>
              </a:endParaRPr>
            </a:p>
          </p:txBody>
        </p:sp>
        <p:sp>
          <p:nvSpPr>
            <p:cNvPr id="218" name="Google Shape;227;p3">
              <a:extLst>
                <a:ext uri="{FF2B5EF4-FFF2-40B4-BE49-F238E27FC236}">
                  <a16:creationId xmlns:a16="http://schemas.microsoft.com/office/drawing/2014/main" xmlns=""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grpSp>
      <p:sp>
        <p:nvSpPr>
          <p:cNvPr id="219" name="Google Shape;228;p3">
            <a:extLst>
              <a:ext uri="{FF2B5EF4-FFF2-40B4-BE49-F238E27FC236}">
                <a16:creationId xmlns:a16="http://schemas.microsoft.com/office/drawing/2014/main" xmlns="" id="{EBE612EC-FC5F-4192-9E24-C046316489E0}"/>
              </a:ext>
            </a:extLst>
          </p:cNvPr>
          <p:cNvSpPr/>
          <p:nvPr userDrawn="1"/>
        </p:nvSpPr>
        <p:spPr>
          <a:xfrm>
            <a:off x="1577027" y="3597777"/>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328" tIns="91328" rIns="91328" bIns="91328" anchor="ctr" anchorCtr="0">
            <a:noAutofit/>
          </a:bodyPr>
          <a:lstStyle/>
          <a:p>
            <a:endParaRPr>
              <a:solidFill>
                <a:srgbClr val="000000"/>
              </a:solidFill>
            </a:endParaRPr>
          </a:p>
        </p:txBody>
      </p:sp>
      <p:sp>
        <p:nvSpPr>
          <p:cNvPr id="220" name="Google Shape;229;p3">
            <a:extLst>
              <a:ext uri="{FF2B5EF4-FFF2-40B4-BE49-F238E27FC236}">
                <a16:creationId xmlns:a16="http://schemas.microsoft.com/office/drawing/2014/main" xmlns="" id="{31BD3FA8-6E2A-4C65-9E9F-29FBB5C804BE}"/>
              </a:ext>
            </a:extLst>
          </p:cNvPr>
          <p:cNvSpPr/>
          <p:nvPr userDrawn="1"/>
        </p:nvSpPr>
        <p:spPr>
          <a:xfrm>
            <a:off x="9846753" y="3888537"/>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328" tIns="91328" rIns="91328" bIns="91328" anchor="ctr" anchorCtr="0">
            <a:noAutofit/>
          </a:bodyPr>
          <a:lstStyle/>
          <a:p>
            <a:endParaRPr>
              <a:solidFill>
                <a:srgbClr val="000000"/>
              </a:solidFill>
            </a:endParaRPr>
          </a:p>
        </p:txBody>
      </p:sp>
      <p:grpSp>
        <p:nvGrpSpPr>
          <p:cNvPr id="221" name="Google Shape;230;p3">
            <a:extLst>
              <a:ext uri="{FF2B5EF4-FFF2-40B4-BE49-F238E27FC236}">
                <a16:creationId xmlns:a16="http://schemas.microsoft.com/office/drawing/2014/main" xmlns="" id="{69E37D2F-6DF5-4A21-A568-0E80AD7AD85B}"/>
              </a:ext>
            </a:extLst>
          </p:cNvPr>
          <p:cNvGrpSpPr/>
          <p:nvPr userDrawn="1"/>
        </p:nvGrpSpPr>
        <p:grpSpPr>
          <a:xfrm>
            <a:off x="1274802" y="5541503"/>
            <a:ext cx="166675" cy="168575"/>
            <a:chOff x="4954425" y="2036375"/>
            <a:chExt cx="166675" cy="168575"/>
          </a:xfrm>
        </p:grpSpPr>
        <p:sp>
          <p:nvSpPr>
            <p:cNvPr id="222" name="Google Shape;231;p3">
              <a:extLst>
                <a:ext uri="{FF2B5EF4-FFF2-40B4-BE49-F238E27FC236}">
                  <a16:creationId xmlns:a16="http://schemas.microsoft.com/office/drawing/2014/main" xmlns=""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srgbClr val="000000"/>
                </a:solidFill>
              </a:endParaRPr>
            </a:p>
          </p:txBody>
        </p:sp>
        <p:sp>
          <p:nvSpPr>
            <p:cNvPr id="223" name="Google Shape;232;p3">
              <a:extLst>
                <a:ext uri="{FF2B5EF4-FFF2-40B4-BE49-F238E27FC236}">
                  <a16:creationId xmlns:a16="http://schemas.microsoft.com/office/drawing/2014/main" xmlns=""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srgbClr val="000000"/>
                </a:solidFill>
              </a:endParaRPr>
            </a:p>
          </p:txBody>
        </p:sp>
      </p:grpSp>
    </p:spTree>
    <p:extLst>
      <p:ext uri="{BB962C8B-B14F-4D97-AF65-F5344CB8AC3E}">
        <p14:creationId xmlns:p14="http://schemas.microsoft.com/office/powerpoint/2010/main" val="244316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8"/>
                                        </p:tgtEl>
                                        <p:attrNameLst>
                                          <p:attrName>style.visibility</p:attrName>
                                        </p:attrNameLst>
                                      </p:cBhvr>
                                      <p:to>
                                        <p:strVal val="visible"/>
                                      </p:to>
                                    </p:set>
                                    <p:anim calcmode="lin" valueType="num">
                                      <p:cBhvr>
                                        <p:cTn id="7" dur="1000" fill="hold"/>
                                        <p:tgtEl>
                                          <p:spTgt spid="138"/>
                                        </p:tgtEl>
                                        <p:attrNameLst>
                                          <p:attrName>ppt_w</p:attrName>
                                        </p:attrNameLst>
                                      </p:cBhvr>
                                      <p:tavLst>
                                        <p:tav tm="0">
                                          <p:val>
                                            <p:fltVal val="0"/>
                                          </p:val>
                                        </p:tav>
                                        <p:tav tm="100000">
                                          <p:val>
                                            <p:strVal val="#ppt_w"/>
                                          </p:val>
                                        </p:tav>
                                      </p:tavLst>
                                    </p:anim>
                                    <p:anim calcmode="lin" valueType="num">
                                      <p:cBhvr>
                                        <p:cTn id="8" dur="1000" fill="hold"/>
                                        <p:tgtEl>
                                          <p:spTgt spid="138"/>
                                        </p:tgtEl>
                                        <p:attrNameLst>
                                          <p:attrName>ppt_h</p:attrName>
                                        </p:attrNameLst>
                                      </p:cBhvr>
                                      <p:tavLst>
                                        <p:tav tm="0">
                                          <p:val>
                                            <p:fltVal val="0"/>
                                          </p:val>
                                        </p:tav>
                                        <p:tav tm="100000">
                                          <p:val>
                                            <p:strVal val="#ppt_h"/>
                                          </p:val>
                                        </p:tav>
                                      </p:tavLst>
                                    </p:anim>
                                    <p:anim calcmode="lin" valueType="num">
                                      <p:cBhvr>
                                        <p:cTn id="9" dur="1000" fill="hold"/>
                                        <p:tgtEl>
                                          <p:spTgt spid="138"/>
                                        </p:tgtEl>
                                        <p:attrNameLst>
                                          <p:attrName>style.rotation</p:attrName>
                                        </p:attrNameLst>
                                      </p:cBhvr>
                                      <p:tavLst>
                                        <p:tav tm="0">
                                          <p:val>
                                            <p:fltVal val="90"/>
                                          </p:val>
                                        </p:tav>
                                        <p:tav tm="100000">
                                          <p:val>
                                            <p:fltVal val="0"/>
                                          </p:val>
                                        </p:tav>
                                      </p:tavLst>
                                    </p:anim>
                                    <p:animEffect transition="in" filter="fade">
                                      <p:cBhvr>
                                        <p:cTn id="10" dur="10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5450668"/>
      </p:ext>
    </p:extLst>
  </p:cSld>
  <p:clrMapOvr>
    <a:masterClrMapping/>
  </p:clrMapOvr>
  <p:transition spd="slow" advTm="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496" indent="0" algn="ctr">
              <a:buNone/>
              <a:defRPr>
                <a:solidFill>
                  <a:schemeClr val="tx1">
                    <a:tint val="75000"/>
                  </a:schemeClr>
                </a:solidFill>
              </a:defRPr>
            </a:lvl2pPr>
            <a:lvl3pPr marL="1086993" indent="0" algn="ctr">
              <a:buNone/>
              <a:defRPr>
                <a:solidFill>
                  <a:schemeClr val="tx1">
                    <a:tint val="75000"/>
                  </a:schemeClr>
                </a:solidFill>
              </a:defRPr>
            </a:lvl3pPr>
            <a:lvl4pPr marL="1630493" indent="0" algn="ctr">
              <a:buNone/>
              <a:defRPr>
                <a:solidFill>
                  <a:schemeClr val="tx1">
                    <a:tint val="75000"/>
                  </a:schemeClr>
                </a:solidFill>
              </a:defRPr>
            </a:lvl4pPr>
            <a:lvl5pPr marL="2173988" indent="0" algn="ctr">
              <a:buNone/>
              <a:defRPr>
                <a:solidFill>
                  <a:schemeClr val="tx1">
                    <a:tint val="75000"/>
                  </a:schemeClr>
                </a:solidFill>
              </a:defRPr>
            </a:lvl5pPr>
            <a:lvl6pPr marL="2717483" indent="0" algn="ctr">
              <a:buNone/>
              <a:defRPr>
                <a:solidFill>
                  <a:schemeClr val="tx1">
                    <a:tint val="75000"/>
                  </a:schemeClr>
                </a:solidFill>
              </a:defRPr>
            </a:lvl6pPr>
            <a:lvl7pPr marL="3260983" indent="0" algn="ctr">
              <a:buNone/>
              <a:defRPr>
                <a:solidFill>
                  <a:schemeClr val="tx1">
                    <a:tint val="75000"/>
                  </a:schemeClr>
                </a:solidFill>
              </a:defRPr>
            </a:lvl7pPr>
            <a:lvl8pPr marL="3804478" indent="0" algn="ctr">
              <a:buNone/>
              <a:defRPr>
                <a:solidFill>
                  <a:schemeClr val="tx1">
                    <a:tint val="75000"/>
                  </a:schemeClr>
                </a:solidFill>
              </a:defRPr>
            </a:lvl8pPr>
            <a:lvl9pPr marL="434797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10022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400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3"/>
            <a:ext cx="10363200" cy="1500187"/>
          </a:xfrm>
        </p:spPr>
        <p:txBody>
          <a:bodyPr anchor="b"/>
          <a:lstStyle>
            <a:lvl1pPr marL="0" indent="0">
              <a:buNone/>
              <a:defRPr sz="2400">
                <a:solidFill>
                  <a:schemeClr val="tx1">
                    <a:tint val="75000"/>
                  </a:schemeClr>
                </a:solidFill>
              </a:defRPr>
            </a:lvl1pPr>
            <a:lvl2pPr marL="543496" indent="0">
              <a:buNone/>
              <a:defRPr sz="2200">
                <a:solidFill>
                  <a:schemeClr val="tx1">
                    <a:tint val="75000"/>
                  </a:schemeClr>
                </a:solidFill>
              </a:defRPr>
            </a:lvl2pPr>
            <a:lvl3pPr marL="1086993" indent="0">
              <a:buNone/>
              <a:defRPr sz="1900">
                <a:solidFill>
                  <a:schemeClr val="tx1">
                    <a:tint val="75000"/>
                  </a:schemeClr>
                </a:solidFill>
              </a:defRPr>
            </a:lvl3pPr>
            <a:lvl4pPr marL="1630493" indent="0">
              <a:buNone/>
              <a:defRPr sz="1600">
                <a:solidFill>
                  <a:schemeClr val="tx1">
                    <a:tint val="75000"/>
                  </a:schemeClr>
                </a:solidFill>
              </a:defRPr>
            </a:lvl4pPr>
            <a:lvl5pPr marL="2173988" indent="0">
              <a:buNone/>
              <a:defRPr sz="1600">
                <a:solidFill>
                  <a:schemeClr val="tx1">
                    <a:tint val="75000"/>
                  </a:schemeClr>
                </a:solidFill>
              </a:defRPr>
            </a:lvl5pPr>
            <a:lvl6pPr marL="2717483" indent="0">
              <a:buNone/>
              <a:defRPr sz="1600">
                <a:solidFill>
                  <a:schemeClr val="tx1">
                    <a:tint val="75000"/>
                  </a:schemeClr>
                </a:solidFill>
              </a:defRPr>
            </a:lvl6pPr>
            <a:lvl7pPr marL="3260983" indent="0">
              <a:buNone/>
              <a:defRPr sz="1600">
                <a:solidFill>
                  <a:schemeClr val="tx1">
                    <a:tint val="75000"/>
                  </a:schemeClr>
                </a:solidFill>
              </a:defRPr>
            </a:lvl7pPr>
            <a:lvl8pPr marL="3804478" indent="0">
              <a:buNone/>
              <a:defRPr sz="1600">
                <a:solidFill>
                  <a:schemeClr val="tx1">
                    <a:tint val="75000"/>
                  </a:schemeClr>
                </a:solidFill>
              </a:defRPr>
            </a:lvl8pPr>
            <a:lvl9pPr marL="434797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2329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85854" y="2133601"/>
            <a:ext cx="9662583"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951636" y="2133601"/>
            <a:ext cx="9664700"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824858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9" y="1535113"/>
            <a:ext cx="5386917" cy="639762"/>
          </a:xfrm>
        </p:spPr>
        <p:txBody>
          <a:bodyPr anchor="b"/>
          <a:lstStyle>
            <a:lvl1pPr marL="0" indent="0">
              <a:buNone/>
              <a:defRPr sz="2800" b="1"/>
            </a:lvl1pPr>
            <a:lvl2pPr marL="543496" indent="0">
              <a:buNone/>
              <a:defRPr sz="2400" b="1"/>
            </a:lvl2pPr>
            <a:lvl3pPr marL="1086993" indent="0">
              <a:buNone/>
              <a:defRPr sz="2200" b="1"/>
            </a:lvl3pPr>
            <a:lvl4pPr marL="1630493" indent="0">
              <a:buNone/>
              <a:defRPr sz="1900" b="1"/>
            </a:lvl4pPr>
            <a:lvl5pPr marL="2173988" indent="0">
              <a:buNone/>
              <a:defRPr sz="1900" b="1"/>
            </a:lvl5pPr>
            <a:lvl6pPr marL="2717483" indent="0">
              <a:buNone/>
              <a:defRPr sz="1900" b="1"/>
            </a:lvl6pPr>
            <a:lvl7pPr marL="3260983" indent="0">
              <a:buNone/>
              <a:defRPr sz="1900" b="1"/>
            </a:lvl7pPr>
            <a:lvl8pPr marL="3804478" indent="0">
              <a:buNone/>
              <a:defRPr sz="1900" b="1"/>
            </a:lvl8pPr>
            <a:lvl9pPr marL="4347979"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09" y="2174875"/>
            <a:ext cx="5386917"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1" y="1535113"/>
            <a:ext cx="5389033" cy="639762"/>
          </a:xfrm>
        </p:spPr>
        <p:txBody>
          <a:bodyPr anchor="b"/>
          <a:lstStyle>
            <a:lvl1pPr marL="0" indent="0">
              <a:buNone/>
              <a:defRPr sz="2800" b="1"/>
            </a:lvl1pPr>
            <a:lvl2pPr marL="543496" indent="0">
              <a:buNone/>
              <a:defRPr sz="2400" b="1"/>
            </a:lvl2pPr>
            <a:lvl3pPr marL="1086993" indent="0">
              <a:buNone/>
              <a:defRPr sz="2200" b="1"/>
            </a:lvl3pPr>
            <a:lvl4pPr marL="1630493" indent="0">
              <a:buNone/>
              <a:defRPr sz="1900" b="1"/>
            </a:lvl4pPr>
            <a:lvl5pPr marL="2173988" indent="0">
              <a:buNone/>
              <a:defRPr sz="1900" b="1"/>
            </a:lvl5pPr>
            <a:lvl6pPr marL="2717483" indent="0">
              <a:buNone/>
              <a:defRPr sz="1900" b="1"/>
            </a:lvl6pPr>
            <a:lvl7pPr marL="3260983" indent="0">
              <a:buNone/>
              <a:defRPr sz="1900" b="1"/>
            </a:lvl7pPr>
            <a:lvl8pPr marL="3804478" indent="0">
              <a:buNone/>
              <a:defRPr sz="1900" b="1"/>
            </a:lvl8pPr>
            <a:lvl9pPr marL="4347979"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371" y="2174875"/>
            <a:ext cx="5389033"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752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893038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6051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2" y="284742"/>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328" tIns="91328" rIns="91328" bIns="91328"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328" tIns="91328" rIns="91328" bIns="91328"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7773998"/>
      </p:ext>
    </p:extLst>
  </p:cSld>
  <p:clrMapOvr>
    <a:masterClrMapping/>
  </p:clrMapOvr>
  <p:transition>
    <p:rand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6741" y="273060"/>
            <a:ext cx="6815667" cy="5853113"/>
          </a:xfrm>
        </p:spPr>
        <p:txBody>
          <a:bodyPr/>
          <a:lstStyle>
            <a:lvl1pPr>
              <a:defRPr sz="3800"/>
            </a:lvl1pPr>
            <a:lvl2pPr>
              <a:defRPr sz="33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10"/>
            <a:ext cx="4011084" cy="4691063"/>
          </a:xfrm>
        </p:spPr>
        <p:txBody>
          <a:bodyPr/>
          <a:lstStyle>
            <a:lvl1pPr marL="0" indent="0">
              <a:buNone/>
              <a:defRPr sz="1600"/>
            </a:lvl1pPr>
            <a:lvl2pPr marL="543496" indent="0">
              <a:buNone/>
              <a:defRPr sz="1400"/>
            </a:lvl2pPr>
            <a:lvl3pPr marL="1086993" indent="0">
              <a:buNone/>
              <a:defRPr sz="1200"/>
            </a:lvl3pPr>
            <a:lvl4pPr marL="1630493" indent="0">
              <a:buNone/>
              <a:defRPr sz="1000"/>
            </a:lvl4pPr>
            <a:lvl5pPr marL="2173988" indent="0">
              <a:buNone/>
              <a:defRPr sz="1000"/>
            </a:lvl5pPr>
            <a:lvl6pPr marL="2717483" indent="0">
              <a:buNone/>
              <a:defRPr sz="1000"/>
            </a:lvl6pPr>
            <a:lvl7pPr marL="3260983" indent="0">
              <a:buNone/>
              <a:defRPr sz="1000"/>
            </a:lvl7pPr>
            <a:lvl8pPr marL="3804478" indent="0">
              <a:buNone/>
              <a:defRPr sz="1000"/>
            </a:lvl8pPr>
            <a:lvl9pPr marL="434797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32904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719" y="612775"/>
            <a:ext cx="7315200" cy="4114800"/>
          </a:xfrm>
        </p:spPr>
        <p:txBody>
          <a:bodyPr/>
          <a:lstStyle>
            <a:lvl1pPr marL="0" indent="0">
              <a:buNone/>
              <a:defRPr sz="3800"/>
            </a:lvl1pPr>
            <a:lvl2pPr marL="543496" indent="0">
              <a:buNone/>
              <a:defRPr sz="3300"/>
            </a:lvl2pPr>
            <a:lvl3pPr marL="1086993" indent="0">
              <a:buNone/>
              <a:defRPr sz="2800"/>
            </a:lvl3pPr>
            <a:lvl4pPr marL="1630493" indent="0">
              <a:buNone/>
              <a:defRPr sz="2400"/>
            </a:lvl4pPr>
            <a:lvl5pPr marL="2173988" indent="0">
              <a:buNone/>
              <a:defRPr sz="2400"/>
            </a:lvl5pPr>
            <a:lvl6pPr marL="2717483" indent="0">
              <a:buNone/>
              <a:defRPr sz="2400"/>
            </a:lvl6pPr>
            <a:lvl7pPr marL="3260983" indent="0">
              <a:buNone/>
              <a:defRPr sz="2400"/>
            </a:lvl7pPr>
            <a:lvl8pPr marL="3804478" indent="0">
              <a:buNone/>
              <a:defRPr sz="2400"/>
            </a:lvl8pPr>
            <a:lvl9pPr marL="4347979" indent="0">
              <a:buNone/>
              <a:defRPr sz="2400"/>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00"/>
            </a:lvl1pPr>
            <a:lvl2pPr marL="543496" indent="0">
              <a:buNone/>
              <a:defRPr sz="1400"/>
            </a:lvl2pPr>
            <a:lvl3pPr marL="1086993" indent="0">
              <a:buNone/>
              <a:defRPr sz="1200"/>
            </a:lvl3pPr>
            <a:lvl4pPr marL="1630493" indent="0">
              <a:buNone/>
              <a:defRPr sz="1000"/>
            </a:lvl4pPr>
            <a:lvl5pPr marL="2173988" indent="0">
              <a:buNone/>
              <a:defRPr sz="1000"/>
            </a:lvl5pPr>
            <a:lvl6pPr marL="2717483" indent="0">
              <a:buNone/>
              <a:defRPr sz="1000"/>
            </a:lvl6pPr>
            <a:lvl7pPr marL="3260983" indent="0">
              <a:buNone/>
              <a:defRPr sz="1000"/>
            </a:lvl7pPr>
            <a:lvl8pPr marL="3804478" indent="0">
              <a:buNone/>
              <a:defRPr sz="1000"/>
            </a:lvl8pPr>
            <a:lvl9pPr marL="434797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44591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441938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2" y="366713"/>
            <a:ext cx="4881033"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85853" y="366713"/>
            <a:ext cx="14446250"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1447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62"/>
            <a:ext cx="2844800" cy="365125"/>
          </a:xfrm>
          <a:prstGeom prst="rect">
            <a:avLst/>
          </a:prstGeom>
        </p:spPr>
        <p:txBody>
          <a:bodyPr/>
          <a:lstStyle/>
          <a:p>
            <a:fld id="{44E5CC29-D4C1-43AF-92DE-EAC9F1236EA8}" type="datetime1">
              <a:rPr lang="zh-CN" altLang="en-US" smtClean="0">
                <a:solidFill>
                  <a:prstClr val="black">
                    <a:tint val="75000"/>
                  </a:prstClr>
                </a:solidFill>
              </a:rPr>
              <a:pPr/>
              <a:t>2023/3/24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1" y="6356362"/>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92"/>
            <a:ext cx="2844800" cy="365125"/>
          </a:xfrm>
          <a:prstGeom prst="rect">
            <a:avLst/>
          </a:prstGeom>
        </p:spPr>
        <p:txBody>
          <a:bodyPr/>
          <a:lstStyle/>
          <a:p>
            <a:fld id="{87115745-2F8B-4195-AD23-8A2542AF7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436117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642" indent="0" algn="ctr">
              <a:buNone/>
              <a:defRPr>
                <a:solidFill>
                  <a:schemeClr val="tx1">
                    <a:tint val="75000"/>
                  </a:schemeClr>
                </a:solidFill>
              </a:defRPr>
            </a:lvl2pPr>
            <a:lvl3pPr marL="1087285" indent="0" algn="ctr">
              <a:buNone/>
              <a:defRPr>
                <a:solidFill>
                  <a:schemeClr val="tx1">
                    <a:tint val="75000"/>
                  </a:schemeClr>
                </a:solidFill>
              </a:defRPr>
            </a:lvl3pPr>
            <a:lvl4pPr marL="1630929" indent="0" algn="ctr">
              <a:buNone/>
              <a:defRPr>
                <a:solidFill>
                  <a:schemeClr val="tx1">
                    <a:tint val="75000"/>
                  </a:schemeClr>
                </a:solidFill>
              </a:defRPr>
            </a:lvl4pPr>
            <a:lvl5pPr marL="2174571" indent="0" algn="ctr">
              <a:buNone/>
              <a:defRPr>
                <a:solidFill>
                  <a:schemeClr val="tx1">
                    <a:tint val="75000"/>
                  </a:schemeClr>
                </a:solidFill>
              </a:defRPr>
            </a:lvl5pPr>
            <a:lvl6pPr marL="2718212" indent="0" algn="ctr">
              <a:buNone/>
              <a:defRPr>
                <a:solidFill>
                  <a:schemeClr val="tx1">
                    <a:tint val="75000"/>
                  </a:schemeClr>
                </a:solidFill>
              </a:defRPr>
            </a:lvl6pPr>
            <a:lvl7pPr marL="3261857" indent="0" algn="ctr">
              <a:buNone/>
              <a:defRPr>
                <a:solidFill>
                  <a:schemeClr val="tx1">
                    <a:tint val="75000"/>
                  </a:schemeClr>
                </a:solidFill>
              </a:defRPr>
            </a:lvl7pPr>
            <a:lvl8pPr marL="3805498" indent="0" algn="ctr">
              <a:buNone/>
              <a:defRPr>
                <a:solidFill>
                  <a:schemeClr val="tx1">
                    <a:tint val="75000"/>
                  </a:schemeClr>
                </a:solidFill>
              </a:defRPr>
            </a:lvl8pPr>
            <a:lvl9pPr marL="434914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3287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53072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21"/>
            <a:ext cx="10363200" cy="1500187"/>
          </a:xfrm>
        </p:spPr>
        <p:txBody>
          <a:bodyPr anchor="b"/>
          <a:lstStyle>
            <a:lvl1pPr marL="0" indent="0">
              <a:buNone/>
              <a:defRPr sz="2400">
                <a:solidFill>
                  <a:schemeClr val="tx1">
                    <a:tint val="75000"/>
                  </a:schemeClr>
                </a:solidFill>
              </a:defRPr>
            </a:lvl1pPr>
            <a:lvl2pPr marL="543642" indent="0">
              <a:buNone/>
              <a:defRPr sz="2200">
                <a:solidFill>
                  <a:schemeClr val="tx1">
                    <a:tint val="75000"/>
                  </a:schemeClr>
                </a:solidFill>
              </a:defRPr>
            </a:lvl2pPr>
            <a:lvl3pPr marL="1087285" indent="0">
              <a:buNone/>
              <a:defRPr sz="1900">
                <a:solidFill>
                  <a:schemeClr val="tx1">
                    <a:tint val="75000"/>
                  </a:schemeClr>
                </a:solidFill>
              </a:defRPr>
            </a:lvl3pPr>
            <a:lvl4pPr marL="1630929" indent="0">
              <a:buNone/>
              <a:defRPr sz="1600">
                <a:solidFill>
                  <a:schemeClr val="tx1">
                    <a:tint val="75000"/>
                  </a:schemeClr>
                </a:solidFill>
              </a:defRPr>
            </a:lvl4pPr>
            <a:lvl5pPr marL="2174571" indent="0">
              <a:buNone/>
              <a:defRPr sz="1600">
                <a:solidFill>
                  <a:schemeClr val="tx1">
                    <a:tint val="75000"/>
                  </a:schemeClr>
                </a:solidFill>
              </a:defRPr>
            </a:lvl5pPr>
            <a:lvl6pPr marL="2718212" indent="0">
              <a:buNone/>
              <a:defRPr sz="1600">
                <a:solidFill>
                  <a:schemeClr val="tx1">
                    <a:tint val="75000"/>
                  </a:schemeClr>
                </a:solidFill>
              </a:defRPr>
            </a:lvl6pPr>
            <a:lvl7pPr marL="3261857" indent="0">
              <a:buNone/>
              <a:defRPr sz="1600">
                <a:solidFill>
                  <a:schemeClr val="tx1">
                    <a:tint val="75000"/>
                  </a:schemeClr>
                </a:solidFill>
              </a:defRPr>
            </a:lvl7pPr>
            <a:lvl8pPr marL="3805498" indent="0">
              <a:buNone/>
              <a:defRPr sz="1600">
                <a:solidFill>
                  <a:schemeClr val="tx1">
                    <a:tint val="75000"/>
                  </a:schemeClr>
                </a:solidFill>
              </a:defRPr>
            </a:lvl8pPr>
            <a:lvl9pPr marL="434914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04475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85854" y="2133601"/>
            <a:ext cx="9662583"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951636" y="2133601"/>
            <a:ext cx="9664700" cy="6034088"/>
          </a:xfrm>
        </p:spPr>
        <p:txBody>
          <a:bodyPr/>
          <a:lstStyle>
            <a:lvl1pPr>
              <a:defRPr sz="3300"/>
            </a:lvl1pPr>
            <a:lvl2pPr>
              <a:defRPr sz="28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73039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7" y="1535113"/>
            <a:ext cx="5386917" cy="639762"/>
          </a:xfrm>
        </p:spPr>
        <p:txBody>
          <a:bodyPr anchor="b"/>
          <a:lstStyle>
            <a:lvl1pPr marL="0" indent="0">
              <a:buNone/>
              <a:defRPr sz="2800" b="1"/>
            </a:lvl1pPr>
            <a:lvl2pPr marL="543642" indent="0">
              <a:buNone/>
              <a:defRPr sz="2400" b="1"/>
            </a:lvl2pPr>
            <a:lvl3pPr marL="1087285" indent="0">
              <a:buNone/>
              <a:defRPr sz="2200" b="1"/>
            </a:lvl3pPr>
            <a:lvl4pPr marL="1630929" indent="0">
              <a:buNone/>
              <a:defRPr sz="1900" b="1"/>
            </a:lvl4pPr>
            <a:lvl5pPr marL="2174571" indent="0">
              <a:buNone/>
              <a:defRPr sz="1900" b="1"/>
            </a:lvl5pPr>
            <a:lvl6pPr marL="2718212" indent="0">
              <a:buNone/>
              <a:defRPr sz="1900" b="1"/>
            </a:lvl6pPr>
            <a:lvl7pPr marL="3261857" indent="0">
              <a:buNone/>
              <a:defRPr sz="1900" b="1"/>
            </a:lvl7pPr>
            <a:lvl8pPr marL="3805498" indent="0">
              <a:buNone/>
              <a:defRPr sz="1900" b="1"/>
            </a:lvl8pPr>
            <a:lvl9pPr marL="4349145"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609607" y="2174875"/>
            <a:ext cx="5386917"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1" y="1535113"/>
            <a:ext cx="5389033" cy="639762"/>
          </a:xfrm>
        </p:spPr>
        <p:txBody>
          <a:bodyPr anchor="b"/>
          <a:lstStyle>
            <a:lvl1pPr marL="0" indent="0">
              <a:buNone/>
              <a:defRPr sz="2800" b="1"/>
            </a:lvl1pPr>
            <a:lvl2pPr marL="543642" indent="0">
              <a:buNone/>
              <a:defRPr sz="2400" b="1"/>
            </a:lvl2pPr>
            <a:lvl3pPr marL="1087285" indent="0">
              <a:buNone/>
              <a:defRPr sz="2200" b="1"/>
            </a:lvl3pPr>
            <a:lvl4pPr marL="1630929" indent="0">
              <a:buNone/>
              <a:defRPr sz="1900" b="1"/>
            </a:lvl4pPr>
            <a:lvl5pPr marL="2174571" indent="0">
              <a:buNone/>
              <a:defRPr sz="1900" b="1"/>
            </a:lvl5pPr>
            <a:lvl6pPr marL="2718212" indent="0">
              <a:buNone/>
              <a:defRPr sz="1900" b="1"/>
            </a:lvl6pPr>
            <a:lvl7pPr marL="3261857" indent="0">
              <a:buNone/>
              <a:defRPr sz="1900" b="1"/>
            </a:lvl7pPr>
            <a:lvl8pPr marL="3805498" indent="0">
              <a:buNone/>
              <a:defRPr sz="1900" b="1"/>
            </a:lvl8pPr>
            <a:lvl9pPr marL="4349145"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93371" y="2174875"/>
            <a:ext cx="5389033" cy="3951288"/>
          </a:xfrm>
        </p:spPr>
        <p:txBody>
          <a:bodyPr/>
          <a:lstStyle>
            <a:lvl1pPr>
              <a:defRPr sz="2800"/>
            </a:lvl1pPr>
            <a:lvl2pPr>
              <a:defRPr sz="2400"/>
            </a:lvl2pPr>
            <a:lvl3pPr>
              <a:defRPr sz="22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897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8" y="886562"/>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2"/>
            <a:ext cx="5680400" cy="3007600"/>
          </a:xfrm>
          <a:prstGeom prst="rect">
            <a:avLst/>
          </a:prstGeom>
        </p:spPr>
        <p:txBody>
          <a:bodyPr spcFirstLastPara="1" wrap="square" lIns="91328" tIns="91328" rIns="91328" bIns="91328" anchor="ctr" anchorCtr="0">
            <a:noAutofit/>
          </a:bodyPr>
          <a:lstStyle>
            <a:lvl1pPr lvl="0" rtl="0">
              <a:spcBef>
                <a:spcPts val="0"/>
              </a:spcBef>
              <a:spcAft>
                <a:spcPts val="0"/>
              </a:spcAft>
              <a:buClr>
                <a:schemeClr val="lt1"/>
              </a:buClr>
              <a:buSzPts val="5300"/>
              <a:buNone/>
              <a:defRPr sz="7000">
                <a:solidFill>
                  <a:schemeClr val="lt1"/>
                </a:solidFill>
              </a:defRPr>
            </a:lvl1pPr>
            <a:lvl2pPr lvl="1" rtl="0">
              <a:spcBef>
                <a:spcPts val="0"/>
              </a:spcBef>
              <a:spcAft>
                <a:spcPts val="0"/>
              </a:spcAft>
              <a:buClr>
                <a:schemeClr val="lt1"/>
              </a:buClr>
              <a:buSzPts val="5300"/>
              <a:buNone/>
              <a:defRPr sz="7000">
                <a:solidFill>
                  <a:schemeClr val="lt1"/>
                </a:solidFill>
              </a:defRPr>
            </a:lvl2pPr>
            <a:lvl3pPr lvl="2" rtl="0">
              <a:spcBef>
                <a:spcPts val="0"/>
              </a:spcBef>
              <a:spcAft>
                <a:spcPts val="0"/>
              </a:spcAft>
              <a:buClr>
                <a:schemeClr val="lt1"/>
              </a:buClr>
              <a:buSzPts val="5300"/>
              <a:buNone/>
              <a:defRPr sz="7000">
                <a:solidFill>
                  <a:schemeClr val="lt1"/>
                </a:solidFill>
              </a:defRPr>
            </a:lvl3pPr>
            <a:lvl4pPr lvl="3" rtl="0">
              <a:spcBef>
                <a:spcPts val="0"/>
              </a:spcBef>
              <a:spcAft>
                <a:spcPts val="0"/>
              </a:spcAft>
              <a:buClr>
                <a:schemeClr val="lt1"/>
              </a:buClr>
              <a:buSzPts val="5300"/>
              <a:buNone/>
              <a:defRPr sz="7000">
                <a:solidFill>
                  <a:schemeClr val="lt1"/>
                </a:solidFill>
              </a:defRPr>
            </a:lvl4pPr>
            <a:lvl5pPr lvl="4" rtl="0">
              <a:spcBef>
                <a:spcPts val="0"/>
              </a:spcBef>
              <a:spcAft>
                <a:spcPts val="0"/>
              </a:spcAft>
              <a:buClr>
                <a:schemeClr val="lt1"/>
              </a:buClr>
              <a:buSzPts val="5300"/>
              <a:buNone/>
              <a:defRPr sz="7000">
                <a:solidFill>
                  <a:schemeClr val="lt1"/>
                </a:solidFill>
              </a:defRPr>
            </a:lvl5pPr>
            <a:lvl6pPr lvl="5" rtl="0">
              <a:spcBef>
                <a:spcPts val="0"/>
              </a:spcBef>
              <a:spcAft>
                <a:spcPts val="0"/>
              </a:spcAft>
              <a:buClr>
                <a:schemeClr val="lt1"/>
              </a:buClr>
              <a:buSzPts val="5300"/>
              <a:buNone/>
              <a:defRPr sz="7000">
                <a:solidFill>
                  <a:schemeClr val="lt1"/>
                </a:solidFill>
              </a:defRPr>
            </a:lvl6pPr>
            <a:lvl7pPr lvl="6" rtl="0">
              <a:spcBef>
                <a:spcPts val="0"/>
              </a:spcBef>
              <a:spcAft>
                <a:spcPts val="0"/>
              </a:spcAft>
              <a:buClr>
                <a:schemeClr val="lt1"/>
              </a:buClr>
              <a:buSzPts val="5300"/>
              <a:buNone/>
              <a:defRPr sz="7000">
                <a:solidFill>
                  <a:schemeClr val="lt1"/>
                </a:solidFill>
              </a:defRPr>
            </a:lvl7pPr>
            <a:lvl8pPr lvl="7" rtl="0">
              <a:spcBef>
                <a:spcPts val="0"/>
              </a:spcBef>
              <a:spcAft>
                <a:spcPts val="0"/>
              </a:spcAft>
              <a:buClr>
                <a:schemeClr val="lt1"/>
              </a:buClr>
              <a:buSzPts val="5300"/>
              <a:buNone/>
              <a:defRPr sz="7000">
                <a:solidFill>
                  <a:schemeClr val="lt1"/>
                </a:solidFill>
              </a:defRPr>
            </a:lvl8pPr>
            <a:lvl9pPr lvl="8" rtl="0">
              <a:spcBef>
                <a:spcPts val="0"/>
              </a:spcBef>
              <a:spcAft>
                <a:spcPts val="0"/>
              </a:spcAft>
              <a:buClr>
                <a:schemeClr val="lt1"/>
              </a:buClr>
              <a:buSzPts val="5300"/>
              <a:buNone/>
              <a:defRPr sz="7000">
                <a:solidFill>
                  <a:schemeClr val="lt1"/>
                </a:solidFill>
              </a:defRPr>
            </a:lvl9pPr>
          </a:lstStyle>
          <a:p>
            <a:endParaRPr/>
          </a:p>
        </p:txBody>
      </p:sp>
    </p:spTree>
    <p:extLst>
      <p:ext uri="{BB962C8B-B14F-4D97-AF65-F5344CB8AC3E}">
        <p14:creationId xmlns:p14="http://schemas.microsoft.com/office/powerpoint/2010/main" val="918876211"/>
      </p:ext>
    </p:extLst>
  </p:cSld>
  <p:clrMapOvr>
    <a:masterClrMapping/>
  </p:clrMapOvr>
  <p:transition>
    <p:rand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2806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884048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400" b="1"/>
            </a:lvl1pPr>
          </a:lstStyle>
          <a:p>
            <a:r>
              <a:rPr lang="en-US" smtClean="0"/>
              <a:t>Click to edit Master title style</a:t>
            </a:r>
            <a:endParaRPr lang="en-US"/>
          </a:p>
        </p:txBody>
      </p:sp>
      <p:sp>
        <p:nvSpPr>
          <p:cNvPr id="3" name="Content Placeholder 2"/>
          <p:cNvSpPr>
            <a:spLocks noGrp="1"/>
          </p:cNvSpPr>
          <p:nvPr>
            <p:ph idx="1"/>
          </p:nvPr>
        </p:nvSpPr>
        <p:spPr>
          <a:xfrm>
            <a:off x="4766739" y="273058"/>
            <a:ext cx="6815667" cy="5853113"/>
          </a:xfrm>
        </p:spPr>
        <p:txBody>
          <a:bodyPr/>
          <a:lstStyle>
            <a:lvl1pPr>
              <a:defRPr sz="3800"/>
            </a:lvl1pPr>
            <a:lvl2pPr>
              <a:defRPr sz="3300"/>
            </a:lvl2pPr>
            <a:lvl3pPr>
              <a:defRPr sz="28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8"/>
            <a:ext cx="4011084" cy="4691063"/>
          </a:xfrm>
        </p:spPr>
        <p:txBody>
          <a:bodyPr/>
          <a:lstStyle>
            <a:lvl1pPr marL="0" indent="0">
              <a:buNone/>
              <a:defRPr sz="1600"/>
            </a:lvl1pPr>
            <a:lvl2pPr marL="543642" indent="0">
              <a:buNone/>
              <a:defRPr sz="1400"/>
            </a:lvl2pPr>
            <a:lvl3pPr marL="1087285" indent="0">
              <a:buNone/>
              <a:defRPr sz="1200"/>
            </a:lvl3pPr>
            <a:lvl4pPr marL="1630929" indent="0">
              <a:buNone/>
              <a:defRPr sz="1000"/>
            </a:lvl4pPr>
            <a:lvl5pPr marL="2174571" indent="0">
              <a:buNone/>
              <a:defRPr sz="1000"/>
            </a:lvl5pPr>
            <a:lvl6pPr marL="2718212" indent="0">
              <a:buNone/>
              <a:defRPr sz="1000"/>
            </a:lvl6pPr>
            <a:lvl7pPr marL="3261857" indent="0">
              <a:buNone/>
              <a:defRPr sz="1000"/>
            </a:lvl7pPr>
            <a:lvl8pPr marL="3805498" indent="0">
              <a:buNone/>
              <a:defRPr sz="1000"/>
            </a:lvl8pPr>
            <a:lvl9pPr marL="434914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2735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9" y="4800601"/>
            <a:ext cx="7315200" cy="566738"/>
          </a:xfrm>
        </p:spPr>
        <p:txBody>
          <a:bodyPr anchor="b"/>
          <a:lstStyle>
            <a:lvl1pPr algn="l">
              <a:defRPr sz="2400" b="1"/>
            </a:lvl1pPr>
          </a:lstStyle>
          <a:p>
            <a:r>
              <a:rPr lang="en-US" smtClean="0"/>
              <a:t>Click to edit Master title style</a:t>
            </a:r>
            <a:endParaRPr lang="en-US"/>
          </a:p>
        </p:txBody>
      </p:sp>
      <p:sp>
        <p:nvSpPr>
          <p:cNvPr id="3" name="Picture Placeholder 2"/>
          <p:cNvSpPr>
            <a:spLocks noGrp="1"/>
          </p:cNvSpPr>
          <p:nvPr>
            <p:ph type="pic" idx="1"/>
          </p:nvPr>
        </p:nvSpPr>
        <p:spPr>
          <a:xfrm>
            <a:off x="2389719" y="612775"/>
            <a:ext cx="7315200" cy="4114800"/>
          </a:xfrm>
        </p:spPr>
        <p:txBody>
          <a:bodyPr/>
          <a:lstStyle>
            <a:lvl1pPr marL="0" indent="0">
              <a:buNone/>
              <a:defRPr sz="3800"/>
            </a:lvl1pPr>
            <a:lvl2pPr marL="543642" indent="0">
              <a:buNone/>
              <a:defRPr sz="3300"/>
            </a:lvl2pPr>
            <a:lvl3pPr marL="1087285" indent="0">
              <a:buNone/>
              <a:defRPr sz="2800"/>
            </a:lvl3pPr>
            <a:lvl4pPr marL="1630929" indent="0">
              <a:buNone/>
              <a:defRPr sz="2400"/>
            </a:lvl4pPr>
            <a:lvl5pPr marL="2174571" indent="0">
              <a:buNone/>
              <a:defRPr sz="2400"/>
            </a:lvl5pPr>
            <a:lvl6pPr marL="2718212" indent="0">
              <a:buNone/>
              <a:defRPr sz="2400"/>
            </a:lvl6pPr>
            <a:lvl7pPr marL="3261857" indent="0">
              <a:buNone/>
              <a:defRPr sz="2400"/>
            </a:lvl7pPr>
            <a:lvl8pPr marL="3805498" indent="0">
              <a:buNone/>
              <a:defRPr sz="2400"/>
            </a:lvl8pPr>
            <a:lvl9pPr marL="4349145" indent="0">
              <a:buNone/>
              <a:defRPr sz="2400"/>
            </a:lvl9pPr>
          </a:lstStyle>
          <a:p>
            <a:endParaRPr lang="en-US"/>
          </a:p>
        </p:txBody>
      </p:sp>
      <p:sp>
        <p:nvSpPr>
          <p:cNvPr id="4" name="Text Placeholder 3"/>
          <p:cNvSpPr>
            <a:spLocks noGrp="1"/>
          </p:cNvSpPr>
          <p:nvPr>
            <p:ph type="body" sz="half" idx="2"/>
          </p:nvPr>
        </p:nvSpPr>
        <p:spPr>
          <a:xfrm>
            <a:off x="2389719" y="5367339"/>
            <a:ext cx="7315200" cy="804862"/>
          </a:xfrm>
        </p:spPr>
        <p:txBody>
          <a:bodyPr/>
          <a:lstStyle>
            <a:lvl1pPr marL="0" indent="0">
              <a:buNone/>
              <a:defRPr sz="1600"/>
            </a:lvl1pPr>
            <a:lvl2pPr marL="543642" indent="0">
              <a:buNone/>
              <a:defRPr sz="1400"/>
            </a:lvl2pPr>
            <a:lvl3pPr marL="1087285" indent="0">
              <a:buNone/>
              <a:defRPr sz="1200"/>
            </a:lvl3pPr>
            <a:lvl4pPr marL="1630929" indent="0">
              <a:buNone/>
              <a:defRPr sz="1000"/>
            </a:lvl4pPr>
            <a:lvl5pPr marL="2174571" indent="0">
              <a:buNone/>
              <a:defRPr sz="1000"/>
            </a:lvl5pPr>
            <a:lvl6pPr marL="2718212" indent="0">
              <a:buNone/>
              <a:defRPr sz="1000"/>
            </a:lvl6pPr>
            <a:lvl7pPr marL="3261857" indent="0">
              <a:buNone/>
              <a:defRPr sz="1000"/>
            </a:lvl7pPr>
            <a:lvl8pPr marL="3805498" indent="0">
              <a:buNone/>
              <a:defRPr sz="1000"/>
            </a:lvl8pPr>
            <a:lvl9pPr marL="4349145"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57800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2763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735302" y="366713"/>
            <a:ext cx="4881033" cy="7800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85853" y="366713"/>
            <a:ext cx="14446250" cy="7800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18953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60"/>
            <a:ext cx="2844800" cy="365125"/>
          </a:xfrm>
          <a:prstGeom prst="rect">
            <a:avLst/>
          </a:prstGeom>
        </p:spPr>
        <p:txBody>
          <a:bodyPr/>
          <a:lstStyle/>
          <a:p>
            <a:fld id="{44E5CC29-D4C1-43AF-92DE-EAC9F1236EA8}" type="datetime1">
              <a:rPr lang="zh-CN" altLang="en-US" smtClean="0">
                <a:solidFill>
                  <a:prstClr val="black">
                    <a:tint val="75000"/>
                  </a:prstClr>
                </a:solidFill>
              </a:rPr>
              <a:pPr/>
              <a:t>2023/3/24</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1" y="6356360"/>
            <a:ext cx="3860800" cy="365125"/>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8976320" y="311290"/>
            <a:ext cx="2844800" cy="365125"/>
          </a:xfrm>
          <a:prstGeom prst="rect">
            <a:avLst/>
          </a:prstGeom>
        </p:spPr>
        <p:txBody>
          <a:bodyPr/>
          <a:lstStyle/>
          <a:p>
            <a:fld id="{87115745-2F8B-4195-AD23-8A2542AF7C2C}"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194567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3861" indent="0" algn="ctr">
              <a:buNone/>
              <a:defRPr>
                <a:solidFill>
                  <a:schemeClr val="tx1">
                    <a:tint val="75000"/>
                  </a:schemeClr>
                </a:solidFill>
              </a:defRPr>
            </a:lvl2pPr>
            <a:lvl3pPr marL="1087723" indent="0" algn="ctr">
              <a:buNone/>
              <a:defRPr>
                <a:solidFill>
                  <a:schemeClr val="tx1">
                    <a:tint val="75000"/>
                  </a:schemeClr>
                </a:solidFill>
              </a:defRPr>
            </a:lvl3pPr>
            <a:lvl4pPr marL="1631585" indent="0" algn="ctr">
              <a:buNone/>
              <a:defRPr>
                <a:solidFill>
                  <a:schemeClr val="tx1">
                    <a:tint val="75000"/>
                  </a:schemeClr>
                </a:solidFill>
              </a:defRPr>
            </a:lvl4pPr>
            <a:lvl5pPr marL="2175446" indent="0" algn="ctr">
              <a:buNone/>
              <a:defRPr>
                <a:solidFill>
                  <a:schemeClr val="tx1">
                    <a:tint val="75000"/>
                  </a:schemeClr>
                </a:solidFill>
              </a:defRPr>
            </a:lvl5pPr>
            <a:lvl6pPr marL="2719307" indent="0" algn="ctr">
              <a:buNone/>
              <a:defRPr>
                <a:solidFill>
                  <a:schemeClr val="tx1">
                    <a:tint val="75000"/>
                  </a:schemeClr>
                </a:solidFill>
              </a:defRPr>
            </a:lvl6pPr>
            <a:lvl7pPr marL="3263169" indent="0" algn="ctr">
              <a:buNone/>
              <a:defRPr>
                <a:solidFill>
                  <a:schemeClr val="tx1">
                    <a:tint val="75000"/>
                  </a:schemeClr>
                </a:solidFill>
              </a:defRPr>
            </a:lvl7pPr>
            <a:lvl8pPr marL="3807031" indent="0" algn="ctr">
              <a:buNone/>
              <a:defRPr>
                <a:solidFill>
                  <a:schemeClr val="tx1">
                    <a:tint val="75000"/>
                  </a:schemeClr>
                </a:solidFill>
              </a:defRPr>
            </a:lvl8pPr>
            <a:lvl9pPr marL="435089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5516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4391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0"/>
            <a:ext cx="10363200" cy="1362075"/>
          </a:xfrm>
        </p:spPr>
        <p:txBody>
          <a:bodyPr anchor="t"/>
          <a:lstStyle>
            <a:lvl1pPr algn="l">
              <a:defRPr sz="48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8"/>
            <a:ext cx="10363200" cy="1500187"/>
          </a:xfrm>
        </p:spPr>
        <p:txBody>
          <a:bodyPr anchor="b"/>
          <a:lstStyle>
            <a:lvl1pPr marL="0" indent="0">
              <a:buNone/>
              <a:defRPr sz="2400">
                <a:solidFill>
                  <a:schemeClr val="tx1">
                    <a:tint val="75000"/>
                  </a:schemeClr>
                </a:solidFill>
              </a:defRPr>
            </a:lvl1pPr>
            <a:lvl2pPr marL="543861" indent="0">
              <a:buNone/>
              <a:defRPr sz="2200">
                <a:solidFill>
                  <a:schemeClr val="tx1">
                    <a:tint val="75000"/>
                  </a:schemeClr>
                </a:solidFill>
              </a:defRPr>
            </a:lvl2pPr>
            <a:lvl3pPr marL="1087723" indent="0">
              <a:buNone/>
              <a:defRPr sz="1900">
                <a:solidFill>
                  <a:schemeClr val="tx1">
                    <a:tint val="75000"/>
                  </a:schemeClr>
                </a:solidFill>
              </a:defRPr>
            </a:lvl3pPr>
            <a:lvl4pPr marL="1631585" indent="0">
              <a:buNone/>
              <a:defRPr sz="1600">
                <a:solidFill>
                  <a:schemeClr val="tx1">
                    <a:tint val="75000"/>
                  </a:schemeClr>
                </a:solidFill>
              </a:defRPr>
            </a:lvl4pPr>
            <a:lvl5pPr marL="2175446" indent="0">
              <a:buNone/>
              <a:defRPr sz="1600">
                <a:solidFill>
                  <a:schemeClr val="tx1">
                    <a:tint val="75000"/>
                  </a:schemeClr>
                </a:solidFill>
              </a:defRPr>
            </a:lvl5pPr>
            <a:lvl6pPr marL="2719307" indent="0">
              <a:buNone/>
              <a:defRPr sz="1600">
                <a:solidFill>
                  <a:schemeClr val="tx1">
                    <a:tint val="75000"/>
                  </a:schemeClr>
                </a:solidFill>
              </a:defRPr>
            </a:lvl6pPr>
            <a:lvl7pPr marL="3263169" indent="0">
              <a:buNone/>
              <a:defRPr sz="1600">
                <a:solidFill>
                  <a:schemeClr val="tx1">
                    <a:tint val="75000"/>
                  </a:schemeClr>
                </a:solidFill>
              </a:defRPr>
            </a:lvl7pPr>
            <a:lvl8pPr marL="3807031" indent="0">
              <a:buNone/>
              <a:defRPr sz="1600">
                <a:solidFill>
                  <a:schemeClr val="tx1">
                    <a:tint val="75000"/>
                  </a:schemeClr>
                </a:solidFill>
              </a:defRPr>
            </a:lvl8pPr>
            <a:lvl9pPr marL="4350894"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4B3276-3901-471F-8285-C92A8E75787C}" type="datetimeFigureOut">
              <a:rPr lang="en-US" smtClean="0">
                <a:solidFill>
                  <a:prstClr val="black">
                    <a:tint val="75000"/>
                  </a:prstClr>
                </a:solidFill>
              </a:rPr>
              <a:pPr/>
              <a:t>3/24/2023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356E0E0-0191-4DF9-B347-48BEABCB12B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411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1.png"/><Relationship Id="rId5" Type="http://schemas.openxmlformats.org/officeDocument/2006/relationships/slideLayout" Target="../slideLayouts/slideLayout42.xml"/><Relationship Id="rId10" Type="http://schemas.openxmlformats.org/officeDocument/2006/relationships/image" Target="../media/image13.jpg"/><Relationship Id="rId4" Type="http://schemas.openxmlformats.org/officeDocument/2006/relationships/slideLayout" Target="../slideLayouts/slideLayout41.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image" Target="../media/image20.jp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6.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8.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9.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328" tIns="91328" rIns="91328" bIns="91328"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1"/>
            <a:ext cx="10272000" cy="4488400"/>
          </a:xfrm>
          <a:prstGeom prst="rect">
            <a:avLst/>
          </a:prstGeom>
          <a:noFill/>
          <a:ln>
            <a:noFill/>
          </a:ln>
        </p:spPr>
        <p:txBody>
          <a:bodyPr spcFirstLastPara="1" wrap="square" lIns="91328" tIns="91328" rIns="91328" bIns="91328"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pic>
        <p:nvPicPr>
          <p:cNvPr id="3" name="Picture 2">
            <a:extLst>
              <a:ext uri="{FF2B5EF4-FFF2-40B4-BE49-F238E27FC236}">
                <a16:creationId xmlns:a16="http://schemas.microsoft.com/office/drawing/2014/main" xmlns="" id="{9906F798-E4B2-4A0E-885F-0DF0BB3F89B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739349" y="39740"/>
            <a:ext cx="1360535" cy="1360535"/>
          </a:xfrm>
          <a:prstGeom prst="rect">
            <a:avLst/>
          </a:prstGeom>
        </p:spPr>
      </p:pic>
    </p:spTree>
    <p:extLst>
      <p:ext uri="{BB962C8B-B14F-4D97-AF65-F5344CB8AC3E}">
        <p14:creationId xmlns:p14="http://schemas.microsoft.com/office/powerpoint/2010/main" val="221568936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737" r:id="rId23"/>
    <p:sldLayoutId id="2147483738" r:id="rId24"/>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9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9141369-8A15-450C-B9C5-6F493AB62AC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39349" y="39740"/>
            <a:ext cx="1360535" cy="1360535"/>
          </a:xfrm>
          <a:prstGeom prst="rect">
            <a:avLst/>
          </a:prstGeom>
        </p:spPr>
      </p:pic>
    </p:spTree>
    <p:extLst>
      <p:ext uri="{BB962C8B-B14F-4D97-AF65-F5344CB8AC3E}">
        <p14:creationId xmlns:p14="http://schemas.microsoft.com/office/powerpoint/2010/main" val="44915454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p:txStyles>
    <p:titleStyle>
      <a:lvl1pPr algn="l" defTabSz="91337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48" indent="-228348" algn="l" defTabSz="91337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30" indent="-228348" algn="l" defTabSz="91337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717" indent="-228348" algn="l" defTabSz="91337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403" indent="-228348" algn="l" defTabSz="9133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095" indent="-228348" algn="l" defTabSz="9133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1778" indent="-228348" algn="l" defTabSz="9133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467" indent="-228348" algn="l" defTabSz="9133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153" indent="-228348" algn="l" defTabSz="9133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1842" indent="-228348" algn="l" defTabSz="9133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373" rtl="0" eaLnBrk="1" latinLnBrk="0" hangingPunct="1">
        <a:defRPr sz="1800" kern="1200">
          <a:solidFill>
            <a:schemeClr val="tx1"/>
          </a:solidFill>
          <a:latin typeface="+mn-lt"/>
          <a:ea typeface="+mn-ea"/>
          <a:cs typeface="+mn-cs"/>
        </a:defRPr>
      </a:lvl1pPr>
      <a:lvl2pPr marL="456688" algn="l" defTabSz="913373" rtl="0" eaLnBrk="1" latinLnBrk="0" hangingPunct="1">
        <a:defRPr sz="1800" kern="1200">
          <a:solidFill>
            <a:schemeClr val="tx1"/>
          </a:solidFill>
          <a:latin typeface="+mn-lt"/>
          <a:ea typeface="+mn-ea"/>
          <a:cs typeface="+mn-cs"/>
        </a:defRPr>
      </a:lvl2pPr>
      <a:lvl3pPr marL="913373" algn="l" defTabSz="913373" rtl="0" eaLnBrk="1" latinLnBrk="0" hangingPunct="1">
        <a:defRPr sz="1800" kern="1200">
          <a:solidFill>
            <a:schemeClr val="tx1"/>
          </a:solidFill>
          <a:latin typeface="+mn-lt"/>
          <a:ea typeface="+mn-ea"/>
          <a:cs typeface="+mn-cs"/>
        </a:defRPr>
      </a:lvl3pPr>
      <a:lvl4pPr marL="1370061" algn="l" defTabSz="913373" rtl="0" eaLnBrk="1" latinLnBrk="0" hangingPunct="1">
        <a:defRPr sz="1800" kern="1200">
          <a:solidFill>
            <a:schemeClr val="tx1"/>
          </a:solidFill>
          <a:latin typeface="+mn-lt"/>
          <a:ea typeface="+mn-ea"/>
          <a:cs typeface="+mn-cs"/>
        </a:defRPr>
      </a:lvl4pPr>
      <a:lvl5pPr marL="1826749" algn="l" defTabSz="913373" rtl="0" eaLnBrk="1" latinLnBrk="0" hangingPunct="1">
        <a:defRPr sz="1800" kern="1200">
          <a:solidFill>
            <a:schemeClr val="tx1"/>
          </a:solidFill>
          <a:latin typeface="+mn-lt"/>
          <a:ea typeface="+mn-ea"/>
          <a:cs typeface="+mn-cs"/>
        </a:defRPr>
      </a:lvl5pPr>
      <a:lvl6pPr marL="2283435" algn="l" defTabSz="913373" rtl="0" eaLnBrk="1" latinLnBrk="0" hangingPunct="1">
        <a:defRPr sz="1800" kern="1200">
          <a:solidFill>
            <a:schemeClr val="tx1"/>
          </a:solidFill>
          <a:latin typeface="+mn-lt"/>
          <a:ea typeface="+mn-ea"/>
          <a:cs typeface="+mn-cs"/>
        </a:defRPr>
      </a:lvl6pPr>
      <a:lvl7pPr marL="2740120" algn="l" defTabSz="913373" rtl="0" eaLnBrk="1" latinLnBrk="0" hangingPunct="1">
        <a:defRPr sz="1800" kern="1200">
          <a:solidFill>
            <a:schemeClr val="tx1"/>
          </a:solidFill>
          <a:latin typeface="+mn-lt"/>
          <a:ea typeface="+mn-ea"/>
          <a:cs typeface="+mn-cs"/>
        </a:defRPr>
      </a:lvl7pPr>
      <a:lvl8pPr marL="3196809" algn="l" defTabSz="913373" rtl="0" eaLnBrk="1" latinLnBrk="0" hangingPunct="1">
        <a:defRPr sz="1800" kern="1200">
          <a:solidFill>
            <a:schemeClr val="tx1"/>
          </a:solidFill>
          <a:latin typeface="+mn-lt"/>
          <a:ea typeface="+mn-ea"/>
          <a:cs typeface="+mn-cs"/>
        </a:defRPr>
      </a:lvl8pPr>
      <a:lvl9pPr marL="3653498" algn="l" defTabSz="91337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F0FB07F-8BFD-499E-A12C-2A244DFD386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739349" y="39740"/>
            <a:ext cx="1360535" cy="1360535"/>
          </a:xfrm>
          <a:prstGeom prst="rect">
            <a:avLst/>
          </a:prstGeom>
        </p:spPr>
      </p:pic>
    </p:spTree>
    <p:extLst>
      <p:ext uri="{BB962C8B-B14F-4D97-AF65-F5344CB8AC3E}">
        <p14:creationId xmlns:p14="http://schemas.microsoft.com/office/powerpoint/2010/main" val="327536074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341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357" indent="-228357" algn="l" defTabSz="91341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064" indent="-228357" algn="l" defTabSz="91341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776" indent="-228357" algn="l" defTabSz="91341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485" indent="-228357" algn="l" defTabSz="913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5194" indent="-228357" algn="l" defTabSz="913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1904" indent="-228357" algn="l" defTabSz="913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8615" indent="-228357" algn="l" defTabSz="913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323" indent="-228357" algn="l" defTabSz="913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033" indent="-228357" algn="l" defTabSz="91341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3418" rtl="0" eaLnBrk="1" latinLnBrk="0" hangingPunct="1">
        <a:defRPr sz="1800" kern="1200">
          <a:solidFill>
            <a:schemeClr val="tx1"/>
          </a:solidFill>
          <a:latin typeface="+mn-lt"/>
          <a:ea typeface="+mn-ea"/>
          <a:cs typeface="+mn-cs"/>
        </a:defRPr>
      </a:lvl1pPr>
      <a:lvl2pPr marL="456710" algn="l" defTabSz="913418" rtl="0" eaLnBrk="1" latinLnBrk="0" hangingPunct="1">
        <a:defRPr sz="1800" kern="1200">
          <a:solidFill>
            <a:schemeClr val="tx1"/>
          </a:solidFill>
          <a:latin typeface="+mn-lt"/>
          <a:ea typeface="+mn-ea"/>
          <a:cs typeface="+mn-cs"/>
        </a:defRPr>
      </a:lvl2pPr>
      <a:lvl3pPr marL="913418" algn="l" defTabSz="913418" rtl="0" eaLnBrk="1" latinLnBrk="0" hangingPunct="1">
        <a:defRPr sz="1800" kern="1200">
          <a:solidFill>
            <a:schemeClr val="tx1"/>
          </a:solidFill>
          <a:latin typeface="+mn-lt"/>
          <a:ea typeface="+mn-ea"/>
          <a:cs typeface="+mn-cs"/>
        </a:defRPr>
      </a:lvl3pPr>
      <a:lvl4pPr marL="1370128" algn="l" defTabSz="913418" rtl="0" eaLnBrk="1" latinLnBrk="0" hangingPunct="1">
        <a:defRPr sz="1800" kern="1200">
          <a:solidFill>
            <a:schemeClr val="tx1"/>
          </a:solidFill>
          <a:latin typeface="+mn-lt"/>
          <a:ea typeface="+mn-ea"/>
          <a:cs typeface="+mn-cs"/>
        </a:defRPr>
      </a:lvl4pPr>
      <a:lvl5pPr marL="1826840" algn="l" defTabSz="913418" rtl="0" eaLnBrk="1" latinLnBrk="0" hangingPunct="1">
        <a:defRPr sz="1800" kern="1200">
          <a:solidFill>
            <a:schemeClr val="tx1"/>
          </a:solidFill>
          <a:latin typeface="+mn-lt"/>
          <a:ea typeface="+mn-ea"/>
          <a:cs typeface="+mn-cs"/>
        </a:defRPr>
      </a:lvl5pPr>
      <a:lvl6pPr marL="2283548" algn="l" defTabSz="913418" rtl="0" eaLnBrk="1" latinLnBrk="0" hangingPunct="1">
        <a:defRPr sz="1800" kern="1200">
          <a:solidFill>
            <a:schemeClr val="tx1"/>
          </a:solidFill>
          <a:latin typeface="+mn-lt"/>
          <a:ea typeface="+mn-ea"/>
          <a:cs typeface="+mn-cs"/>
        </a:defRPr>
      </a:lvl6pPr>
      <a:lvl7pPr marL="2740258" algn="l" defTabSz="913418" rtl="0" eaLnBrk="1" latinLnBrk="0" hangingPunct="1">
        <a:defRPr sz="1800" kern="1200">
          <a:solidFill>
            <a:schemeClr val="tx1"/>
          </a:solidFill>
          <a:latin typeface="+mn-lt"/>
          <a:ea typeface="+mn-ea"/>
          <a:cs typeface="+mn-cs"/>
        </a:defRPr>
      </a:lvl7pPr>
      <a:lvl8pPr marL="3196969" algn="l" defTabSz="913418" rtl="0" eaLnBrk="1" latinLnBrk="0" hangingPunct="1">
        <a:defRPr sz="1800" kern="1200">
          <a:solidFill>
            <a:schemeClr val="tx1"/>
          </a:solidFill>
          <a:latin typeface="+mn-lt"/>
          <a:ea typeface="+mn-ea"/>
          <a:cs typeface="+mn-cs"/>
        </a:defRPr>
      </a:lvl8pPr>
      <a:lvl9pPr marL="3653678" algn="l" defTabSz="91341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3" tIns="45672" rIns="91343" bIns="45672"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8"/>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3" tIns="45672" rIns="91343" bIns="4567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53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3" tIns="45672" rIns="91343" bIns="45672" numCol="1" anchor="t" anchorCtr="0" compatLnSpc="1">
            <a:prstTxWarp prst="textNoShape">
              <a:avLst/>
            </a:prstTxWarp>
          </a:bodyPr>
          <a:lstStyle>
            <a:lvl1pPr eaLnBrk="1" hangingPunct="1">
              <a:spcBef>
                <a:spcPct val="0"/>
              </a:spcBef>
              <a:defRPr sz="1400" b="0">
                <a:solidFill>
                  <a:srgbClr val="000000"/>
                </a:solidFill>
                <a:latin typeface="Arial" charset="0"/>
              </a:defRPr>
            </a:lvl1pPr>
          </a:lstStyle>
          <a:p>
            <a:pPr fontAlgn="base">
              <a:spcAft>
                <a:spcPct val="0"/>
              </a:spcAft>
              <a:defRPr/>
            </a:pPr>
            <a:fld id="{D6431B26-A2FD-4065-83C3-B04C2FDAD4BD}" type="datetimeFigureOut">
              <a:rPr lang="en-US"/>
              <a:pPr fontAlgn="base">
                <a:spcAft>
                  <a:spcPct val="0"/>
                </a:spcAft>
                <a:defRPr/>
              </a:pPr>
              <a:t>3/24/2023</a:t>
            </a:fld>
            <a:endParaRPr lang="en-US"/>
          </a:p>
        </p:txBody>
      </p:sp>
      <p:sp>
        <p:nvSpPr>
          <p:cNvPr id="55301" name="Rectangle 5"/>
          <p:cNvSpPr>
            <a:spLocks noGrp="1" noChangeArrowheads="1"/>
          </p:cNvSpPr>
          <p:nvPr>
            <p:ph type="ftr" sz="quarter" idx="3"/>
          </p:nvPr>
        </p:nvSpPr>
        <p:spPr bwMode="auto">
          <a:xfrm>
            <a:off x="4165601"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3" tIns="45672" rIns="91343" bIns="45672" numCol="1" anchor="t" anchorCtr="0" compatLnSpc="1">
            <a:prstTxWarp prst="textNoShape">
              <a:avLst/>
            </a:prstTxWarp>
          </a:bodyPr>
          <a:lstStyle>
            <a:lvl1pPr algn="ctr" eaLnBrk="1" hangingPunct="1">
              <a:spcBef>
                <a:spcPct val="0"/>
              </a:spcBef>
              <a:defRPr sz="1400" b="0">
                <a:solidFill>
                  <a:srgbClr val="000000"/>
                </a:solidFill>
                <a:latin typeface="Arial" charset="0"/>
              </a:defRPr>
            </a:lvl1pPr>
          </a:lstStyle>
          <a:p>
            <a:pPr fontAlgn="base">
              <a:spcAft>
                <a:spcPct val="0"/>
              </a:spcAft>
              <a:defRPr/>
            </a:pPr>
            <a:endParaRPr lang="en-US"/>
          </a:p>
        </p:txBody>
      </p:sp>
      <p:sp>
        <p:nvSpPr>
          <p:cNvPr id="553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3" tIns="45672" rIns="91343" bIns="45672" numCol="1" anchor="t" anchorCtr="0" compatLnSpc="1">
            <a:prstTxWarp prst="textNoShape">
              <a:avLst/>
            </a:prstTxWarp>
          </a:bodyPr>
          <a:lstStyle>
            <a:lvl1pPr algn="r" eaLnBrk="1" hangingPunct="1">
              <a:defRPr sz="1400">
                <a:solidFill>
                  <a:srgbClr val="000000"/>
                </a:solidFill>
                <a:latin typeface="Arial" pitchFamily="34" charset="0"/>
              </a:defRPr>
            </a:lvl1pPr>
          </a:lstStyle>
          <a:p>
            <a:pPr fontAlgn="base">
              <a:spcBef>
                <a:spcPct val="0"/>
              </a:spcBef>
              <a:spcAft>
                <a:spcPct val="0"/>
              </a:spcAft>
            </a:pPr>
            <a:fld id="{27DE6ADE-A0A0-4119-AD82-AF0AC1820848}"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24087382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710" algn="ctr" rtl="0" fontAlgn="base">
        <a:spcBef>
          <a:spcPct val="0"/>
        </a:spcBef>
        <a:spcAft>
          <a:spcPct val="0"/>
        </a:spcAft>
        <a:defRPr sz="4400">
          <a:solidFill>
            <a:schemeClr val="tx2"/>
          </a:solidFill>
          <a:latin typeface="Arial" charset="0"/>
        </a:defRPr>
      </a:lvl6pPr>
      <a:lvl7pPr marL="913418" algn="ctr" rtl="0" fontAlgn="base">
        <a:spcBef>
          <a:spcPct val="0"/>
        </a:spcBef>
        <a:spcAft>
          <a:spcPct val="0"/>
        </a:spcAft>
        <a:defRPr sz="4400">
          <a:solidFill>
            <a:schemeClr val="tx2"/>
          </a:solidFill>
          <a:latin typeface="Arial" charset="0"/>
        </a:defRPr>
      </a:lvl7pPr>
      <a:lvl8pPr marL="1370128" algn="ctr" rtl="0" fontAlgn="base">
        <a:spcBef>
          <a:spcPct val="0"/>
        </a:spcBef>
        <a:spcAft>
          <a:spcPct val="0"/>
        </a:spcAft>
        <a:defRPr sz="4400">
          <a:solidFill>
            <a:schemeClr val="tx2"/>
          </a:solidFill>
          <a:latin typeface="Arial" charset="0"/>
        </a:defRPr>
      </a:lvl8pPr>
      <a:lvl9pPr marL="1826840" algn="ctr" rtl="0" fontAlgn="base">
        <a:spcBef>
          <a:spcPct val="0"/>
        </a:spcBef>
        <a:spcAft>
          <a:spcPct val="0"/>
        </a:spcAft>
        <a:defRPr sz="4400">
          <a:solidFill>
            <a:schemeClr val="tx2"/>
          </a:solidFill>
          <a:latin typeface="Arial" charset="0"/>
        </a:defRPr>
      </a:lvl9pPr>
    </p:titleStyle>
    <p:bodyStyle>
      <a:lvl1pPr marL="342532" indent="-342532" algn="l" rtl="0" eaLnBrk="0" fontAlgn="base" hangingPunct="0">
        <a:spcBef>
          <a:spcPct val="20000"/>
        </a:spcBef>
        <a:spcAft>
          <a:spcPct val="0"/>
        </a:spcAft>
        <a:buChar char="•"/>
        <a:defRPr sz="3200">
          <a:solidFill>
            <a:schemeClr val="tx1"/>
          </a:solidFill>
          <a:latin typeface="+mn-lt"/>
          <a:ea typeface="+mn-ea"/>
          <a:cs typeface="+mn-cs"/>
        </a:defRPr>
      </a:lvl1pPr>
      <a:lvl2pPr marL="742153" indent="-285443" algn="l" rtl="0" eaLnBrk="0" fontAlgn="base" hangingPunct="0">
        <a:spcBef>
          <a:spcPct val="20000"/>
        </a:spcBef>
        <a:spcAft>
          <a:spcPct val="0"/>
        </a:spcAft>
        <a:buChar char="–"/>
        <a:defRPr sz="2800">
          <a:solidFill>
            <a:schemeClr val="tx1"/>
          </a:solidFill>
          <a:latin typeface="+mn-lt"/>
        </a:defRPr>
      </a:lvl2pPr>
      <a:lvl3pPr marL="1141776" indent="-228357" algn="l" rtl="0" eaLnBrk="0" fontAlgn="base" hangingPunct="0">
        <a:spcBef>
          <a:spcPct val="20000"/>
        </a:spcBef>
        <a:spcAft>
          <a:spcPct val="0"/>
        </a:spcAft>
        <a:buChar char="•"/>
        <a:defRPr sz="2400">
          <a:solidFill>
            <a:schemeClr val="tx1"/>
          </a:solidFill>
          <a:latin typeface="+mn-lt"/>
        </a:defRPr>
      </a:lvl3pPr>
      <a:lvl4pPr marL="1598485" indent="-228357" algn="l" rtl="0" eaLnBrk="0" fontAlgn="base" hangingPunct="0">
        <a:spcBef>
          <a:spcPct val="20000"/>
        </a:spcBef>
        <a:spcAft>
          <a:spcPct val="0"/>
        </a:spcAft>
        <a:buChar char="–"/>
        <a:defRPr sz="2000">
          <a:solidFill>
            <a:schemeClr val="tx1"/>
          </a:solidFill>
          <a:latin typeface="+mn-lt"/>
        </a:defRPr>
      </a:lvl4pPr>
      <a:lvl5pPr marL="2055194" indent="-228357" algn="l" rtl="0" eaLnBrk="0" fontAlgn="base" hangingPunct="0">
        <a:spcBef>
          <a:spcPct val="20000"/>
        </a:spcBef>
        <a:spcAft>
          <a:spcPct val="0"/>
        </a:spcAft>
        <a:buChar char="»"/>
        <a:defRPr sz="2000">
          <a:solidFill>
            <a:schemeClr val="tx1"/>
          </a:solidFill>
          <a:latin typeface="+mn-lt"/>
        </a:defRPr>
      </a:lvl5pPr>
      <a:lvl6pPr marL="2511904" indent="-228357" algn="l" rtl="0" fontAlgn="base">
        <a:spcBef>
          <a:spcPct val="20000"/>
        </a:spcBef>
        <a:spcAft>
          <a:spcPct val="0"/>
        </a:spcAft>
        <a:buChar char="»"/>
        <a:defRPr sz="2000">
          <a:solidFill>
            <a:schemeClr val="tx1"/>
          </a:solidFill>
          <a:latin typeface="+mn-lt"/>
        </a:defRPr>
      </a:lvl6pPr>
      <a:lvl7pPr marL="2968615" indent="-228357" algn="l" rtl="0" fontAlgn="base">
        <a:spcBef>
          <a:spcPct val="20000"/>
        </a:spcBef>
        <a:spcAft>
          <a:spcPct val="0"/>
        </a:spcAft>
        <a:buChar char="»"/>
        <a:defRPr sz="2000">
          <a:solidFill>
            <a:schemeClr val="tx1"/>
          </a:solidFill>
          <a:latin typeface="+mn-lt"/>
        </a:defRPr>
      </a:lvl7pPr>
      <a:lvl8pPr marL="3425323" indent="-228357" algn="l" rtl="0" fontAlgn="base">
        <a:spcBef>
          <a:spcPct val="20000"/>
        </a:spcBef>
        <a:spcAft>
          <a:spcPct val="0"/>
        </a:spcAft>
        <a:buChar char="»"/>
        <a:defRPr sz="2000">
          <a:solidFill>
            <a:schemeClr val="tx1"/>
          </a:solidFill>
          <a:latin typeface="+mn-lt"/>
        </a:defRPr>
      </a:lvl8pPr>
      <a:lvl9pPr marL="3882033" indent="-228357"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418" rtl="0" eaLnBrk="1" latinLnBrk="0" hangingPunct="1">
        <a:defRPr sz="1800" kern="1200">
          <a:solidFill>
            <a:schemeClr val="tx1"/>
          </a:solidFill>
          <a:latin typeface="+mn-lt"/>
          <a:ea typeface="+mn-ea"/>
          <a:cs typeface="+mn-cs"/>
        </a:defRPr>
      </a:lvl1pPr>
      <a:lvl2pPr marL="456710" algn="l" defTabSz="913418" rtl="0" eaLnBrk="1" latinLnBrk="0" hangingPunct="1">
        <a:defRPr sz="1800" kern="1200">
          <a:solidFill>
            <a:schemeClr val="tx1"/>
          </a:solidFill>
          <a:latin typeface="+mn-lt"/>
          <a:ea typeface="+mn-ea"/>
          <a:cs typeface="+mn-cs"/>
        </a:defRPr>
      </a:lvl2pPr>
      <a:lvl3pPr marL="913418" algn="l" defTabSz="913418" rtl="0" eaLnBrk="1" latinLnBrk="0" hangingPunct="1">
        <a:defRPr sz="1800" kern="1200">
          <a:solidFill>
            <a:schemeClr val="tx1"/>
          </a:solidFill>
          <a:latin typeface="+mn-lt"/>
          <a:ea typeface="+mn-ea"/>
          <a:cs typeface="+mn-cs"/>
        </a:defRPr>
      </a:lvl3pPr>
      <a:lvl4pPr marL="1370128" algn="l" defTabSz="913418" rtl="0" eaLnBrk="1" latinLnBrk="0" hangingPunct="1">
        <a:defRPr sz="1800" kern="1200">
          <a:solidFill>
            <a:schemeClr val="tx1"/>
          </a:solidFill>
          <a:latin typeface="+mn-lt"/>
          <a:ea typeface="+mn-ea"/>
          <a:cs typeface="+mn-cs"/>
        </a:defRPr>
      </a:lvl4pPr>
      <a:lvl5pPr marL="1826840" algn="l" defTabSz="913418" rtl="0" eaLnBrk="1" latinLnBrk="0" hangingPunct="1">
        <a:defRPr sz="1800" kern="1200">
          <a:solidFill>
            <a:schemeClr val="tx1"/>
          </a:solidFill>
          <a:latin typeface="+mn-lt"/>
          <a:ea typeface="+mn-ea"/>
          <a:cs typeface="+mn-cs"/>
        </a:defRPr>
      </a:lvl5pPr>
      <a:lvl6pPr marL="2283548" algn="l" defTabSz="913418" rtl="0" eaLnBrk="1" latinLnBrk="0" hangingPunct="1">
        <a:defRPr sz="1800" kern="1200">
          <a:solidFill>
            <a:schemeClr val="tx1"/>
          </a:solidFill>
          <a:latin typeface="+mn-lt"/>
          <a:ea typeface="+mn-ea"/>
          <a:cs typeface="+mn-cs"/>
        </a:defRPr>
      </a:lvl6pPr>
      <a:lvl7pPr marL="2740258" algn="l" defTabSz="913418" rtl="0" eaLnBrk="1" latinLnBrk="0" hangingPunct="1">
        <a:defRPr sz="1800" kern="1200">
          <a:solidFill>
            <a:schemeClr val="tx1"/>
          </a:solidFill>
          <a:latin typeface="+mn-lt"/>
          <a:ea typeface="+mn-ea"/>
          <a:cs typeface="+mn-cs"/>
        </a:defRPr>
      </a:lvl7pPr>
      <a:lvl8pPr marL="3196969" algn="l" defTabSz="913418" rtl="0" eaLnBrk="1" latinLnBrk="0" hangingPunct="1">
        <a:defRPr sz="1800" kern="1200">
          <a:solidFill>
            <a:schemeClr val="tx1"/>
          </a:solidFill>
          <a:latin typeface="+mn-lt"/>
          <a:ea typeface="+mn-ea"/>
          <a:cs typeface="+mn-cs"/>
        </a:defRPr>
      </a:lvl8pPr>
      <a:lvl9pPr marL="3653678" algn="l" defTabSz="91341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340" tIns="45670" rIns="91340" bIns="4567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1" y="1600210"/>
            <a:ext cx="10972800" cy="4525963"/>
          </a:xfrm>
          <a:prstGeom prst="rect">
            <a:avLst/>
          </a:prstGeom>
        </p:spPr>
        <p:txBody>
          <a:bodyPr vert="horz" lIns="91340" tIns="45670" rIns="91340" bIns="4567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61"/>
            <a:ext cx="2844800" cy="365125"/>
          </a:xfrm>
          <a:prstGeom prst="rect">
            <a:avLst/>
          </a:prstGeom>
        </p:spPr>
        <p:txBody>
          <a:bodyPr vert="horz" lIns="91340" tIns="45670" rIns="91340" bIns="45670" rtlCol="0" anchor="ctr"/>
          <a:lstStyle>
            <a:lvl1pPr algn="l">
              <a:defRPr sz="1600">
                <a:solidFill>
                  <a:schemeClr val="tx1">
                    <a:tint val="75000"/>
                  </a:schemeClr>
                </a:solidFill>
                <a:latin typeface="印品黑体" panose="00000500000000000000" pitchFamily="2" charset="-122"/>
                <a:ea typeface="印品黑体" panose="00000500000000000000" pitchFamily="2" charset="-122"/>
              </a:defRPr>
            </a:lvl1pPr>
          </a:lstStyle>
          <a:p>
            <a:pPr>
              <a:defRPr/>
            </a:pPr>
            <a:fld id="{9196EC2F-0988-4314-AD4B-24FF16D7B45E}" type="datetime1">
              <a:rPr lang="en-US" altLang="zh-CN" smtClean="0">
                <a:solidFill>
                  <a:prstClr val="black">
                    <a:tint val="75000"/>
                  </a:prstClr>
                </a:solidFill>
              </a:rPr>
              <a:pPr>
                <a:defRPr/>
              </a:pPr>
              <a:t>3/24/2023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61"/>
            <a:ext cx="3860800" cy="365125"/>
          </a:xfrm>
          <a:prstGeom prst="rect">
            <a:avLst/>
          </a:prstGeom>
        </p:spPr>
        <p:txBody>
          <a:bodyPr vert="horz" lIns="91340" tIns="45670" rIns="91340" bIns="45670" rtlCol="0" anchor="ctr"/>
          <a:lstStyle>
            <a:lvl1pPr algn="ctr">
              <a:defRPr sz="1600">
                <a:solidFill>
                  <a:schemeClr val="tx1">
                    <a:tint val="75000"/>
                  </a:schemeClr>
                </a:solidFill>
                <a:latin typeface="印品黑体" panose="00000500000000000000" pitchFamily="2" charset="-122"/>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61"/>
            <a:ext cx="2844800" cy="365125"/>
          </a:xfrm>
          <a:prstGeom prst="rect">
            <a:avLst/>
          </a:prstGeom>
        </p:spPr>
        <p:txBody>
          <a:bodyPr vert="horz" lIns="91340" tIns="45670" rIns="91340" bIns="45670" rtlCol="0" anchor="ctr"/>
          <a:lstStyle>
            <a:lvl1pPr algn="r">
              <a:defRPr sz="1600">
                <a:solidFill>
                  <a:schemeClr val="tx1">
                    <a:tint val="75000"/>
                  </a:schemeClr>
                </a:solidFill>
                <a:latin typeface="印品黑体" panose="00000500000000000000" pitchFamily="2" charset="-122"/>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2003927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transition spd="slow" advTm="0">
    <p:fade/>
  </p:transition>
  <p:txStyles>
    <p:titleStyle>
      <a:lvl1pPr algn="ctr" defTabSz="1217620" rtl="0" eaLnBrk="1" latinLnBrk="0" hangingPunct="1">
        <a:spcBef>
          <a:spcPct val="0"/>
        </a:spcBef>
        <a:buNone/>
        <a:defRPr sz="5900" kern="1200">
          <a:solidFill>
            <a:schemeClr val="tx1"/>
          </a:solidFill>
          <a:latin typeface="印品黑体" panose="00000500000000000000" pitchFamily="2" charset="-122"/>
          <a:ea typeface="+mj-ea"/>
          <a:cs typeface="+mj-cs"/>
        </a:defRPr>
      </a:lvl1pPr>
    </p:titleStyle>
    <p:bodyStyle>
      <a:lvl1pPr marL="456608" indent="-456608" algn="l" defTabSz="1217620" rtl="0" eaLnBrk="1" latinLnBrk="0" hangingPunct="1">
        <a:spcBef>
          <a:spcPct val="20000"/>
        </a:spcBef>
        <a:buFont typeface="Arial" pitchFamily="34" charset="0"/>
        <a:buChar char="•"/>
        <a:defRPr sz="4300" kern="1200">
          <a:solidFill>
            <a:schemeClr val="tx1"/>
          </a:solidFill>
          <a:latin typeface="印品黑体" panose="00000500000000000000" pitchFamily="2" charset="-122"/>
          <a:ea typeface="+mn-ea"/>
          <a:cs typeface="+mn-cs"/>
        </a:defRPr>
      </a:lvl1pPr>
      <a:lvl2pPr marL="989315" indent="-380506" algn="l" defTabSz="1217620" rtl="0" eaLnBrk="1" latinLnBrk="0" hangingPunct="1">
        <a:spcBef>
          <a:spcPct val="20000"/>
        </a:spcBef>
        <a:buFont typeface="Arial" pitchFamily="34" charset="0"/>
        <a:buChar char="–"/>
        <a:defRPr sz="3800" kern="1200">
          <a:solidFill>
            <a:schemeClr val="tx1"/>
          </a:solidFill>
          <a:latin typeface="印品黑体" panose="00000500000000000000" pitchFamily="2" charset="-122"/>
          <a:ea typeface="+mn-ea"/>
          <a:cs typeface="+mn-cs"/>
        </a:defRPr>
      </a:lvl2pPr>
      <a:lvl3pPr marL="1522023" indent="-304403" algn="l" defTabSz="1217620" rtl="0" eaLnBrk="1" latinLnBrk="0" hangingPunct="1">
        <a:spcBef>
          <a:spcPct val="20000"/>
        </a:spcBef>
        <a:buFont typeface="Arial" pitchFamily="34" charset="0"/>
        <a:buChar char="•"/>
        <a:defRPr sz="3200" kern="1200">
          <a:solidFill>
            <a:schemeClr val="tx1"/>
          </a:solidFill>
          <a:latin typeface="印品黑体" panose="00000500000000000000" pitchFamily="2" charset="-122"/>
          <a:ea typeface="+mn-ea"/>
          <a:cs typeface="+mn-cs"/>
        </a:defRPr>
      </a:lvl3pPr>
      <a:lvl4pPr marL="2130832" indent="-304403" algn="l" defTabSz="1217620" rtl="0" eaLnBrk="1" latinLnBrk="0" hangingPunct="1">
        <a:spcBef>
          <a:spcPct val="20000"/>
        </a:spcBef>
        <a:buFont typeface="Arial" pitchFamily="34" charset="0"/>
        <a:buChar char="–"/>
        <a:defRPr sz="2700" kern="1200">
          <a:solidFill>
            <a:schemeClr val="tx1"/>
          </a:solidFill>
          <a:latin typeface="印品黑体" panose="00000500000000000000" pitchFamily="2" charset="-122"/>
          <a:ea typeface="+mn-ea"/>
          <a:cs typeface="+mn-cs"/>
        </a:defRPr>
      </a:lvl4pPr>
      <a:lvl5pPr marL="2739639" indent="-304403" algn="l" defTabSz="1217620" rtl="0" eaLnBrk="1" latinLnBrk="0" hangingPunct="1">
        <a:spcBef>
          <a:spcPct val="20000"/>
        </a:spcBef>
        <a:buFont typeface="Arial" pitchFamily="34" charset="0"/>
        <a:buChar char="»"/>
        <a:defRPr sz="2700" kern="1200">
          <a:solidFill>
            <a:schemeClr val="tx1"/>
          </a:solidFill>
          <a:latin typeface="印品黑体" panose="00000500000000000000" pitchFamily="2" charset="-122"/>
          <a:ea typeface="+mn-ea"/>
          <a:cs typeface="+mn-cs"/>
        </a:defRPr>
      </a:lvl5pPr>
      <a:lvl6pPr marL="3348452" indent="-304403" algn="l" defTabSz="121762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7262" indent="-304403" algn="l" defTabSz="121762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6069" indent="-304403" algn="l" defTabSz="121762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4881" indent="-304403" algn="l" defTabSz="121762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620" rtl="0" eaLnBrk="1" latinLnBrk="0" hangingPunct="1">
        <a:defRPr sz="2400" kern="1200">
          <a:solidFill>
            <a:schemeClr val="tx1"/>
          </a:solidFill>
          <a:latin typeface="+mn-lt"/>
          <a:ea typeface="+mn-ea"/>
          <a:cs typeface="+mn-cs"/>
        </a:defRPr>
      </a:lvl1pPr>
      <a:lvl2pPr marL="608810" algn="l" defTabSz="1217620" rtl="0" eaLnBrk="1" latinLnBrk="0" hangingPunct="1">
        <a:defRPr sz="2400" kern="1200">
          <a:solidFill>
            <a:schemeClr val="tx1"/>
          </a:solidFill>
          <a:latin typeface="+mn-lt"/>
          <a:ea typeface="+mn-ea"/>
          <a:cs typeface="+mn-cs"/>
        </a:defRPr>
      </a:lvl2pPr>
      <a:lvl3pPr marL="1217620" algn="l" defTabSz="1217620" rtl="0" eaLnBrk="1" latinLnBrk="0" hangingPunct="1">
        <a:defRPr sz="2400" kern="1200">
          <a:solidFill>
            <a:schemeClr val="tx1"/>
          </a:solidFill>
          <a:latin typeface="+mn-lt"/>
          <a:ea typeface="+mn-ea"/>
          <a:cs typeface="+mn-cs"/>
        </a:defRPr>
      </a:lvl3pPr>
      <a:lvl4pPr marL="1826428" algn="l" defTabSz="1217620" rtl="0" eaLnBrk="1" latinLnBrk="0" hangingPunct="1">
        <a:defRPr sz="2400" kern="1200">
          <a:solidFill>
            <a:schemeClr val="tx1"/>
          </a:solidFill>
          <a:latin typeface="+mn-lt"/>
          <a:ea typeface="+mn-ea"/>
          <a:cs typeface="+mn-cs"/>
        </a:defRPr>
      </a:lvl4pPr>
      <a:lvl5pPr marL="2435238" algn="l" defTabSz="1217620" rtl="0" eaLnBrk="1" latinLnBrk="0" hangingPunct="1">
        <a:defRPr sz="2400" kern="1200">
          <a:solidFill>
            <a:schemeClr val="tx1"/>
          </a:solidFill>
          <a:latin typeface="+mn-lt"/>
          <a:ea typeface="+mn-ea"/>
          <a:cs typeface="+mn-cs"/>
        </a:defRPr>
      </a:lvl5pPr>
      <a:lvl6pPr marL="3044047" algn="l" defTabSz="1217620" rtl="0" eaLnBrk="1" latinLnBrk="0" hangingPunct="1">
        <a:defRPr sz="2400" kern="1200">
          <a:solidFill>
            <a:schemeClr val="tx1"/>
          </a:solidFill>
          <a:latin typeface="+mn-lt"/>
          <a:ea typeface="+mn-ea"/>
          <a:cs typeface="+mn-cs"/>
        </a:defRPr>
      </a:lvl6pPr>
      <a:lvl7pPr marL="3652856" algn="l" defTabSz="1217620" rtl="0" eaLnBrk="1" latinLnBrk="0" hangingPunct="1">
        <a:defRPr sz="2400" kern="1200">
          <a:solidFill>
            <a:schemeClr val="tx1"/>
          </a:solidFill>
          <a:latin typeface="+mn-lt"/>
          <a:ea typeface="+mn-ea"/>
          <a:cs typeface="+mn-cs"/>
        </a:defRPr>
      </a:lvl7pPr>
      <a:lvl8pPr marL="4261668" algn="l" defTabSz="1217620" rtl="0" eaLnBrk="1" latinLnBrk="0" hangingPunct="1">
        <a:defRPr sz="2400" kern="1200">
          <a:solidFill>
            <a:schemeClr val="tx1"/>
          </a:solidFill>
          <a:latin typeface="+mn-lt"/>
          <a:ea typeface="+mn-ea"/>
          <a:cs typeface="+mn-cs"/>
        </a:defRPr>
      </a:lvl8pPr>
      <a:lvl9pPr marL="4870476" algn="l" defTabSz="121762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08696" tIns="54349" rIns="108696" bIns="543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10"/>
            <a:ext cx="10972800" cy="4525963"/>
          </a:xfrm>
          <a:prstGeom prst="rect">
            <a:avLst/>
          </a:prstGeom>
        </p:spPr>
        <p:txBody>
          <a:bodyPr vert="horz" lIns="108696" tIns="54349" rIns="108696" bIns="543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60"/>
            <a:ext cx="2844800" cy="365125"/>
          </a:xfrm>
          <a:prstGeom prst="rect">
            <a:avLst/>
          </a:prstGeom>
        </p:spPr>
        <p:txBody>
          <a:bodyPr vert="horz" lIns="108696" tIns="54349" rIns="108696" bIns="54349" rtlCol="0" anchor="ctr"/>
          <a:lstStyle>
            <a:lvl1pPr algn="l">
              <a:defRPr sz="1400">
                <a:solidFill>
                  <a:schemeClr val="tx1">
                    <a:tint val="75000"/>
                  </a:schemeClr>
                </a:solidFill>
              </a:defRPr>
            </a:lvl1pPr>
          </a:lstStyle>
          <a:p>
            <a:pPr defTabSz="1086993"/>
            <a:fld id="{774B3276-3901-471F-8285-C92A8E75787C}" type="datetimeFigureOut">
              <a:rPr lang="en-US" smtClean="0">
                <a:solidFill>
                  <a:prstClr val="black">
                    <a:tint val="75000"/>
                  </a:prstClr>
                </a:solidFill>
              </a:rPr>
              <a:pPr defTabSz="1086993"/>
              <a:t>3/24/2023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60"/>
            <a:ext cx="3860800" cy="365125"/>
          </a:xfrm>
          <a:prstGeom prst="rect">
            <a:avLst/>
          </a:prstGeom>
        </p:spPr>
        <p:txBody>
          <a:bodyPr vert="horz" lIns="108696" tIns="54349" rIns="108696" bIns="54349" rtlCol="0" anchor="ctr"/>
          <a:lstStyle>
            <a:lvl1pPr algn="ctr">
              <a:defRPr sz="1400">
                <a:solidFill>
                  <a:schemeClr val="tx1">
                    <a:tint val="75000"/>
                  </a:schemeClr>
                </a:solidFill>
              </a:defRPr>
            </a:lvl1pPr>
          </a:lstStyle>
          <a:p>
            <a:pPr defTabSz="108699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108696" tIns="54349" rIns="108696" bIns="54349" rtlCol="0" anchor="ctr"/>
          <a:lstStyle>
            <a:lvl1pPr algn="r">
              <a:defRPr sz="1400">
                <a:solidFill>
                  <a:schemeClr val="tx1">
                    <a:tint val="75000"/>
                  </a:schemeClr>
                </a:solidFill>
              </a:defRPr>
            </a:lvl1pPr>
          </a:lstStyle>
          <a:p>
            <a:pPr defTabSz="1086993"/>
            <a:fld id="{4356E0E0-0191-4DF9-B347-48BEABCB12B3}" type="slidenum">
              <a:rPr lang="en-US" smtClean="0">
                <a:solidFill>
                  <a:prstClr val="black">
                    <a:tint val="75000"/>
                  </a:prstClr>
                </a:solidFill>
              </a:rPr>
              <a:pPr defTabSz="1086993"/>
              <a:t>‹#›</a:t>
            </a:fld>
            <a:endParaRPr lang="en-US">
              <a:solidFill>
                <a:prstClr val="black">
                  <a:tint val="75000"/>
                </a:prstClr>
              </a:solidFill>
            </a:endParaRPr>
          </a:p>
        </p:txBody>
      </p:sp>
    </p:spTree>
    <p:extLst>
      <p:ext uri="{BB962C8B-B14F-4D97-AF65-F5344CB8AC3E}">
        <p14:creationId xmlns:p14="http://schemas.microsoft.com/office/powerpoint/2010/main" val="427981259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txStyles>
    <p:titleStyle>
      <a:lvl1pPr algn="ctr" defTabSz="1086993" rtl="0" eaLnBrk="1" latinLnBrk="0" hangingPunct="1">
        <a:spcBef>
          <a:spcPct val="0"/>
        </a:spcBef>
        <a:buNone/>
        <a:defRPr sz="5200" kern="1200">
          <a:solidFill>
            <a:schemeClr val="tx1"/>
          </a:solidFill>
          <a:latin typeface="+mj-lt"/>
          <a:ea typeface="+mj-ea"/>
          <a:cs typeface="+mj-cs"/>
        </a:defRPr>
      </a:lvl1pPr>
    </p:titleStyle>
    <p:bodyStyle>
      <a:lvl1pPr marL="407627" indent="-407627" algn="l" defTabSz="1086993"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3182" indent="-339688" algn="l" defTabSz="1086993"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58742" indent="-271751" algn="l" defTabSz="1086993"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2240" indent="-271751" algn="l" defTabSz="1086993"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5738" indent="-271751" algn="l" defTabSz="1086993"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89235" indent="-271751" algn="l" defTabSz="1086993"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2731" indent="-271751" algn="l" defTabSz="1086993"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229" indent="-271751" algn="l" defTabSz="1086993"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727" indent="-271751" algn="l" defTabSz="1086993"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6993" rtl="0" eaLnBrk="1" latinLnBrk="0" hangingPunct="1">
        <a:defRPr sz="2200" kern="1200">
          <a:solidFill>
            <a:schemeClr val="tx1"/>
          </a:solidFill>
          <a:latin typeface="+mn-lt"/>
          <a:ea typeface="+mn-ea"/>
          <a:cs typeface="+mn-cs"/>
        </a:defRPr>
      </a:lvl1pPr>
      <a:lvl2pPr marL="543496" algn="l" defTabSz="1086993" rtl="0" eaLnBrk="1" latinLnBrk="0" hangingPunct="1">
        <a:defRPr sz="2200" kern="1200">
          <a:solidFill>
            <a:schemeClr val="tx1"/>
          </a:solidFill>
          <a:latin typeface="+mn-lt"/>
          <a:ea typeface="+mn-ea"/>
          <a:cs typeface="+mn-cs"/>
        </a:defRPr>
      </a:lvl2pPr>
      <a:lvl3pPr marL="1086993" algn="l" defTabSz="1086993" rtl="0" eaLnBrk="1" latinLnBrk="0" hangingPunct="1">
        <a:defRPr sz="2200" kern="1200">
          <a:solidFill>
            <a:schemeClr val="tx1"/>
          </a:solidFill>
          <a:latin typeface="+mn-lt"/>
          <a:ea typeface="+mn-ea"/>
          <a:cs typeface="+mn-cs"/>
        </a:defRPr>
      </a:lvl3pPr>
      <a:lvl4pPr marL="1630493" algn="l" defTabSz="1086993" rtl="0" eaLnBrk="1" latinLnBrk="0" hangingPunct="1">
        <a:defRPr sz="2200" kern="1200">
          <a:solidFill>
            <a:schemeClr val="tx1"/>
          </a:solidFill>
          <a:latin typeface="+mn-lt"/>
          <a:ea typeface="+mn-ea"/>
          <a:cs typeface="+mn-cs"/>
        </a:defRPr>
      </a:lvl4pPr>
      <a:lvl5pPr marL="2173988" algn="l" defTabSz="1086993" rtl="0" eaLnBrk="1" latinLnBrk="0" hangingPunct="1">
        <a:defRPr sz="2200" kern="1200">
          <a:solidFill>
            <a:schemeClr val="tx1"/>
          </a:solidFill>
          <a:latin typeface="+mn-lt"/>
          <a:ea typeface="+mn-ea"/>
          <a:cs typeface="+mn-cs"/>
        </a:defRPr>
      </a:lvl5pPr>
      <a:lvl6pPr marL="2717483" algn="l" defTabSz="1086993" rtl="0" eaLnBrk="1" latinLnBrk="0" hangingPunct="1">
        <a:defRPr sz="2200" kern="1200">
          <a:solidFill>
            <a:schemeClr val="tx1"/>
          </a:solidFill>
          <a:latin typeface="+mn-lt"/>
          <a:ea typeface="+mn-ea"/>
          <a:cs typeface="+mn-cs"/>
        </a:defRPr>
      </a:lvl6pPr>
      <a:lvl7pPr marL="3260983" algn="l" defTabSz="1086993" rtl="0" eaLnBrk="1" latinLnBrk="0" hangingPunct="1">
        <a:defRPr sz="2200" kern="1200">
          <a:solidFill>
            <a:schemeClr val="tx1"/>
          </a:solidFill>
          <a:latin typeface="+mn-lt"/>
          <a:ea typeface="+mn-ea"/>
          <a:cs typeface="+mn-cs"/>
        </a:defRPr>
      </a:lvl7pPr>
      <a:lvl8pPr marL="3804478" algn="l" defTabSz="1086993" rtl="0" eaLnBrk="1" latinLnBrk="0" hangingPunct="1">
        <a:defRPr sz="2200" kern="1200">
          <a:solidFill>
            <a:schemeClr val="tx1"/>
          </a:solidFill>
          <a:latin typeface="+mn-lt"/>
          <a:ea typeface="+mn-ea"/>
          <a:cs typeface="+mn-cs"/>
        </a:defRPr>
      </a:lvl8pPr>
      <a:lvl9pPr marL="4347979" algn="l" defTabSz="1086993"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08726" tIns="54364" rIns="108726" bIns="5436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8"/>
            <a:ext cx="10972800" cy="4525963"/>
          </a:xfrm>
          <a:prstGeom prst="rect">
            <a:avLst/>
          </a:prstGeom>
        </p:spPr>
        <p:txBody>
          <a:bodyPr vert="horz" lIns="108726" tIns="54364" rIns="108726" bIns="5436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8"/>
            <a:ext cx="2844800" cy="365125"/>
          </a:xfrm>
          <a:prstGeom prst="rect">
            <a:avLst/>
          </a:prstGeom>
        </p:spPr>
        <p:txBody>
          <a:bodyPr vert="horz" lIns="108726" tIns="54364" rIns="108726" bIns="54364" rtlCol="0" anchor="ctr"/>
          <a:lstStyle>
            <a:lvl1pPr algn="l">
              <a:defRPr sz="1400">
                <a:solidFill>
                  <a:schemeClr val="tx1">
                    <a:tint val="75000"/>
                  </a:schemeClr>
                </a:solidFill>
              </a:defRPr>
            </a:lvl1pPr>
          </a:lstStyle>
          <a:p>
            <a:pPr defTabSz="1087285"/>
            <a:fld id="{774B3276-3901-471F-8285-C92A8E75787C}" type="datetimeFigureOut">
              <a:rPr lang="en-US" smtClean="0">
                <a:solidFill>
                  <a:prstClr val="black">
                    <a:tint val="75000"/>
                  </a:prstClr>
                </a:solidFill>
              </a:rPr>
              <a:pPr defTabSz="1087285"/>
              <a:t>3/24/2023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8"/>
            <a:ext cx="3860800" cy="365125"/>
          </a:xfrm>
          <a:prstGeom prst="rect">
            <a:avLst/>
          </a:prstGeom>
        </p:spPr>
        <p:txBody>
          <a:bodyPr vert="horz" lIns="108726" tIns="54364" rIns="108726" bIns="54364" rtlCol="0" anchor="ctr"/>
          <a:lstStyle>
            <a:lvl1pPr algn="ctr">
              <a:defRPr sz="1400">
                <a:solidFill>
                  <a:schemeClr val="tx1">
                    <a:tint val="75000"/>
                  </a:schemeClr>
                </a:solidFill>
              </a:defRPr>
            </a:lvl1pPr>
          </a:lstStyle>
          <a:p>
            <a:pPr defTabSz="1087285"/>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8"/>
            <a:ext cx="2844800" cy="365125"/>
          </a:xfrm>
          <a:prstGeom prst="rect">
            <a:avLst/>
          </a:prstGeom>
        </p:spPr>
        <p:txBody>
          <a:bodyPr vert="horz" lIns="108726" tIns="54364" rIns="108726" bIns="54364" rtlCol="0" anchor="ctr"/>
          <a:lstStyle>
            <a:lvl1pPr algn="r">
              <a:defRPr sz="1400">
                <a:solidFill>
                  <a:schemeClr val="tx1">
                    <a:tint val="75000"/>
                  </a:schemeClr>
                </a:solidFill>
              </a:defRPr>
            </a:lvl1pPr>
          </a:lstStyle>
          <a:p>
            <a:pPr defTabSz="1087285"/>
            <a:fld id="{4356E0E0-0191-4DF9-B347-48BEABCB12B3}" type="slidenum">
              <a:rPr lang="en-US" smtClean="0">
                <a:solidFill>
                  <a:prstClr val="black">
                    <a:tint val="75000"/>
                  </a:prstClr>
                </a:solidFill>
              </a:rPr>
              <a:pPr defTabSz="1087285"/>
              <a:t>‹#›</a:t>
            </a:fld>
            <a:endParaRPr lang="en-US">
              <a:solidFill>
                <a:prstClr val="black">
                  <a:tint val="75000"/>
                </a:prstClr>
              </a:solidFill>
            </a:endParaRPr>
          </a:p>
        </p:txBody>
      </p:sp>
    </p:spTree>
    <p:extLst>
      <p:ext uri="{BB962C8B-B14F-4D97-AF65-F5344CB8AC3E}">
        <p14:creationId xmlns:p14="http://schemas.microsoft.com/office/powerpoint/2010/main" val="1317533931"/>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ctr" defTabSz="1087285" rtl="0" eaLnBrk="1" latinLnBrk="0" hangingPunct="1">
        <a:spcBef>
          <a:spcPct val="0"/>
        </a:spcBef>
        <a:buNone/>
        <a:defRPr sz="5200" kern="1200">
          <a:solidFill>
            <a:schemeClr val="tx1"/>
          </a:solidFill>
          <a:latin typeface="+mj-lt"/>
          <a:ea typeface="+mj-ea"/>
          <a:cs typeface="+mj-cs"/>
        </a:defRPr>
      </a:lvl1pPr>
    </p:titleStyle>
    <p:bodyStyle>
      <a:lvl1pPr marL="407735" indent="-407735" algn="l" defTabSz="1087285"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3419" indent="-339779" algn="l" defTabSz="1087285"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59107" indent="-271823" algn="l" defTabSz="1087285"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2750" indent="-271823" algn="l" defTabSz="1087285"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6394" indent="-271823" algn="l" defTabSz="1087285"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0037" indent="-271823" algn="l" defTabSz="108728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3679" indent="-271823" algn="l" defTabSz="108728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7322" indent="-271823" algn="l" defTabSz="108728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0965" indent="-271823" algn="l" defTabSz="108728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7285" rtl="0" eaLnBrk="1" latinLnBrk="0" hangingPunct="1">
        <a:defRPr sz="2200" kern="1200">
          <a:solidFill>
            <a:schemeClr val="tx1"/>
          </a:solidFill>
          <a:latin typeface="+mn-lt"/>
          <a:ea typeface="+mn-ea"/>
          <a:cs typeface="+mn-cs"/>
        </a:defRPr>
      </a:lvl1pPr>
      <a:lvl2pPr marL="543642" algn="l" defTabSz="1087285" rtl="0" eaLnBrk="1" latinLnBrk="0" hangingPunct="1">
        <a:defRPr sz="2200" kern="1200">
          <a:solidFill>
            <a:schemeClr val="tx1"/>
          </a:solidFill>
          <a:latin typeface="+mn-lt"/>
          <a:ea typeface="+mn-ea"/>
          <a:cs typeface="+mn-cs"/>
        </a:defRPr>
      </a:lvl2pPr>
      <a:lvl3pPr marL="1087285" algn="l" defTabSz="1087285" rtl="0" eaLnBrk="1" latinLnBrk="0" hangingPunct="1">
        <a:defRPr sz="2200" kern="1200">
          <a:solidFill>
            <a:schemeClr val="tx1"/>
          </a:solidFill>
          <a:latin typeface="+mn-lt"/>
          <a:ea typeface="+mn-ea"/>
          <a:cs typeface="+mn-cs"/>
        </a:defRPr>
      </a:lvl3pPr>
      <a:lvl4pPr marL="1630929" algn="l" defTabSz="1087285" rtl="0" eaLnBrk="1" latinLnBrk="0" hangingPunct="1">
        <a:defRPr sz="2200" kern="1200">
          <a:solidFill>
            <a:schemeClr val="tx1"/>
          </a:solidFill>
          <a:latin typeface="+mn-lt"/>
          <a:ea typeface="+mn-ea"/>
          <a:cs typeface="+mn-cs"/>
        </a:defRPr>
      </a:lvl4pPr>
      <a:lvl5pPr marL="2174571" algn="l" defTabSz="1087285" rtl="0" eaLnBrk="1" latinLnBrk="0" hangingPunct="1">
        <a:defRPr sz="2200" kern="1200">
          <a:solidFill>
            <a:schemeClr val="tx1"/>
          </a:solidFill>
          <a:latin typeface="+mn-lt"/>
          <a:ea typeface="+mn-ea"/>
          <a:cs typeface="+mn-cs"/>
        </a:defRPr>
      </a:lvl5pPr>
      <a:lvl6pPr marL="2718212" algn="l" defTabSz="1087285" rtl="0" eaLnBrk="1" latinLnBrk="0" hangingPunct="1">
        <a:defRPr sz="2200" kern="1200">
          <a:solidFill>
            <a:schemeClr val="tx1"/>
          </a:solidFill>
          <a:latin typeface="+mn-lt"/>
          <a:ea typeface="+mn-ea"/>
          <a:cs typeface="+mn-cs"/>
        </a:defRPr>
      </a:lvl6pPr>
      <a:lvl7pPr marL="3261857" algn="l" defTabSz="1087285" rtl="0" eaLnBrk="1" latinLnBrk="0" hangingPunct="1">
        <a:defRPr sz="2200" kern="1200">
          <a:solidFill>
            <a:schemeClr val="tx1"/>
          </a:solidFill>
          <a:latin typeface="+mn-lt"/>
          <a:ea typeface="+mn-ea"/>
          <a:cs typeface="+mn-cs"/>
        </a:defRPr>
      </a:lvl7pPr>
      <a:lvl8pPr marL="3805498" algn="l" defTabSz="1087285" rtl="0" eaLnBrk="1" latinLnBrk="0" hangingPunct="1">
        <a:defRPr sz="2200" kern="1200">
          <a:solidFill>
            <a:schemeClr val="tx1"/>
          </a:solidFill>
          <a:latin typeface="+mn-lt"/>
          <a:ea typeface="+mn-ea"/>
          <a:cs typeface="+mn-cs"/>
        </a:defRPr>
      </a:lvl8pPr>
      <a:lvl9pPr marL="4349145" algn="l" defTabSz="1087285" rtl="0" eaLnBrk="1" latinLnBrk="0" hangingPunct="1">
        <a:defRPr sz="2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08771" tIns="54386" rIns="108771" bIns="5438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5"/>
            <a:ext cx="10972800" cy="4525963"/>
          </a:xfrm>
          <a:prstGeom prst="rect">
            <a:avLst/>
          </a:prstGeom>
        </p:spPr>
        <p:txBody>
          <a:bodyPr vert="horz" lIns="108771" tIns="54386" rIns="108771" bIns="543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5"/>
            <a:ext cx="2844800" cy="365125"/>
          </a:xfrm>
          <a:prstGeom prst="rect">
            <a:avLst/>
          </a:prstGeom>
        </p:spPr>
        <p:txBody>
          <a:bodyPr vert="horz" lIns="108771" tIns="54386" rIns="108771" bIns="54386" rtlCol="0" anchor="ctr"/>
          <a:lstStyle>
            <a:lvl1pPr algn="l">
              <a:defRPr sz="1400">
                <a:solidFill>
                  <a:schemeClr val="tx1">
                    <a:tint val="75000"/>
                  </a:schemeClr>
                </a:solidFill>
              </a:defRPr>
            </a:lvl1pPr>
          </a:lstStyle>
          <a:p>
            <a:pPr defTabSz="1087723"/>
            <a:fld id="{774B3276-3901-471F-8285-C92A8E75787C}" type="datetimeFigureOut">
              <a:rPr lang="en-US" smtClean="0">
                <a:solidFill>
                  <a:prstClr val="black">
                    <a:tint val="75000"/>
                  </a:prstClr>
                </a:solidFill>
              </a:rPr>
              <a:pPr defTabSz="1087723"/>
              <a:t>3/24/2023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5"/>
            <a:ext cx="3860800" cy="365125"/>
          </a:xfrm>
          <a:prstGeom prst="rect">
            <a:avLst/>
          </a:prstGeom>
        </p:spPr>
        <p:txBody>
          <a:bodyPr vert="horz" lIns="108771" tIns="54386" rIns="108771" bIns="54386" rtlCol="0" anchor="ctr"/>
          <a:lstStyle>
            <a:lvl1pPr algn="ctr">
              <a:defRPr sz="1400">
                <a:solidFill>
                  <a:schemeClr val="tx1">
                    <a:tint val="75000"/>
                  </a:schemeClr>
                </a:solidFill>
              </a:defRPr>
            </a:lvl1pPr>
          </a:lstStyle>
          <a:p>
            <a:pPr defTabSz="108772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108771" tIns="54386" rIns="108771" bIns="54386" rtlCol="0" anchor="ctr"/>
          <a:lstStyle>
            <a:lvl1pPr algn="r">
              <a:defRPr sz="1400">
                <a:solidFill>
                  <a:schemeClr val="tx1">
                    <a:tint val="75000"/>
                  </a:schemeClr>
                </a:solidFill>
              </a:defRPr>
            </a:lvl1pPr>
          </a:lstStyle>
          <a:p>
            <a:pPr defTabSz="1087723"/>
            <a:fld id="{4356E0E0-0191-4DF9-B347-48BEABCB12B3}" type="slidenum">
              <a:rPr lang="en-US" smtClean="0">
                <a:solidFill>
                  <a:prstClr val="black">
                    <a:tint val="75000"/>
                  </a:prstClr>
                </a:solidFill>
              </a:rPr>
              <a:pPr defTabSz="1087723"/>
              <a:t>‹#›</a:t>
            </a:fld>
            <a:endParaRPr lang="en-US">
              <a:solidFill>
                <a:prstClr val="black">
                  <a:tint val="75000"/>
                </a:prstClr>
              </a:solidFill>
            </a:endParaRPr>
          </a:p>
        </p:txBody>
      </p:sp>
    </p:spTree>
    <p:extLst>
      <p:ext uri="{BB962C8B-B14F-4D97-AF65-F5344CB8AC3E}">
        <p14:creationId xmlns:p14="http://schemas.microsoft.com/office/powerpoint/2010/main" val="303889372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txStyles>
    <p:titleStyle>
      <a:lvl1pPr algn="ctr" defTabSz="1087723" rtl="0" eaLnBrk="1" latinLnBrk="0" hangingPunct="1">
        <a:spcBef>
          <a:spcPct val="0"/>
        </a:spcBef>
        <a:buNone/>
        <a:defRPr sz="5200" kern="1200">
          <a:solidFill>
            <a:schemeClr val="tx1"/>
          </a:solidFill>
          <a:latin typeface="+mj-lt"/>
          <a:ea typeface="+mj-ea"/>
          <a:cs typeface="+mj-cs"/>
        </a:defRPr>
      </a:lvl1pPr>
    </p:titleStyle>
    <p:bodyStyle>
      <a:lvl1pPr marL="407898" indent="-407898" algn="l" defTabSz="1087723"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3775" indent="-339915" algn="l" defTabSz="1087723"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59654" indent="-271931" algn="l" defTabSz="1087723"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3516" indent="-271931" algn="l" defTabSz="1087723"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7378" indent="-271931" algn="l" defTabSz="1087723"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1240" indent="-271931" algn="l" defTabSz="1087723"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5101" indent="-271931" algn="l" defTabSz="1087723"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8963" indent="-271931" algn="l" defTabSz="1087723"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2824" indent="-271931" algn="l" defTabSz="1087723"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7723" rtl="0" eaLnBrk="1" latinLnBrk="0" hangingPunct="1">
        <a:defRPr sz="2200" kern="1200">
          <a:solidFill>
            <a:schemeClr val="tx1"/>
          </a:solidFill>
          <a:latin typeface="+mn-lt"/>
          <a:ea typeface="+mn-ea"/>
          <a:cs typeface="+mn-cs"/>
        </a:defRPr>
      </a:lvl1pPr>
      <a:lvl2pPr marL="543861" algn="l" defTabSz="1087723" rtl="0" eaLnBrk="1" latinLnBrk="0" hangingPunct="1">
        <a:defRPr sz="2200" kern="1200">
          <a:solidFill>
            <a:schemeClr val="tx1"/>
          </a:solidFill>
          <a:latin typeface="+mn-lt"/>
          <a:ea typeface="+mn-ea"/>
          <a:cs typeface="+mn-cs"/>
        </a:defRPr>
      </a:lvl2pPr>
      <a:lvl3pPr marL="1087723" algn="l" defTabSz="1087723" rtl="0" eaLnBrk="1" latinLnBrk="0" hangingPunct="1">
        <a:defRPr sz="2200" kern="1200">
          <a:solidFill>
            <a:schemeClr val="tx1"/>
          </a:solidFill>
          <a:latin typeface="+mn-lt"/>
          <a:ea typeface="+mn-ea"/>
          <a:cs typeface="+mn-cs"/>
        </a:defRPr>
      </a:lvl3pPr>
      <a:lvl4pPr marL="1631585" algn="l" defTabSz="1087723" rtl="0" eaLnBrk="1" latinLnBrk="0" hangingPunct="1">
        <a:defRPr sz="2200" kern="1200">
          <a:solidFill>
            <a:schemeClr val="tx1"/>
          </a:solidFill>
          <a:latin typeface="+mn-lt"/>
          <a:ea typeface="+mn-ea"/>
          <a:cs typeface="+mn-cs"/>
        </a:defRPr>
      </a:lvl4pPr>
      <a:lvl5pPr marL="2175446" algn="l" defTabSz="1087723" rtl="0" eaLnBrk="1" latinLnBrk="0" hangingPunct="1">
        <a:defRPr sz="2200" kern="1200">
          <a:solidFill>
            <a:schemeClr val="tx1"/>
          </a:solidFill>
          <a:latin typeface="+mn-lt"/>
          <a:ea typeface="+mn-ea"/>
          <a:cs typeface="+mn-cs"/>
        </a:defRPr>
      </a:lvl5pPr>
      <a:lvl6pPr marL="2719307" algn="l" defTabSz="1087723" rtl="0" eaLnBrk="1" latinLnBrk="0" hangingPunct="1">
        <a:defRPr sz="2200" kern="1200">
          <a:solidFill>
            <a:schemeClr val="tx1"/>
          </a:solidFill>
          <a:latin typeface="+mn-lt"/>
          <a:ea typeface="+mn-ea"/>
          <a:cs typeface="+mn-cs"/>
        </a:defRPr>
      </a:lvl6pPr>
      <a:lvl7pPr marL="3263169" algn="l" defTabSz="1087723" rtl="0" eaLnBrk="1" latinLnBrk="0" hangingPunct="1">
        <a:defRPr sz="2200" kern="1200">
          <a:solidFill>
            <a:schemeClr val="tx1"/>
          </a:solidFill>
          <a:latin typeface="+mn-lt"/>
          <a:ea typeface="+mn-ea"/>
          <a:cs typeface="+mn-cs"/>
        </a:defRPr>
      </a:lvl7pPr>
      <a:lvl8pPr marL="3807031" algn="l" defTabSz="1087723" rtl="0" eaLnBrk="1" latinLnBrk="0" hangingPunct="1">
        <a:defRPr sz="2200" kern="1200">
          <a:solidFill>
            <a:schemeClr val="tx1"/>
          </a:solidFill>
          <a:latin typeface="+mn-lt"/>
          <a:ea typeface="+mn-ea"/>
          <a:cs typeface="+mn-cs"/>
        </a:defRPr>
      </a:lvl8pPr>
      <a:lvl9pPr marL="4350894" algn="l" defTabSz="1087723" rtl="0" eaLnBrk="1" latinLnBrk="0" hangingPunct="1">
        <a:defRPr sz="2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108816" tIns="54408" rIns="108816" bIns="5440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108816" tIns="54408" rIns="108816" bIns="5440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108816" tIns="54408" rIns="108816" bIns="54408" rtlCol="0" anchor="ctr"/>
          <a:lstStyle>
            <a:lvl1pPr algn="l">
              <a:defRPr sz="1400">
                <a:solidFill>
                  <a:schemeClr val="tx1">
                    <a:tint val="75000"/>
                  </a:schemeClr>
                </a:solidFill>
              </a:defRPr>
            </a:lvl1pPr>
          </a:lstStyle>
          <a:p>
            <a:pPr defTabSz="1088161"/>
            <a:fld id="{774B3276-3901-471F-8285-C92A8E75787C}" type="datetimeFigureOut">
              <a:rPr lang="en-US" smtClean="0">
                <a:solidFill>
                  <a:prstClr val="black">
                    <a:tint val="75000"/>
                  </a:prstClr>
                </a:solidFill>
              </a:rPr>
              <a:pPr defTabSz="1088161"/>
              <a:t>3/24/2023</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08816" tIns="54408" rIns="108816" bIns="54408" rtlCol="0" anchor="ctr"/>
          <a:lstStyle>
            <a:lvl1pPr algn="ctr">
              <a:defRPr sz="1400">
                <a:solidFill>
                  <a:schemeClr val="tx1">
                    <a:tint val="75000"/>
                  </a:schemeClr>
                </a:solidFill>
              </a:defRPr>
            </a:lvl1pPr>
          </a:lstStyle>
          <a:p>
            <a:pPr defTabSz="1088161"/>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08816" tIns="54408" rIns="108816" bIns="54408" rtlCol="0" anchor="ctr"/>
          <a:lstStyle>
            <a:lvl1pPr algn="r">
              <a:defRPr sz="1400">
                <a:solidFill>
                  <a:schemeClr val="tx1">
                    <a:tint val="75000"/>
                  </a:schemeClr>
                </a:solidFill>
              </a:defRPr>
            </a:lvl1pPr>
          </a:lstStyle>
          <a:p>
            <a:pPr defTabSz="1088161"/>
            <a:fld id="{4356E0E0-0191-4DF9-B347-48BEABCB12B3}" type="slidenum">
              <a:rPr lang="en-US" smtClean="0">
                <a:solidFill>
                  <a:prstClr val="black">
                    <a:tint val="75000"/>
                  </a:prstClr>
                </a:solidFill>
              </a:rPr>
              <a:pPr defTabSz="1088161"/>
              <a:t>‹#›</a:t>
            </a:fld>
            <a:endParaRPr lang="en-US">
              <a:solidFill>
                <a:prstClr val="black">
                  <a:tint val="75000"/>
                </a:prstClr>
              </a:solidFill>
            </a:endParaRPr>
          </a:p>
        </p:txBody>
      </p:sp>
    </p:spTree>
    <p:extLst>
      <p:ext uri="{BB962C8B-B14F-4D97-AF65-F5344CB8AC3E}">
        <p14:creationId xmlns:p14="http://schemas.microsoft.com/office/powerpoint/2010/main" val="3062814243"/>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Lst>
  <p:txStyles>
    <p:titleStyle>
      <a:lvl1pPr algn="ctr" defTabSz="1088161" rtl="0" eaLnBrk="1" latinLnBrk="0" hangingPunct="1">
        <a:spcBef>
          <a:spcPct val="0"/>
        </a:spcBef>
        <a:buNone/>
        <a:defRPr sz="5200" kern="1200">
          <a:solidFill>
            <a:schemeClr val="tx1"/>
          </a:solidFill>
          <a:latin typeface="+mj-lt"/>
          <a:ea typeface="+mj-ea"/>
          <a:cs typeface="+mj-cs"/>
        </a:defRPr>
      </a:lvl1pPr>
    </p:titleStyle>
    <p:bodyStyle>
      <a:lvl1pPr marL="408061" indent="-408061" algn="l" defTabSz="1088161" rtl="0" eaLnBrk="1" latinLnBrk="0" hangingPunct="1">
        <a:spcBef>
          <a:spcPct val="20000"/>
        </a:spcBef>
        <a:buFont typeface="Arial" pitchFamily="34" charset="0"/>
        <a:buChar char="•"/>
        <a:defRPr sz="3800" kern="1200">
          <a:solidFill>
            <a:schemeClr val="tx1"/>
          </a:solidFill>
          <a:latin typeface="+mn-lt"/>
          <a:ea typeface="+mn-ea"/>
          <a:cs typeface="+mn-cs"/>
        </a:defRPr>
      </a:lvl1pPr>
      <a:lvl2pPr marL="884131" indent="-340050" algn="l" defTabSz="108816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201" indent="-272041" algn="l" defTabSz="108816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4282" indent="-272041" algn="l" defTabSz="108816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362" indent="-272041" algn="l" defTabSz="108816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443" indent="-272041" algn="l" defTabSz="108816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523" indent="-272041" algn="l" defTabSz="108816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604" indent="-272041" algn="l" defTabSz="108816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684" indent="-272041" algn="l" defTabSz="108816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161" rtl="0" eaLnBrk="1" latinLnBrk="0" hangingPunct="1">
        <a:defRPr sz="2200" kern="1200">
          <a:solidFill>
            <a:schemeClr val="tx1"/>
          </a:solidFill>
          <a:latin typeface="+mn-lt"/>
          <a:ea typeface="+mn-ea"/>
          <a:cs typeface="+mn-cs"/>
        </a:defRPr>
      </a:lvl1pPr>
      <a:lvl2pPr marL="544080" algn="l" defTabSz="1088161" rtl="0" eaLnBrk="1" latinLnBrk="0" hangingPunct="1">
        <a:defRPr sz="2200" kern="1200">
          <a:solidFill>
            <a:schemeClr val="tx1"/>
          </a:solidFill>
          <a:latin typeface="+mn-lt"/>
          <a:ea typeface="+mn-ea"/>
          <a:cs typeface="+mn-cs"/>
        </a:defRPr>
      </a:lvl2pPr>
      <a:lvl3pPr marL="1088161" algn="l" defTabSz="1088161" rtl="0" eaLnBrk="1" latinLnBrk="0" hangingPunct="1">
        <a:defRPr sz="2200" kern="1200">
          <a:solidFill>
            <a:schemeClr val="tx1"/>
          </a:solidFill>
          <a:latin typeface="+mn-lt"/>
          <a:ea typeface="+mn-ea"/>
          <a:cs typeface="+mn-cs"/>
        </a:defRPr>
      </a:lvl3pPr>
      <a:lvl4pPr marL="1632242" algn="l" defTabSz="1088161" rtl="0" eaLnBrk="1" latinLnBrk="0" hangingPunct="1">
        <a:defRPr sz="2200" kern="1200">
          <a:solidFill>
            <a:schemeClr val="tx1"/>
          </a:solidFill>
          <a:latin typeface="+mn-lt"/>
          <a:ea typeface="+mn-ea"/>
          <a:cs typeface="+mn-cs"/>
        </a:defRPr>
      </a:lvl4pPr>
      <a:lvl5pPr marL="2176322" algn="l" defTabSz="1088161" rtl="0" eaLnBrk="1" latinLnBrk="0" hangingPunct="1">
        <a:defRPr sz="2200" kern="1200">
          <a:solidFill>
            <a:schemeClr val="tx1"/>
          </a:solidFill>
          <a:latin typeface="+mn-lt"/>
          <a:ea typeface="+mn-ea"/>
          <a:cs typeface="+mn-cs"/>
        </a:defRPr>
      </a:lvl5pPr>
      <a:lvl6pPr marL="2720402" algn="l" defTabSz="1088161" rtl="0" eaLnBrk="1" latinLnBrk="0" hangingPunct="1">
        <a:defRPr sz="2200" kern="1200">
          <a:solidFill>
            <a:schemeClr val="tx1"/>
          </a:solidFill>
          <a:latin typeface="+mn-lt"/>
          <a:ea typeface="+mn-ea"/>
          <a:cs typeface="+mn-cs"/>
        </a:defRPr>
      </a:lvl6pPr>
      <a:lvl7pPr marL="3264482" algn="l" defTabSz="1088161" rtl="0" eaLnBrk="1" latinLnBrk="0" hangingPunct="1">
        <a:defRPr sz="2200" kern="1200">
          <a:solidFill>
            <a:schemeClr val="tx1"/>
          </a:solidFill>
          <a:latin typeface="+mn-lt"/>
          <a:ea typeface="+mn-ea"/>
          <a:cs typeface="+mn-cs"/>
        </a:defRPr>
      </a:lvl7pPr>
      <a:lvl8pPr marL="3808563" algn="l" defTabSz="1088161" rtl="0" eaLnBrk="1" latinLnBrk="0" hangingPunct="1">
        <a:defRPr sz="2200" kern="1200">
          <a:solidFill>
            <a:schemeClr val="tx1"/>
          </a:solidFill>
          <a:latin typeface="+mn-lt"/>
          <a:ea typeface="+mn-ea"/>
          <a:cs typeface="+mn-cs"/>
        </a:defRPr>
      </a:lvl8pPr>
      <a:lvl9pPr marL="4352645" algn="l" defTabSz="1088161" rtl="0" eaLnBrk="1" latinLnBrk="0" hangingPunct="1">
        <a:defRPr sz="2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54.pn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8.png"/><Relationship Id="rId1" Type="http://schemas.openxmlformats.org/officeDocument/2006/relationships/slideLayout" Target="../slideLayouts/slideLayout23.xml"/><Relationship Id="rId4" Type="http://schemas.openxmlformats.org/officeDocument/2006/relationships/image" Target="../media/image59.emf"/></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2.png"/><Relationship Id="rId1" Type="http://schemas.openxmlformats.org/officeDocument/2006/relationships/slideLayout" Target="../slideLayouts/slideLayout23.xml"/><Relationship Id="rId4" Type="http://schemas.openxmlformats.org/officeDocument/2006/relationships/image" Target="../media/image59.emf"/></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1.wmf"/></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audio" Target="../media/audio3.wav"/><Relationship Id="rId7" Type="http://schemas.openxmlformats.org/officeDocument/2006/relationships/image" Target="../media/image71.jpeg"/><Relationship Id="rId2" Type="http://schemas.openxmlformats.org/officeDocument/2006/relationships/slideLayout" Target="../slideLayouts/slideLayout52.xml"/><Relationship Id="rId1" Type="http://schemas.openxmlformats.org/officeDocument/2006/relationships/tags" Target="../tags/tag1.xml"/><Relationship Id="rId6" Type="http://schemas.openxmlformats.org/officeDocument/2006/relationships/image" Target="../media/image70.gif"/><Relationship Id="rId5" Type="http://schemas.openxmlformats.org/officeDocument/2006/relationships/image" Target="../media/image69.gif"/><Relationship Id="rId4" Type="http://schemas.openxmlformats.org/officeDocument/2006/relationships/audio" Target="../media/audio4.wav"/></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1.jpeg"/><Relationship Id="rId2" Type="http://schemas.openxmlformats.org/officeDocument/2006/relationships/slideLayout" Target="../slideLayouts/slideLayout52.xml"/><Relationship Id="rId1" Type="http://schemas.openxmlformats.org/officeDocument/2006/relationships/tags" Target="../tags/tag2.xml"/><Relationship Id="rId6" Type="http://schemas.openxmlformats.org/officeDocument/2006/relationships/image" Target="../media/image72.jpeg"/><Relationship Id="rId5" Type="http://schemas.openxmlformats.org/officeDocument/2006/relationships/image" Target="../media/image69.gif"/><Relationship Id="rId4" Type="http://schemas.openxmlformats.org/officeDocument/2006/relationships/audio" Target="../media/audio4.wav"/></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71.jpeg"/><Relationship Id="rId2" Type="http://schemas.openxmlformats.org/officeDocument/2006/relationships/slideLayout" Target="../slideLayouts/slideLayout52.xml"/><Relationship Id="rId1" Type="http://schemas.openxmlformats.org/officeDocument/2006/relationships/tags" Target="../tags/tag3.xml"/><Relationship Id="rId6" Type="http://schemas.openxmlformats.org/officeDocument/2006/relationships/image" Target="../media/image72.jpeg"/><Relationship Id="rId5" Type="http://schemas.openxmlformats.org/officeDocument/2006/relationships/image" Target="../media/image69.gif"/><Relationship Id="rId4" Type="http://schemas.openxmlformats.org/officeDocument/2006/relationships/audio" Target="../media/audio4.wav"/></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2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emf"/><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gif"/><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79.xml"/><Relationship Id="rId6" Type="http://schemas.openxmlformats.org/officeDocument/2006/relationships/slide" Target="slide7.xml"/><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4.gif"/></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91.xml"/><Relationship Id="rId6" Type="http://schemas.openxmlformats.org/officeDocument/2006/relationships/slide" Target="slide7.xml"/><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4.gif"/></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slide" Target="slide7.xml"/><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34.gif"/></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wmf"/><Relationship Id="rId1" Type="http://schemas.openxmlformats.org/officeDocument/2006/relationships/slideLayout" Target="../slideLayouts/slideLayout24.xml"/><Relationship Id="rId6" Type="http://schemas.openxmlformats.org/officeDocument/2006/relationships/image" Target="../media/image40.wmf"/><Relationship Id="rId5" Type="http://schemas.openxmlformats.org/officeDocument/2006/relationships/image" Target="../media/image39.gif"/><Relationship Id="rId4" Type="http://schemas.openxmlformats.org/officeDocument/2006/relationships/image" Target="../media/image38.gif"/></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38.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6728" y="492697"/>
            <a:ext cx="11045590" cy="3069368"/>
          </a:xfrm>
        </p:spPr>
        <p:txBody>
          <a:bodyPr>
            <a:normAutofit fontScale="90000"/>
          </a:bodyPr>
          <a:lstStyle/>
          <a:p>
            <a:pPr defTabSz="913418">
              <a:spcBef>
                <a:spcPts val="1348"/>
              </a:spcBef>
              <a:defRPr/>
            </a:pPr>
            <a:r>
              <a:rPr lang="en-US" sz="4800">
                <a:latin typeface="Times New Roman" pitchFamily="18" charset="0"/>
                <a:cs typeface="Times New Roman" pitchFamily="18" charset="0"/>
              </a:rPr>
              <a:t>Bài giảng điện tử (22/3/2023)</a:t>
            </a:r>
            <a:br>
              <a:rPr lang="en-US" sz="4800">
                <a:latin typeface="Times New Roman" pitchFamily="18" charset="0"/>
                <a:cs typeface="Times New Roman" pitchFamily="18" charset="0"/>
              </a:rPr>
            </a:br>
            <a:r>
              <a:rPr lang="en-US" sz="4800">
                <a:latin typeface="Times New Roman" pitchFamily="18" charset="0"/>
                <a:cs typeface="Times New Roman" pitchFamily="18" charset="0"/>
              </a:rPr>
              <a:t>Môn : Toán.     Lớp: 3</a:t>
            </a:r>
            <a:br>
              <a:rPr lang="en-US" sz="4800">
                <a:latin typeface="Times New Roman" pitchFamily="18" charset="0"/>
                <a:cs typeface="Times New Roman" pitchFamily="18" charset="0"/>
              </a:rPr>
            </a:br>
            <a:r>
              <a:rPr lang="en-US" sz="4800">
                <a:latin typeface="Times New Roman" pitchFamily="18" charset="0"/>
                <a:cs typeface="Times New Roman" pitchFamily="18" charset="0"/>
              </a:rPr>
              <a:t>Bài: Phép cộng trong phạm vi 10 000( Tiết 1)</a:t>
            </a:r>
            <a:r>
              <a:rPr lang="en-US" sz="4000">
                <a:effectLst>
                  <a:outerShdw blurRad="38100" dist="38100" dir="2700000" algn="tl">
                    <a:srgbClr val="000000">
                      <a:alpha val="43137"/>
                    </a:srgbClr>
                  </a:outerShdw>
                </a:effectLst>
                <a:latin typeface="Times New Roman" pitchFamily="18" charset="0"/>
                <a:ea typeface="+mn-ea"/>
                <a:cs typeface="Times New Roman" pitchFamily="18" charset="0"/>
              </a:rPr>
              <a:t>.</a:t>
            </a:r>
            <a:r>
              <a:rPr lang="en-US" sz="4000">
                <a:effectLst>
                  <a:outerShdw blurRad="38100" dist="38100" dir="2700000" algn="tl">
                    <a:srgbClr val="000000">
                      <a:alpha val="43137"/>
                    </a:srgbClr>
                  </a:outerShdw>
                </a:effectLst>
                <a:latin typeface="Times New Roman" pitchFamily="18" charset="0"/>
                <a:ea typeface="+mn-ea"/>
                <a:cs typeface="Times New Roman" pitchFamily="18" charset="0"/>
              </a:rPr>
              <a:t/>
            </a:r>
            <a:br>
              <a:rPr lang="en-US" sz="4000">
                <a:effectLst>
                  <a:outerShdw blurRad="38100" dist="38100" dir="2700000" algn="tl">
                    <a:srgbClr val="000000">
                      <a:alpha val="43137"/>
                    </a:srgbClr>
                  </a:outerShdw>
                </a:effectLst>
                <a:latin typeface="Times New Roman" pitchFamily="18" charset="0"/>
                <a:ea typeface="+mn-ea"/>
                <a:cs typeface="Times New Roman" pitchFamily="18" charset="0"/>
              </a:rPr>
            </a:br>
            <a:r>
              <a:rPr lang="en-US" sz="4800">
                <a:latin typeface="Times New Roman" pitchFamily="18" charset="0"/>
                <a:cs typeface="Times New Roman" pitchFamily="18" charset="0"/>
              </a:rPr>
              <a:t> Giáo viên: Nguyễn Thị Vui</a:t>
            </a:r>
            <a:endParaRPr lang="en-US" sz="4800">
              <a:latin typeface="Times New Roman" pitchFamily="18" charset="0"/>
              <a:cs typeface="Times New Roman" pitchFamily="18" charset="0"/>
            </a:endParaRPr>
          </a:p>
        </p:txBody>
      </p:sp>
    </p:spTree>
    <p:extLst>
      <p:ext uri="{BB962C8B-B14F-4D97-AF65-F5344CB8AC3E}">
        <p14:creationId xmlns:p14="http://schemas.microsoft.com/office/powerpoint/2010/main" val="3213639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with medium confidence">
            <a:extLst>
              <a:ext uri="{FF2B5EF4-FFF2-40B4-BE49-F238E27FC236}">
                <a16:creationId xmlns:a16="http://schemas.microsoft.com/office/drawing/2014/main" xmlns="" id="{1DD83BEF-94C2-4E45-A1C3-A4D13B95E8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4026" y="5071081"/>
            <a:ext cx="1218089" cy="1786927"/>
          </a:xfrm>
          <a:prstGeom prst="rect">
            <a:avLst/>
          </a:prstGeom>
        </p:spPr>
      </p:pic>
      <p:grpSp>
        <p:nvGrpSpPr>
          <p:cNvPr id="10" name="Group 9">
            <a:extLst>
              <a:ext uri="{FF2B5EF4-FFF2-40B4-BE49-F238E27FC236}">
                <a16:creationId xmlns:a16="http://schemas.microsoft.com/office/drawing/2014/main" xmlns="" id="{269FC51D-D51A-44BD-A186-AAB8CD28ADD5}"/>
              </a:ext>
            </a:extLst>
          </p:cNvPr>
          <p:cNvGrpSpPr/>
          <p:nvPr/>
        </p:nvGrpSpPr>
        <p:grpSpPr>
          <a:xfrm>
            <a:off x="3360606" y="416920"/>
            <a:ext cx="5470803" cy="1089006"/>
            <a:chOff x="857423" y="402407"/>
            <a:chExt cx="3874807" cy="1089006"/>
          </a:xfrm>
        </p:grpSpPr>
        <p:sp>
          <p:nvSpPr>
            <p:cNvPr id="11" name="Rectangle: Rounded Corners 10">
              <a:extLst>
                <a:ext uri="{FF2B5EF4-FFF2-40B4-BE49-F238E27FC236}">
                  <a16:creationId xmlns:a16="http://schemas.microsoft.com/office/drawing/2014/main" xmlns=""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等线" panose="020F0502020204030204"/>
              </a:endParaRPr>
            </a:p>
          </p:txBody>
        </p:sp>
        <p:sp>
          <p:nvSpPr>
            <p:cNvPr id="12" name="TextBox 11">
              <a:extLst>
                <a:ext uri="{FF2B5EF4-FFF2-40B4-BE49-F238E27FC236}">
                  <a16:creationId xmlns:a16="http://schemas.microsoft.com/office/drawing/2014/main" xmlns="" id="{446AA7CC-A700-49F8-8BDD-9A8FC2A6AFBB}"/>
                </a:ext>
              </a:extLst>
            </p:cNvPr>
            <p:cNvSpPr txBox="1"/>
            <p:nvPr/>
          </p:nvSpPr>
          <p:spPr>
            <a:xfrm>
              <a:off x="857423" y="414195"/>
              <a:ext cx="3860800" cy="1077218"/>
            </a:xfrm>
            <a:prstGeom prst="rect">
              <a:avLst/>
            </a:prstGeom>
            <a:noFill/>
          </p:spPr>
          <p:txBody>
            <a:bodyPr wrap="square" rtlCol="0">
              <a:spAutoFit/>
            </a:bodyPr>
            <a:lstStyle/>
            <a:p>
              <a:pPr algn="ctr">
                <a:defRPr/>
              </a:pPr>
              <a:r>
                <a:rPr lang="en-US" sz="3200" b="1" dirty="0">
                  <a:solidFill>
                    <a:prstClr val="black"/>
                  </a:solidFill>
                  <a:latin typeface="Calibri" panose="020F0502020204030204" pitchFamily="34" charset="0"/>
                  <a:cs typeface="Calibri" panose="020F0502020204030204" pitchFamily="34" charset="0"/>
                </a:rPr>
                <a:t>1. </a:t>
              </a:r>
              <a:r>
                <a:rPr lang="en-US" sz="3200" b="1" dirty="0" err="1">
                  <a:solidFill>
                    <a:prstClr val="black"/>
                  </a:solidFill>
                  <a:latin typeface="Calibri" panose="020F0502020204030204" pitchFamily="34" charset="0"/>
                  <a:cs typeface="Calibri" panose="020F0502020204030204" pitchFamily="34" charset="0"/>
                </a:rPr>
                <a:t>Việt</a:t>
              </a:r>
              <a:r>
                <a:rPr lang="en-US" sz="3200" b="1" dirty="0">
                  <a:solidFill>
                    <a:prstClr val="black"/>
                  </a:solidFill>
                  <a:latin typeface="Calibri" panose="020F0502020204030204" pitchFamily="34" charset="0"/>
                  <a:cs typeface="Calibri" panose="020F0502020204030204" pitchFamily="34" charset="0"/>
                </a:rPr>
                <a:t> Nam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tất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cả</a:t>
              </a:r>
              <a:r>
                <a:rPr lang="en-US" sz="3200" b="1" dirty="0">
                  <a:solidFill>
                    <a:prstClr val="black"/>
                  </a:solidFill>
                  <a:latin typeface="Calibri" panose="020F0502020204030204" pitchFamily="34" charset="0"/>
                  <a:cs typeface="Calibri" panose="020F0502020204030204" pitchFamily="34" charset="0"/>
                </a:rPr>
                <a:t> bao </a:t>
              </a:r>
              <a:r>
                <a:rPr lang="en-US" sz="3200" b="1" dirty="0" err="1">
                  <a:solidFill>
                    <a:prstClr val="black"/>
                  </a:solidFill>
                  <a:latin typeface="Calibri" panose="020F0502020204030204" pitchFamily="34" charset="0"/>
                  <a:cs typeface="Calibri" panose="020F0502020204030204" pitchFamily="34" charset="0"/>
                </a:rPr>
                <a:t>nhiêu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dân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tộc</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anh</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a:t>
              </a:r>
            </a:p>
          </p:txBody>
        </p:sp>
      </p:grpSp>
      <p:pic>
        <p:nvPicPr>
          <p:cNvPr id="1026" name="Picture 2" descr="Độc đáo bộ emoji về 54 dân tộc anh em của Việt Nam - Sài·gòn·eer">
            <a:extLst>
              <a:ext uri="{FF2B5EF4-FFF2-40B4-BE49-F238E27FC236}">
                <a16:creationId xmlns:a16="http://schemas.microsoft.com/office/drawing/2014/main" xmlns="" id="{258F1628-CD36-448F-9DC6-6D3B0C00E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1989" y="1729420"/>
            <a:ext cx="5297008" cy="353133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xmlns="" id="{AC050FB0-9E95-4D5D-A931-A0CDF6F1C30A}"/>
              </a:ext>
            </a:extLst>
          </p:cNvPr>
          <p:cNvGrpSpPr/>
          <p:nvPr/>
        </p:nvGrpSpPr>
        <p:grpSpPr>
          <a:xfrm>
            <a:off x="1915779" y="4938162"/>
            <a:ext cx="7214830" cy="1919838"/>
            <a:chOff x="-46186" y="4938163"/>
            <a:chExt cx="7214830" cy="1919838"/>
          </a:xfrm>
        </p:grpSpPr>
        <p:pic>
          <p:nvPicPr>
            <p:cNvPr id="20" name="Picture 19">
              <a:extLst>
                <a:ext uri="{FF2B5EF4-FFF2-40B4-BE49-F238E27FC236}">
                  <a16:creationId xmlns:a16="http://schemas.microsoft.com/office/drawing/2014/main" xmlns="" id="{58749E89-B6E8-4640-BE08-985F4B27A7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86" y="4938163"/>
              <a:ext cx="1657272" cy="1919838"/>
            </a:xfrm>
            <a:prstGeom prst="rect">
              <a:avLst/>
            </a:prstGeom>
          </p:spPr>
        </p:pic>
        <p:grpSp>
          <p:nvGrpSpPr>
            <p:cNvPr id="21" name="Group 20">
              <a:extLst>
                <a:ext uri="{FF2B5EF4-FFF2-40B4-BE49-F238E27FC236}">
                  <a16:creationId xmlns:a16="http://schemas.microsoft.com/office/drawing/2014/main" xmlns="" id="{FFFA7F31-CF78-43E2-B3D5-5740F2EAE320}"/>
                </a:ext>
              </a:extLst>
            </p:cNvPr>
            <p:cNvGrpSpPr/>
            <p:nvPr/>
          </p:nvGrpSpPr>
          <p:grpSpPr>
            <a:xfrm>
              <a:off x="1630862" y="5420033"/>
              <a:ext cx="5537782" cy="1045464"/>
              <a:chOff x="871430" y="402407"/>
              <a:chExt cx="3922246" cy="1045464"/>
            </a:xfrm>
          </p:grpSpPr>
          <p:sp>
            <p:nvSpPr>
              <p:cNvPr id="22" name="Rectangle: Rounded Corners 21">
                <a:extLst>
                  <a:ext uri="{FF2B5EF4-FFF2-40B4-BE49-F238E27FC236}">
                    <a16:creationId xmlns:a16="http://schemas.microsoft.com/office/drawing/2014/main" xmlns="" id="{CC0EFE74-1D0A-4D2A-A78B-03E121F25C90}"/>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98984412-1CD4-4716-9262-290D1C8E7924}"/>
                  </a:ext>
                </a:extLst>
              </p:cNvPr>
              <p:cNvSpPr txBox="1"/>
              <p:nvPr/>
            </p:nvSpPr>
            <p:spPr>
              <a:xfrm>
                <a:off x="932876" y="588068"/>
                <a:ext cx="3860800" cy="584775"/>
              </a:xfrm>
              <a:prstGeom prst="rect">
                <a:avLst/>
              </a:prstGeom>
              <a:noFill/>
            </p:spPr>
            <p:txBody>
              <a:bodyPr wrap="square" rtlCol="0">
                <a:spAutoFit/>
              </a:bodyPr>
              <a:lstStyle/>
              <a:p>
                <a:pPr algn="ctr"/>
                <a:r>
                  <a:rPr lang="en-US" sz="3200" b="1" dirty="0" err="1">
                    <a:latin typeface="Calibri" panose="020F0502020204030204" pitchFamily="34" charset="0"/>
                    <a:cs typeface="Calibri" panose="020F0502020204030204" pitchFamily="34" charset="0"/>
                  </a:rPr>
                  <a:t>Đáp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án</a:t>
                </a:r>
                <a:r>
                  <a:rPr lang="en-US" sz="3200" b="1" dirty="0">
                    <a:latin typeface="Calibri" panose="020F0502020204030204" pitchFamily="34" charset="0"/>
                    <a:cs typeface="Calibri" panose="020F0502020204030204" pitchFamily="34" charset="0"/>
                  </a:rPr>
                  <a:t>: 54 </a:t>
                </a:r>
                <a:r>
                  <a:rPr lang="en-US" sz="3200" b="1" dirty="0" err="1">
                    <a:latin typeface="Calibri" panose="020F0502020204030204" pitchFamily="34" charset="0"/>
                    <a:cs typeface="Calibri" panose="020F0502020204030204" pitchFamily="34" charset="0"/>
                  </a:rPr>
                  <a:t>dân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tộc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endParaRPr lang="en-US" sz="3200" b="1"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2515610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53DD4BA9-B511-4FAB-A666-F298176D01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2623" y="1124301"/>
            <a:ext cx="2469320" cy="5039429"/>
          </a:xfrm>
          <a:prstGeom prst="rect">
            <a:avLst/>
          </a:prstGeom>
        </p:spPr>
      </p:pic>
      <p:pic>
        <p:nvPicPr>
          <p:cNvPr id="17" name="Picture 16">
            <a:extLst>
              <a:ext uri="{FF2B5EF4-FFF2-40B4-BE49-F238E27FC236}">
                <a16:creationId xmlns:a16="http://schemas.microsoft.com/office/drawing/2014/main" xmlns="" id="{706B9D2A-4B6E-41F7-9C8B-6A061478F2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80" y="1124293"/>
            <a:ext cx="2364303" cy="5030432"/>
          </a:xfrm>
          <a:prstGeom prst="rect">
            <a:avLst/>
          </a:prstGeom>
        </p:spPr>
      </p:pic>
      <p:pic>
        <p:nvPicPr>
          <p:cNvPr id="18" name="Picture 17">
            <a:extLst>
              <a:ext uri="{FF2B5EF4-FFF2-40B4-BE49-F238E27FC236}">
                <a16:creationId xmlns:a16="http://schemas.microsoft.com/office/drawing/2014/main" xmlns="" id="{428A3A6B-11D6-46BF-8960-A136BC1FE6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90" y="1375885"/>
            <a:ext cx="2399443" cy="4527248"/>
          </a:xfrm>
          <a:prstGeom prst="rect">
            <a:avLst/>
          </a:prstGeom>
        </p:spPr>
      </p:pic>
      <p:pic>
        <p:nvPicPr>
          <p:cNvPr id="19" name="Picture 18">
            <a:extLst>
              <a:ext uri="{FF2B5EF4-FFF2-40B4-BE49-F238E27FC236}">
                <a16:creationId xmlns:a16="http://schemas.microsoft.com/office/drawing/2014/main" xmlns="" id="{64783DFC-0F8E-4F43-9BC9-2EB4466D92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69224" y="1556157"/>
            <a:ext cx="1880913" cy="4408387"/>
          </a:xfrm>
          <a:prstGeom prst="rect">
            <a:avLst/>
          </a:prstGeom>
        </p:spPr>
      </p:pic>
      <p:pic>
        <p:nvPicPr>
          <p:cNvPr id="3" name="Picture 2" descr="Shape, circle&#10;&#10;Description automatically generated with medium confidence">
            <a:extLst>
              <a:ext uri="{FF2B5EF4-FFF2-40B4-BE49-F238E27FC236}">
                <a16:creationId xmlns:a16="http://schemas.microsoft.com/office/drawing/2014/main" xmlns="" id="{1DD83BEF-94C2-4E45-A1C3-A4D13B95E8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026" y="5071081"/>
            <a:ext cx="1218089" cy="1786927"/>
          </a:xfrm>
          <a:prstGeom prst="rect">
            <a:avLst/>
          </a:prstGeom>
        </p:spPr>
      </p:pic>
      <p:grpSp>
        <p:nvGrpSpPr>
          <p:cNvPr id="10" name="Group 9">
            <a:extLst>
              <a:ext uri="{FF2B5EF4-FFF2-40B4-BE49-F238E27FC236}">
                <a16:creationId xmlns:a16="http://schemas.microsoft.com/office/drawing/2014/main" xmlns="" id="{269FC51D-D51A-44BD-A186-AAB8CD28ADD5}"/>
              </a:ext>
            </a:extLst>
          </p:cNvPr>
          <p:cNvGrpSpPr/>
          <p:nvPr/>
        </p:nvGrpSpPr>
        <p:grpSpPr>
          <a:xfrm>
            <a:off x="3360606" y="416920"/>
            <a:ext cx="5470803" cy="1089006"/>
            <a:chOff x="857423" y="402407"/>
            <a:chExt cx="3874807" cy="1089006"/>
          </a:xfrm>
        </p:grpSpPr>
        <p:sp>
          <p:nvSpPr>
            <p:cNvPr id="11" name="Rectangle: Rounded Corners 10">
              <a:extLst>
                <a:ext uri="{FF2B5EF4-FFF2-40B4-BE49-F238E27FC236}">
                  <a16:creationId xmlns:a16="http://schemas.microsoft.com/office/drawing/2014/main" xmlns="" id="{29BD3CA2-EA39-4D54-88D0-B6B659EC8182}"/>
                </a:ext>
              </a:extLst>
            </p:cNvPr>
            <p:cNvSpPr/>
            <p:nvPr/>
          </p:nvSpPr>
          <p:spPr>
            <a:xfrm>
              <a:off x="871430" y="402407"/>
              <a:ext cx="3860800" cy="1045464"/>
            </a:xfrm>
            <a:prstGeom prst="roundRect">
              <a:avLst/>
            </a:prstGeom>
            <a:solidFill>
              <a:schemeClr val="accent4">
                <a:lumMod val="60000"/>
                <a:lumOff val="40000"/>
              </a:schemeClr>
            </a:solidFill>
            <a:ln w="3810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等线" panose="020F0502020204030204"/>
              </a:endParaRPr>
            </a:p>
          </p:txBody>
        </p:sp>
        <p:sp>
          <p:nvSpPr>
            <p:cNvPr id="12" name="TextBox 11">
              <a:extLst>
                <a:ext uri="{FF2B5EF4-FFF2-40B4-BE49-F238E27FC236}">
                  <a16:creationId xmlns:a16="http://schemas.microsoft.com/office/drawing/2014/main" xmlns="" id="{446AA7CC-A700-49F8-8BDD-9A8FC2A6AFBB}"/>
                </a:ext>
              </a:extLst>
            </p:cNvPr>
            <p:cNvSpPr txBox="1"/>
            <p:nvPr/>
          </p:nvSpPr>
          <p:spPr>
            <a:xfrm>
              <a:off x="857423" y="414195"/>
              <a:ext cx="3860800" cy="1077218"/>
            </a:xfrm>
            <a:prstGeom prst="rect">
              <a:avLst/>
            </a:prstGeom>
            <a:noFill/>
          </p:spPr>
          <p:txBody>
            <a:bodyPr wrap="square" rtlCol="0">
              <a:spAutoFit/>
            </a:bodyPr>
            <a:lstStyle/>
            <a:p>
              <a:pPr algn="ctr">
                <a:defRPr/>
              </a:pPr>
              <a:r>
                <a:rPr lang="vi-VN" sz="3200" b="1" dirty="0">
                  <a:solidFill>
                    <a:prstClr val="black"/>
                  </a:solidFill>
                  <a:latin typeface="Calibri" panose="020F0502020204030204" pitchFamily="34" charset="0"/>
                  <a:cs typeface="Calibri" panose="020F0502020204030204" pitchFamily="34" charset="0"/>
                </a:rPr>
                <a:t>Kể tên một vài dân tộc ít người mà em biết</a:t>
              </a:r>
              <a:endParaRPr lang="en-US" sz="3200" b="1" dirty="0">
                <a:solidFill>
                  <a:prstClr val="black"/>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05422407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921ED7-6DCB-4AE6-9E8E-9C5BBD724E34}"/>
              </a:ext>
            </a:extLst>
          </p:cNvPr>
          <p:cNvSpPr txBox="1">
            <a:spLocks/>
          </p:cNvSpPr>
          <p:nvPr/>
        </p:nvSpPr>
        <p:spPr>
          <a:xfrm>
            <a:off x="1182710" y="1043197"/>
            <a:ext cx="9826581" cy="2803097"/>
          </a:xfrm>
          <a:prstGeom prst="rect">
            <a:avLst/>
          </a:prstGeom>
        </p:spPr>
        <p:txBody>
          <a:bodyPr lIns="91343" tIns="45672" rIns="91343" bIns="45672"/>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err="1">
                <a:highlight>
                  <a:srgbClr val="FF0000"/>
                </a:highlight>
                <a:latin typeface="Times New Roman" panose="02020603050405020304" pitchFamily="18" charset="0"/>
                <a:cs typeface="Times New Roman" panose="02020603050405020304" pitchFamily="18" charset="0"/>
              </a:rPr>
              <a:t>Một</a:t>
            </a:r>
            <a:r>
              <a:rPr lang="en-US" dirty="0">
                <a:highlight>
                  <a:srgbClr val="FF0000"/>
                </a:highlight>
                <a:latin typeface="Times New Roman" panose="02020603050405020304" pitchFamily="18" charset="0"/>
                <a:cs typeface="Times New Roman" panose="02020603050405020304" pitchFamily="18" charset="0"/>
              </a:rPr>
              <a:t> </a:t>
            </a:r>
            <a:r>
              <a:rPr lang="en-US" dirty="0" err="1">
                <a:highlight>
                  <a:srgbClr val="FF0000"/>
                </a:highlight>
                <a:latin typeface="Times New Roman" panose="02020603050405020304" pitchFamily="18" charset="0"/>
                <a:cs typeface="Times New Roman" panose="02020603050405020304" pitchFamily="18" charset="0"/>
              </a:rPr>
              <a:t>số</a:t>
            </a:r>
            <a:r>
              <a:rPr lang="en-US" dirty="0">
                <a:highlight>
                  <a:srgbClr val="FF0000"/>
                </a:highlight>
                <a:latin typeface="Times New Roman" panose="02020603050405020304" pitchFamily="18" charset="0"/>
                <a:cs typeface="Times New Roman" panose="02020603050405020304" pitchFamily="18" charset="0"/>
              </a:rPr>
              <a:t> </a:t>
            </a:r>
            <a:r>
              <a:rPr lang="en-US" dirty="0" err="1">
                <a:highlight>
                  <a:srgbClr val="FF0000"/>
                </a:highlight>
                <a:latin typeface="Times New Roman" panose="02020603050405020304" pitchFamily="18" charset="0"/>
                <a:cs typeface="Times New Roman" panose="02020603050405020304" pitchFamily="18" charset="0"/>
              </a:rPr>
              <a:t>dân</a:t>
            </a:r>
            <a:r>
              <a:rPr lang="en-US" dirty="0">
                <a:highlight>
                  <a:srgbClr val="FF0000"/>
                </a:highlight>
                <a:latin typeface="Times New Roman" panose="02020603050405020304" pitchFamily="18" charset="0"/>
                <a:cs typeface="Times New Roman" panose="02020603050405020304" pitchFamily="18" charset="0"/>
              </a:rPr>
              <a:t> </a:t>
            </a:r>
            <a:r>
              <a:rPr lang="en-US" dirty="0" err="1">
                <a:highlight>
                  <a:srgbClr val="FF0000"/>
                </a:highlight>
                <a:latin typeface="Times New Roman" panose="02020603050405020304" pitchFamily="18" charset="0"/>
                <a:cs typeface="Times New Roman" panose="02020603050405020304" pitchFamily="18" charset="0"/>
              </a:rPr>
              <a:t>tộc</a:t>
            </a:r>
            <a:r>
              <a:rPr lang="en-US" dirty="0">
                <a:highlight>
                  <a:srgbClr val="FF0000"/>
                </a:highlight>
                <a:latin typeface="Times New Roman" panose="02020603050405020304" pitchFamily="18" charset="0"/>
                <a:cs typeface="Times New Roman" panose="02020603050405020304" pitchFamily="18" charset="0"/>
              </a:rPr>
              <a:t> </a:t>
            </a:r>
            <a:r>
              <a:rPr lang="en-US" dirty="0" err="1">
                <a:highlight>
                  <a:srgbClr val="FF0000"/>
                </a:highlight>
                <a:latin typeface="Times New Roman" panose="02020603050405020304" pitchFamily="18" charset="0"/>
                <a:cs typeface="Times New Roman" panose="02020603050405020304" pitchFamily="18" charset="0"/>
              </a:rPr>
              <a:t>ít</a:t>
            </a:r>
            <a:r>
              <a:rPr lang="en-US" dirty="0">
                <a:highlight>
                  <a:srgbClr val="FF0000"/>
                </a:highlight>
                <a:latin typeface="Times New Roman" panose="02020603050405020304" pitchFamily="18" charset="0"/>
                <a:cs typeface="Times New Roman" panose="02020603050405020304" pitchFamily="18" charset="0"/>
              </a:rPr>
              <a:t> </a:t>
            </a:r>
            <a:r>
              <a:rPr lang="en-US" dirty="0" err="1" smtClean="0">
                <a:highlight>
                  <a:srgbClr val="FF0000"/>
                </a:highlight>
                <a:latin typeface="Times New Roman" panose="02020603050405020304" pitchFamily="18" charset="0"/>
                <a:cs typeface="Times New Roman" panose="02020603050405020304" pitchFamily="18" charset="0"/>
              </a:rPr>
              <a:t>người</a:t>
            </a:r>
            <a:r>
              <a:rPr lang="en-US" dirty="0" smtClean="0">
                <a:highlight>
                  <a:srgbClr val="FF0000"/>
                </a:highlight>
                <a:latin typeface="Times New Roman" panose="02020603050405020304" pitchFamily="18" charset="0"/>
                <a:cs typeface="Times New Roman" panose="02020603050405020304" pitchFamily="18" charset="0"/>
              </a:rPr>
              <a:t>: </a:t>
            </a:r>
          </a:p>
          <a:p>
            <a:pPr algn="ctr"/>
            <a:endParaRPr lang="en-US" dirty="0">
              <a:highlight>
                <a:srgbClr val="FF0000"/>
              </a:highlight>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Dân</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tộc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Mèo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BaNa</a:t>
            </a:r>
            <a:r>
              <a:rPr lang="en-US" dirty="0">
                <a:latin typeface="Times New Roman" panose="02020603050405020304" pitchFamily="18" charset="0"/>
                <a:cs typeface="Times New Roman" panose="02020603050405020304" pitchFamily="18" charset="0"/>
              </a:rPr>
              <a:t>, Ê </a:t>
            </a:r>
            <a:r>
              <a:rPr lang="en-US" dirty="0" err="1">
                <a:latin typeface="Times New Roman" panose="02020603050405020304" pitchFamily="18" charset="0"/>
                <a:cs typeface="Times New Roman" panose="02020603050405020304" pitchFamily="18" charset="0"/>
              </a:rPr>
              <a:t>đê</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dao</a:t>
            </a:r>
            <a:r>
              <a:rPr lang="en-US" dirty="0">
                <a:latin typeface="Times New Roman" panose="02020603050405020304" pitchFamily="18" charset="0"/>
                <a:cs typeface="Times New Roman" panose="02020603050405020304" pitchFamily="18" charset="0"/>
              </a:rPr>
              <a:t>, Lô </a:t>
            </a:r>
            <a:r>
              <a:rPr lang="en-US" dirty="0" err="1">
                <a:latin typeface="Times New Roman" panose="02020603050405020304" pitchFamily="18" charset="0"/>
                <a:cs typeface="Times New Roman" panose="02020603050405020304" pitchFamily="18" charset="0"/>
              </a:rPr>
              <a:t>Lô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Cống</a:t>
            </a:r>
            <a:r>
              <a:rPr lang="en-US" dirty="0" smtClean="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634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down)">
                                      <p:cBhvr>
                                        <p:cTn id="12" dur="580">
                                          <p:stCondLst>
                                            <p:cond delay="0"/>
                                          </p:stCondLst>
                                        </p:cTn>
                                        <p:tgtEl>
                                          <p:spTgt spid="2">
                                            <p:txEl>
                                              <p:pRg st="2" end="2"/>
                                            </p:txEl>
                                          </p:spTgt>
                                        </p:tgtEl>
                                      </p:cBhvr>
                                    </p:animEffect>
                                    <p:anim calcmode="lin" valueType="num">
                                      <p:cBhvr>
                                        <p:cTn id="13" dur="1822" tmFilter="0,0; 0.14,0.36; 0.43,0.73; 0.71,0.91; 1.0,1.0">
                                          <p:stCondLst>
                                            <p:cond delay="0"/>
                                          </p:stCondLst>
                                        </p:cTn>
                                        <p:tgtEl>
                                          <p:spTgt spid="2">
                                            <p:txEl>
                                              <p:pRg st="2" end="2"/>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
                                            <p:txEl>
                                              <p:pRg st="2" end="2"/>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
                                            <p:txEl>
                                              <p:pRg st="2" end="2"/>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
                                            <p:txEl>
                                              <p:pRg st="2" end="2"/>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
                                            <p:txEl>
                                              <p:pRg st="2" end="2"/>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2">
                                            <p:txEl>
                                              <p:pRg st="2" end="2"/>
                                            </p:txEl>
                                          </p:spTgt>
                                        </p:tgtEl>
                                      </p:cBhvr>
                                      <p:to x="100000" y="60000"/>
                                    </p:animScale>
                                    <p:animScale>
                                      <p:cBhvr>
                                        <p:cTn id="19" dur="166" decel="50000">
                                          <p:stCondLst>
                                            <p:cond delay="676"/>
                                          </p:stCondLst>
                                        </p:cTn>
                                        <p:tgtEl>
                                          <p:spTgt spid="2">
                                            <p:txEl>
                                              <p:pRg st="2" end="2"/>
                                            </p:txEl>
                                          </p:spTgt>
                                        </p:tgtEl>
                                      </p:cBhvr>
                                      <p:to x="100000" y="100000"/>
                                    </p:animScale>
                                    <p:animScale>
                                      <p:cBhvr>
                                        <p:cTn id="20" dur="26">
                                          <p:stCondLst>
                                            <p:cond delay="1312"/>
                                          </p:stCondLst>
                                        </p:cTn>
                                        <p:tgtEl>
                                          <p:spTgt spid="2">
                                            <p:txEl>
                                              <p:pRg st="2" end="2"/>
                                            </p:txEl>
                                          </p:spTgt>
                                        </p:tgtEl>
                                      </p:cBhvr>
                                      <p:to x="100000" y="80000"/>
                                    </p:animScale>
                                    <p:animScale>
                                      <p:cBhvr>
                                        <p:cTn id="21" dur="166" decel="50000">
                                          <p:stCondLst>
                                            <p:cond delay="1338"/>
                                          </p:stCondLst>
                                        </p:cTn>
                                        <p:tgtEl>
                                          <p:spTgt spid="2">
                                            <p:txEl>
                                              <p:pRg st="2" end="2"/>
                                            </p:txEl>
                                          </p:spTgt>
                                        </p:tgtEl>
                                      </p:cBhvr>
                                      <p:to x="100000" y="100000"/>
                                    </p:animScale>
                                    <p:animScale>
                                      <p:cBhvr>
                                        <p:cTn id="22" dur="26">
                                          <p:stCondLst>
                                            <p:cond delay="1642"/>
                                          </p:stCondLst>
                                        </p:cTn>
                                        <p:tgtEl>
                                          <p:spTgt spid="2">
                                            <p:txEl>
                                              <p:pRg st="2" end="2"/>
                                            </p:txEl>
                                          </p:spTgt>
                                        </p:tgtEl>
                                      </p:cBhvr>
                                      <p:to x="100000" y="90000"/>
                                    </p:animScale>
                                    <p:animScale>
                                      <p:cBhvr>
                                        <p:cTn id="23" dur="166" decel="50000">
                                          <p:stCondLst>
                                            <p:cond delay="1668"/>
                                          </p:stCondLst>
                                        </p:cTn>
                                        <p:tgtEl>
                                          <p:spTgt spid="2">
                                            <p:txEl>
                                              <p:pRg st="2" end="2"/>
                                            </p:txEl>
                                          </p:spTgt>
                                        </p:tgtEl>
                                      </p:cBhvr>
                                      <p:to x="100000" y="100000"/>
                                    </p:animScale>
                                    <p:animScale>
                                      <p:cBhvr>
                                        <p:cTn id="24" dur="26">
                                          <p:stCondLst>
                                            <p:cond delay="1808"/>
                                          </p:stCondLst>
                                        </p:cTn>
                                        <p:tgtEl>
                                          <p:spTgt spid="2">
                                            <p:txEl>
                                              <p:pRg st="2" end="2"/>
                                            </p:txEl>
                                          </p:spTgt>
                                        </p:tgtEl>
                                      </p:cBhvr>
                                      <p:to x="100000" y="95000"/>
                                    </p:animScale>
                                    <p:animScale>
                                      <p:cBhvr>
                                        <p:cTn id="25" dur="166" decel="50000">
                                          <p:stCondLst>
                                            <p:cond delay="1834"/>
                                          </p:stCondLst>
                                        </p:cTn>
                                        <p:tgtEl>
                                          <p:spTgt spid="2">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0164" y="2472745"/>
            <a:ext cx="9826581" cy="3451538"/>
          </a:xfrm>
        </p:spPr>
        <p:txBody>
          <a:bodyPr/>
          <a:lstStyle/>
          <a:p>
            <a:r>
              <a:rPr lang="en-US" dirty="0">
                <a:latin typeface=".VnArial Narrow" panose="020B7200000000000000" pitchFamily="34" charset="0"/>
                <a:cs typeface="KodchiangUPC" panose="02020603050405020304" pitchFamily="18" charset="-34"/>
              </a:rPr>
              <a:t>CỘNG, TRỪ, NHÂN, CHIA TRONG PHẠM VI 10000</a:t>
            </a:r>
          </a:p>
        </p:txBody>
      </p:sp>
      <p:sp>
        <p:nvSpPr>
          <p:cNvPr id="3" name="Title 2"/>
          <p:cNvSpPr>
            <a:spLocks noGrp="1"/>
          </p:cNvSpPr>
          <p:nvPr>
            <p:ph type="title" idx="2"/>
          </p:nvPr>
        </p:nvSpPr>
        <p:spPr>
          <a:xfrm>
            <a:off x="4240333" y="1460884"/>
            <a:ext cx="4201200" cy="1011860"/>
          </a:xfrm>
        </p:spPr>
        <p:txBody>
          <a:bodyPr/>
          <a:lstStyle/>
          <a:p>
            <a:r>
              <a:rPr lang="en-US" sz="7000" dirty="0"/>
              <a:t>CHỦ ĐỀ 10</a:t>
            </a:r>
          </a:p>
        </p:txBody>
      </p:sp>
      <p:sp>
        <p:nvSpPr>
          <p:cNvPr id="4" name="Subtitle 3"/>
          <p:cNvSpPr>
            <a:spLocks noGrp="1"/>
          </p:cNvSpPr>
          <p:nvPr>
            <p:ph type="subTitle" idx="1"/>
          </p:nvPr>
        </p:nvSpPr>
        <p:spPr>
          <a:xfrm>
            <a:off x="1790164" y="2910625"/>
            <a:ext cx="9826580" cy="2435292"/>
          </a:xfrm>
        </p:spPr>
        <p:txBody>
          <a:bodyPr/>
          <a:lstStyle/>
          <a:p>
            <a:r>
              <a:rPr lang="en-US" dirty="0"/>
              <a:t>CỘNGC</a:t>
            </a:r>
          </a:p>
        </p:txBody>
      </p:sp>
    </p:spTree>
    <p:extLst>
      <p:ext uri="{BB962C8B-B14F-4D97-AF65-F5344CB8AC3E}">
        <p14:creationId xmlns:p14="http://schemas.microsoft.com/office/powerpoint/2010/main" val="4040712607"/>
      </p:ext>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401" name="Google Shape;401;p29"/>
          <p:cNvGrpSpPr/>
          <p:nvPr/>
        </p:nvGrpSpPr>
        <p:grpSpPr>
          <a:xfrm>
            <a:off x="11483336" y="4984198"/>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sp>
        <p:nvSpPr>
          <p:cNvPr id="404" name="Google Shape;404;p29"/>
          <p:cNvSpPr/>
          <p:nvPr/>
        </p:nvSpPr>
        <p:spPr>
          <a:xfrm flipH="1">
            <a:off x="2073487" y="2694941"/>
            <a:ext cx="9425940" cy="2587413"/>
          </a:xfrm>
          <a:prstGeom prst="roundRect">
            <a:avLst>
              <a:gd name="adj" fmla="val 16667"/>
            </a:avLst>
          </a:prstGeom>
          <a:solidFill>
            <a:schemeClr val="lt1"/>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nvGrpSpPr>
          <p:cNvPr id="470" name="Google Shape;470;p29"/>
          <p:cNvGrpSpPr/>
          <p:nvPr/>
        </p:nvGrpSpPr>
        <p:grpSpPr>
          <a:xfrm>
            <a:off x="1559065" y="1560250"/>
            <a:ext cx="1347475" cy="1788589"/>
            <a:chOff x="2090049" y="2988186"/>
            <a:chExt cx="1010606" cy="1341442"/>
          </a:xfrm>
        </p:grpSpPr>
        <p:sp>
          <p:nvSpPr>
            <p:cNvPr id="471" name="Google Shape;471;p29"/>
            <p:cNvSpPr/>
            <p:nvPr/>
          </p:nvSpPr>
          <p:spPr>
            <a:xfrm rot="-2423090">
              <a:off x="2786784" y="3970803"/>
              <a:ext cx="238810" cy="31953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72" name="Google Shape;472;p29"/>
            <p:cNvSpPr/>
            <p:nvPr/>
          </p:nvSpPr>
          <p:spPr>
            <a:xfrm rot="-2423090">
              <a:off x="2388921" y="3095766"/>
              <a:ext cx="407219" cy="107232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73" name="Google Shape;473;p29"/>
            <p:cNvSpPr/>
            <p:nvPr/>
          </p:nvSpPr>
          <p:spPr>
            <a:xfrm rot="-2423090">
              <a:off x="2897558" y="4175208"/>
              <a:ext cx="113737" cy="107277"/>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74" name="Google Shape;474;p29"/>
            <p:cNvSpPr/>
            <p:nvPr/>
          </p:nvSpPr>
          <p:spPr>
            <a:xfrm rot="-2423090">
              <a:off x="2161223" y="3054345"/>
              <a:ext cx="248991" cy="121733"/>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75" name="Google Shape;475;p29"/>
            <p:cNvSpPr/>
            <p:nvPr/>
          </p:nvSpPr>
          <p:spPr>
            <a:xfrm rot="-2423090">
              <a:off x="2186143" y="3123537"/>
              <a:ext cx="282134" cy="12679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76" name="Google Shape;476;p29"/>
            <p:cNvSpPr/>
            <p:nvPr/>
          </p:nvSpPr>
          <p:spPr>
            <a:xfrm rot="-2423090">
              <a:off x="2201232" y="3149745"/>
              <a:ext cx="203621" cy="47808"/>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77" name="Google Shape;477;p29"/>
            <p:cNvSpPr/>
            <p:nvPr/>
          </p:nvSpPr>
          <p:spPr>
            <a:xfrm rot="-2423090">
              <a:off x="2247591" y="3169848"/>
              <a:ext cx="203598" cy="4779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78" name="Google Shape;478;p29"/>
            <p:cNvSpPr/>
            <p:nvPr/>
          </p:nvSpPr>
          <p:spPr>
            <a:xfrm rot="-2423090">
              <a:off x="2480938" y="3194902"/>
              <a:ext cx="171830" cy="94899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79" name="Google Shape;479;p29"/>
            <p:cNvSpPr/>
            <p:nvPr/>
          </p:nvSpPr>
          <p:spPr>
            <a:xfrm rot="-2423090">
              <a:off x="2552768" y="3152088"/>
              <a:ext cx="171830" cy="948975"/>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80" name="Google Shape;480;p29"/>
            <p:cNvSpPr/>
            <p:nvPr/>
          </p:nvSpPr>
          <p:spPr>
            <a:xfrm rot="-2423090">
              <a:off x="2786884" y="3752582"/>
              <a:ext cx="62138" cy="211121"/>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81" name="Google Shape;481;p29"/>
            <p:cNvSpPr/>
            <p:nvPr/>
          </p:nvSpPr>
          <p:spPr>
            <a:xfrm rot="-2423090">
              <a:off x="2734342" y="3728646"/>
              <a:ext cx="29838" cy="26348"/>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sp>
        <p:nvSpPr>
          <p:cNvPr id="4" name="矩形: 圆角 13"/>
          <p:cNvSpPr/>
          <p:nvPr/>
        </p:nvSpPr>
        <p:spPr>
          <a:xfrm>
            <a:off x="2256375" y="501235"/>
            <a:ext cx="8713047" cy="900853"/>
          </a:xfrm>
          <a:prstGeom prst="roundRect">
            <a:avLst>
              <a:gd name="adj" fmla="val 0"/>
            </a:avLst>
          </a:prstGeom>
          <a:noFill/>
          <a:ln>
            <a:noFill/>
          </a:ln>
          <a:extLst>
            <a:ext uri="{909E8E84-426E-40DD-AFC4-6F175D3DCCD1}">
              <a14:hiddenFill xmlns:a14="http://schemas.microsoft.com/office/drawing/2010/main">
                <a:solidFill>
                  <a:srgbClr val="FFECB0"/>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ctr" defTabSz="1217865">
              <a:lnSpc>
                <a:spcPct val="120000"/>
              </a:lnSpc>
              <a:buClr>
                <a:srgbClr val="000000"/>
              </a:buClr>
            </a:pPr>
            <a:r>
              <a:rPr lang="en-US" altLang="zh-CN" sz="4300"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Thứ</a:t>
            </a:r>
            <a:r>
              <a:rPr lang="en-US" altLang="zh-CN" sz="4300"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4 </a:t>
            </a:r>
            <a:r>
              <a:rPr lang="en-US" altLang="zh-CN" sz="4300"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ngày</a:t>
            </a:r>
            <a:r>
              <a:rPr lang="en-US" altLang="zh-CN" sz="4300"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22 </a:t>
            </a:r>
            <a:r>
              <a:rPr lang="en-US" altLang="zh-CN" sz="4300"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tháng</a:t>
            </a:r>
            <a:r>
              <a:rPr lang="en-US" altLang="zh-CN" sz="4300"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02 </a:t>
            </a:r>
            <a:r>
              <a:rPr lang="en-US" altLang="zh-CN" sz="4300" b="1" kern="0" dirty="0" err="1">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năm</a:t>
            </a:r>
            <a:r>
              <a:rPr lang="en-US" altLang="zh-CN" sz="4300" b="1" kern="0" dirty="0">
                <a:solidFill>
                  <a:srgbClr val="FFFFFF"/>
                </a:solidFill>
                <a:latin typeface="Calibri" panose="020F0502020204030204" pitchFamily="34" charset="0"/>
                <a:ea typeface="Microsoft YaHei" panose="020B0503020204020204" charset="-122"/>
                <a:cs typeface="Calibri" panose="020F0502020204030204" pitchFamily="34" charset="0"/>
                <a:sym typeface="迷你简细行楷" panose="02010609000101010101" charset="-122"/>
              </a:rPr>
              <a:t> 2023</a:t>
            </a:r>
          </a:p>
        </p:txBody>
      </p:sp>
      <p:grpSp>
        <p:nvGrpSpPr>
          <p:cNvPr id="8" name="Group 7"/>
          <p:cNvGrpSpPr/>
          <p:nvPr/>
        </p:nvGrpSpPr>
        <p:grpSpPr>
          <a:xfrm>
            <a:off x="5089316" y="1444414"/>
            <a:ext cx="2115593" cy="1001406"/>
            <a:chOff x="7012" y="1646"/>
            <a:chExt cx="3411" cy="1551"/>
          </a:xfrm>
        </p:grpSpPr>
        <p:pic>
          <p:nvPicPr>
            <p:cNvPr id="5" name="Picture 4"/>
            <p:cNvPicPr/>
            <p:nvPr/>
          </p:nvPicPr>
          <p:blipFill>
            <a:blip r:embed="rId3">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6" name="Text Box 5"/>
            <p:cNvSpPr txBox="1"/>
            <p:nvPr/>
          </p:nvSpPr>
          <p:spPr>
            <a:xfrm>
              <a:off x="7705" y="2106"/>
              <a:ext cx="2469" cy="906"/>
            </a:xfrm>
            <a:prstGeom prst="rect">
              <a:avLst/>
            </a:prstGeom>
            <a:noFill/>
          </p:spPr>
          <p:txBody>
            <a:bodyPr wrap="square" rtlCol="0">
              <a:spAutoFit/>
            </a:bodyPr>
            <a:lstStyle/>
            <a:p>
              <a:pPr defTabSz="1217865">
                <a:buClr>
                  <a:srgbClr val="000000"/>
                </a:buClr>
              </a:pPr>
              <a:r>
                <a:rPr lang="en-US" sz="3200" kern="0">
                  <a:solidFill>
                    <a:srgbClr val="FFFFFF"/>
                  </a:solidFill>
                  <a:latin typeface="Coiny" panose="02000903060500060000" charset="0"/>
                  <a:cs typeface="Coiny" panose="02000903060500060000" charset="0"/>
                  <a:sym typeface="Arial" panose="020B0604020202020204"/>
                </a:rPr>
                <a:t>TOÁN</a:t>
              </a:r>
            </a:p>
          </p:txBody>
        </p:sp>
      </p:grpSp>
      <p:pic>
        <p:nvPicPr>
          <p:cNvPr id="2" name="Picture 1">
            <a:extLst>
              <a:ext uri="{FF2B5EF4-FFF2-40B4-BE49-F238E27FC236}">
                <a16:creationId xmlns:a16="http://schemas.microsoft.com/office/drawing/2014/main" xmlns="" id="{1E610142-8E06-41D1-9E41-B709EAEA632E}"/>
              </a:ext>
            </a:extLst>
          </p:cNvPr>
          <p:cNvPicPr>
            <a:picLocks noChangeAspect="1"/>
          </p:cNvPicPr>
          <p:nvPr/>
        </p:nvPicPr>
        <p:blipFill>
          <a:blip r:embed="rId4"/>
          <a:stretch>
            <a:fillRect/>
          </a:stretch>
        </p:blipFill>
        <p:spPr>
          <a:xfrm>
            <a:off x="2406857" y="2579023"/>
            <a:ext cx="8711939" cy="3023878"/>
          </a:xfrm>
          <a:prstGeom prst="rect">
            <a:avLst/>
          </a:prstGeom>
        </p:spPr>
      </p:pic>
      <p:pic>
        <p:nvPicPr>
          <p:cNvPr id="29" name="Picture 28" descr="Shape&#10;&#10;Description automatically generated with medium confidence">
            <a:extLst>
              <a:ext uri="{FF2B5EF4-FFF2-40B4-BE49-F238E27FC236}">
                <a16:creationId xmlns:a16="http://schemas.microsoft.com/office/drawing/2014/main" xmlns="" id="{2AB31BCC-F860-4F63-9CEC-A22EC5FA13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44696" y="-1671"/>
            <a:ext cx="1250465" cy="1250465"/>
          </a:xfrm>
          <a:prstGeom prst="rect">
            <a:avLst/>
          </a:prstGeom>
        </p:spPr>
      </p:pic>
    </p:spTree>
    <p:extLst>
      <p:ext uri="{BB962C8B-B14F-4D97-AF65-F5344CB8AC3E}">
        <p14:creationId xmlns:p14="http://schemas.microsoft.com/office/powerpoint/2010/main" val="402531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A425B98-0CDC-171B-7310-AA0BAD49C32A}"/>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301488" y="1659605"/>
            <a:ext cx="10034351" cy="3652963"/>
          </a:xfrm>
          <a:prstGeom prst="rect">
            <a:avLst/>
          </a:prstGeom>
        </p:spPr>
      </p:pic>
      <p:pic>
        <p:nvPicPr>
          <p:cNvPr id="5" name="图片 3"/>
          <p:cNvPicPr>
            <a:picLocks noChangeAspect="1"/>
          </p:cNvPicPr>
          <p:nvPr/>
        </p:nvPicPr>
        <p:blipFill>
          <a:blip r:embed="rId4"/>
          <a:stretch>
            <a:fillRect/>
          </a:stretch>
        </p:blipFill>
        <p:spPr>
          <a:xfrm>
            <a:off x="217014" y="118511"/>
            <a:ext cx="1918201" cy="1655249"/>
          </a:xfrm>
          <a:prstGeom prst="rect">
            <a:avLst/>
          </a:prstGeom>
        </p:spPr>
      </p:pic>
    </p:spTree>
    <p:extLst>
      <p:ext uri="{BB962C8B-B14F-4D97-AF65-F5344CB8AC3E}">
        <p14:creationId xmlns:p14="http://schemas.microsoft.com/office/powerpoint/2010/main" val="135707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pic>
        <p:nvPicPr>
          <p:cNvPr id="5" name="Picture 4" descr="A picture containing clipart&#10;&#10;Description automatically generated">
            <a:extLst>
              <a:ext uri="{FF2B5EF4-FFF2-40B4-BE49-F238E27FC236}">
                <a16:creationId xmlns:a16="http://schemas.microsoft.com/office/drawing/2014/main" xmlns="" id="{D6DDE5B5-FD96-4B23-9BAC-CD93A9480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161" y="1564170"/>
            <a:ext cx="1854122" cy="1947216"/>
          </a:xfrm>
          <a:prstGeom prst="rect">
            <a:avLst/>
          </a:prstGeom>
        </p:spPr>
      </p:pic>
      <p:pic>
        <p:nvPicPr>
          <p:cNvPr id="12" name="Picture 11" descr="A cartoon of a child&#10;&#10;Description automatically generated with low confidence">
            <a:extLst>
              <a:ext uri="{FF2B5EF4-FFF2-40B4-BE49-F238E27FC236}">
                <a16:creationId xmlns:a16="http://schemas.microsoft.com/office/drawing/2014/main" xmlns="" id="{7DF7E003-7D27-4DED-862B-C3C78364EE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6628" y="1071028"/>
            <a:ext cx="1360554" cy="2181863"/>
          </a:xfrm>
          <a:prstGeom prst="rect">
            <a:avLst/>
          </a:prstGeom>
        </p:spPr>
      </p:pic>
      <p:sp>
        <p:nvSpPr>
          <p:cNvPr id="13" name="Speech Bubble: Rectangle with Corners Rounded 12">
            <a:extLst>
              <a:ext uri="{FF2B5EF4-FFF2-40B4-BE49-F238E27FC236}">
                <a16:creationId xmlns:a16="http://schemas.microsoft.com/office/drawing/2014/main" xmlns="" id="{64BABB44-8955-40CB-81A2-00AA4D17BA81}"/>
              </a:ext>
            </a:extLst>
          </p:cNvPr>
          <p:cNvSpPr/>
          <p:nvPr/>
        </p:nvSpPr>
        <p:spPr>
          <a:xfrm>
            <a:off x="1145098" y="426720"/>
            <a:ext cx="2854960" cy="989740"/>
          </a:xfrm>
          <a:prstGeom prst="wedgeRoundRectCallout">
            <a:avLst>
              <a:gd name="adj1" fmla="val 6686"/>
              <a:gd name="adj2" fmla="val 6352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ctr"/>
            <a:r>
              <a:rPr lang="en-US" sz="2800" dirty="0" err="1">
                <a:solidFill>
                  <a:srgbClr val="002060"/>
                </a:solidFill>
              </a:rPr>
              <a:t>Việt</a:t>
            </a:r>
            <a:r>
              <a:rPr lang="en-US" sz="2800" dirty="0">
                <a:solidFill>
                  <a:srgbClr val="002060"/>
                </a:solidFill>
              </a:rPr>
              <a:t> Nam </a:t>
            </a:r>
            <a:r>
              <a:rPr lang="en-US" sz="2800" dirty="0" err="1">
                <a:solidFill>
                  <a:srgbClr val="002060"/>
                </a:solidFill>
              </a:rPr>
              <a:t>có</a:t>
            </a:r>
            <a:r>
              <a:rPr lang="en-US" sz="2800" dirty="0">
                <a:solidFill>
                  <a:srgbClr val="002060"/>
                </a:solidFill>
              </a:rPr>
              <a:t> 54 </a:t>
            </a:r>
            <a:r>
              <a:rPr lang="en-US" sz="2800" dirty="0" err="1">
                <a:solidFill>
                  <a:srgbClr val="002060"/>
                </a:solidFill>
              </a:rPr>
              <a:t>dân</a:t>
            </a:r>
            <a:r>
              <a:rPr lang="en-US" sz="2800" dirty="0">
                <a:solidFill>
                  <a:srgbClr val="002060"/>
                </a:solidFill>
              </a:rPr>
              <a:t> </a:t>
            </a:r>
            <a:r>
              <a:rPr lang="en-US" sz="2800" dirty="0" err="1">
                <a:solidFill>
                  <a:srgbClr val="002060"/>
                </a:solidFill>
              </a:rPr>
              <a:t>tộc</a:t>
            </a:r>
            <a:r>
              <a:rPr lang="en-US" sz="2800" dirty="0">
                <a:solidFill>
                  <a:srgbClr val="002060"/>
                </a:solidFill>
              </a:rPr>
              <a:t> </a:t>
            </a:r>
            <a:r>
              <a:rPr lang="en-US" sz="2800" dirty="0" err="1">
                <a:solidFill>
                  <a:srgbClr val="002060"/>
                </a:solidFill>
              </a:rPr>
              <a:t>anh</a:t>
            </a:r>
            <a:r>
              <a:rPr lang="en-US" sz="2800" dirty="0">
                <a:solidFill>
                  <a:srgbClr val="002060"/>
                </a:solidFill>
              </a:rPr>
              <a:t> </a:t>
            </a:r>
            <a:r>
              <a:rPr lang="en-US" sz="2800" dirty="0" err="1">
                <a:solidFill>
                  <a:srgbClr val="002060"/>
                </a:solidFill>
              </a:rPr>
              <a:t>em</a:t>
            </a:r>
            <a:r>
              <a:rPr lang="en-US" sz="2800" dirty="0">
                <a:solidFill>
                  <a:srgbClr val="002060"/>
                </a:solidFill>
              </a:rPr>
              <a:t>.</a:t>
            </a:r>
          </a:p>
        </p:txBody>
      </p:sp>
      <p:sp>
        <p:nvSpPr>
          <p:cNvPr id="32" name="Speech Bubble: Rectangle with Corners Rounded 31">
            <a:extLst>
              <a:ext uri="{FF2B5EF4-FFF2-40B4-BE49-F238E27FC236}">
                <a16:creationId xmlns:a16="http://schemas.microsoft.com/office/drawing/2014/main" xmlns="" id="{D49AD9CB-6351-4F0D-92CF-C567C29143C7}"/>
              </a:ext>
            </a:extLst>
          </p:cNvPr>
          <p:cNvSpPr/>
          <p:nvPr/>
        </p:nvSpPr>
        <p:spPr>
          <a:xfrm>
            <a:off x="4419600" y="528321"/>
            <a:ext cx="3129280" cy="1139170"/>
          </a:xfrm>
          <a:prstGeom prst="wedgeRoundRectCallout">
            <a:avLst>
              <a:gd name="adj1" fmla="val -61286"/>
              <a:gd name="adj2" fmla="val 69686"/>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ct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a:t>
            </a:r>
            <a:r>
              <a:rPr lang="en-US" sz="2000" dirty="0" err="1">
                <a:solidFill>
                  <a:srgbClr val="002060"/>
                </a:solidFill>
              </a:rPr>
              <a:t>Cống</a:t>
            </a:r>
            <a:r>
              <a:rPr lang="en-US" sz="2000" dirty="0">
                <a:solidFill>
                  <a:srgbClr val="002060"/>
                </a:solidFill>
              </a:rPr>
              <a:t> </a:t>
            </a:r>
            <a:r>
              <a:rPr lang="en-US" sz="2000" dirty="0" err="1">
                <a:solidFill>
                  <a:srgbClr val="002060"/>
                </a:solidFill>
              </a:rPr>
              <a:t>có</a:t>
            </a:r>
            <a:r>
              <a:rPr lang="en-US" sz="2000" dirty="0">
                <a:solidFill>
                  <a:srgbClr val="002060"/>
                </a:solidFill>
              </a:rPr>
              <a:t> 2 729 </a:t>
            </a:r>
            <a:r>
              <a:rPr lang="en-US" sz="2000" dirty="0" err="1">
                <a:solidFill>
                  <a:srgbClr val="002060"/>
                </a:solidFill>
              </a:rPr>
              <a:t>người</a:t>
            </a:r>
            <a:r>
              <a:rPr lang="en-US" sz="2000" dirty="0">
                <a:solidFill>
                  <a:srgbClr val="002060"/>
                </a:solidFill>
              </a:rPr>
              <a:t>, </a:t>
            </a:r>
            <a:r>
              <a:rPr lang="en-US" sz="2000" dirty="0" err="1">
                <a:solidFill>
                  <a:srgbClr val="002060"/>
                </a:solidFill>
              </a:rPr>
              <a:t>dân</a:t>
            </a:r>
            <a:r>
              <a:rPr lang="en-US" sz="2000" dirty="0">
                <a:solidFill>
                  <a:srgbClr val="002060"/>
                </a:solidFill>
              </a:rPr>
              <a:t> </a:t>
            </a:r>
            <a:r>
              <a:rPr lang="en-US" sz="2000" dirty="0" err="1">
                <a:solidFill>
                  <a:srgbClr val="002060"/>
                </a:solidFill>
              </a:rPr>
              <a:t>tộc</a:t>
            </a:r>
            <a:r>
              <a:rPr lang="en-US" sz="2000" dirty="0">
                <a:solidFill>
                  <a:srgbClr val="002060"/>
                </a:solidFill>
              </a:rPr>
              <a:t> Lô </a:t>
            </a:r>
            <a:r>
              <a:rPr lang="en-US" sz="2000" dirty="0" err="1">
                <a:solidFill>
                  <a:srgbClr val="002060"/>
                </a:solidFill>
              </a:rPr>
              <a:t>Lô</a:t>
            </a:r>
            <a:r>
              <a:rPr lang="en-US" sz="2000" dirty="0">
                <a:solidFill>
                  <a:srgbClr val="002060"/>
                </a:solidFill>
              </a:rPr>
              <a:t> </a:t>
            </a:r>
            <a:r>
              <a:rPr lang="en-US" sz="2000" dirty="0" err="1">
                <a:solidFill>
                  <a:srgbClr val="002060"/>
                </a:solidFill>
              </a:rPr>
              <a:t>có</a:t>
            </a:r>
            <a:r>
              <a:rPr lang="en-US" sz="2000" dirty="0">
                <a:solidFill>
                  <a:srgbClr val="002060"/>
                </a:solidFill>
              </a:rPr>
              <a:t> 4 827 </a:t>
            </a:r>
            <a:r>
              <a:rPr lang="en-US" sz="2000" dirty="0" err="1">
                <a:solidFill>
                  <a:srgbClr val="002060"/>
                </a:solidFill>
              </a:rPr>
              <a:t>người</a:t>
            </a:r>
            <a:endParaRPr lang="en-US" sz="2000" dirty="0">
              <a:solidFill>
                <a:srgbClr val="002060"/>
              </a:solidFill>
            </a:endParaRPr>
          </a:p>
        </p:txBody>
      </p:sp>
      <p:sp>
        <p:nvSpPr>
          <p:cNvPr id="34" name="Speech Bubble: Rectangle with Corners Rounded 33">
            <a:extLst>
              <a:ext uri="{FF2B5EF4-FFF2-40B4-BE49-F238E27FC236}">
                <a16:creationId xmlns:a16="http://schemas.microsoft.com/office/drawing/2014/main" xmlns="" id="{165949A6-9122-4FCE-965E-8513D740FB5C}"/>
              </a:ext>
            </a:extLst>
          </p:cNvPr>
          <p:cNvSpPr/>
          <p:nvPr/>
        </p:nvSpPr>
        <p:spPr>
          <a:xfrm>
            <a:off x="8382000" y="132080"/>
            <a:ext cx="3208905" cy="864225"/>
          </a:xfrm>
          <a:prstGeom prst="wedgeRoundRectCallout">
            <a:avLst>
              <a:gd name="adj1" fmla="val -27122"/>
              <a:gd name="adj2" fmla="val 75037"/>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ctr"/>
            <a:r>
              <a:rPr lang="en-US" sz="2400" dirty="0">
                <a:solidFill>
                  <a:srgbClr val="002060"/>
                </a:solidFill>
              </a:rPr>
              <a:t>Hai </a:t>
            </a:r>
            <a:r>
              <a:rPr lang="en-US" sz="2400" dirty="0" err="1">
                <a:solidFill>
                  <a:srgbClr val="002060"/>
                </a:solidFill>
              </a:rPr>
              <a:t>dân</a:t>
            </a:r>
            <a:r>
              <a:rPr lang="en-US" sz="2400" dirty="0">
                <a:solidFill>
                  <a:srgbClr val="002060"/>
                </a:solidFill>
              </a:rPr>
              <a:t> </a:t>
            </a:r>
            <a:r>
              <a:rPr lang="en-US" sz="2400" dirty="0" err="1">
                <a:solidFill>
                  <a:srgbClr val="002060"/>
                </a:solidFill>
              </a:rPr>
              <a:t>tộc</a:t>
            </a:r>
            <a:r>
              <a:rPr lang="en-US" sz="2400" dirty="0">
                <a:solidFill>
                  <a:srgbClr val="002060"/>
                </a:solidFill>
              </a:rPr>
              <a:t> </a:t>
            </a:r>
            <a:r>
              <a:rPr lang="en-US" sz="2400" dirty="0" err="1">
                <a:solidFill>
                  <a:srgbClr val="002060"/>
                </a:solidFill>
              </a:rPr>
              <a:t>đó</a:t>
            </a:r>
            <a:r>
              <a:rPr lang="en-US" sz="2400" dirty="0">
                <a:solidFill>
                  <a:srgbClr val="002060"/>
                </a:solidFill>
              </a:rPr>
              <a:t> </a:t>
            </a:r>
            <a:r>
              <a:rPr lang="en-US" sz="2400" dirty="0" err="1">
                <a:solidFill>
                  <a:srgbClr val="002060"/>
                </a:solidFill>
              </a:rPr>
              <a:t>có</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bao </a:t>
            </a:r>
            <a:r>
              <a:rPr lang="en-US" sz="2400" dirty="0" err="1">
                <a:solidFill>
                  <a:srgbClr val="002060"/>
                </a:solidFill>
              </a:rPr>
              <a:t>nhiêu</a:t>
            </a:r>
            <a:r>
              <a:rPr lang="en-US" sz="2400" dirty="0">
                <a:solidFill>
                  <a:srgbClr val="002060"/>
                </a:solidFill>
              </a:rPr>
              <a:t> </a:t>
            </a:r>
            <a:r>
              <a:rPr lang="en-US" sz="2400" dirty="0" err="1">
                <a:solidFill>
                  <a:srgbClr val="002060"/>
                </a:solidFill>
              </a:rPr>
              <a:t>người</a:t>
            </a:r>
            <a:r>
              <a:rPr lang="en-US" sz="2400" dirty="0">
                <a:solidFill>
                  <a:srgbClr val="002060"/>
                </a:solidFill>
              </a:rPr>
              <a:t>?</a:t>
            </a:r>
          </a:p>
        </p:txBody>
      </p:sp>
      <p:sp>
        <p:nvSpPr>
          <p:cNvPr id="14" name="Rectangle: Rounded Corners 13">
            <a:extLst>
              <a:ext uri="{FF2B5EF4-FFF2-40B4-BE49-F238E27FC236}">
                <a16:creationId xmlns:a16="http://schemas.microsoft.com/office/drawing/2014/main" xmlns="" id="{72291665-446F-4B78-AF4D-49F2574B1E67}"/>
              </a:ext>
            </a:extLst>
          </p:cNvPr>
          <p:cNvSpPr/>
          <p:nvPr/>
        </p:nvSpPr>
        <p:spPr>
          <a:xfrm>
            <a:off x="4551680" y="2677162"/>
            <a:ext cx="3347800" cy="77216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ctr"/>
            <a:r>
              <a:rPr lang="en-US" sz="2800" b="1" dirty="0">
                <a:solidFill>
                  <a:srgbClr val="002060"/>
                </a:solidFill>
              </a:rPr>
              <a:t>2 729 + 4 827 = ?</a:t>
            </a:r>
          </a:p>
        </p:txBody>
      </p:sp>
      <p:sp>
        <p:nvSpPr>
          <p:cNvPr id="15" name="TextBox 14">
            <a:extLst>
              <a:ext uri="{FF2B5EF4-FFF2-40B4-BE49-F238E27FC236}">
                <a16:creationId xmlns:a16="http://schemas.microsoft.com/office/drawing/2014/main" xmlns="" id="{29D18C14-FF12-46CA-9E09-F8856FBA2B6E}"/>
              </a:ext>
            </a:extLst>
          </p:cNvPr>
          <p:cNvSpPr txBox="1"/>
          <p:nvPr/>
        </p:nvSpPr>
        <p:spPr>
          <a:xfrm>
            <a:off x="995680" y="3606802"/>
            <a:ext cx="2600960" cy="1077218"/>
          </a:xfrm>
          <a:prstGeom prst="rect">
            <a:avLst/>
          </a:prstGeom>
          <a:noFill/>
        </p:spPr>
        <p:txBody>
          <a:bodyPr wrap="square" lIns="91343" tIns="45672" rIns="91343" bIns="45672" rtlCol="0">
            <a:spAutoFit/>
          </a:bodyPr>
          <a:lstStyle/>
          <a:p>
            <a:r>
              <a:rPr lang="en-US" sz="3200" dirty="0">
                <a:solidFill>
                  <a:srgbClr val="002060"/>
                </a:solidFill>
              </a:rPr>
              <a:t>2 729</a:t>
            </a:r>
          </a:p>
          <a:p>
            <a:r>
              <a:rPr lang="en-US" sz="3200" dirty="0">
                <a:solidFill>
                  <a:srgbClr val="002060"/>
                </a:solidFill>
              </a:rPr>
              <a:t>4 827</a:t>
            </a:r>
          </a:p>
        </p:txBody>
      </p:sp>
      <p:cxnSp>
        <p:nvCxnSpPr>
          <p:cNvPr id="17" name="Straight Connector 16">
            <a:extLst>
              <a:ext uri="{FF2B5EF4-FFF2-40B4-BE49-F238E27FC236}">
                <a16:creationId xmlns:a16="http://schemas.microsoft.com/office/drawing/2014/main" xmlns="" id="{B6DC736B-54AA-4B0A-A0C8-55ABE0292FAB}"/>
              </a:ext>
            </a:extLst>
          </p:cNvPr>
          <p:cNvCxnSpPr>
            <a:cxnSpLocks/>
          </p:cNvCxnSpPr>
          <p:nvPr/>
        </p:nvCxnSpPr>
        <p:spPr>
          <a:xfrm>
            <a:off x="995681" y="4710021"/>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4816F0E5-D2B3-45F3-BCCB-B4F618368DD1}"/>
              </a:ext>
            </a:extLst>
          </p:cNvPr>
          <p:cNvSpPr txBox="1"/>
          <p:nvPr/>
        </p:nvSpPr>
        <p:spPr>
          <a:xfrm>
            <a:off x="698058" y="3946313"/>
            <a:ext cx="447040" cy="584775"/>
          </a:xfrm>
          <a:prstGeom prst="rect">
            <a:avLst/>
          </a:prstGeom>
          <a:noFill/>
        </p:spPr>
        <p:txBody>
          <a:bodyPr wrap="square" lIns="91343" tIns="45672" rIns="91343" bIns="45672" rtlCol="0">
            <a:spAutoFit/>
          </a:bodyPr>
          <a:lstStyle/>
          <a:p>
            <a:r>
              <a:rPr lang="en-US" sz="3200" dirty="0">
                <a:solidFill>
                  <a:srgbClr val="002060"/>
                </a:solidFill>
              </a:rPr>
              <a:t>+</a:t>
            </a:r>
          </a:p>
        </p:txBody>
      </p:sp>
      <p:sp>
        <p:nvSpPr>
          <p:cNvPr id="20" name="TextBox 19">
            <a:extLst>
              <a:ext uri="{FF2B5EF4-FFF2-40B4-BE49-F238E27FC236}">
                <a16:creationId xmlns:a16="http://schemas.microsoft.com/office/drawing/2014/main" xmlns="" id="{88926583-70A7-4FA9-AE0B-70D571A8C6FB}"/>
              </a:ext>
            </a:extLst>
          </p:cNvPr>
          <p:cNvSpPr txBox="1"/>
          <p:nvPr/>
        </p:nvSpPr>
        <p:spPr>
          <a:xfrm>
            <a:off x="2775700" y="3727615"/>
            <a:ext cx="6498360" cy="523220"/>
          </a:xfrm>
          <a:prstGeom prst="rect">
            <a:avLst/>
          </a:prstGeom>
          <a:noFill/>
        </p:spPr>
        <p:txBody>
          <a:bodyPr wrap="square" lIns="91343" tIns="45672" rIns="91343" bIns="45672" rtlCol="0">
            <a:spAutoFit/>
          </a:bodyPr>
          <a:lstStyle/>
          <a:p>
            <a:pPr marL="456710" indent="-456710">
              <a:buFont typeface="Arial" panose="020B0604020202020204" pitchFamily="34" charset="0"/>
              <a:buChar char="•"/>
            </a:pPr>
            <a:r>
              <a:rPr lang="en-US" sz="2800" dirty="0">
                <a:solidFill>
                  <a:schemeClr val="tx1">
                    <a:lumMod val="10000"/>
                  </a:schemeClr>
                </a:solidFill>
              </a:rPr>
              <a:t>9 </a:t>
            </a:r>
            <a:r>
              <a:rPr lang="en-US" sz="2800" dirty="0" err="1">
                <a:solidFill>
                  <a:schemeClr val="tx1">
                    <a:lumMod val="10000"/>
                  </a:schemeClr>
                </a:solidFill>
              </a:rPr>
              <a:t>cộng</a:t>
            </a:r>
            <a:r>
              <a:rPr lang="en-US" sz="2800" dirty="0">
                <a:solidFill>
                  <a:schemeClr val="tx1">
                    <a:lumMod val="10000"/>
                  </a:schemeClr>
                </a:solidFill>
              </a:rPr>
              <a:t> 7 </a:t>
            </a:r>
            <a:r>
              <a:rPr lang="en-US" sz="2800" dirty="0" err="1">
                <a:solidFill>
                  <a:schemeClr val="tx1">
                    <a:lumMod val="10000"/>
                  </a:schemeClr>
                </a:solidFill>
              </a:rPr>
              <a:t>bằng</a:t>
            </a:r>
            <a:r>
              <a:rPr lang="en-US" sz="2800" dirty="0">
                <a:solidFill>
                  <a:schemeClr val="tx1">
                    <a:lumMod val="10000"/>
                  </a:schemeClr>
                </a:solidFill>
              </a:rPr>
              <a:t> 16, </a:t>
            </a:r>
            <a:r>
              <a:rPr lang="en-US" sz="2800" dirty="0" err="1">
                <a:solidFill>
                  <a:schemeClr val="tx1">
                    <a:lumMod val="10000"/>
                  </a:schemeClr>
                </a:solidFill>
              </a:rPr>
              <a:t>viết</a:t>
            </a:r>
            <a:r>
              <a:rPr lang="en-US" sz="2800" dirty="0">
                <a:solidFill>
                  <a:schemeClr val="tx1">
                    <a:lumMod val="10000"/>
                  </a:schemeClr>
                </a:solidFill>
              </a:rPr>
              <a:t> 6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1" name="TextBox 40">
            <a:extLst>
              <a:ext uri="{FF2B5EF4-FFF2-40B4-BE49-F238E27FC236}">
                <a16:creationId xmlns:a16="http://schemas.microsoft.com/office/drawing/2014/main" xmlns="" id="{C589C534-0DDC-4398-BC9E-BF9A7AA38AF4}"/>
              </a:ext>
            </a:extLst>
          </p:cNvPr>
          <p:cNvSpPr txBox="1"/>
          <p:nvPr/>
        </p:nvSpPr>
        <p:spPr>
          <a:xfrm>
            <a:off x="1813482" y="4778585"/>
            <a:ext cx="482678" cy="584775"/>
          </a:xfrm>
          <a:prstGeom prst="rect">
            <a:avLst/>
          </a:prstGeom>
          <a:noFill/>
        </p:spPr>
        <p:txBody>
          <a:bodyPr wrap="square" lIns="91343" tIns="45672" rIns="91343" bIns="45672" rtlCol="0">
            <a:spAutoFit/>
          </a:bodyPr>
          <a:lstStyle/>
          <a:p>
            <a:r>
              <a:rPr lang="en-US" sz="3200" dirty="0">
                <a:solidFill>
                  <a:srgbClr val="002060"/>
                </a:solidFill>
              </a:rPr>
              <a:t>6</a:t>
            </a:r>
          </a:p>
        </p:txBody>
      </p:sp>
      <p:sp>
        <p:nvSpPr>
          <p:cNvPr id="42" name="TextBox 41">
            <a:extLst>
              <a:ext uri="{FF2B5EF4-FFF2-40B4-BE49-F238E27FC236}">
                <a16:creationId xmlns:a16="http://schemas.microsoft.com/office/drawing/2014/main" xmlns="" id="{43BE879A-A5EF-41F9-A04F-00AA1A6B6693}"/>
              </a:ext>
            </a:extLst>
          </p:cNvPr>
          <p:cNvSpPr txBox="1"/>
          <p:nvPr/>
        </p:nvSpPr>
        <p:spPr>
          <a:xfrm>
            <a:off x="2775700" y="4238701"/>
            <a:ext cx="7932940" cy="523220"/>
          </a:xfrm>
          <a:prstGeom prst="rect">
            <a:avLst/>
          </a:prstGeom>
          <a:noFill/>
        </p:spPr>
        <p:txBody>
          <a:bodyPr wrap="square" lIns="91343" tIns="45672" rIns="91343" bIns="45672" rtlCol="0">
            <a:spAutoFit/>
          </a:bodyPr>
          <a:lstStyle/>
          <a:p>
            <a:pPr marL="456710" indent="-45671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2 </a:t>
            </a:r>
            <a:r>
              <a:rPr lang="en-US" sz="2800" dirty="0" err="1">
                <a:solidFill>
                  <a:schemeClr val="tx1">
                    <a:lumMod val="10000"/>
                  </a:schemeClr>
                </a:solidFill>
              </a:rPr>
              <a:t>bằng</a:t>
            </a:r>
            <a:r>
              <a:rPr lang="en-US" sz="2800" dirty="0">
                <a:solidFill>
                  <a:schemeClr val="tx1">
                    <a:lumMod val="10000"/>
                  </a:schemeClr>
                </a:solidFill>
              </a:rPr>
              <a:t> 5, </a:t>
            </a:r>
            <a:r>
              <a:rPr lang="en-US" sz="2800" dirty="0" err="1">
                <a:solidFill>
                  <a:schemeClr val="tx1">
                    <a:lumMod val="10000"/>
                  </a:schemeClr>
                </a:solidFill>
              </a:rPr>
              <a:t>viết</a:t>
            </a:r>
            <a:r>
              <a:rPr lang="en-US" sz="2800" dirty="0">
                <a:solidFill>
                  <a:schemeClr val="tx1">
                    <a:lumMod val="10000"/>
                  </a:schemeClr>
                </a:solidFill>
              </a:rPr>
              <a:t> 5 </a:t>
            </a:r>
          </a:p>
        </p:txBody>
      </p:sp>
      <p:sp>
        <p:nvSpPr>
          <p:cNvPr id="44" name="TextBox 43">
            <a:extLst>
              <a:ext uri="{FF2B5EF4-FFF2-40B4-BE49-F238E27FC236}">
                <a16:creationId xmlns:a16="http://schemas.microsoft.com/office/drawing/2014/main" xmlns="" id="{3D380834-AD67-435C-8737-13DBE8C71222}"/>
              </a:ext>
            </a:extLst>
          </p:cNvPr>
          <p:cNvSpPr txBox="1"/>
          <p:nvPr/>
        </p:nvSpPr>
        <p:spPr>
          <a:xfrm>
            <a:off x="1559560" y="4778585"/>
            <a:ext cx="482678" cy="584775"/>
          </a:xfrm>
          <a:prstGeom prst="rect">
            <a:avLst/>
          </a:prstGeom>
          <a:noFill/>
        </p:spPr>
        <p:txBody>
          <a:bodyPr wrap="square" lIns="91343" tIns="45672" rIns="91343" bIns="45672" rtlCol="0">
            <a:spAutoFit/>
          </a:bodyPr>
          <a:lstStyle/>
          <a:p>
            <a:r>
              <a:rPr lang="en-US" sz="3200" dirty="0">
                <a:solidFill>
                  <a:srgbClr val="002060"/>
                </a:solidFill>
              </a:rPr>
              <a:t>5</a:t>
            </a:r>
          </a:p>
        </p:txBody>
      </p:sp>
      <p:sp>
        <p:nvSpPr>
          <p:cNvPr id="46" name="TextBox 45">
            <a:extLst>
              <a:ext uri="{FF2B5EF4-FFF2-40B4-BE49-F238E27FC236}">
                <a16:creationId xmlns:a16="http://schemas.microsoft.com/office/drawing/2014/main" xmlns="" id="{0AAAD0D8-C8F3-401C-A5D1-147336D1CCFF}"/>
              </a:ext>
            </a:extLst>
          </p:cNvPr>
          <p:cNvSpPr txBox="1"/>
          <p:nvPr/>
        </p:nvSpPr>
        <p:spPr>
          <a:xfrm>
            <a:off x="2755380" y="4789789"/>
            <a:ext cx="7932940" cy="523220"/>
          </a:xfrm>
          <a:prstGeom prst="rect">
            <a:avLst/>
          </a:prstGeom>
          <a:noFill/>
        </p:spPr>
        <p:txBody>
          <a:bodyPr wrap="square" lIns="91343" tIns="45672" rIns="91343" bIns="45672" rtlCol="0">
            <a:spAutoFit/>
          </a:bodyPr>
          <a:lstStyle/>
          <a:p>
            <a:pPr marL="456710" indent="-456710">
              <a:buFont typeface="Arial" panose="020B0604020202020204" pitchFamily="34" charset="0"/>
              <a:buChar char="•"/>
            </a:pPr>
            <a:r>
              <a:rPr lang="en-US" sz="2800" dirty="0">
                <a:solidFill>
                  <a:schemeClr val="tx1">
                    <a:lumMod val="10000"/>
                  </a:schemeClr>
                </a:solidFill>
              </a:rPr>
              <a:t>7 </a:t>
            </a:r>
            <a:r>
              <a:rPr lang="en-US" sz="2800" dirty="0" err="1">
                <a:solidFill>
                  <a:schemeClr val="tx1">
                    <a:lumMod val="10000"/>
                  </a:schemeClr>
                </a:solidFill>
              </a:rPr>
              <a:t>cộng</a:t>
            </a:r>
            <a:r>
              <a:rPr lang="en-US" sz="2800" dirty="0">
                <a:solidFill>
                  <a:schemeClr val="tx1">
                    <a:lumMod val="10000"/>
                  </a:schemeClr>
                </a:solidFill>
              </a:rPr>
              <a:t> 8 </a:t>
            </a:r>
            <a:r>
              <a:rPr lang="en-US" sz="2800" dirty="0" err="1">
                <a:solidFill>
                  <a:schemeClr val="tx1">
                    <a:lumMod val="10000"/>
                  </a:schemeClr>
                </a:solidFill>
              </a:rPr>
              <a:t>bằng</a:t>
            </a:r>
            <a:r>
              <a:rPr lang="en-US" sz="2800" dirty="0">
                <a:solidFill>
                  <a:schemeClr val="tx1">
                    <a:lumMod val="10000"/>
                  </a:schemeClr>
                </a:solidFill>
              </a:rPr>
              <a:t> 15, </a:t>
            </a:r>
            <a:r>
              <a:rPr lang="en-US" sz="2800" dirty="0" err="1">
                <a:solidFill>
                  <a:schemeClr val="tx1">
                    <a:lumMod val="10000"/>
                  </a:schemeClr>
                </a:solidFill>
              </a:rPr>
              <a:t>viết</a:t>
            </a:r>
            <a:r>
              <a:rPr lang="en-US" sz="2800" dirty="0">
                <a:solidFill>
                  <a:schemeClr val="tx1">
                    <a:lumMod val="10000"/>
                  </a:schemeClr>
                </a:solidFill>
              </a:rPr>
              <a:t> 5 </a:t>
            </a:r>
            <a:r>
              <a:rPr lang="en-US" sz="2800" dirty="0" err="1">
                <a:solidFill>
                  <a:schemeClr val="tx1">
                    <a:lumMod val="10000"/>
                  </a:schemeClr>
                </a:solidFill>
              </a:rPr>
              <a:t>nhớ</a:t>
            </a:r>
            <a:r>
              <a:rPr lang="en-US" sz="2800" dirty="0">
                <a:solidFill>
                  <a:schemeClr val="tx1">
                    <a:lumMod val="10000"/>
                  </a:schemeClr>
                </a:solidFill>
              </a:rPr>
              <a:t> 1</a:t>
            </a:r>
          </a:p>
        </p:txBody>
      </p:sp>
      <p:sp>
        <p:nvSpPr>
          <p:cNvPr id="47" name="TextBox 46">
            <a:extLst>
              <a:ext uri="{FF2B5EF4-FFF2-40B4-BE49-F238E27FC236}">
                <a16:creationId xmlns:a16="http://schemas.microsoft.com/office/drawing/2014/main" xmlns="" id="{22A58544-4466-4FE0-A162-3DFA0FD8AD02}"/>
              </a:ext>
            </a:extLst>
          </p:cNvPr>
          <p:cNvSpPr txBox="1"/>
          <p:nvPr/>
        </p:nvSpPr>
        <p:spPr>
          <a:xfrm>
            <a:off x="1330804" y="4781972"/>
            <a:ext cx="482678" cy="584775"/>
          </a:xfrm>
          <a:prstGeom prst="rect">
            <a:avLst/>
          </a:prstGeom>
          <a:noFill/>
        </p:spPr>
        <p:txBody>
          <a:bodyPr wrap="square" lIns="91343" tIns="45672" rIns="91343" bIns="45672" rtlCol="0">
            <a:spAutoFit/>
          </a:bodyPr>
          <a:lstStyle/>
          <a:p>
            <a:r>
              <a:rPr lang="en-US" sz="3200" dirty="0">
                <a:solidFill>
                  <a:srgbClr val="002060"/>
                </a:solidFill>
              </a:rPr>
              <a:t>5</a:t>
            </a:r>
          </a:p>
        </p:txBody>
      </p:sp>
      <p:sp>
        <p:nvSpPr>
          <p:cNvPr id="48" name="TextBox 47">
            <a:extLst>
              <a:ext uri="{FF2B5EF4-FFF2-40B4-BE49-F238E27FC236}">
                <a16:creationId xmlns:a16="http://schemas.microsoft.com/office/drawing/2014/main" xmlns="" id="{24EF92FA-3E06-4785-94AE-8A74EBDBF27D}"/>
              </a:ext>
            </a:extLst>
          </p:cNvPr>
          <p:cNvSpPr txBox="1"/>
          <p:nvPr/>
        </p:nvSpPr>
        <p:spPr>
          <a:xfrm>
            <a:off x="2755380" y="5378050"/>
            <a:ext cx="7932940" cy="523220"/>
          </a:xfrm>
          <a:prstGeom prst="rect">
            <a:avLst/>
          </a:prstGeom>
          <a:noFill/>
        </p:spPr>
        <p:txBody>
          <a:bodyPr wrap="square" lIns="91343" tIns="45672" rIns="91343" bIns="45672" rtlCol="0">
            <a:spAutoFit/>
          </a:bodyPr>
          <a:lstStyle/>
          <a:p>
            <a:pPr marL="456710" indent="-456710">
              <a:buFont typeface="Arial" panose="020B0604020202020204" pitchFamily="34" charset="0"/>
              <a:buChar char="•"/>
            </a:pPr>
            <a:r>
              <a:rPr lang="en-US" sz="2800" dirty="0">
                <a:solidFill>
                  <a:schemeClr val="tx1">
                    <a:lumMod val="10000"/>
                  </a:schemeClr>
                </a:solidFill>
              </a:rPr>
              <a:t>2 </a:t>
            </a:r>
            <a:r>
              <a:rPr lang="en-US" sz="2800" dirty="0" err="1">
                <a:solidFill>
                  <a:schemeClr val="tx1">
                    <a:lumMod val="10000"/>
                  </a:schemeClr>
                </a:solidFill>
              </a:rPr>
              <a:t>cộng</a:t>
            </a:r>
            <a:r>
              <a:rPr lang="en-US" sz="2800" dirty="0">
                <a:solidFill>
                  <a:schemeClr val="tx1">
                    <a:lumMod val="10000"/>
                  </a:schemeClr>
                </a:solidFill>
              </a:rPr>
              <a:t> 1 </a:t>
            </a:r>
            <a:r>
              <a:rPr lang="en-US" sz="2800" dirty="0" err="1">
                <a:solidFill>
                  <a:schemeClr val="tx1">
                    <a:lumMod val="10000"/>
                  </a:schemeClr>
                </a:solidFill>
              </a:rPr>
              <a:t>bằng</a:t>
            </a:r>
            <a:r>
              <a:rPr lang="en-US" sz="2800" dirty="0">
                <a:solidFill>
                  <a:schemeClr val="tx1">
                    <a:lumMod val="10000"/>
                  </a:schemeClr>
                </a:solidFill>
              </a:rPr>
              <a:t> 3, 3 </a:t>
            </a:r>
            <a:r>
              <a:rPr lang="en-US" sz="2800" dirty="0" err="1">
                <a:solidFill>
                  <a:schemeClr val="tx1">
                    <a:lumMod val="10000"/>
                  </a:schemeClr>
                </a:solidFill>
              </a:rPr>
              <a:t>cộng</a:t>
            </a:r>
            <a:r>
              <a:rPr lang="en-US" sz="2800" dirty="0">
                <a:solidFill>
                  <a:schemeClr val="tx1">
                    <a:lumMod val="10000"/>
                  </a:schemeClr>
                </a:solidFill>
              </a:rPr>
              <a:t> 4 </a:t>
            </a:r>
            <a:r>
              <a:rPr lang="en-US" sz="2800" dirty="0" err="1">
                <a:solidFill>
                  <a:schemeClr val="tx1">
                    <a:lumMod val="10000"/>
                  </a:schemeClr>
                </a:solidFill>
              </a:rPr>
              <a:t>bằng</a:t>
            </a:r>
            <a:r>
              <a:rPr lang="en-US" sz="2800" dirty="0">
                <a:solidFill>
                  <a:schemeClr val="tx1">
                    <a:lumMod val="10000"/>
                  </a:schemeClr>
                </a:solidFill>
              </a:rPr>
              <a:t> 7, </a:t>
            </a:r>
            <a:r>
              <a:rPr lang="en-US" sz="2800" dirty="0" err="1">
                <a:solidFill>
                  <a:schemeClr val="tx1">
                    <a:lumMod val="10000"/>
                  </a:schemeClr>
                </a:solidFill>
              </a:rPr>
              <a:t>viết</a:t>
            </a:r>
            <a:r>
              <a:rPr lang="en-US" sz="2800" dirty="0">
                <a:solidFill>
                  <a:schemeClr val="tx1">
                    <a:lumMod val="10000"/>
                  </a:schemeClr>
                </a:solidFill>
              </a:rPr>
              <a:t> 7</a:t>
            </a:r>
          </a:p>
        </p:txBody>
      </p:sp>
      <p:sp>
        <p:nvSpPr>
          <p:cNvPr id="49" name="TextBox 48">
            <a:extLst>
              <a:ext uri="{FF2B5EF4-FFF2-40B4-BE49-F238E27FC236}">
                <a16:creationId xmlns:a16="http://schemas.microsoft.com/office/drawing/2014/main" xmlns="" id="{D0B79FF9-C073-4E14-84FD-E1142F5C6D7D}"/>
              </a:ext>
            </a:extLst>
          </p:cNvPr>
          <p:cNvSpPr txBox="1"/>
          <p:nvPr/>
        </p:nvSpPr>
        <p:spPr>
          <a:xfrm>
            <a:off x="998740" y="4778585"/>
            <a:ext cx="482678" cy="584775"/>
          </a:xfrm>
          <a:prstGeom prst="rect">
            <a:avLst/>
          </a:prstGeom>
          <a:noFill/>
        </p:spPr>
        <p:txBody>
          <a:bodyPr wrap="square" lIns="91343" tIns="45672" rIns="91343" bIns="45672" rtlCol="0">
            <a:spAutoFit/>
          </a:bodyPr>
          <a:lstStyle/>
          <a:p>
            <a:r>
              <a:rPr lang="en-US" sz="3200" dirty="0">
                <a:solidFill>
                  <a:srgbClr val="002060"/>
                </a:solidFill>
              </a:rPr>
              <a:t>7</a:t>
            </a:r>
          </a:p>
        </p:txBody>
      </p:sp>
      <p:sp>
        <p:nvSpPr>
          <p:cNvPr id="51" name="Rectangle: Rounded Corners 50">
            <a:extLst>
              <a:ext uri="{FF2B5EF4-FFF2-40B4-BE49-F238E27FC236}">
                <a16:creationId xmlns:a16="http://schemas.microsoft.com/office/drawing/2014/main" xmlns="" id="{4A8CADB6-D14C-4BA9-ADE0-678464A8A0B1}"/>
              </a:ext>
            </a:extLst>
          </p:cNvPr>
          <p:cNvSpPr/>
          <p:nvPr/>
        </p:nvSpPr>
        <p:spPr>
          <a:xfrm>
            <a:off x="4201080" y="6065527"/>
            <a:ext cx="4638120" cy="626195"/>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ctr"/>
            <a:r>
              <a:rPr lang="en-US" sz="2800" b="1" dirty="0">
                <a:solidFill>
                  <a:srgbClr val="002060"/>
                </a:solidFill>
              </a:rPr>
              <a:t>2 729 + 4 827 = 7 556</a:t>
            </a:r>
          </a:p>
        </p:txBody>
      </p:sp>
      <p:pic>
        <p:nvPicPr>
          <p:cNvPr id="21" name="Picture 20" descr="Shape&#10;&#10;Description automatically generated with medium confidence">
            <a:extLst>
              <a:ext uri="{FF2B5EF4-FFF2-40B4-BE49-F238E27FC236}">
                <a16:creationId xmlns:a16="http://schemas.microsoft.com/office/drawing/2014/main" xmlns="" id="{FB4689AD-7F6E-4C16-87B8-2F25C56BE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5680" y="5627863"/>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wipe(down)">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1000"/>
                                        <p:tgtEl>
                                          <p:spTgt spid="40"/>
                                        </p:tgtEl>
                                      </p:cBhvr>
                                    </p:animEffect>
                                    <p:anim calcmode="lin" valueType="num">
                                      <p:cBhvr>
                                        <p:cTn id="50" dur="1000" fill="hold"/>
                                        <p:tgtEl>
                                          <p:spTgt spid="40"/>
                                        </p:tgtEl>
                                        <p:attrNameLst>
                                          <p:attrName>ppt_x</p:attrName>
                                        </p:attrNameLst>
                                      </p:cBhvr>
                                      <p:tavLst>
                                        <p:tav tm="0">
                                          <p:val>
                                            <p:strVal val="#ppt_x"/>
                                          </p:val>
                                        </p:tav>
                                        <p:tav tm="100000">
                                          <p:val>
                                            <p:strVal val="#ppt_x"/>
                                          </p:val>
                                        </p:tav>
                                      </p:tavLst>
                                    </p:anim>
                                    <p:anim calcmode="lin" valueType="num">
                                      <p:cBhvr>
                                        <p:cTn id="51"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ipe(down)">
                                      <p:cBhvr>
                                        <p:cTn id="56" dur="500"/>
                                        <p:tgtEl>
                                          <p:spTgt spid="20"/>
                                        </p:tgtEl>
                                      </p:cBhvr>
                                    </p:animEffect>
                                  </p:childTnLst>
                                </p:cTn>
                              </p:par>
                            </p:childTnLst>
                          </p:cTn>
                        </p:par>
                        <p:par>
                          <p:cTn id="57" fill="hold">
                            <p:stCondLst>
                              <p:cond delay="500"/>
                            </p:stCondLst>
                            <p:childTnLst>
                              <p:par>
                                <p:cTn id="58" presetID="42" presetClass="entr" presetSubtype="0" fill="hold" grpId="0" nodeType="after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1000"/>
                                        <p:tgtEl>
                                          <p:spTgt spid="41"/>
                                        </p:tgtEl>
                                      </p:cBhvr>
                                    </p:animEffect>
                                    <p:anim calcmode="lin" valueType="num">
                                      <p:cBhvr>
                                        <p:cTn id="61" dur="1000" fill="hold"/>
                                        <p:tgtEl>
                                          <p:spTgt spid="41"/>
                                        </p:tgtEl>
                                        <p:attrNameLst>
                                          <p:attrName>ppt_x</p:attrName>
                                        </p:attrNameLst>
                                      </p:cBhvr>
                                      <p:tavLst>
                                        <p:tav tm="0">
                                          <p:val>
                                            <p:strVal val="#ppt_x"/>
                                          </p:val>
                                        </p:tav>
                                        <p:tav tm="100000">
                                          <p:val>
                                            <p:strVal val="#ppt_x"/>
                                          </p:val>
                                        </p:tav>
                                      </p:tavLst>
                                    </p:anim>
                                    <p:anim calcmode="lin" valueType="num">
                                      <p:cBhvr>
                                        <p:cTn id="6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wipe(down)">
                                      <p:cBhvr>
                                        <p:cTn id="67" dur="500"/>
                                        <p:tgtEl>
                                          <p:spTgt spid="42"/>
                                        </p:tgtEl>
                                      </p:cBhvr>
                                    </p:animEffect>
                                  </p:childTnLst>
                                </p:cTn>
                              </p:par>
                            </p:childTnLst>
                          </p:cTn>
                        </p:par>
                        <p:par>
                          <p:cTn id="68" fill="hold">
                            <p:stCondLst>
                              <p:cond delay="500"/>
                            </p:stCondLst>
                            <p:childTnLst>
                              <p:par>
                                <p:cTn id="69" presetID="42" presetClass="entr" presetSubtype="0"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fade">
                                      <p:cBhvr>
                                        <p:cTn id="71" dur="1000"/>
                                        <p:tgtEl>
                                          <p:spTgt spid="44"/>
                                        </p:tgtEl>
                                      </p:cBhvr>
                                    </p:animEffect>
                                    <p:anim calcmode="lin" valueType="num">
                                      <p:cBhvr>
                                        <p:cTn id="72" dur="1000" fill="hold"/>
                                        <p:tgtEl>
                                          <p:spTgt spid="44"/>
                                        </p:tgtEl>
                                        <p:attrNameLst>
                                          <p:attrName>ppt_x</p:attrName>
                                        </p:attrNameLst>
                                      </p:cBhvr>
                                      <p:tavLst>
                                        <p:tav tm="0">
                                          <p:val>
                                            <p:strVal val="#ppt_x"/>
                                          </p:val>
                                        </p:tav>
                                        <p:tav tm="100000">
                                          <p:val>
                                            <p:strVal val="#ppt_x"/>
                                          </p:val>
                                        </p:tav>
                                      </p:tavLst>
                                    </p:anim>
                                    <p:anim calcmode="lin" valueType="num">
                                      <p:cBhvr>
                                        <p:cTn id="7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wipe(down)">
                                      <p:cBhvr>
                                        <p:cTn id="78" dur="500"/>
                                        <p:tgtEl>
                                          <p:spTgt spid="46"/>
                                        </p:tgtEl>
                                      </p:cBhvr>
                                    </p:animEffect>
                                  </p:child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fade">
                                      <p:cBhvr>
                                        <p:cTn id="82" dur="1000"/>
                                        <p:tgtEl>
                                          <p:spTgt spid="47"/>
                                        </p:tgtEl>
                                      </p:cBhvr>
                                    </p:animEffect>
                                    <p:anim calcmode="lin" valueType="num">
                                      <p:cBhvr>
                                        <p:cTn id="83" dur="1000" fill="hold"/>
                                        <p:tgtEl>
                                          <p:spTgt spid="47"/>
                                        </p:tgtEl>
                                        <p:attrNameLst>
                                          <p:attrName>ppt_x</p:attrName>
                                        </p:attrNameLst>
                                      </p:cBhvr>
                                      <p:tavLst>
                                        <p:tav tm="0">
                                          <p:val>
                                            <p:strVal val="#ppt_x"/>
                                          </p:val>
                                        </p:tav>
                                        <p:tav tm="100000">
                                          <p:val>
                                            <p:strVal val="#ppt_x"/>
                                          </p:val>
                                        </p:tav>
                                      </p:tavLst>
                                    </p:anim>
                                    <p:anim calcmode="lin" valueType="num">
                                      <p:cBhvr>
                                        <p:cTn id="8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grpId="0" nodeType="clickEffect">
                                  <p:stCondLst>
                                    <p:cond delay="0"/>
                                  </p:stCondLst>
                                  <p:childTnLst>
                                    <p:set>
                                      <p:cBhvr>
                                        <p:cTn id="88" dur="1" fill="hold">
                                          <p:stCondLst>
                                            <p:cond delay="0"/>
                                          </p:stCondLst>
                                        </p:cTn>
                                        <p:tgtEl>
                                          <p:spTgt spid="48"/>
                                        </p:tgtEl>
                                        <p:attrNameLst>
                                          <p:attrName>style.visibility</p:attrName>
                                        </p:attrNameLst>
                                      </p:cBhvr>
                                      <p:to>
                                        <p:strVal val="visible"/>
                                      </p:to>
                                    </p:set>
                                    <p:animEffect transition="in" filter="wipe(down)">
                                      <p:cBhvr>
                                        <p:cTn id="89" dur="500"/>
                                        <p:tgtEl>
                                          <p:spTgt spid="48"/>
                                        </p:tgtEl>
                                      </p:cBhvr>
                                    </p:animEffect>
                                  </p:childTnLst>
                                </p:cTn>
                              </p:par>
                            </p:childTnLst>
                          </p:cTn>
                        </p:par>
                        <p:par>
                          <p:cTn id="90" fill="hold">
                            <p:stCondLst>
                              <p:cond delay="500"/>
                            </p:stCondLst>
                            <p:childTnLst>
                              <p:par>
                                <p:cTn id="91" presetID="42" presetClass="entr" presetSubtype="0" fill="hold" grpId="0" nodeType="afterEffect">
                                  <p:stCondLst>
                                    <p:cond delay="0"/>
                                  </p:stCondLst>
                                  <p:childTnLst>
                                    <p:set>
                                      <p:cBhvr>
                                        <p:cTn id="92" dur="1" fill="hold">
                                          <p:stCondLst>
                                            <p:cond delay="0"/>
                                          </p:stCondLst>
                                        </p:cTn>
                                        <p:tgtEl>
                                          <p:spTgt spid="49"/>
                                        </p:tgtEl>
                                        <p:attrNameLst>
                                          <p:attrName>style.visibility</p:attrName>
                                        </p:attrNameLst>
                                      </p:cBhvr>
                                      <p:to>
                                        <p:strVal val="visible"/>
                                      </p:to>
                                    </p:set>
                                    <p:animEffect transition="in" filter="fade">
                                      <p:cBhvr>
                                        <p:cTn id="93" dur="1000"/>
                                        <p:tgtEl>
                                          <p:spTgt spid="49"/>
                                        </p:tgtEl>
                                      </p:cBhvr>
                                    </p:animEffect>
                                    <p:anim calcmode="lin" valueType="num">
                                      <p:cBhvr>
                                        <p:cTn id="94" dur="1000" fill="hold"/>
                                        <p:tgtEl>
                                          <p:spTgt spid="49"/>
                                        </p:tgtEl>
                                        <p:attrNameLst>
                                          <p:attrName>ppt_x</p:attrName>
                                        </p:attrNameLst>
                                      </p:cBhvr>
                                      <p:tavLst>
                                        <p:tav tm="0">
                                          <p:val>
                                            <p:strVal val="#ppt_x"/>
                                          </p:val>
                                        </p:tav>
                                        <p:tav tm="100000">
                                          <p:val>
                                            <p:strVal val="#ppt_x"/>
                                          </p:val>
                                        </p:tav>
                                      </p:tavLst>
                                    </p:anim>
                                    <p:anim calcmode="lin" valueType="num">
                                      <p:cBhvr>
                                        <p:cTn id="95"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51"/>
                                        </p:tgtEl>
                                        <p:attrNameLst>
                                          <p:attrName>style.visibility</p:attrName>
                                        </p:attrNameLst>
                                      </p:cBhvr>
                                      <p:to>
                                        <p:strVal val="visible"/>
                                      </p:to>
                                    </p:set>
                                    <p:animEffect transition="in" filter="barn(inVertical)">
                                      <p:cBhvr>
                                        <p:cTn id="10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14" grpId="0" animBg="1"/>
      <p:bldP spid="15" grpId="0"/>
      <p:bldP spid="40" grpId="0"/>
      <p:bldP spid="20" grpId="0"/>
      <p:bldP spid="41" grpId="0"/>
      <p:bldP spid="42" grpId="0"/>
      <p:bldP spid="44" grpId="0"/>
      <p:bldP spid="46" grpId="0"/>
      <p:bldP spid="47" grpId="0"/>
      <p:bldP spid="48" grpId="0"/>
      <p:bldP spid="49" grpId="0"/>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EE5F78A-F387-EAB8-06FC-7CB2A0CD4418}"/>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1321525" y="1955559"/>
            <a:ext cx="10102724" cy="3716104"/>
          </a:xfrm>
          <a:prstGeom prst="rect">
            <a:avLst/>
          </a:prstGeom>
        </p:spPr>
      </p:pic>
      <p:grpSp>
        <p:nvGrpSpPr>
          <p:cNvPr id="6" name="Group 5"/>
          <p:cNvGrpSpPr/>
          <p:nvPr/>
        </p:nvGrpSpPr>
        <p:grpSpPr>
          <a:xfrm>
            <a:off x="3567395" y="188461"/>
            <a:ext cx="2076851" cy="766854"/>
            <a:chOff x="4539228" y="172432"/>
            <a:chExt cx="2725868" cy="1023771"/>
          </a:xfrm>
        </p:grpSpPr>
        <p:sp>
          <p:nvSpPr>
            <p:cNvPr id="8" name="TextBox 7"/>
            <p:cNvSpPr txBox="1"/>
            <p:nvPr/>
          </p:nvSpPr>
          <p:spPr>
            <a:xfrm>
              <a:off x="4539228" y="172432"/>
              <a:ext cx="242460" cy="616336"/>
            </a:xfrm>
            <a:prstGeom prst="rect">
              <a:avLst/>
            </a:prstGeom>
            <a:noFill/>
          </p:spPr>
          <p:txBody>
            <a:bodyPr wrap="none" rtlCol="0">
              <a:spAutoFit/>
            </a:bodyPr>
            <a:lstStyle/>
            <a:p>
              <a:endParaRPr lang="en-US" sz="2400" dirty="0">
                <a:solidFill>
                  <a:srgbClr val="0000CC"/>
                </a:solidFill>
                <a:latin typeface="Times New Roman" pitchFamily="18" charset="0"/>
                <a:cs typeface="Times New Roman" pitchFamily="18" charset="0"/>
              </a:endParaRPr>
            </a:p>
          </p:txBody>
        </p:sp>
        <p:sp>
          <p:nvSpPr>
            <p:cNvPr id="9" name="TextBox 8"/>
            <p:cNvSpPr txBox="1"/>
            <p:nvPr/>
          </p:nvSpPr>
          <p:spPr>
            <a:xfrm>
              <a:off x="7022636" y="641502"/>
              <a:ext cx="242460" cy="554701"/>
            </a:xfrm>
            <a:prstGeom prst="rect">
              <a:avLst/>
            </a:prstGeom>
            <a:noFill/>
          </p:spPr>
          <p:txBody>
            <a:bodyPr wrap="none" rtlCol="0">
              <a:spAutoFit/>
            </a:bodyPr>
            <a:lstStyle/>
            <a:p>
              <a:endParaRPr lang="en-US" sz="2100" b="1" dirty="0">
                <a:solidFill>
                  <a:srgbClr val="FF0066"/>
                </a:solidFill>
                <a:latin typeface="Times New Roman" pitchFamily="18" charset="0"/>
                <a:cs typeface="Times New Roman" pitchFamily="18" charset="0"/>
              </a:endParaRPr>
            </a:p>
          </p:txBody>
        </p:sp>
      </p:grpSp>
      <p:sp>
        <p:nvSpPr>
          <p:cNvPr id="11" name="Title 5">
            <a:extLst>
              <a:ext uri="{FF2B5EF4-FFF2-40B4-BE49-F238E27FC236}">
                <a16:creationId xmlns:a16="http://schemas.microsoft.com/office/drawing/2014/main" xmlns="" id="{4456EA9F-6CEC-0F6A-ECCD-901BC74614D7}"/>
              </a:ext>
            </a:extLst>
          </p:cNvPr>
          <p:cNvSpPr txBox="1">
            <a:spLocks/>
          </p:cNvSpPr>
          <p:nvPr/>
        </p:nvSpPr>
        <p:spPr>
          <a:xfrm>
            <a:off x="66435" y="1113495"/>
            <a:ext cx="11757973" cy="832126"/>
          </a:xfrm>
          <a:prstGeom prst="rect">
            <a:avLst/>
          </a:prstGeom>
        </p:spPr>
        <p:txBody>
          <a:bodyPr vert="horz" lIns="68418" tIns="34209" rIns="68418" bIns="34209" rtlCol="0" anchor="ctr">
            <a:noAutofit/>
          </a:bodyPr>
          <a:lstStyle>
            <a:lvl1pPr algn="ctr" defTabSz="1218926" rtl="0" eaLnBrk="1" latinLnBrk="0" hangingPunct="1">
              <a:spcBef>
                <a:spcPct val="0"/>
              </a:spcBef>
              <a:buNone/>
              <a:defRPr sz="5899" kern="1200">
                <a:solidFill>
                  <a:schemeClr val="tx1"/>
                </a:solidFill>
                <a:latin typeface="印品黑体" panose="00000500000000000000" pitchFamily="2" charset="-122"/>
                <a:ea typeface="+mj-ea"/>
                <a:cs typeface="+mj-cs"/>
              </a:defRPr>
            </a:lvl1pPr>
          </a:lstStyle>
          <a:p>
            <a:endParaRPr lang="en-US" sz="3600" b="1" dirty="0">
              <a:solidFill>
                <a:srgbClr val="0000FF"/>
              </a:solidFill>
              <a:latin typeface="Times New Roman" panose="02020603050405020304" pitchFamily="18" charset="0"/>
              <a:cs typeface="Times New Roman" panose="02020603050405020304" pitchFamily="18" charset="0"/>
            </a:endParaRPr>
          </a:p>
        </p:txBody>
      </p:sp>
      <p:pic>
        <p:nvPicPr>
          <p:cNvPr id="10" name="图片 3"/>
          <p:cNvPicPr>
            <a:picLocks noChangeAspect="1"/>
          </p:cNvPicPr>
          <p:nvPr/>
        </p:nvPicPr>
        <p:blipFill>
          <a:blip r:embed="rId4"/>
          <a:stretch>
            <a:fillRect/>
          </a:stretch>
        </p:blipFill>
        <p:spPr>
          <a:xfrm>
            <a:off x="217014" y="118511"/>
            <a:ext cx="1918201" cy="1655249"/>
          </a:xfrm>
          <a:prstGeom prst="rect">
            <a:avLst/>
          </a:prstGeom>
        </p:spPr>
      </p:pic>
    </p:spTree>
    <p:extLst>
      <p:ext uri="{BB962C8B-B14F-4D97-AF65-F5344CB8AC3E}">
        <p14:creationId xmlns:p14="http://schemas.microsoft.com/office/powerpoint/2010/main" val="295824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549" name="Google Shape;549;p32"/>
          <p:cNvGrpSpPr/>
          <p:nvPr/>
        </p:nvGrpSpPr>
        <p:grpSpPr>
          <a:xfrm>
            <a:off x="10914700" y="1046712"/>
            <a:ext cx="905403" cy="1250356"/>
            <a:chOff x="4237589" y="1785158"/>
            <a:chExt cx="679052" cy="937767"/>
          </a:xfrm>
        </p:grpSpPr>
        <p:sp>
          <p:nvSpPr>
            <p:cNvPr id="550" name="Google Shape;550;p32"/>
            <p:cNvSpPr/>
            <p:nvPr/>
          </p:nvSpPr>
          <p:spPr>
            <a:xfrm rot="1394635">
              <a:off x="4275906" y="2468943"/>
              <a:ext cx="171490" cy="22945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51" name="Google Shape;551;p32"/>
            <p:cNvSpPr/>
            <p:nvPr/>
          </p:nvSpPr>
          <p:spPr>
            <a:xfrm rot="1394635">
              <a:off x="4436421" y="1837757"/>
              <a:ext cx="292425" cy="77004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52" name="Google Shape;552;p32"/>
            <p:cNvSpPr/>
            <p:nvPr/>
          </p:nvSpPr>
          <p:spPr>
            <a:xfrm rot="1394635">
              <a:off x="4272924" y="2607552"/>
              <a:ext cx="81675" cy="7703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53" name="Google Shape;553;p32"/>
            <p:cNvSpPr/>
            <p:nvPr/>
          </p:nvSpPr>
          <p:spPr>
            <a:xfrm rot="1394635">
              <a:off x="4727846" y="1816892"/>
              <a:ext cx="178801" cy="8741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54" name="Google Shape;554;p32"/>
            <p:cNvSpPr/>
            <p:nvPr/>
          </p:nvSpPr>
          <p:spPr>
            <a:xfrm rot="1394635">
              <a:off x="4683016" y="1864643"/>
              <a:ext cx="202601" cy="91052"/>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55" name="Google Shape;555;p32"/>
            <p:cNvSpPr/>
            <p:nvPr/>
          </p:nvSpPr>
          <p:spPr>
            <a:xfrm rot="1394635">
              <a:off x="4712044" y="1873224"/>
              <a:ext cx="146221" cy="34331"/>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56" name="Google Shape;556;p32"/>
            <p:cNvSpPr/>
            <p:nvPr/>
          </p:nvSpPr>
          <p:spPr>
            <a:xfrm rot="1394635">
              <a:off x="4713896" y="1909464"/>
              <a:ext cx="146204" cy="34323"/>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57" name="Google Shape;557;p32"/>
            <p:cNvSpPr/>
            <p:nvPr/>
          </p:nvSpPr>
          <p:spPr>
            <a:xfrm rot="1394635">
              <a:off x="4488625" y="1877490"/>
              <a:ext cx="123391" cy="681478"/>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58" name="Google Shape;558;p32"/>
            <p:cNvSpPr/>
            <p:nvPr/>
          </p:nvSpPr>
          <p:spPr>
            <a:xfrm rot="1394635">
              <a:off x="4539090" y="1910071"/>
              <a:ext cx="123391" cy="681462"/>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59" name="Google Shape;559;p32"/>
            <p:cNvSpPr/>
            <p:nvPr/>
          </p:nvSpPr>
          <p:spPr>
            <a:xfrm rot="1394635">
              <a:off x="4486524" y="2364237"/>
              <a:ext cx="44621" cy="15160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60" name="Google Shape;560;p32"/>
            <p:cNvSpPr/>
            <p:nvPr/>
          </p:nvSpPr>
          <p:spPr>
            <a:xfrm rot="1394635">
              <a:off x="4551061" y="2349289"/>
              <a:ext cx="21427" cy="18921"/>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12" name="Group 11"/>
          <p:cNvGrpSpPr/>
          <p:nvPr/>
        </p:nvGrpSpPr>
        <p:grpSpPr>
          <a:xfrm>
            <a:off x="605453" y="318846"/>
            <a:ext cx="2095899" cy="903394"/>
            <a:chOff x="822" y="275"/>
            <a:chExt cx="2043" cy="1067"/>
          </a:xfrm>
        </p:grpSpPr>
        <p:sp>
          <p:nvSpPr>
            <p:cNvPr id="15" name="Text Box 14"/>
            <p:cNvSpPr txBox="1"/>
            <p:nvPr/>
          </p:nvSpPr>
          <p:spPr>
            <a:xfrm>
              <a:off x="1848" y="385"/>
              <a:ext cx="1017" cy="916"/>
            </a:xfrm>
            <a:prstGeom prst="rect">
              <a:avLst/>
            </a:prstGeom>
            <a:solidFill>
              <a:srgbClr val="F9A9CF"/>
            </a:solidFill>
          </p:spPr>
          <p:txBody>
            <a:bodyPr wrap="square" rtlCol="0">
              <a:spAutoFit/>
            </a:bodyPr>
            <a:lstStyle/>
            <a:p>
              <a:pPr defTabSz="1217865">
                <a:lnSpc>
                  <a:spcPct val="120000"/>
                </a:lnSpc>
                <a:buClr>
                  <a:srgbClr val="000000"/>
                </a:buClr>
              </a:pPr>
              <a:r>
                <a:rPr lang="en-US" sz="3700"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00" b="1" kern="0" dirty="0">
                <a:solidFill>
                  <a:srgbClr val="000000"/>
                </a:solidFill>
                <a:latin typeface="Calibri" panose="020F0502020204030204" pitchFamily="34" charset="0"/>
                <a:cs typeface="Calibri" panose="020F0502020204030204" pitchFamily="34" charset="0"/>
                <a:sym typeface="Arial" panose="020B0604020202020204"/>
              </a:endParaRPr>
            </a:p>
          </p:txBody>
        </p:sp>
        <p:grpSp>
          <p:nvGrpSpPr>
            <p:cNvPr id="9" name="Group 8"/>
            <p:cNvGrpSpPr/>
            <p:nvPr/>
          </p:nvGrpSpPr>
          <p:grpSpPr>
            <a:xfrm>
              <a:off x="822" y="275"/>
              <a:ext cx="992" cy="1067"/>
              <a:chOff x="738" y="297"/>
              <a:chExt cx="992" cy="1067"/>
            </a:xfrm>
          </p:grpSpPr>
          <p:sp>
            <p:nvSpPr>
              <p:cNvPr id="10" name="Oval 9"/>
              <p:cNvSpPr/>
              <p:nvPr/>
            </p:nvSpPr>
            <p:spPr>
              <a:xfrm>
                <a:off x="738" y="408"/>
                <a:ext cx="992" cy="95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865">
                  <a:buClr>
                    <a:srgbClr val="000000"/>
                  </a:buClr>
                </a:pPr>
                <a:endParaRPr lang="en-US" sz="1200" kern="0">
                  <a:solidFill>
                    <a:srgbClr val="FFFFFF"/>
                  </a:solidFill>
                  <a:latin typeface="Arial"/>
                  <a:sym typeface="Arial" panose="020B0604020202020204"/>
                </a:endParaRPr>
              </a:p>
            </p:txBody>
          </p:sp>
          <p:sp>
            <p:nvSpPr>
              <p:cNvPr id="11" name="Text Box 10"/>
              <p:cNvSpPr txBox="1"/>
              <p:nvPr/>
            </p:nvSpPr>
            <p:spPr>
              <a:xfrm>
                <a:off x="926" y="297"/>
                <a:ext cx="634" cy="1047"/>
              </a:xfrm>
              <a:prstGeom prst="rect">
                <a:avLst/>
              </a:prstGeom>
              <a:noFill/>
            </p:spPr>
            <p:txBody>
              <a:bodyPr wrap="square" rtlCol="0">
                <a:spAutoFit/>
              </a:bodyPr>
              <a:lstStyle/>
              <a:p>
                <a:pPr algn="ctr" defTabSz="1217865">
                  <a:lnSpc>
                    <a:spcPct val="120000"/>
                  </a:lnSpc>
                  <a:buClr>
                    <a:srgbClr val="000000"/>
                  </a:buClr>
                </a:pPr>
                <a:r>
                  <a:rPr lang="en-US" sz="4300" b="1" kern="0" dirty="0">
                    <a:solidFill>
                      <a:srgbClr val="FFFFFF"/>
                    </a:solidFill>
                    <a:latin typeface="Calibri" panose="020F0502020204030204" pitchFamily="34" charset="0"/>
                    <a:cs typeface="Calibri" panose="020F0502020204030204" pitchFamily="34" charset="0"/>
                    <a:sym typeface="Arial" panose="020B0604020202020204"/>
                  </a:rPr>
                  <a:t>1</a:t>
                </a:r>
              </a:p>
            </p:txBody>
          </p:sp>
        </p:grpSp>
      </p:grpSp>
      <p:sp>
        <p:nvSpPr>
          <p:cNvPr id="2" name="Rectangle: Rounded Corners 1">
            <a:extLst>
              <a:ext uri="{FF2B5EF4-FFF2-40B4-BE49-F238E27FC236}">
                <a16:creationId xmlns:a16="http://schemas.microsoft.com/office/drawing/2014/main" xmlns="" id="{C274DDA4-F2FC-47FE-BE0D-8E6FDC890818}"/>
              </a:ext>
            </a:extLst>
          </p:cNvPr>
          <p:cNvSpPr/>
          <p:nvPr/>
        </p:nvSpPr>
        <p:spPr>
          <a:xfrm>
            <a:off x="1860369" y="1815279"/>
            <a:ext cx="8923573" cy="165778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lIns="91343" tIns="45672" rIns="91343" bIns="45672" rtlCol="0" anchor="ctr"/>
          <a:lstStyle/>
          <a:p>
            <a:pPr algn="ctr"/>
            <a:endParaRPr lang="en-US" dirty="0"/>
          </a:p>
        </p:txBody>
      </p:sp>
      <p:grpSp>
        <p:nvGrpSpPr>
          <p:cNvPr id="3" name="Group 2">
            <a:extLst>
              <a:ext uri="{FF2B5EF4-FFF2-40B4-BE49-F238E27FC236}">
                <a16:creationId xmlns:a16="http://schemas.microsoft.com/office/drawing/2014/main" xmlns="" id="{9BF879D3-308E-4968-B655-D1F20530161F}"/>
              </a:ext>
            </a:extLst>
          </p:cNvPr>
          <p:cNvGrpSpPr/>
          <p:nvPr/>
        </p:nvGrpSpPr>
        <p:grpSpPr>
          <a:xfrm>
            <a:off x="1958377" y="1905386"/>
            <a:ext cx="2916478" cy="1103221"/>
            <a:chOff x="2834082" y="1255663"/>
            <a:chExt cx="2916478" cy="1103221"/>
          </a:xfrm>
        </p:grpSpPr>
        <p:sp>
          <p:nvSpPr>
            <p:cNvPr id="24" name="TextBox 23">
              <a:extLst>
                <a:ext uri="{FF2B5EF4-FFF2-40B4-BE49-F238E27FC236}">
                  <a16:creationId xmlns:a16="http://schemas.microsoft.com/office/drawing/2014/main" xmlns="" id="{2134905B-A03C-41B8-8810-6B91BDBFF0A8}"/>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6 428</a:t>
              </a:r>
            </a:p>
            <a:p>
              <a:r>
                <a:rPr lang="en-US" sz="3200" dirty="0">
                  <a:solidFill>
                    <a:srgbClr val="002060"/>
                  </a:solidFill>
                </a:rPr>
                <a:t>3 481</a:t>
              </a:r>
            </a:p>
          </p:txBody>
        </p:sp>
        <p:cxnSp>
          <p:nvCxnSpPr>
            <p:cNvPr id="25" name="Straight Connector 24">
              <a:extLst>
                <a:ext uri="{FF2B5EF4-FFF2-40B4-BE49-F238E27FC236}">
                  <a16:creationId xmlns:a16="http://schemas.microsoft.com/office/drawing/2014/main" xmlns="" id="{1561F008-BBB6-489B-9987-E10AB9BAFF34}"/>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EA6A31B0-9A89-4702-A8AF-4A509B6F112D}"/>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28" name="Group 27">
            <a:extLst>
              <a:ext uri="{FF2B5EF4-FFF2-40B4-BE49-F238E27FC236}">
                <a16:creationId xmlns:a16="http://schemas.microsoft.com/office/drawing/2014/main" xmlns="" id="{E892A1B8-8CDD-4EAE-BA71-D0C8F5A85836}"/>
              </a:ext>
            </a:extLst>
          </p:cNvPr>
          <p:cNvGrpSpPr/>
          <p:nvPr/>
        </p:nvGrpSpPr>
        <p:grpSpPr>
          <a:xfrm>
            <a:off x="4170944" y="1908161"/>
            <a:ext cx="2916478" cy="1103221"/>
            <a:chOff x="2834082" y="1255663"/>
            <a:chExt cx="2916478" cy="1103221"/>
          </a:xfrm>
        </p:grpSpPr>
        <p:sp>
          <p:nvSpPr>
            <p:cNvPr id="29" name="TextBox 28">
              <a:extLst>
                <a:ext uri="{FF2B5EF4-FFF2-40B4-BE49-F238E27FC236}">
                  <a16:creationId xmlns:a16="http://schemas.microsoft.com/office/drawing/2014/main" xmlns="" id="{02EACB07-3B12-459B-BAF0-A0CE08B29405}"/>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2 576</a:t>
              </a:r>
            </a:p>
            <a:p>
              <a:r>
                <a:rPr lang="en-US" sz="3200" dirty="0">
                  <a:solidFill>
                    <a:srgbClr val="002060"/>
                  </a:solidFill>
                </a:rPr>
                <a:t>4 518</a:t>
              </a:r>
            </a:p>
          </p:txBody>
        </p:sp>
        <p:cxnSp>
          <p:nvCxnSpPr>
            <p:cNvPr id="30" name="Straight Connector 29">
              <a:extLst>
                <a:ext uri="{FF2B5EF4-FFF2-40B4-BE49-F238E27FC236}">
                  <a16:creationId xmlns:a16="http://schemas.microsoft.com/office/drawing/2014/main" xmlns="" id="{4668DA2D-FBA1-45AD-97A5-BB65099B8FB3}"/>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A867E5F4-CCA8-4CEF-8B59-2DB04CAF93E1}"/>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2" name="Group 31">
            <a:extLst>
              <a:ext uri="{FF2B5EF4-FFF2-40B4-BE49-F238E27FC236}">
                <a16:creationId xmlns:a16="http://schemas.microsoft.com/office/drawing/2014/main" xmlns="" id="{9D19AFF8-6499-428A-B230-634A09592C32}"/>
              </a:ext>
            </a:extLst>
          </p:cNvPr>
          <p:cNvGrpSpPr/>
          <p:nvPr/>
        </p:nvGrpSpPr>
        <p:grpSpPr>
          <a:xfrm>
            <a:off x="6400979" y="1897091"/>
            <a:ext cx="2916478" cy="1103221"/>
            <a:chOff x="2834082" y="1255663"/>
            <a:chExt cx="2916478" cy="1103221"/>
          </a:xfrm>
        </p:grpSpPr>
        <p:sp>
          <p:nvSpPr>
            <p:cNvPr id="33" name="TextBox 32">
              <a:extLst>
                <a:ext uri="{FF2B5EF4-FFF2-40B4-BE49-F238E27FC236}">
                  <a16:creationId xmlns:a16="http://schemas.microsoft.com/office/drawing/2014/main" xmlns="" id="{1F8A3670-6598-4BAF-B3E1-9AD2A99EFAFD}"/>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6 307</a:t>
              </a:r>
            </a:p>
            <a:p>
              <a:r>
                <a:rPr lang="en-US" sz="3200" dirty="0">
                  <a:solidFill>
                    <a:srgbClr val="002060"/>
                  </a:solidFill>
                </a:rPr>
                <a:t>   826</a:t>
              </a:r>
            </a:p>
          </p:txBody>
        </p:sp>
        <p:cxnSp>
          <p:nvCxnSpPr>
            <p:cNvPr id="34" name="Straight Connector 33">
              <a:extLst>
                <a:ext uri="{FF2B5EF4-FFF2-40B4-BE49-F238E27FC236}">
                  <a16:creationId xmlns:a16="http://schemas.microsoft.com/office/drawing/2014/main" xmlns="" id="{7903C053-9DCA-4C1E-8978-8CF74C5D7DD6}"/>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xmlns="" id="{A812F684-2A65-49C0-B469-4C8F00930563}"/>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36" name="Group 35">
            <a:extLst>
              <a:ext uri="{FF2B5EF4-FFF2-40B4-BE49-F238E27FC236}">
                <a16:creationId xmlns:a16="http://schemas.microsoft.com/office/drawing/2014/main" xmlns="" id="{4AEFB891-0299-4D4A-BFAB-8971AE8A99AB}"/>
              </a:ext>
            </a:extLst>
          </p:cNvPr>
          <p:cNvGrpSpPr/>
          <p:nvPr/>
        </p:nvGrpSpPr>
        <p:grpSpPr>
          <a:xfrm>
            <a:off x="8540671" y="1905386"/>
            <a:ext cx="2916478" cy="1103221"/>
            <a:chOff x="2834082" y="1255663"/>
            <a:chExt cx="2916478" cy="1103221"/>
          </a:xfrm>
        </p:grpSpPr>
        <p:sp>
          <p:nvSpPr>
            <p:cNvPr id="37" name="TextBox 36">
              <a:extLst>
                <a:ext uri="{FF2B5EF4-FFF2-40B4-BE49-F238E27FC236}">
                  <a16:creationId xmlns:a16="http://schemas.microsoft.com/office/drawing/2014/main" xmlns="" id="{AB35EC3B-6A84-4E35-BFC9-C06BACC586E2}"/>
                </a:ext>
              </a:extLst>
            </p:cNvPr>
            <p:cNvSpPr txBox="1"/>
            <p:nvPr/>
          </p:nvSpPr>
          <p:spPr>
            <a:xfrm>
              <a:off x="3149600" y="1255663"/>
              <a:ext cx="2600960" cy="1077218"/>
            </a:xfrm>
            <a:prstGeom prst="rect">
              <a:avLst/>
            </a:prstGeom>
            <a:noFill/>
          </p:spPr>
          <p:txBody>
            <a:bodyPr wrap="square" rtlCol="0">
              <a:spAutoFit/>
            </a:bodyPr>
            <a:lstStyle/>
            <a:p>
              <a:r>
                <a:rPr lang="en-US" sz="3200" dirty="0">
                  <a:solidFill>
                    <a:srgbClr val="002060"/>
                  </a:solidFill>
                </a:rPr>
                <a:t>  837</a:t>
              </a:r>
            </a:p>
            <a:p>
              <a:r>
                <a:rPr lang="en-US" sz="3200" dirty="0">
                  <a:solidFill>
                    <a:srgbClr val="002060"/>
                  </a:solidFill>
                </a:rPr>
                <a:t>  524</a:t>
              </a:r>
            </a:p>
          </p:txBody>
        </p:sp>
        <p:cxnSp>
          <p:nvCxnSpPr>
            <p:cNvPr id="38" name="Straight Connector 37">
              <a:extLst>
                <a:ext uri="{FF2B5EF4-FFF2-40B4-BE49-F238E27FC236}">
                  <a16:creationId xmlns:a16="http://schemas.microsoft.com/office/drawing/2014/main" xmlns="" id="{DB03F6EE-D0AC-4D95-BEDF-4FF7B74B47A0}"/>
                </a:ext>
              </a:extLst>
            </p:cNvPr>
            <p:cNvCxnSpPr>
              <a:cxnSpLocks/>
            </p:cNvCxnSpPr>
            <p:nvPr/>
          </p:nvCxnSpPr>
          <p:spPr>
            <a:xfrm>
              <a:off x="3149600" y="2358884"/>
              <a:ext cx="11277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0E3E579E-A1F8-4BF3-B0C0-E2962F37EDDF}"/>
                </a:ext>
              </a:extLst>
            </p:cNvPr>
            <p:cNvSpPr txBox="1"/>
            <p:nvPr/>
          </p:nvSpPr>
          <p:spPr>
            <a:xfrm>
              <a:off x="2834082" y="1624138"/>
              <a:ext cx="447040" cy="584775"/>
            </a:xfrm>
            <a:prstGeom prst="rect">
              <a:avLst/>
            </a:prstGeom>
            <a:noFill/>
          </p:spPr>
          <p:txBody>
            <a:bodyPr wrap="square" rtlCol="0">
              <a:spAutoFit/>
            </a:bodyPr>
            <a:lstStyle/>
            <a:p>
              <a:r>
                <a:rPr lang="en-US" sz="3200" dirty="0">
                  <a:solidFill>
                    <a:srgbClr val="002060"/>
                  </a:solidFill>
                </a:rPr>
                <a:t>+</a:t>
              </a:r>
            </a:p>
          </p:txBody>
        </p:sp>
      </p:grpSp>
      <p:grpSp>
        <p:nvGrpSpPr>
          <p:cNvPr id="40" name="Group 39">
            <a:extLst>
              <a:ext uri="{FF2B5EF4-FFF2-40B4-BE49-F238E27FC236}">
                <a16:creationId xmlns:a16="http://schemas.microsoft.com/office/drawing/2014/main" xmlns="" id="{84BBDA09-B561-480C-AC07-685C1F1E3B16}"/>
              </a:ext>
            </a:extLst>
          </p:cNvPr>
          <p:cNvGrpSpPr/>
          <p:nvPr/>
        </p:nvGrpSpPr>
        <p:grpSpPr>
          <a:xfrm>
            <a:off x="9036853" y="2573493"/>
            <a:ext cx="4373182" cy="4431622"/>
            <a:chOff x="8710073" y="2588654"/>
            <a:chExt cx="4494727" cy="4494727"/>
          </a:xfrm>
        </p:grpSpPr>
        <p:pic>
          <p:nvPicPr>
            <p:cNvPr id="41" name="Picture 40">
              <a:extLst>
                <a:ext uri="{FF2B5EF4-FFF2-40B4-BE49-F238E27FC236}">
                  <a16:creationId xmlns:a16="http://schemas.microsoft.com/office/drawing/2014/main" xmlns="" id="{674F6A2E-3370-471D-80BC-0B55B0311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0073" y="2588654"/>
              <a:ext cx="4494727" cy="4494727"/>
            </a:xfrm>
            <a:prstGeom prst="rect">
              <a:avLst/>
            </a:prstGeom>
          </p:spPr>
        </p:pic>
        <p:sp>
          <p:nvSpPr>
            <p:cNvPr id="42" name="Rectangle 41">
              <a:extLst>
                <a:ext uri="{FF2B5EF4-FFF2-40B4-BE49-F238E27FC236}">
                  <a16:creationId xmlns:a16="http://schemas.microsoft.com/office/drawing/2014/main" xmlns="" id="{F6EE85D4-4C8E-430C-993C-B5C7C219D1EC}"/>
                </a:ext>
              </a:extLst>
            </p:cNvPr>
            <p:cNvSpPr/>
            <p:nvPr/>
          </p:nvSpPr>
          <p:spPr>
            <a:xfrm>
              <a:off x="9955370" y="2942355"/>
              <a:ext cx="1967982" cy="721217"/>
            </a:xfrm>
            <a:prstGeom prst="rect">
              <a:avLst/>
            </a:prstGeom>
            <a:solidFill>
              <a:srgbClr val="538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Source Han Sans Regular"/>
              </a:endParaRPr>
            </a:p>
          </p:txBody>
        </p:sp>
      </p:grpSp>
      <p:sp>
        <p:nvSpPr>
          <p:cNvPr id="43" name="TextBox 42">
            <a:extLst>
              <a:ext uri="{FF2B5EF4-FFF2-40B4-BE49-F238E27FC236}">
                <a16:creationId xmlns:a16="http://schemas.microsoft.com/office/drawing/2014/main" xmlns="" id="{C09AC67F-116B-4A1F-8407-BAF3606E48E2}"/>
              </a:ext>
            </a:extLst>
          </p:cNvPr>
          <p:cNvSpPr txBox="1"/>
          <p:nvPr/>
        </p:nvSpPr>
        <p:spPr>
          <a:xfrm>
            <a:off x="10269075" y="2930610"/>
            <a:ext cx="2236630" cy="732508"/>
          </a:xfrm>
          <a:prstGeom prst="rect">
            <a:avLst/>
          </a:prstGeom>
          <a:noFill/>
        </p:spPr>
        <p:txBody>
          <a:bodyPr wrap="square" lIns="91343" tIns="45672" rIns="91343" bIns="45672" rtlCol="0">
            <a:spAutoFit/>
          </a:bodyPr>
          <a:lstStyle/>
          <a:p>
            <a:pPr algn="just">
              <a:lnSpc>
                <a:spcPct val="130000"/>
              </a:lnSpc>
              <a:defRPr/>
            </a:pPr>
            <a:r>
              <a:rPr lang="en-US" sz="3200" dirty="0" err="1">
                <a:solidFill>
                  <a:prstClr val="white"/>
                </a:solidFill>
                <a:latin typeface="UTM Cookies" panose="02040603050506020204" pitchFamily="18" charset="0"/>
                <a:ea typeface="+mj-ea"/>
              </a:rPr>
              <a:t>Bảng</a:t>
            </a:r>
            <a:r>
              <a:rPr lang="en-US" sz="3200" dirty="0">
                <a:solidFill>
                  <a:prstClr val="white"/>
                </a:solidFill>
                <a:latin typeface="UTM Cookies" panose="02040603050506020204" pitchFamily="18" charset="0"/>
                <a:ea typeface="+mj-ea"/>
              </a:rPr>
              <a:t> con</a:t>
            </a:r>
          </a:p>
        </p:txBody>
      </p:sp>
      <p:pic>
        <p:nvPicPr>
          <p:cNvPr id="44" name="Picture 43" descr="Shape&#10;&#10;Description automatically generated with medium confidence">
            <a:extLst>
              <a:ext uri="{FF2B5EF4-FFF2-40B4-BE49-F238E27FC236}">
                <a16:creationId xmlns:a16="http://schemas.microsoft.com/office/drawing/2014/main" xmlns="" id="{151383F4-0E7B-44DB-9AD2-10473352CC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98656" y="-1673"/>
            <a:ext cx="1296498" cy="129649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1093893" y="729655"/>
            <a:ext cx="4866640" cy="784904"/>
          </a:xfrm>
          <a:prstGeom prst="rect">
            <a:avLst/>
          </a:prstGeom>
          <a:solidFill>
            <a:srgbClr val="F9A9CF"/>
          </a:solidFill>
        </p:spPr>
        <p:txBody>
          <a:bodyPr wrap="square" lIns="91343" tIns="45672" rIns="91343" bIns="45672" rtlCol="0">
            <a:spAutoFit/>
          </a:bodyPr>
          <a:lstStyle/>
          <a:p>
            <a:pPr defTabSz="1217865">
              <a:lnSpc>
                <a:spcPct val="120000"/>
              </a:lnSpc>
              <a:buClr>
                <a:srgbClr val="000000"/>
              </a:buClr>
            </a:pPr>
            <a:r>
              <a:rPr lang="en-US" sz="3700" b="1" kern="0" dirty="0" err="1">
                <a:solidFill>
                  <a:srgbClr val="000000"/>
                </a:solidFill>
                <a:latin typeface="Calibri" panose="020F0502020204030204" pitchFamily="34" charset="0"/>
                <a:cs typeface="Calibri" panose="020F0502020204030204" pitchFamily="34" charset="0"/>
                <a:sym typeface="Arial" panose="020B0604020202020204"/>
              </a:rPr>
              <a:t>Đặt</a:t>
            </a:r>
            <a:r>
              <a:rPr lang="en-US" sz="37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00" b="1" kern="0" dirty="0" err="1">
                <a:solidFill>
                  <a:srgbClr val="000000"/>
                </a:solidFill>
                <a:latin typeface="Calibri" panose="020F0502020204030204" pitchFamily="34" charset="0"/>
                <a:cs typeface="Calibri" panose="020F0502020204030204" pitchFamily="34" charset="0"/>
                <a:sym typeface="Arial" panose="020B0604020202020204"/>
              </a:rPr>
              <a:t>tính</a:t>
            </a:r>
            <a:r>
              <a:rPr lang="en-US" sz="37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00" b="1" kern="0" dirty="0" err="1">
                <a:solidFill>
                  <a:srgbClr val="000000"/>
                </a:solidFill>
                <a:latin typeface="Calibri" panose="020F0502020204030204" pitchFamily="34" charset="0"/>
                <a:cs typeface="Calibri" panose="020F0502020204030204" pitchFamily="34" charset="0"/>
                <a:sym typeface="Arial" panose="020B0604020202020204"/>
              </a:rPr>
              <a:t>rồi</a:t>
            </a:r>
            <a:r>
              <a:rPr lang="en-US" sz="3700" b="1" kern="0" dirty="0">
                <a:solidFill>
                  <a:srgbClr val="000000"/>
                </a:solidFill>
                <a:latin typeface="Calibri" panose="020F0502020204030204" pitchFamily="34" charset="0"/>
                <a:cs typeface="Calibri" panose="020F0502020204030204" pitchFamily="34" charset="0"/>
                <a:sym typeface="Arial" panose="020B0604020202020204"/>
              </a:rPr>
              <a:t> </a:t>
            </a:r>
            <a:r>
              <a:rPr lang="en-US" sz="3700" b="1" kern="0" dirty="0" err="1">
                <a:solidFill>
                  <a:srgbClr val="000000"/>
                </a:solidFill>
                <a:latin typeface="Calibri" panose="020F0502020204030204" pitchFamily="34" charset="0"/>
                <a:cs typeface="Calibri" panose="020F0502020204030204" pitchFamily="34" charset="0"/>
                <a:sym typeface="Arial" panose="020B0604020202020204"/>
              </a:rPr>
              <a:t>tính</a:t>
            </a:r>
            <a:endParaRPr lang="en-US" sz="3700" b="1" kern="0" dirty="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22" name="Picture 21">
            <a:extLst>
              <a:ext uri="{FF2B5EF4-FFF2-40B4-BE49-F238E27FC236}">
                <a16:creationId xmlns:a16="http://schemas.microsoft.com/office/drawing/2014/main" xmlns="" id="{342775B8-6FA8-415F-B849-1424979D4845}"/>
              </a:ext>
            </a:extLst>
          </p:cNvPr>
          <p:cNvPicPr>
            <a:picLocks noChangeAspect="1"/>
          </p:cNvPicPr>
          <p:nvPr/>
        </p:nvPicPr>
        <p:blipFill>
          <a:blip r:embed="rId3"/>
          <a:stretch>
            <a:fillRect/>
          </a:stretch>
        </p:blipFill>
        <p:spPr>
          <a:xfrm>
            <a:off x="281094" y="646116"/>
            <a:ext cx="812800" cy="812800"/>
          </a:xfrm>
          <a:prstGeom prst="rect">
            <a:avLst/>
          </a:prstGeom>
        </p:spPr>
      </p:pic>
      <p:sp>
        <p:nvSpPr>
          <p:cNvPr id="24" name="Rectangle: Rounded Corners 23">
            <a:extLst>
              <a:ext uri="{FF2B5EF4-FFF2-40B4-BE49-F238E27FC236}">
                <a16:creationId xmlns:a16="http://schemas.microsoft.com/office/drawing/2014/main" xmlns="" id="{FC87AF7B-81D2-4256-BD6F-9AB7456BD53E}"/>
              </a:ext>
            </a:extLst>
          </p:cNvPr>
          <p:cNvSpPr/>
          <p:nvPr/>
        </p:nvSpPr>
        <p:spPr>
          <a:xfrm>
            <a:off x="518161" y="1771226"/>
            <a:ext cx="10850880" cy="120273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lIns="91343" tIns="45672" rIns="91343" bIns="45672" rtlCol="0" anchor="ctr"/>
          <a:lstStyle/>
          <a:p>
            <a:pPr algn="ctr"/>
            <a:endParaRPr lang="en-US" dirty="0"/>
          </a:p>
        </p:txBody>
      </p:sp>
      <p:sp>
        <p:nvSpPr>
          <p:cNvPr id="2" name="TextBox 1">
            <a:extLst>
              <a:ext uri="{FF2B5EF4-FFF2-40B4-BE49-F238E27FC236}">
                <a16:creationId xmlns:a16="http://schemas.microsoft.com/office/drawing/2014/main" xmlns="" id="{C11F55FE-F8D8-44E8-8F56-1CECF517624B}"/>
              </a:ext>
            </a:extLst>
          </p:cNvPr>
          <p:cNvSpPr txBox="1"/>
          <p:nvPr/>
        </p:nvSpPr>
        <p:spPr>
          <a:xfrm>
            <a:off x="802786" y="2063474"/>
            <a:ext cx="3037840" cy="646331"/>
          </a:xfrm>
          <a:prstGeom prst="rect">
            <a:avLst/>
          </a:prstGeom>
          <a:noFill/>
        </p:spPr>
        <p:txBody>
          <a:bodyPr wrap="square" lIns="91343" tIns="45672" rIns="91343" bIns="45672" rtlCol="0">
            <a:spAutoFit/>
          </a:bodyPr>
          <a:lstStyle/>
          <a:p>
            <a:r>
              <a:rPr lang="en-US" sz="3600" b="1" dirty="0">
                <a:solidFill>
                  <a:schemeClr val="tx1">
                    <a:lumMod val="10000"/>
                  </a:schemeClr>
                </a:solidFill>
              </a:rPr>
              <a:t>3 628 + 4 845</a:t>
            </a:r>
          </a:p>
        </p:txBody>
      </p:sp>
      <p:sp>
        <p:nvSpPr>
          <p:cNvPr id="26" name="TextBox 25">
            <a:extLst>
              <a:ext uri="{FF2B5EF4-FFF2-40B4-BE49-F238E27FC236}">
                <a16:creationId xmlns:a16="http://schemas.microsoft.com/office/drawing/2014/main" xmlns="" id="{8F8C2E93-A45A-47F7-B94D-AD67E10A53A4}"/>
              </a:ext>
            </a:extLst>
          </p:cNvPr>
          <p:cNvSpPr txBox="1"/>
          <p:nvPr/>
        </p:nvSpPr>
        <p:spPr>
          <a:xfrm>
            <a:off x="4441613" y="2063473"/>
            <a:ext cx="3037840" cy="646331"/>
          </a:xfrm>
          <a:prstGeom prst="rect">
            <a:avLst/>
          </a:prstGeom>
          <a:noFill/>
        </p:spPr>
        <p:txBody>
          <a:bodyPr wrap="square" lIns="91343" tIns="45672" rIns="91343" bIns="45672" rtlCol="0">
            <a:spAutoFit/>
          </a:bodyPr>
          <a:lstStyle/>
          <a:p>
            <a:r>
              <a:rPr lang="en-US" sz="3600" b="1" dirty="0">
                <a:solidFill>
                  <a:schemeClr val="tx1">
                    <a:lumMod val="10000"/>
                  </a:schemeClr>
                </a:solidFill>
              </a:rPr>
              <a:t>4 252 + 5 284</a:t>
            </a:r>
          </a:p>
        </p:txBody>
      </p:sp>
      <p:sp>
        <p:nvSpPr>
          <p:cNvPr id="30" name="TextBox 29">
            <a:extLst>
              <a:ext uri="{FF2B5EF4-FFF2-40B4-BE49-F238E27FC236}">
                <a16:creationId xmlns:a16="http://schemas.microsoft.com/office/drawing/2014/main" xmlns="" id="{4888B82E-6E8E-4235-93F8-5035EB5EF48A}"/>
              </a:ext>
            </a:extLst>
          </p:cNvPr>
          <p:cNvSpPr txBox="1"/>
          <p:nvPr/>
        </p:nvSpPr>
        <p:spPr>
          <a:xfrm>
            <a:off x="7824893" y="2063472"/>
            <a:ext cx="3037840" cy="646331"/>
          </a:xfrm>
          <a:prstGeom prst="rect">
            <a:avLst/>
          </a:prstGeom>
          <a:noFill/>
        </p:spPr>
        <p:txBody>
          <a:bodyPr wrap="square" lIns="91343" tIns="45672" rIns="91343" bIns="45672" rtlCol="0">
            <a:spAutoFit/>
          </a:bodyPr>
          <a:lstStyle/>
          <a:p>
            <a:r>
              <a:rPr lang="en-US" sz="3600" b="1" dirty="0">
                <a:solidFill>
                  <a:schemeClr val="tx1">
                    <a:lumMod val="10000"/>
                  </a:schemeClr>
                </a:solidFill>
              </a:rPr>
              <a:t>3 847 + 635</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wipe(down)">
                                      <p:cBhvr>
                                        <p:cTn id="1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p:bldP spid="26"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extLst>
              <p:ext uri="{D42A27DB-BD31-4B8C-83A1-F6EECF244321}">
                <p14:modId xmlns:p14="http://schemas.microsoft.com/office/powerpoint/2010/main" val="4268998210"/>
              </p:ext>
            </p:extLst>
          </p:nvPr>
        </p:nvGraphicFramePr>
        <p:xfrm>
          <a:off x="2271721" y="3084513"/>
          <a:ext cx="7646987" cy="685800"/>
        </p:xfrm>
        <a:graphic>
          <a:graphicData uri="http://schemas.openxmlformats.org/presentationml/2006/ole">
            <mc:AlternateContent xmlns:mc="http://schemas.openxmlformats.org/markup-compatibility/2006">
              <mc:Choice xmlns:v="urn:schemas-microsoft-com:vml" Requires="v">
                <p:oleObj spid="_x0000_s1035" name="Packager Shell Object" showAsIcon="1" r:id="rId3" imgW="7647120" imgH="685800" progId="Package">
                  <p:embed/>
                </p:oleObj>
              </mc:Choice>
              <mc:Fallback>
                <p:oleObj name="Packager Shell Object" showAsIcon="1" r:id="rId3" imgW="7647120" imgH="685800" progId="Package">
                  <p:embed/>
                  <p:pic>
                    <p:nvPicPr>
                      <p:cNvPr id="0" name=""/>
                      <p:cNvPicPr/>
                      <p:nvPr/>
                    </p:nvPicPr>
                    <p:blipFill>
                      <a:blip r:embed="rId4"/>
                      <a:stretch>
                        <a:fillRect/>
                      </a:stretch>
                    </p:blipFill>
                    <p:spPr>
                      <a:xfrm>
                        <a:off x="2271721" y="3084513"/>
                        <a:ext cx="7646987" cy="685800"/>
                      </a:xfrm>
                      <a:prstGeom prst="rect">
                        <a:avLst/>
                      </a:prstGeom>
                    </p:spPr>
                  </p:pic>
                </p:oleObj>
              </mc:Fallback>
            </mc:AlternateContent>
          </a:graphicData>
        </a:graphic>
      </p:graphicFrame>
    </p:spTree>
    <p:extLst>
      <p:ext uri="{BB962C8B-B14F-4D97-AF65-F5344CB8AC3E}">
        <p14:creationId xmlns:p14="http://schemas.microsoft.com/office/powerpoint/2010/main" val="1133479750"/>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15" name="Text Box 14"/>
          <p:cNvSpPr txBox="1"/>
          <p:nvPr/>
        </p:nvSpPr>
        <p:spPr>
          <a:xfrm>
            <a:off x="513080" y="435021"/>
            <a:ext cx="11165840" cy="1629751"/>
          </a:xfrm>
          <a:prstGeom prst="rect">
            <a:avLst/>
          </a:prstGeom>
          <a:solidFill>
            <a:srgbClr val="F9A9CF"/>
          </a:solidFill>
        </p:spPr>
        <p:txBody>
          <a:bodyPr wrap="square" lIns="91343" tIns="45672" rIns="91343" bIns="45672" rtlCol="0">
            <a:spAutoFit/>
          </a:bodyPr>
          <a:lstStyle/>
          <a:p>
            <a:pPr algn="just" defTabSz="1217865">
              <a:lnSpc>
                <a:spcPct val="120000"/>
              </a:lnSpc>
              <a:buClr>
                <a:srgbClr val="000000"/>
              </a:buClr>
              <a:defRPr/>
            </a:pPr>
            <a:r>
              <a:rPr lang="en-US" sz="2800" b="1" kern="0" dirty="0">
                <a:solidFill>
                  <a:srgbClr val="000000"/>
                </a:solidFill>
                <a:latin typeface="Calibri" panose="020F0502020204030204" pitchFamily="34" charset="0"/>
                <a:cs typeface="Calibri" panose="020F0502020204030204" pitchFamily="34" charset="0"/>
                <a:sym typeface="Arial" panose="020B0604020202020204"/>
              </a:rPr>
              <a:t>3. </a:t>
            </a:r>
            <a:r>
              <a:rPr lang="vi-VN" sz="2800" b="1" kern="0" dirty="0">
                <a:solidFill>
                  <a:srgbClr val="000000"/>
                </a:solidFill>
                <a:latin typeface="Calibri" panose="020F0502020204030204" pitchFamily="34" charset="0"/>
                <a:cs typeface="Calibri" panose="020F0502020204030204" pitchFamily="34" charset="0"/>
                <a:sym typeface="Arial" panose="020B0604020202020204"/>
              </a:rPr>
              <a:t>Vụ mùa năm nay, bác Hùng thu hoạch được 2 530 kg thóc, bác Dương thu hoạch được nhiều hơn bác Hùng 550 kg thóc. Hỏi vụ mùa năm nay bác Dương thu hoạch được bao nhiêu ki – lô – gam thóc?</a:t>
            </a:r>
            <a:endParaRPr lang="en-US" sz="2800" b="1"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7" name="TextBox 16">
            <a:extLst>
              <a:ext uri="{FF2B5EF4-FFF2-40B4-BE49-F238E27FC236}">
                <a16:creationId xmlns:a16="http://schemas.microsoft.com/office/drawing/2014/main" xmlns="" id="{FB2209F9-D3BA-4A96-8C42-8264FCE93845}"/>
              </a:ext>
            </a:extLst>
          </p:cNvPr>
          <p:cNvSpPr txBox="1"/>
          <p:nvPr/>
        </p:nvSpPr>
        <p:spPr>
          <a:xfrm>
            <a:off x="1788799" y="2119457"/>
            <a:ext cx="2647950" cy="584775"/>
          </a:xfrm>
          <a:prstGeom prst="rect">
            <a:avLst/>
          </a:prstGeom>
          <a:noFill/>
        </p:spPr>
        <p:txBody>
          <a:bodyPr wrap="square" lIns="91343" tIns="45672" rIns="91343" bIns="45672" rtlCol="0">
            <a:spAutoFit/>
          </a:bodyPr>
          <a:lstStyle/>
          <a:p>
            <a:pPr algn="ctr"/>
            <a:r>
              <a:rPr lang="en-US" sz="3200" b="1" u="sng" dirty="0" err="1">
                <a:solidFill>
                  <a:srgbClr val="002060"/>
                </a:solidFill>
                <a:latin typeface="Arial" panose="020B0604020202020204" pitchFamily="34" charset="0"/>
                <a:cs typeface="Arial" panose="020B0604020202020204" pitchFamily="34" charset="0"/>
              </a:rPr>
              <a:t>Tóm</a:t>
            </a:r>
            <a:r>
              <a:rPr lang="en-US" sz="3200" b="1" u="sng" dirty="0">
                <a:solidFill>
                  <a:srgbClr val="002060"/>
                </a:solidFill>
                <a:latin typeface="Arial" panose="020B0604020202020204" pitchFamily="34" charset="0"/>
                <a:cs typeface="Arial" panose="020B0604020202020204" pitchFamily="34" charset="0"/>
              </a:rPr>
              <a:t> </a:t>
            </a:r>
            <a:r>
              <a:rPr lang="en-US" sz="3200" b="1" u="sng" dirty="0" err="1">
                <a:solidFill>
                  <a:srgbClr val="002060"/>
                </a:solidFill>
                <a:latin typeface="Arial" panose="020B0604020202020204" pitchFamily="34" charset="0"/>
                <a:cs typeface="Arial" panose="020B0604020202020204" pitchFamily="34" charset="0"/>
              </a:rPr>
              <a:t>tắt</a:t>
            </a:r>
            <a:endParaRPr lang="en-US" sz="3200" b="1" u="sng" dirty="0">
              <a:solidFill>
                <a:srgbClr val="00206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xmlns="" id="{6C98DC91-404E-4678-8E62-89E1BD59A59F}"/>
              </a:ext>
            </a:extLst>
          </p:cNvPr>
          <p:cNvSpPr txBox="1"/>
          <p:nvPr/>
        </p:nvSpPr>
        <p:spPr>
          <a:xfrm>
            <a:off x="-614739" y="2775797"/>
            <a:ext cx="6700581" cy="461665"/>
          </a:xfrm>
          <a:prstGeom prst="rect">
            <a:avLst/>
          </a:prstGeom>
          <a:noFill/>
        </p:spPr>
        <p:txBody>
          <a:bodyPr wrap="square" lIns="91343" tIns="45672" rIns="91343" bIns="45672"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Hùng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2 530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5C5133E8-8F95-4785-8A65-205B0F9C4FD3}"/>
              </a:ext>
            </a:extLst>
          </p:cNvPr>
          <p:cNvSpPr txBox="1"/>
          <p:nvPr/>
        </p:nvSpPr>
        <p:spPr>
          <a:xfrm>
            <a:off x="-628677" y="3384204"/>
            <a:ext cx="7482902" cy="461665"/>
          </a:xfrm>
          <a:prstGeom prst="rect">
            <a:avLst/>
          </a:prstGeom>
          <a:noFill/>
        </p:spPr>
        <p:txBody>
          <a:bodyPr wrap="square" lIns="91343" tIns="45672" rIns="91343" bIns="45672"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hơn</a:t>
            </a:r>
            <a:r>
              <a:rPr lang="en-US" sz="2400" dirty="0">
                <a:solidFill>
                  <a:srgbClr val="002060"/>
                </a:solidFill>
                <a:latin typeface="Arial" panose="020B0604020202020204" pitchFamily="34" charset="0"/>
                <a:cs typeface="Arial" panose="020B0604020202020204" pitchFamily="34" charset="0"/>
              </a:rPr>
              <a:t> 550 kg</a:t>
            </a:r>
          </a:p>
        </p:txBody>
      </p:sp>
      <p:sp>
        <p:nvSpPr>
          <p:cNvPr id="23" name="TextBox 22">
            <a:extLst>
              <a:ext uri="{FF2B5EF4-FFF2-40B4-BE49-F238E27FC236}">
                <a16:creationId xmlns:a16="http://schemas.microsoft.com/office/drawing/2014/main" xmlns="" id="{DEBF16CC-5EDD-49BD-A957-BF984AC7A191}"/>
              </a:ext>
            </a:extLst>
          </p:cNvPr>
          <p:cNvSpPr txBox="1"/>
          <p:nvPr/>
        </p:nvSpPr>
        <p:spPr>
          <a:xfrm>
            <a:off x="-1255451" y="4064610"/>
            <a:ext cx="7482902" cy="461665"/>
          </a:xfrm>
          <a:prstGeom prst="rect">
            <a:avLst/>
          </a:prstGeom>
          <a:noFill/>
        </p:spPr>
        <p:txBody>
          <a:bodyPr wrap="square" lIns="91343" tIns="45672" rIns="91343" bIns="45672" rtlCol="0">
            <a:spAutoFit/>
          </a:bodyPr>
          <a:lstStyle/>
          <a:p>
            <a:pPr algn="ctr"/>
            <a:r>
              <a:rPr lang="en-US" sz="2400" dirty="0" err="1">
                <a:solidFill>
                  <a:srgbClr val="002060"/>
                </a:solidFill>
                <a:latin typeface="Arial" panose="020B0604020202020204" pitchFamily="34" charset="0"/>
                <a:cs typeface="Arial" panose="020B0604020202020204" pitchFamily="34" charset="0"/>
              </a:rPr>
              <a:t>Bác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hoạch</a:t>
            </a:r>
            <a:r>
              <a:rPr lang="en-US" sz="2400" dirty="0">
                <a:solidFill>
                  <a:srgbClr val="002060"/>
                </a:solidFill>
                <a:latin typeface="Arial" panose="020B0604020202020204" pitchFamily="34" charset="0"/>
                <a:cs typeface="Arial" panose="020B0604020202020204" pitchFamily="34" charset="0"/>
              </a:rPr>
              <a:t>: ? Kg </a:t>
            </a:r>
            <a:r>
              <a:rPr lang="en-US" sz="2400" dirty="0" err="1">
                <a:solidFill>
                  <a:srgbClr val="002060"/>
                </a:solidFill>
                <a:latin typeface="Arial" panose="020B0604020202020204" pitchFamily="34" charset="0"/>
                <a:cs typeface="Arial" panose="020B0604020202020204" pitchFamily="34" charset="0"/>
              </a:rPr>
              <a:t>thóc</a:t>
            </a:r>
            <a:endParaRPr lang="en-US" sz="2400" dirty="0">
              <a:solidFill>
                <a:srgbClr val="00206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D34EEDD9-3B3A-4BBF-972F-EB6DA1C79707}"/>
              </a:ext>
            </a:extLst>
          </p:cNvPr>
          <p:cNvPicPr>
            <a:picLocks noChangeAspect="1"/>
          </p:cNvPicPr>
          <p:nvPr/>
        </p:nvPicPr>
        <p:blipFill rotWithShape="1">
          <a:blip r:embed="rId3"/>
          <a:srcRect l="35192" t="49231" r="36884" b="17112"/>
          <a:stretch/>
        </p:blipFill>
        <p:spPr>
          <a:xfrm>
            <a:off x="4516897" y="4526275"/>
            <a:ext cx="3440727" cy="2331733"/>
          </a:xfrm>
          <a:prstGeom prst="rect">
            <a:avLst/>
          </a:prstGeom>
        </p:spPr>
      </p:pic>
    </p:spTree>
    <p:extLst>
      <p:ext uri="{BB962C8B-B14F-4D97-AF65-F5344CB8AC3E}">
        <p14:creationId xmlns:p14="http://schemas.microsoft.com/office/powerpoint/2010/main" val="209120931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0" end="0"/>
                                            </p:txEl>
                                          </p:spTgt>
                                        </p:tgtEl>
                                        <p:attrNameLst>
                                          <p:attrName>style.visibility</p:attrName>
                                        </p:attrNameLst>
                                      </p:cBhvr>
                                      <p:to>
                                        <p:strVal val="visible"/>
                                      </p:to>
                                    </p:set>
                                    <p:animEffect transition="in" filter="fade">
                                      <p:cBhvr>
                                        <p:cTn id="17" dur="500"/>
                                        <p:tgtEl>
                                          <p:spTgt spid="1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0" end="0"/>
                                            </p:txEl>
                                          </p:spTgt>
                                        </p:tgtEl>
                                        <p:attrNameLst>
                                          <p:attrName>style.visibility</p:attrName>
                                        </p:attrNameLst>
                                      </p:cBhvr>
                                      <p:to>
                                        <p:strVal val="visible"/>
                                      </p:to>
                                    </p:set>
                                    <p:animEffect transition="in" filter="fade">
                                      <p:cBhvr>
                                        <p:cTn id="22" dur="500"/>
                                        <p:tgtEl>
                                          <p:spTgt spid="2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56" y="5739401"/>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70" y="6049192"/>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407" y="5278586"/>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8"/>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23"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37" y="1050492"/>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40" y="105311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8" y="1823921"/>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82" y="4923155"/>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10" y="4540287"/>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2" y="403015"/>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35" y="494462"/>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8"/>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95" y="572355"/>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sp>
        <p:nvSpPr>
          <p:cNvPr id="3" name="Rectangle 2">
            <a:extLst>
              <a:ext uri="{FF2B5EF4-FFF2-40B4-BE49-F238E27FC236}">
                <a16:creationId xmlns:a16="http://schemas.microsoft.com/office/drawing/2014/main" xmlns="" id="{4C43EA29-54D1-4EF6-897B-48AE02609AB9}"/>
              </a:ext>
            </a:extLst>
          </p:cNvPr>
          <p:cNvSpPr/>
          <p:nvPr/>
        </p:nvSpPr>
        <p:spPr>
          <a:xfrm>
            <a:off x="3103710" y="2302011"/>
            <a:ext cx="7453385" cy="1446550"/>
          </a:xfrm>
          <a:prstGeom prst="rect">
            <a:avLst/>
          </a:prstGeom>
          <a:noFill/>
        </p:spPr>
        <p:txBody>
          <a:bodyPr wrap="square" lIns="91343" tIns="45672" rIns="91343" bIns="45672">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8800" b="1" dirty="0">
                <a:ln/>
                <a:solidFill>
                  <a:schemeClr val="accent3"/>
                </a:solidFill>
              </a:rPr>
              <a:t>VẬN DỤNG</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6" name="Picture 5">
            <a:extLst>
              <a:ext uri="{FF2B5EF4-FFF2-40B4-BE49-F238E27FC236}">
                <a16:creationId xmlns:a16="http://schemas.microsoft.com/office/drawing/2014/main" xmlns="" id="{56824EBD-5051-4E59-994E-9B03EB4C1758}"/>
              </a:ext>
            </a:extLst>
          </p:cNvPr>
          <p:cNvPicPr>
            <a:picLocks noChangeAspect="1"/>
          </p:cNvPicPr>
          <p:nvPr/>
        </p:nvPicPr>
        <p:blipFill>
          <a:blip r:embed="rId3"/>
          <a:stretch>
            <a:fillRect/>
          </a:stretch>
        </p:blipFill>
        <p:spPr>
          <a:xfrm>
            <a:off x="1158811" y="210236"/>
            <a:ext cx="10260457" cy="1926503"/>
          </a:xfrm>
          <a:prstGeom prst="rect">
            <a:avLst/>
          </a:prstGeom>
        </p:spPr>
      </p:pic>
      <p:sp>
        <p:nvSpPr>
          <p:cNvPr id="16" name="Rectangle: Rounded Corners 15">
            <a:extLst>
              <a:ext uri="{FF2B5EF4-FFF2-40B4-BE49-F238E27FC236}">
                <a16:creationId xmlns:a16="http://schemas.microsoft.com/office/drawing/2014/main" xmlns="" id="{6B1E3382-53DE-49C4-BC6E-B860DB10E7B1}"/>
              </a:ext>
            </a:extLst>
          </p:cNvPr>
          <p:cNvSpPr/>
          <p:nvPr/>
        </p:nvSpPr>
        <p:spPr>
          <a:xfrm>
            <a:off x="274309" y="2136730"/>
            <a:ext cx="7122172" cy="4071030"/>
          </a:xfrm>
          <a:prstGeom prst="roundRect">
            <a:avLst/>
          </a:prstGeom>
          <a:solidFill>
            <a:schemeClr val="bg1"/>
          </a:solidFill>
          <a:ln w="3810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343" tIns="45672" rIns="91343" bIns="45672" rtlCol="0" anchor="ctr"/>
          <a:lstStyle/>
          <a:p>
            <a:pPr algn="ctr"/>
            <a:r>
              <a:rPr lang="vi-VN" sz="2800" b="1" u="sng" dirty="0">
                <a:solidFill>
                  <a:srgbClr val="002060"/>
                </a:solidFill>
              </a:rPr>
              <a:t>Cách chơi:</a:t>
            </a:r>
          </a:p>
          <a:p>
            <a:pPr marL="456710" indent="-456710" algn="just">
              <a:buFont typeface="Arial" panose="020B0604020202020204" pitchFamily="34" charset="0"/>
              <a:buChar char="•"/>
            </a:pPr>
            <a:r>
              <a:rPr lang="vi-VN" sz="2800" b="1" dirty="0">
                <a:solidFill>
                  <a:srgbClr val="002060"/>
                </a:solidFill>
              </a:rPr>
              <a:t>Gà mẹ và gà con đang đi kiếm ăn. Bất ngờ gà mẹ bị lạc mất con. Để giúp gà mẹ tìm được những chú gà con các em phải vượt qua các chướng ngại vật là các câu hỏi được đưa ra.</a:t>
            </a:r>
          </a:p>
          <a:p>
            <a:pPr marL="456710" indent="-456710" algn="just">
              <a:buFont typeface="Arial" panose="020B0604020202020204" pitchFamily="34" charset="0"/>
              <a:buChar char="•"/>
            </a:pPr>
            <a:r>
              <a:rPr lang="vi-VN" sz="2800" b="1" dirty="0">
                <a:solidFill>
                  <a:srgbClr val="002060"/>
                </a:solidFill>
              </a:rPr>
              <a:t>Với mỗi câu hỏi các em chọn Đ, S; thời gian cho mỗi câu hỏi là 7 giây. </a:t>
            </a:r>
            <a:endParaRPr lang="en-US" sz="2800" b="1" dirty="0">
              <a:solidFill>
                <a:srgbClr val="002060"/>
              </a:solidFill>
            </a:endParaRPr>
          </a:p>
        </p:txBody>
      </p:sp>
      <p:pic>
        <p:nvPicPr>
          <p:cNvPr id="18" name="Picture 17" descr="A picture containing text, vector graphics&#10;&#10;Description automatically generated">
            <a:extLst>
              <a:ext uri="{FF2B5EF4-FFF2-40B4-BE49-F238E27FC236}">
                <a16:creationId xmlns:a16="http://schemas.microsoft.com/office/drawing/2014/main" xmlns="" id="{382AB676-70DF-422C-95DF-062217EDCD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5406" y="1788162"/>
            <a:ext cx="6375406" cy="6375406"/>
          </a:xfrm>
          <a:prstGeom prst="rect">
            <a:avLst/>
          </a:prstGeom>
        </p:spPr>
      </p:pic>
    </p:spTree>
    <p:extLst>
      <p:ext uri="{BB962C8B-B14F-4D97-AF65-F5344CB8AC3E}">
        <p14:creationId xmlns:p14="http://schemas.microsoft.com/office/powerpoint/2010/main" val="36618481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6">
                                            <p:bg/>
                                          </p:spTgt>
                                        </p:tgtEl>
                                        <p:attrNameLst>
                                          <p:attrName>style.visibility</p:attrName>
                                        </p:attrNameLst>
                                      </p:cBhvr>
                                      <p:to>
                                        <p:strVal val="visible"/>
                                      </p:to>
                                    </p:set>
                                    <p:animEffect transition="in" filter="wipe(down)">
                                      <p:cBhvr>
                                        <p:cTn id="14" dur="500"/>
                                        <p:tgtEl>
                                          <p:spTgt spid="16">
                                            <p:bg/>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Effect transition="in" filter="wipe(down)">
                                      <p:cBhvr>
                                        <p:cTn id="19" dur="500"/>
                                        <p:tgtEl>
                                          <p:spTgt spid="1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wipe(down)">
                                      <p:cBhvr>
                                        <p:cTn id="24" dur="500"/>
                                        <p:tgtEl>
                                          <p:spTgt spid="1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wipe(down)">
                                      <p:cBhvr>
                                        <p:cTn id="29" dur="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WordArt 226"/>
          <p:cNvSpPr>
            <a:spLocks noChangeArrowheads="1" noChangeShapeType="1" noTextEdit="1"/>
          </p:cNvSpPr>
          <p:nvPr/>
        </p:nvSpPr>
        <p:spPr bwMode="auto">
          <a:xfrm>
            <a:off x="2395546" y="5403850"/>
            <a:ext cx="460375" cy="387350"/>
          </a:xfrm>
          <a:prstGeom prst="rect">
            <a:avLst/>
          </a:prstGeom>
        </p:spPr>
        <p:txBody>
          <a:bodyPr wrap="none" lIns="91343" tIns="45672" rIns="91343" bIns="45672" fromWordArt="1">
            <a:prstTxWarp prst="textInflate">
              <a:avLst>
                <a:gd name="adj" fmla="val 13634"/>
              </a:avLst>
            </a:prstTxWarp>
          </a:bodyPr>
          <a:lstStyle/>
          <a:p>
            <a:pPr algn="ctr" eaLnBrk="0" fontAlgn="base" hangingPunct="0">
              <a:spcBef>
                <a:spcPct val="0"/>
              </a:spcBef>
              <a:spcAft>
                <a:spcPct val="0"/>
              </a:spcAft>
              <a:defRPr/>
            </a:pPr>
            <a:endParaRPr lang="en-US" sz="3600" b="1" kern="10" dirty="0">
              <a:ln w="9525">
                <a:solidFill>
                  <a:srgbClr val="FFFF00"/>
                </a:solidFill>
                <a:round/>
                <a:headEnd/>
                <a:tailEnd/>
              </a:ln>
              <a:solidFill>
                <a:srgbClr val="FFFF00"/>
              </a:solidFill>
              <a:latin typeface=".VnTimeH"/>
            </a:endParaRPr>
          </a:p>
        </p:txBody>
      </p:sp>
      <p:pic>
        <p:nvPicPr>
          <p:cNvPr id="4119" name="Picture 3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9696450" y="571500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33"/>
          <p:cNvGrpSpPr>
            <a:grpSpLocks/>
          </p:cNvGrpSpPr>
          <p:nvPr/>
        </p:nvGrpSpPr>
        <p:grpSpPr bwMode="auto">
          <a:xfrm>
            <a:off x="9366250" y="4267200"/>
            <a:ext cx="1752600" cy="1752600"/>
            <a:chOff x="4320" y="2928"/>
            <a:chExt cx="1104" cy="1104"/>
          </a:xfrm>
        </p:grpSpPr>
        <p:sp>
          <p:nvSpPr>
            <p:cNvPr id="4132" name="AutoShape 34"/>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50000"/>
                </a:spcBef>
                <a:spcAft>
                  <a:spcPct val="0"/>
                </a:spcAft>
                <a:defRPr/>
              </a:pPr>
              <a:endParaRPr lang="en-US" altLang="en-US" sz="6000" b="1">
                <a:solidFill>
                  <a:srgbClr val="FF0066"/>
                </a:solidFill>
                <a:latin typeface=".VnHelvetInsH" pitchFamily="34" charset="0"/>
              </a:endParaRPr>
            </a:p>
          </p:txBody>
        </p:sp>
        <p:sp>
          <p:nvSpPr>
            <p:cNvPr id="4133" name="WordArt 35"/>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US" sz="3600" b="1" kern="10" dirty="0" err="1">
                  <a:ln w="9525">
                    <a:solidFill>
                      <a:srgbClr val="000000"/>
                    </a:solidFill>
                    <a:round/>
                    <a:headEnd/>
                    <a:tailEnd/>
                  </a:ln>
                  <a:solidFill>
                    <a:srgbClr val="000000"/>
                  </a:solidFill>
                  <a:latin typeface="Times New Roman"/>
                  <a:cs typeface="Times New Roman"/>
                </a:rPr>
                <a:t>Hết</a:t>
              </a:r>
              <a:r>
                <a:rPr lang="en-US" sz="3600" b="1" kern="10" dirty="0">
                  <a:ln w="9525">
                    <a:solidFill>
                      <a:srgbClr val="000000"/>
                    </a:solidFill>
                    <a:round/>
                    <a:headEnd/>
                    <a:tailEnd/>
                  </a:ln>
                  <a:solidFill>
                    <a:srgbClr val="000000"/>
                  </a:solidFill>
                  <a:latin typeface="Times New Roman"/>
                  <a:cs typeface="Times New Roman"/>
                </a:rPr>
                <a:t> </a:t>
              </a:r>
              <a:r>
                <a:rPr lang="en-US" sz="3600" b="1" kern="10" dirty="0" err="1">
                  <a:ln w="9525">
                    <a:solidFill>
                      <a:srgbClr val="000000"/>
                    </a:solidFill>
                    <a:round/>
                    <a:headEnd/>
                    <a:tailEnd/>
                  </a:ln>
                  <a:solidFill>
                    <a:srgbClr val="000000"/>
                  </a:solidFill>
                  <a:latin typeface="Times New Roman"/>
                  <a:cs typeface="Times New Roman"/>
                </a:rPr>
                <a:t>giờ</a:t>
              </a:r>
              <a:endParaRPr lang="en-US" sz="3600" b="1" kern="10" dirty="0">
                <a:ln w="9525">
                  <a:solidFill>
                    <a:srgbClr val="000000"/>
                  </a:solidFill>
                  <a:round/>
                  <a:headEnd/>
                  <a:tailEnd/>
                </a:ln>
                <a:solidFill>
                  <a:srgbClr val="000000"/>
                </a:solidFill>
                <a:latin typeface="Times New Roman"/>
                <a:cs typeface="Times New Roman"/>
              </a:endParaRPr>
            </a:p>
          </p:txBody>
        </p:sp>
      </p:grpSp>
      <p:sp>
        <p:nvSpPr>
          <p:cNvPr id="6180" name="WordArt 36"/>
          <p:cNvSpPr>
            <a:spLocks noChangeArrowheads="1" noChangeShapeType="1" noTextEdit="1"/>
          </p:cNvSpPr>
          <p:nvPr/>
        </p:nvSpPr>
        <p:spPr bwMode="auto">
          <a:xfrm>
            <a:off x="9482138" y="3376613"/>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6181" name="WordArt 37"/>
          <p:cNvSpPr>
            <a:spLocks noChangeArrowheads="1" noChangeShapeType="1" noTextEdit="1"/>
          </p:cNvSpPr>
          <p:nvPr/>
        </p:nvSpPr>
        <p:spPr bwMode="auto">
          <a:xfrm>
            <a:off x="9482138" y="3376613"/>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6182" name="WordArt 38"/>
          <p:cNvSpPr>
            <a:spLocks noChangeArrowheads="1" noChangeShapeType="1" noTextEdit="1"/>
          </p:cNvSpPr>
          <p:nvPr/>
        </p:nvSpPr>
        <p:spPr bwMode="auto">
          <a:xfrm>
            <a:off x="9486901" y="3348038"/>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6183" name="WordArt 39"/>
          <p:cNvSpPr>
            <a:spLocks noChangeArrowheads="1" noChangeShapeType="1" noTextEdit="1"/>
          </p:cNvSpPr>
          <p:nvPr/>
        </p:nvSpPr>
        <p:spPr bwMode="auto">
          <a:xfrm>
            <a:off x="9482138" y="3376613"/>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6184" name="WordArt 40"/>
          <p:cNvSpPr>
            <a:spLocks noChangeArrowheads="1" noChangeShapeType="1" noTextEdit="1"/>
          </p:cNvSpPr>
          <p:nvPr/>
        </p:nvSpPr>
        <p:spPr bwMode="auto">
          <a:xfrm>
            <a:off x="9529763" y="3376613"/>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6185" name="WordArt 41"/>
          <p:cNvSpPr>
            <a:spLocks noChangeArrowheads="1" noChangeShapeType="1" noTextEdit="1"/>
          </p:cNvSpPr>
          <p:nvPr/>
        </p:nvSpPr>
        <p:spPr bwMode="auto">
          <a:xfrm>
            <a:off x="9496425" y="3376613"/>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6186" name="WordArt 42"/>
          <p:cNvSpPr>
            <a:spLocks noChangeArrowheads="1" noChangeShapeType="1" noTextEdit="1"/>
          </p:cNvSpPr>
          <p:nvPr/>
        </p:nvSpPr>
        <p:spPr bwMode="auto">
          <a:xfrm>
            <a:off x="9482138" y="3376613"/>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6187" name="WordArt 43"/>
          <p:cNvSpPr>
            <a:spLocks noChangeArrowheads="1" noChangeShapeType="1" noTextEdit="1"/>
          </p:cNvSpPr>
          <p:nvPr/>
        </p:nvSpPr>
        <p:spPr bwMode="auto">
          <a:xfrm>
            <a:off x="9515475" y="3319463"/>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pic>
        <p:nvPicPr>
          <p:cNvPr id="4131" name="Picture 54" descr="Tàng-Tàng"/>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8153400" y="619125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 Box 12"/>
          <p:cNvSpPr txBox="1">
            <a:spLocks noChangeArrowheads="1"/>
          </p:cNvSpPr>
          <p:nvPr/>
        </p:nvSpPr>
        <p:spPr bwMode="auto">
          <a:xfrm>
            <a:off x="3352800" y="710681"/>
            <a:ext cx="242789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43" tIns="45672" rIns="91343" bIns="45672">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0" fontAlgn="base" hangingPunct="0">
              <a:spcBef>
                <a:spcPct val="0"/>
              </a:spcBef>
              <a:spcAft>
                <a:spcPct val="0"/>
              </a:spcAft>
              <a:defRPr/>
            </a:pPr>
            <a:r>
              <a:rPr lang="en-US" altLang="vi-VN" sz="4000" b="1" dirty="0">
                <a:solidFill>
                  <a:srgbClr val="000000"/>
                </a:solidFill>
                <a:latin typeface="Times New Roman" pitchFamily="18" charset="0"/>
                <a:cs typeface="Arial" charset="0"/>
              </a:rPr>
              <a:t>   </a:t>
            </a:r>
          </a:p>
          <a:p>
            <a:pPr eaLnBrk="0" fontAlgn="base" hangingPunct="0">
              <a:spcBef>
                <a:spcPct val="0"/>
              </a:spcBef>
              <a:spcAft>
                <a:spcPct val="0"/>
              </a:spcAft>
              <a:defRPr/>
            </a:pPr>
            <a:r>
              <a:rPr lang="en-US" altLang="vi-VN" sz="4000" b="1" dirty="0">
                <a:solidFill>
                  <a:srgbClr val="000000"/>
                </a:solidFill>
                <a:latin typeface="Times New Roman" pitchFamily="18" charset="0"/>
                <a:cs typeface="Arial" charset="0"/>
              </a:rPr>
              <a:t>       </a:t>
            </a:r>
            <a:r>
              <a:rPr lang="en-US" altLang="vi-VN" sz="4000" b="1" dirty="0">
                <a:solidFill>
                  <a:srgbClr val="FF0000"/>
                </a:solidFill>
                <a:latin typeface="Times New Roman" pitchFamily="18" charset="0"/>
                <a:cs typeface="Arial" charset="0"/>
              </a:rPr>
              <a:t>3558</a:t>
            </a:r>
          </a:p>
          <a:p>
            <a:pPr eaLnBrk="0" fontAlgn="base" hangingPunct="0">
              <a:spcBef>
                <a:spcPct val="0"/>
              </a:spcBef>
              <a:spcAft>
                <a:spcPct val="0"/>
              </a:spcAft>
              <a:defRPr/>
            </a:pPr>
            <a:r>
              <a:rPr lang="en-US" altLang="vi-VN" sz="4000" b="1" dirty="0">
                <a:solidFill>
                  <a:srgbClr val="FF0000"/>
                </a:solidFill>
                <a:latin typeface="Times New Roman" pitchFamily="18" charset="0"/>
                <a:cs typeface="Arial" charset="0"/>
              </a:rPr>
              <a:t>       4627</a:t>
            </a:r>
          </a:p>
          <a:p>
            <a:pPr eaLnBrk="0" fontAlgn="base" hangingPunct="0">
              <a:spcBef>
                <a:spcPct val="0"/>
              </a:spcBef>
              <a:spcAft>
                <a:spcPct val="0"/>
              </a:spcAft>
              <a:defRPr/>
            </a:pPr>
            <a:r>
              <a:rPr lang="en-US" altLang="vi-VN" sz="4000" b="1" dirty="0">
                <a:solidFill>
                  <a:srgbClr val="FF0000"/>
                </a:solidFill>
                <a:latin typeface="Times New Roman" pitchFamily="18" charset="0"/>
                <a:cs typeface="Arial" charset="0"/>
              </a:rPr>
              <a:t>       8185</a:t>
            </a:r>
          </a:p>
        </p:txBody>
      </p:sp>
      <p:sp>
        <p:nvSpPr>
          <p:cNvPr id="42" name="TextBox 41"/>
          <p:cNvSpPr txBox="1"/>
          <p:nvPr/>
        </p:nvSpPr>
        <p:spPr>
          <a:xfrm>
            <a:off x="3712030" y="1469571"/>
            <a:ext cx="370114" cy="707886"/>
          </a:xfrm>
          <a:prstGeom prst="rect">
            <a:avLst/>
          </a:prstGeom>
          <a:noFill/>
        </p:spPr>
        <p:txBody>
          <a:bodyPr wrap="square" lIns="91343" tIns="45672" rIns="91343" bIns="45672" rtlCol="0">
            <a:spAutoFit/>
          </a:bodyPr>
          <a:lstStyle/>
          <a:p>
            <a:pPr>
              <a:defRPr/>
            </a:pPr>
            <a:r>
              <a:rPr lang="en-US" sz="4000" b="1" kern="0" dirty="0">
                <a:solidFill>
                  <a:srgbClr val="FF0000"/>
                </a:solidFill>
                <a:latin typeface="Arial"/>
              </a:rPr>
              <a:t>+</a:t>
            </a:r>
          </a:p>
        </p:txBody>
      </p:sp>
      <p:cxnSp>
        <p:nvCxnSpPr>
          <p:cNvPr id="43" name="Straight Connector 42"/>
          <p:cNvCxnSpPr>
            <a:cxnSpLocks/>
          </p:cNvCxnSpPr>
          <p:nvPr/>
        </p:nvCxnSpPr>
        <p:spPr>
          <a:xfrm>
            <a:off x="4135929" y="2535342"/>
            <a:ext cx="1187919"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sp>
        <p:nvSpPr>
          <p:cNvPr id="44" name="TextBox 43"/>
          <p:cNvSpPr txBox="1"/>
          <p:nvPr/>
        </p:nvSpPr>
        <p:spPr>
          <a:xfrm>
            <a:off x="6139928" y="1509263"/>
            <a:ext cx="5553131" cy="707886"/>
          </a:xfrm>
          <a:prstGeom prst="rect">
            <a:avLst/>
          </a:prstGeom>
          <a:noFill/>
        </p:spPr>
        <p:txBody>
          <a:bodyPr wrap="square" lIns="91343" tIns="45672" rIns="91343" bIns="45672" rtlCol="0">
            <a:spAutoFit/>
          </a:bodyPr>
          <a:lstStyle/>
          <a:p>
            <a:pPr>
              <a:defRPr/>
            </a:pPr>
            <a:r>
              <a:rPr lang="en-US" sz="4000" kern="0" dirty="0" err="1">
                <a:solidFill>
                  <a:srgbClr val="000000"/>
                </a:solidFill>
                <a:latin typeface="Times New Roman" pitchFamily="18" charset="0"/>
                <a:cs typeface="Times New Roman" pitchFamily="18" charset="0"/>
              </a:rPr>
              <a:t>Đúng</a:t>
            </a:r>
            <a:r>
              <a:rPr lang="en-US" sz="4000" kern="0" dirty="0">
                <a:solidFill>
                  <a:srgbClr val="000000"/>
                </a:solidFill>
                <a:latin typeface="Times New Roman" pitchFamily="18" charset="0"/>
                <a:cs typeface="Times New Roman" pitchFamily="18" charset="0"/>
              </a:rPr>
              <a:t> </a:t>
            </a:r>
            <a:r>
              <a:rPr lang="en-US" sz="4000" kern="0" dirty="0" err="1">
                <a:solidFill>
                  <a:srgbClr val="000000"/>
                </a:solidFill>
                <a:latin typeface="Times New Roman" pitchFamily="18" charset="0"/>
                <a:cs typeface="Times New Roman" pitchFamily="18" charset="0"/>
              </a:rPr>
              <a:t>ghi</a:t>
            </a:r>
            <a:r>
              <a:rPr lang="en-US" sz="4000" kern="0" dirty="0">
                <a:solidFill>
                  <a:srgbClr val="000000"/>
                </a:solidFill>
                <a:latin typeface="Times New Roman" pitchFamily="18" charset="0"/>
                <a:cs typeface="Times New Roman" pitchFamily="18" charset="0"/>
              </a:rPr>
              <a:t> Đ, </a:t>
            </a:r>
            <a:r>
              <a:rPr lang="en-US" sz="4000" kern="0" dirty="0" err="1">
                <a:solidFill>
                  <a:srgbClr val="000000"/>
                </a:solidFill>
                <a:latin typeface="Times New Roman" pitchFamily="18" charset="0"/>
                <a:cs typeface="Times New Roman" pitchFamily="18" charset="0"/>
              </a:rPr>
              <a:t>sai</a:t>
            </a:r>
            <a:r>
              <a:rPr lang="en-US" sz="4000" kern="0" dirty="0">
                <a:solidFill>
                  <a:srgbClr val="000000"/>
                </a:solidFill>
                <a:latin typeface="Times New Roman" pitchFamily="18" charset="0"/>
                <a:cs typeface="Times New Roman" pitchFamily="18" charset="0"/>
              </a:rPr>
              <a:t> </a:t>
            </a:r>
            <a:r>
              <a:rPr lang="en-US" sz="4000" kern="0" dirty="0" err="1">
                <a:solidFill>
                  <a:srgbClr val="000000"/>
                </a:solidFill>
                <a:latin typeface="Times New Roman" pitchFamily="18" charset="0"/>
                <a:cs typeface="Times New Roman" pitchFamily="18" charset="0"/>
              </a:rPr>
              <a:t>ghi</a:t>
            </a:r>
            <a:r>
              <a:rPr lang="en-US" sz="4000" kern="0" dirty="0">
                <a:solidFill>
                  <a:srgbClr val="000000"/>
                </a:solidFill>
                <a:latin typeface="Times New Roman" pitchFamily="18" charset="0"/>
                <a:cs typeface="Times New Roman" pitchFamily="18" charset="0"/>
              </a:rPr>
              <a:t> S</a:t>
            </a:r>
          </a:p>
        </p:txBody>
      </p:sp>
      <p:pic>
        <p:nvPicPr>
          <p:cNvPr id="46" name="Picture 19" descr="ga me"/>
          <p:cNvPicPr>
            <a:picLocks noChangeAspect="1" noChangeArrowheads="1"/>
          </p:cNvPicPr>
          <p:nvPr/>
        </p:nvPicPr>
        <p:blipFill>
          <a:blip r:embed="rId7" cstate="print"/>
          <a:srcRect/>
          <a:stretch>
            <a:fillRect/>
          </a:stretch>
        </p:blipFill>
        <p:spPr bwMode="auto">
          <a:xfrm>
            <a:off x="1139059" y="1690105"/>
            <a:ext cx="1295400" cy="1211263"/>
          </a:xfrm>
          <a:prstGeom prst="rect">
            <a:avLst/>
          </a:prstGeom>
          <a:noFill/>
        </p:spPr>
      </p:pic>
      <p:pic>
        <p:nvPicPr>
          <p:cNvPr id="47" name="Picture 10" descr="ga con"/>
          <p:cNvPicPr>
            <a:picLocks noChangeAspect="1" noChangeArrowheads="1"/>
          </p:cNvPicPr>
          <p:nvPr/>
        </p:nvPicPr>
        <p:blipFill>
          <a:blip r:embed="rId8"/>
          <a:srcRect/>
          <a:stretch>
            <a:fillRect/>
          </a:stretch>
        </p:blipFill>
        <p:spPr bwMode="auto">
          <a:xfrm>
            <a:off x="3203418" y="3475038"/>
            <a:ext cx="609600" cy="487362"/>
          </a:xfrm>
          <a:prstGeom prst="rect">
            <a:avLst/>
          </a:prstGeom>
          <a:noFill/>
        </p:spPr>
      </p:pic>
      <p:pic>
        <p:nvPicPr>
          <p:cNvPr id="48" name="Picture 11" descr="ga con"/>
          <p:cNvPicPr>
            <a:picLocks noChangeAspect="1" noChangeArrowheads="1"/>
          </p:cNvPicPr>
          <p:nvPr/>
        </p:nvPicPr>
        <p:blipFill>
          <a:blip r:embed="rId8"/>
          <a:srcRect/>
          <a:stretch>
            <a:fillRect/>
          </a:stretch>
        </p:blipFill>
        <p:spPr bwMode="auto">
          <a:xfrm>
            <a:off x="3200400" y="4313238"/>
            <a:ext cx="609600" cy="487362"/>
          </a:xfrm>
          <a:prstGeom prst="rect">
            <a:avLst/>
          </a:prstGeom>
          <a:noFill/>
        </p:spPr>
      </p:pic>
      <p:sp>
        <p:nvSpPr>
          <p:cNvPr id="49" name="Text Box 16"/>
          <p:cNvSpPr txBox="1">
            <a:spLocks noChangeArrowheads="1"/>
          </p:cNvSpPr>
          <p:nvPr/>
        </p:nvSpPr>
        <p:spPr bwMode="auto">
          <a:xfrm>
            <a:off x="4038600" y="3334967"/>
            <a:ext cx="5715000" cy="830997"/>
          </a:xfrm>
          <a:prstGeom prst="rect">
            <a:avLst/>
          </a:prstGeom>
          <a:noFill/>
          <a:ln w="9525">
            <a:noFill/>
            <a:miter lim="800000"/>
            <a:headEnd/>
            <a:tailEnd/>
          </a:ln>
          <a:effectLst/>
        </p:spPr>
        <p:txBody>
          <a:bodyPr lIns="91343" tIns="45672" rIns="91343" bIns="45672">
            <a:spAutoFit/>
          </a:bodyPr>
          <a:lstStyle/>
          <a:p>
            <a:pPr fontAlgn="base">
              <a:lnSpc>
                <a:spcPct val="120000"/>
              </a:lnSpc>
              <a:spcBef>
                <a:spcPct val="0"/>
              </a:spcBef>
              <a:spcAft>
                <a:spcPct val="20000"/>
              </a:spcAft>
              <a:defRPr/>
            </a:pPr>
            <a:r>
              <a:rPr lang="en-US" sz="4000" b="1" kern="0" dirty="0">
                <a:solidFill>
                  <a:srgbClr val="008000"/>
                </a:solidFill>
                <a:latin typeface="Times New Roman" pitchFamily="18" charset="0"/>
                <a:cs typeface="Times New Roman" pitchFamily="18" charset="0"/>
              </a:rPr>
              <a:t>a. S</a:t>
            </a:r>
          </a:p>
        </p:txBody>
      </p:sp>
      <p:sp>
        <p:nvSpPr>
          <p:cNvPr id="50" name="Text Box 17"/>
          <p:cNvSpPr txBox="1">
            <a:spLocks noChangeArrowheads="1"/>
          </p:cNvSpPr>
          <p:nvPr/>
        </p:nvSpPr>
        <p:spPr bwMode="auto">
          <a:xfrm>
            <a:off x="4038600" y="4206875"/>
            <a:ext cx="5715000" cy="830997"/>
          </a:xfrm>
          <a:prstGeom prst="rect">
            <a:avLst/>
          </a:prstGeom>
          <a:noFill/>
          <a:ln w="9525">
            <a:noFill/>
            <a:miter lim="800000"/>
            <a:headEnd/>
            <a:tailEnd/>
          </a:ln>
          <a:effectLst/>
        </p:spPr>
        <p:txBody>
          <a:bodyPr lIns="91343" tIns="45672" rIns="91343" bIns="45672">
            <a:spAutoFit/>
          </a:bodyPr>
          <a:lstStyle/>
          <a:p>
            <a:pPr fontAlgn="base">
              <a:lnSpc>
                <a:spcPct val="120000"/>
              </a:lnSpc>
              <a:spcBef>
                <a:spcPct val="0"/>
              </a:spcBef>
              <a:spcAft>
                <a:spcPct val="20000"/>
              </a:spcAft>
              <a:defRPr/>
            </a:pPr>
            <a:r>
              <a:rPr lang="en-US" sz="4000" b="1" kern="0" dirty="0">
                <a:solidFill>
                  <a:srgbClr val="008000"/>
                </a:solidFill>
                <a:latin typeface="Times New Roman" pitchFamily="18" charset="0"/>
                <a:cs typeface="Times New Roman" pitchFamily="18" charset="0"/>
              </a:rPr>
              <a:t>b. Đ</a:t>
            </a:r>
          </a:p>
        </p:txBody>
      </p:sp>
    </p:spTree>
    <p:custDataLst>
      <p:tags r:id="rId1"/>
    </p:custDataLst>
    <p:extLst>
      <p:ext uri="{BB962C8B-B14F-4D97-AF65-F5344CB8AC3E}">
        <p14:creationId xmlns:p14="http://schemas.microsoft.com/office/powerpoint/2010/main" val="1944776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randombar(horizont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randombar(horizontal)">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randombar(horizontal)">
                                      <p:cBhvr>
                                        <p:cTn id="27" dur="500"/>
                                        <p:tgtEl>
                                          <p:spTgt spid="47"/>
                                        </p:tgtEl>
                                      </p:cBhvr>
                                    </p:animEffect>
                                  </p:childTnLst>
                                </p:cTn>
                              </p:par>
                            </p:childTnLst>
                          </p:cTn>
                        </p:par>
                        <p:par>
                          <p:cTn id="28" fill="hold">
                            <p:stCondLst>
                              <p:cond delay="500"/>
                            </p:stCondLst>
                            <p:childTnLst>
                              <p:par>
                                <p:cTn id="29" presetID="14" presetClass="entr" presetSubtype="10" fill="hold" grpId="0"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randombar(horizontal)">
                                      <p:cBhvr>
                                        <p:cTn id="36" dur="500"/>
                                        <p:tgtEl>
                                          <p:spTgt spid="48"/>
                                        </p:tgtEl>
                                      </p:cBhvr>
                                    </p:animEffect>
                                  </p:childTnLst>
                                </p:cTn>
                              </p:par>
                              <p:par>
                                <p:cTn id="37" presetID="5" presetClass="entr" presetSubtype="10" fill="hold" grpId="0" nodeType="withEffect" nodePh="1">
                                  <p:stCondLst>
                                    <p:cond delay="4000"/>
                                  </p:stCondLst>
                                  <p:endCondLst>
                                    <p:cond evt="begin" delay="0">
                                      <p:tn val="37"/>
                                    </p:cond>
                                  </p:endCondLst>
                                  <p:childTnLst>
                                    <p:set>
                                      <p:cBhvr>
                                        <p:cTn id="38" dur="1" fill="hold">
                                          <p:stCondLst>
                                            <p:cond delay="0"/>
                                          </p:stCondLst>
                                        </p:cTn>
                                        <p:tgtEl>
                                          <p:spTgt spid="15"/>
                                        </p:tgtEl>
                                        <p:attrNameLst>
                                          <p:attrName>style.visibility</p:attrName>
                                        </p:attrNameLst>
                                      </p:cBhvr>
                                      <p:to>
                                        <p:strVal val="visible"/>
                                      </p:to>
                                    </p:set>
                                    <p:animEffect transition="in" filter="checkerboard(across)">
                                      <p:cBhvr>
                                        <p:cTn id="39" dur="500"/>
                                        <p:tgtEl>
                                          <p:spTgt spid="15"/>
                                        </p:tgtEl>
                                      </p:cBhvr>
                                    </p:animEffect>
                                  </p:childTnLst>
                                </p:cTn>
                              </p:par>
                            </p:childTnLst>
                          </p:cTn>
                        </p:par>
                        <p:par>
                          <p:cTn id="40" fill="hold">
                            <p:stCondLst>
                              <p:cond delay="4500"/>
                            </p:stCondLst>
                            <p:childTnLst>
                              <p:par>
                                <p:cTn id="41" presetID="14" presetClass="entr" presetSubtype="10" fill="hold" grpId="0"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randombar(horizontal)">
                                      <p:cBhvr>
                                        <p:cTn id="43" dur="500"/>
                                        <p:tgtEl>
                                          <p:spTgt spid="5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6187"/>
                                        </p:tgtEl>
                                        <p:attrNameLst>
                                          <p:attrName>style.visibility</p:attrName>
                                        </p:attrNameLst>
                                      </p:cBhvr>
                                      <p:to>
                                        <p:strVal val="visible"/>
                                      </p:to>
                                    </p:set>
                                    <p:animEffect transition="in" filter="dissolve">
                                      <p:cBhvr>
                                        <p:cTn id="48" dur="500"/>
                                        <p:tgtEl>
                                          <p:spTgt spid="6187"/>
                                        </p:tgtEl>
                                      </p:cBhvr>
                                    </p:animEffect>
                                  </p:childTnLst>
                                  <p:subTnLst>
                                    <p:audio>
                                      <p:cMediaNode>
                                        <p:cTn display="0" masterRel="sameClick">
                                          <p:stCondLst>
                                            <p:cond evt="begin" delay="0">
                                              <p:tn val="46"/>
                                            </p:cond>
                                          </p:stCondLst>
                                          <p:endCondLst>
                                            <p:cond evt="onStopAudio" delay="0">
                                              <p:tgtEl>
                                                <p:sldTgt/>
                                              </p:tgtEl>
                                            </p:cond>
                                          </p:endCondLst>
                                        </p:cTn>
                                        <p:tgtEl>
                                          <p:sndTgt r:embed="rId3" name="camera.wav"/>
                                        </p:tgtEl>
                                      </p:cMediaNode>
                                    </p:audio>
                                  </p:subTnLst>
                                </p:cTn>
                              </p:par>
                            </p:childTnLst>
                          </p:cTn>
                        </p:par>
                        <p:par>
                          <p:cTn id="49" fill="hold" nodeType="afterGroup">
                            <p:stCondLst>
                              <p:cond delay="500"/>
                            </p:stCondLst>
                            <p:childTnLst>
                              <p:par>
                                <p:cTn id="50" presetID="53" presetClass="exit" presetSubtype="0" fill="hold" grpId="1" nodeType="afterEffect">
                                  <p:stCondLst>
                                    <p:cond delay="0"/>
                                  </p:stCondLst>
                                  <p:childTnLst>
                                    <p:anim calcmode="lin" valueType="num">
                                      <p:cBhvr>
                                        <p:cTn id="51" dur="500"/>
                                        <p:tgtEl>
                                          <p:spTgt spid="6187"/>
                                        </p:tgtEl>
                                        <p:attrNameLst>
                                          <p:attrName>ppt_w</p:attrName>
                                        </p:attrNameLst>
                                      </p:cBhvr>
                                      <p:tavLst>
                                        <p:tav tm="0">
                                          <p:val>
                                            <p:strVal val="ppt_w"/>
                                          </p:val>
                                        </p:tav>
                                        <p:tav tm="100000">
                                          <p:val>
                                            <p:fltVal val="0"/>
                                          </p:val>
                                        </p:tav>
                                      </p:tavLst>
                                    </p:anim>
                                    <p:anim calcmode="lin" valueType="num">
                                      <p:cBhvr>
                                        <p:cTn id="52" dur="500"/>
                                        <p:tgtEl>
                                          <p:spTgt spid="6187"/>
                                        </p:tgtEl>
                                        <p:attrNameLst>
                                          <p:attrName>ppt_h</p:attrName>
                                        </p:attrNameLst>
                                      </p:cBhvr>
                                      <p:tavLst>
                                        <p:tav tm="0">
                                          <p:val>
                                            <p:strVal val="ppt_h"/>
                                          </p:val>
                                        </p:tav>
                                        <p:tav tm="100000">
                                          <p:val>
                                            <p:fltVal val="0"/>
                                          </p:val>
                                        </p:tav>
                                      </p:tavLst>
                                    </p:anim>
                                    <p:animEffect transition="out" filter="fade">
                                      <p:cBhvr>
                                        <p:cTn id="53" dur="500"/>
                                        <p:tgtEl>
                                          <p:spTgt spid="6187"/>
                                        </p:tgtEl>
                                      </p:cBhvr>
                                    </p:animEffect>
                                    <p:set>
                                      <p:cBhvr>
                                        <p:cTn id="54" dur="1" fill="hold">
                                          <p:stCondLst>
                                            <p:cond delay="499"/>
                                          </p:stCondLst>
                                        </p:cTn>
                                        <p:tgtEl>
                                          <p:spTgt spid="6187"/>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grpId="0" nodeType="afterEffect">
                                  <p:stCondLst>
                                    <p:cond delay="0"/>
                                  </p:stCondLst>
                                  <p:childTnLst>
                                    <p:set>
                                      <p:cBhvr>
                                        <p:cTn id="57" dur="1" fill="hold">
                                          <p:stCondLst>
                                            <p:cond delay="0"/>
                                          </p:stCondLst>
                                        </p:cTn>
                                        <p:tgtEl>
                                          <p:spTgt spid="6186"/>
                                        </p:tgtEl>
                                        <p:attrNameLst>
                                          <p:attrName>style.visibility</p:attrName>
                                        </p:attrNameLst>
                                      </p:cBhvr>
                                      <p:to>
                                        <p:strVal val="visible"/>
                                      </p:to>
                                    </p:set>
                                    <p:animEffect transition="in" filter="dissolve">
                                      <p:cBhvr>
                                        <p:cTn id="58" dur="500"/>
                                        <p:tgtEl>
                                          <p:spTgt spid="6186"/>
                                        </p:tgtEl>
                                      </p:cBhvr>
                                    </p:animEffect>
                                  </p:childTnLst>
                                  <p:subTnLst>
                                    <p:audio>
                                      <p:cMediaNode>
                                        <p:cTn display="0" masterRel="sameClick">
                                          <p:stCondLst>
                                            <p:cond evt="begin" delay="0">
                                              <p:tn val="56"/>
                                            </p:cond>
                                          </p:stCondLst>
                                          <p:endCondLst>
                                            <p:cond evt="onStopAudio" delay="0">
                                              <p:tgtEl>
                                                <p:sldTgt/>
                                              </p:tgtEl>
                                            </p:cond>
                                          </p:endCondLst>
                                        </p:cTn>
                                        <p:tgtEl>
                                          <p:sndTgt r:embed="rId3" name="camera.wav"/>
                                        </p:tgtEl>
                                      </p:cMediaNode>
                                    </p:audio>
                                  </p:subTnLst>
                                </p:cTn>
                              </p:par>
                            </p:childTnLst>
                          </p:cTn>
                        </p:par>
                        <p:par>
                          <p:cTn id="59" fill="hold" nodeType="afterGroup">
                            <p:stCondLst>
                              <p:cond delay="1500"/>
                            </p:stCondLst>
                            <p:childTnLst>
                              <p:par>
                                <p:cTn id="60" presetID="53" presetClass="exit" presetSubtype="0" fill="hold" grpId="1" nodeType="afterEffect">
                                  <p:stCondLst>
                                    <p:cond delay="0"/>
                                  </p:stCondLst>
                                  <p:childTnLst>
                                    <p:anim calcmode="lin" valueType="num">
                                      <p:cBhvr>
                                        <p:cTn id="61" dur="500"/>
                                        <p:tgtEl>
                                          <p:spTgt spid="6186"/>
                                        </p:tgtEl>
                                        <p:attrNameLst>
                                          <p:attrName>ppt_w</p:attrName>
                                        </p:attrNameLst>
                                      </p:cBhvr>
                                      <p:tavLst>
                                        <p:tav tm="0">
                                          <p:val>
                                            <p:strVal val="ppt_w"/>
                                          </p:val>
                                        </p:tav>
                                        <p:tav tm="100000">
                                          <p:val>
                                            <p:fltVal val="0"/>
                                          </p:val>
                                        </p:tav>
                                      </p:tavLst>
                                    </p:anim>
                                    <p:anim calcmode="lin" valueType="num">
                                      <p:cBhvr>
                                        <p:cTn id="62" dur="500"/>
                                        <p:tgtEl>
                                          <p:spTgt spid="6186"/>
                                        </p:tgtEl>
                                        <p:attrNameLst>
                                          <p:attrName>ppt_h</p:attrName>
                                        </p:attrNameLst>
                                      </p:cBhvr>
                                      <p:tavLst>
                                        <p:tav tm="0">
                                          <p:val>
                                            <p:strVal val="ppt_h"/>
                                          </p:val>
                                        </p:tav>
                                        <p:tav tm="100000">
                                          <p:val>
                                            <p:fltVal val="0"/>
                                          </p:val>
                                        </p:tav>
                                      </p:tavLst>
                                    </p:anim>
                                    <p:animEffect transition="out" filter="fade">
                                      <p:cBhvr>
                                        <p:cTn id="63" dur="500"/>
                                        <p:tgtEl>
                                          <p:spTgt spid="6186"/>
                                        </p:tgtEl>
                                      </p:cBhvr>
                                    </p:animEffect>
                                    <p:set>
                                      <p:cBhvr>
                                        <p:cTn id="64" dur="1" fill="hold">
                                          <p:stCondLst>
                                            <p:cond delay="499"/>
                                          </p:stCondLst>
                                        </p:cTn>
                                        <p:tgtEl>
                                          <p:spTgt spid="6186"/>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grpId="0" nodeType="afterEffect">
                                  <p:stCondLst>
                                    <p:cond delay="0"/>
                                  </p:stCondLst>
                                  <p:childTnLst>
                                    <p:set>
                                      <p:cBhvr>
                                        <p:cTn id="67" dur="1" fill="hold">
                                          <p:stCondLst>
                                            <p:cond delay="0"/>
                                          </p:stCondLst>
                                        </p:cTn>
                                        <p:tgtEl>
                                          <p:spTgt spid="6185"/>
                                        </p:tgtEl>
                                        <p:attrNameLst>
                                          <p:attrName>style.visibility</p:attrName>
                                        </p:attrNameLst>
                                      </p:cBhvr>
                                      <p:to>
                                        <p:strVal val="visible"/>
                                      </p:to>
                                    </p:set>
                                    <p:animEffect transition="in" filter="dissolve">
                                      <p:cBhvr>
                                        <p:cTn id="68" dur="500"/>
                                        <p:tgtEl>
                                          <p:spTgt spid="6185"/>
                                        </p:tgtEl>
                                      </p:cBhvr>
                                    </p:animEffect>
                                  </p:childTnLst>
                                  <p:subTnLst>
                                    <p:audio>
                                      <p:cMediaNode>
                                        <p:cTn display="0" masterRel="sameClick">
                                          <p:stCondLst>
                                            <p:cond evt="begin" delay="0">
                                              <p:tn val="66"/>
                                            </p:cond>
                                          </p:stCondLst>
                                          <p:endCondLst>
                                            <p:cond evt="onStopAudio" delay="0">
                                              <p:tgtEl>
                                                <p:sldTgt/>
                                              </p:tgtEl>
                                            </p:cond>
                                          </p:endCondLst>
                                        </p:cTn>
                                        <p:tgtEl>
                                          <p:sndTgt r:embed="rId3" name="camera.wav"/>
                                        </p:tgtEl>
                                      </p:cMediaNode>
                                    </p:audio>
                                  </p:subTnLst>
                                </p:cTn>
                              </p:par>
                            </p:childTnLst>
                          </p:cTn>
                        </p:par>
                        <p:par>
                          <p:cTn id="69" fill="hold" nodeType="afterGroup">
                            <p:stCondLst>
                              <p:cond delay="2500"/>
                            </p:stCondLst>
                            <p:childTnLst>
                              <p:par>
                                <p:cTn id="70" presetID="53" presetClass="exit" presetSubtype="0" fill="hold" grpId="1" nodeType="afterEffect">
                                  <p:stCondLst>
                                    <p:cond delay="0"/>
                                  </p:stCondLst>
                                  <p:childTnLst>
                                    <p:anim calcmode="lin" valueType="num">
                                      <p:cBhvr>
                                        <p:cTn id="71" dur="500"/>
                                        <p:tgtEl>
                                          <p:spTgt spid="6185"/>
                                        </p:tgtEl>
                                        <p:attrNameLst>
                                          <p:attrName>ppt_w</p:attrName>
                                        </p:attrNameLst>
                                      </p:cBhvr>
                                      <p:tavLst>
                                        <p:tav tm="0">
                                          <p:val>
                                            <p:strVal val="ppt_w"/>
                                          </p:val>
                                        </p:tav>
                                        <p:tav tm="100000">
                                          <p:val>
                                            <p:fltVal val="0"/>
                                          </p:val>
                                        </p:tav>
                                      </p:tavLst>
                                    </p:anim>
                                    <p:anim calcmode="lin" valueType="num">
                                      <p:cBhvr>
                                        <p:cTn id="72" dur="500"/>
                                        <p:tgtEl>
                                          <p:spTgt spid="6185"/>
                                        </p:tgtEl>
                                        <p:attrNameLst>
                                          <p:attrName>ppt_h</p:attrName>
                                        </p:attrNameLst>
                                      </p:cBhvr>
                                      <p:tavLst>
                                        <p:tav tm="0">
                                          <p:val>
                                            <p:strVal val="ppt_h"/>
                                          </p:val>
                                        </p:tav>
                                        <p:tav tm="100000">
                                          <p:val>
                                            <p:fltVal val="0"/>
                                          </p:val>
                                        </p:tav>
                                      </p:tavLst>
                                    </p:anim>
                                    <p:animEffect transition="out" filter="fade">
                                      <p:cBhvr>
                                        <p:cTn id="73" dur="500"/>
                                        <p:tgtEl>
                                          <p:spTgt spid="6185"/>
                                        </p:tgtEl>
                                      </p:cBhvr>
                                    </p:animEffect>
                                    <p:set>
                                      <p:cBhvr>
                                        <p:cTn id="74" dur="1" fill="hold">
                                          <p:stCondLst>
                                            <p:cond delay="499"/>
                                          </p:stCondLst>
                                        </p:cTn>
                                        <p:tgtEl>
                                          <p:spTgt spid="6185"/>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grpId="0" nodeType="afterEffect">
                                  <p:stCondLst>
                                    <p:cond delay="0"/>
                                  </p:stCondLst>
                                  <p:childTnLst>
                                    <p:set>
                                      <p:cBhvr>
                                        <p:cTn id="77" dur="1" fill="hold">
                                          <p:stCondLst>
                                            <p:cond delay="0"/>
                                          </p:stCondLst>
                                        </p:cTn>
                                        <p:tgtEl>
                                          <p:spTgt spid="6184"/>
                                        </p:tgtEl>
                                        <p:attrNameLst>
                                          <p:attrName>style.visibility</p:attrName>
                                        </p:attrNameLst>
                                      </p:cBhvr>
                                      <p:to>
                                        <p:strVal val="visible"/>
                                      </p:to>
                                    </p:set>
                                    <p:animEffect transition="in" filter="dissolve">
                                      <p:cBhvr>
                                        <p:cTn id="78" dur="500"/>
                                        <p:tgtEl>
                                          <p:spTgt spid="6184"/>
                                        </p:tgtEl>
                                      </p:cBhvr>
                                    </p:animEffect>
                                  </p:childTnLst>
                                  <p:subTnLst>
                                    <p:audio>
                                      <p:cMediaNode>
                                        <p:cTn display="0" masterRel="sameClick">
                                          <p:stCondLst>
                                            <p:cond evt="begin" delay="0">
                                              <p:tn val="76"/>
                                            </p:cond>
                                          </p:stCondLst>
                                          <p:endCondLst>
                                            <p:cond evt="onStopAudio" delay="0">
                                              <p:tgtEl>
                                                <p:sldTgt/>
                                              </p:tgtEl>
                                            </p:cond>
                                          </p:endCondLst>
                                        </p:cTn>
                                        <p:tgtEl>
                                          <p:sndTgt r:embed="rId3" name="camera.wav"/>
                                        </p:tgtEl>
                                      </p:cMediaNode>
                                    </p:audio>
                                  </p:subTnLst>
                                </p:cTn>
                              </p:par>
                            </p:childTnLst>
                          </p:cTn>
                        </p:par>
                        <p:par>
                          <p:cTn id="79" fill="hold" nodeType="afterGroup">
                            <p:stCondLst>
                              <p:cond delay="3500"/>
                            </p:stCondLst>
                            <p:childTnLst>
                              <p:par>
                                <p:cTn id="80" presetID="53" presetClass="exit" presetSubtype="0" fill="hold" grpId="1" nodeType="afterEffect">
                                  <p:stCondLst>
                                    <p:cond delay="0"/>
                                  </p:stCondLst>
                                  <p:childTnLst>
                                    <p:anim calcmode="lin" valueType="num">
                                      <p:cBhvr>
                                        <p:cTn id="81" dur="500"/>
                                        <p:tgtEl>
                                          <p:spTgt spid="6184"/>
                                        </p:tgtEl>
                                        <p:attrNameLst>
                                          <p:attrName>ppt_w</p:attrName>
                                        </p:attrNameLst>
                                      </p:cBhvr>
                                      <p:tavLst>
                                        <p:tav tm="0">
                                          <p:val>
                                            <p:strVal val="ppt_w"/>
                                          </p:val>
                                        </p:tav>
                                        <p:tav tm="100000">
                                          <p:val>
                                            <p:fltVal val="0"/>
                                          </p:val>
                                        </p:tav>
                                      </p:tavLst>
                                    </p:anim>
                                    <p:anim calcmode="lin" valueType="num">
                                      <p:cBhvr>
                                        <p:cTn id="82" dur="500"/>
                                        <p:tgtEl>
                                          <p:spTgt spid="6184"/>
                                        </p:tgtEl>
                                        <p:attrNameLst>
                                          <p:attrName>ppt_h</p:attrName>
                                        </p:attrNameLst>
                                      </p:cBhvr>
                                      <p:tavLst>
                                        <p:tav tm="0">
                                          <p:val>
                                            <p:strVal val="ppt_h"/>
                                          </p:val>
                                        </p:tav>
                                        <p:tav tm="100000">
                                          <p:val>
                                            <p:fltVal val="0"/>
                                          </p:val>
                                        </p:tav>
                                      </p:tavLst>
                                    </p:anim>
                                    <p:animEffect transition="out" filter="fade">
                                      <p:cBhvr>
                                        <p:cTn id="83" dur="500"/>
                                        <p:tgtEl>
                                          <p:spTgt spid="6184"/>
                                        </p:tgtEl>
                                      </p:cBhvr>
                                    </p:animEffect>
                                    <p:set>
                                      <p:cBhvr>
                                        <p:cTn id="84" dur="1" fill="hold">
                                          <p:stCondLst>
                                            <p:cond delay="499"/>
                                          </p:stCondLst>
                                        </p:cTn>
                                        <p:tgtEl>
                                          <p:spTgt spid="6184"/>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grpId="0" nodeType="afterEffect">
                                  <p:stCondLst>
                                    <p:cond delay="0"/>
                                  </p:stCondLst>
                                  <p:childTnLst>
                                    <p:set>
                                      <p:cBhvr>
                                        <p:cTn id="87" dur="1" fill="hold">
                                          <p:stCondLst>
                                            <p:cond delay="0"/>
                                          </p:stCondLst>
                                        </p:cTn>
                                        <p:tgtEl>
                                          <p:spTgt spid="6183"/>
                                        </p:tgtEl>
                                        <p:attrNameLst>
                                          <p:attrName>style.visibility</p:attrName>
                                        </p:attrNameLst>
                                      </p:cBhvr>
                                      <p:to>
                                        <p:strVal val="visible"/>
                                      </p:to>
                                    </p:set>
                                    <p:animEffect transition="in" filter="dissolve">
                                      <p:cBhvr>
                                        <p:cTn id="88" dur="500"/>
                                        <p:tgtEl>
                                          <p:spTgt spid="6183"/>
                                        </p:tgtEl>
                                      </p:cBhvr>
                                    </p:animEffect>
                                  </p:childTnLst>
                                  <p:subTnLst>
                                    <p:audio>
                                      <p:cMediaNode>
                                        <p:cTn display="0" masterRel="sameClick">
                                          <p:stCondLst>
                                            <p:cond evt="begin" delay="0">
                                              <p:tn val="86"/>
                                            </p:cond>
                                          </p:stCondLst>
                                          <p:endCondLst>
                                            <p:cond evt="onStopAudio" delay="0">
                                              <p:tgtEl>
                                                <p:sldTgt/>
                                              </p:tgtEl>
                                            </p:cond>
                                          </p:endCondLst>
                                        </p:cTn>
                                        <p:tgtEl>
                                          <p:sndTgt r:embed="rId3" name="camera.wav"/>
                                        </p:tgtEl>
                                      </p:cMediaNode>
                                    </p:audio>
                                  </p:subTnLst>
                                </p:cTn>
                              </p:par>
                            </p:childTnLst>
                          </p:cTn>
                        </p:par>
                        <p:par>
                          <p:cTn id="89" fill="hold" nodeType="afterGroup">
                            <p:stCondLst>
                              <p:cond delay="4500"/>
                            </p:stCondLst>
                            <p:childTnLst>
                              <p:par>
                                <p:cTn id="90" presetID="53" presetClass="exit" presetSubtype="0" fill="hold" grpId="1" nodeType="afterEffect">
                                  <p:stCondLst>
                                    <p:cond delay="0"/>
                                  </p:stCondLst>
                                  <p:childTnLst>
                                    <p:anim calcmode="lin" valueType="num">
                                      <p:cBhvr>
                                        <p:cTn id="91" dur="500"/>
                                        <p:tgtEl>
                                          <p:spTgt spid="6183"/>
                                        </p:tgtEl>
                                        <p:attrNameLst>
                                          <p:attrName>ppt_w</p:attrName>
                                        </p:attrNameLst>
                                      </p:cBhvr>
                                      <p:tavLst>
                                        <p:tav tm="0">
                                          <p:val>
                                            <p:strVal val="ppt_w"/>
                                          </p:val>
                                        </p:tav>
                                        <p:tav tm="100000">
                                          <p:val>
                                            <p:fltVal val="0"/>
                                          </p:val>
                                        </p:tav>
                                      </p:tavLst>
                                    </p:anim>
                                    <p:anim calcmode="lin" valueType="num">
                                      <p:cBhvr>
                                        <p:cTn id="92" dur="500"/>
                                        <p:tgtEl>
                                          <p:spTgt spid="6183"/>
                                        </p:tgtEl>
                                        <p:attrNameLst>
                                          <p:attrName>ppt_h</p:attrName>
                                        </p:attrNameLst>
                                      </p:cBhvr>
                                      <p:tavLst>
                                        <p:tav tm="0">
                                          <p:val>
                                            <p:strVal val="ppt_h"/>
                                          </p:val>
                                        </p:tav>
                                        <p:tav tm="100000">
                                          <p:val>
                                            <p:fltVal val="0"/>
                                          </p:val>
                                        </p:tav>
                                      </p:tavLst>
                                    </p:anim>
                                    <p:animEffect transition="out" filter="fade">
                                      <p:cBhvr>
                                        <p:cTn id="93" dur="500"/>
                                        <p:tgtEl>
                                          <p:spTgt spid="6183"/>
                                        </p:tgtEl>
                                      </p:cBhvr>
                                    </p:animEffect>
                                    <p:set>
                                      <p:cBhvr>
                                        <p:cTn id="94" dur="1" fill="hold">
                                          <p:stCondLst>
                                            <p:cond delay="499"/>
                                          </p:stCondLst>
                                        </p:cTn>
                                        <p:tgtEl>
                                          <p:spTgt spid="6183"/>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grpId="0" nodeType="afterEffect">
                                  <p:stCondLst>
                                    <p:cond delay="0"/>
                                  </p:stCondLst>
                                  <p:childTnLst>
                                    <p:set>
                                      <p:cBhvr>
                                        <p:cTn id="97" dur="1" fill="hold">
                                          <p:stCondLst>
                                            <p:cond delay="0"/>
                                          </p:stCondLst>
                                        </p:cTn>
                                        <p:tgtEl>
                                          <p:spTgt spid="6182"/>
                                        </p:tgtEl>
                                        <p:attrNameLst>
                                          <p:attrName>style.visibility</p:attrName>
                                        </p:attrNameLst>
                                      </p:cBhvr>
                                      <p:to>
                                        <p:strVal val="visible"/>
                                      </p:to>
                                    </p:set>
                                    <p:animEffect transition="in" filter="dissolve">
                                      <p:cBhvr>
                                        <p:cTn id="98" dur="500"/>
                                        <p:tgtEl>
                                          <p:spTgt spid="6182"/>
                                        </p:tgtEl>
                                      </p:cBhvr>
                                    </p:animEffect>
                                  </p:childTnLst>
                                  <p:subTnLst>
                                    <p:audio>
                                      <p:cMediaNode>
                                        <p:cTn display="0" masterRel="sameClick">
                                          <p:stCondLst>
                                            <p:cond evt="begin" delay="0">
                                              <p:tn val="96"/>
                                            </p:cond>
                                          </p:stCondLst>
                                          <p:endCondLst>
                                            <p:cond evt="onStopAudio" delay="0">
                                              <p:tgtEl>
                                                <p:sldTgt/>
                                              </p:tgtEl>
                                            </p:cond>
                                          </p:endCondLst>
                                        </p:cTn>
                                        <p:tgtEl>
                                          <p:sndTgt r:embed="rId3" name="camera.wav"/>
                                        </p:tgtEl>
                                      </p:cMediaNode>
                                    </p:audio>
                                  </p:subTnLst>
                                </p:cTn>
                              </p:par>
                            </p:childTnLst>
                          </p:cTn>
                        </p:par>
                        <p:par>
                          <p:cTn id="99" fill="hold" nodeType="afterGroup">
                            <p:stCondLst>
                              <p:cond delay="5500"/>
                            </p:stCondLst>
                            <p:childTnLst>
                              <p:par>
                                <p:cTn id="100" presetID="53" presetClass="exit" presetSubtype="0" fill="hold" grpId="1" nodeType="afterEffect">
                                  <p:stCondLst>
                                    <p:cond delay="0"/>
                                  </p:stCondLst>
                                  <p:childTnLst>
                                    <p:anim calcmode="lin" valueType="num">
                                      <p:cBhvr>
                                        <p:cTn id="101" dur="500"/>
                                        <p:tgtEl>
                                          <p:spTgt spid="6182"/>
                                        </p:tgtEl>
                                        <p:attrNameLst>
                                          <p:attrName>ppt_w</p:attrName>
                                        </p:attrNameLst>
                                      </p:cBhvr>
                                      <p:tavLst>
                                        <p:tav tm="0">
                                          <p:val>
                                            <p:strVal val="ppt_w"/>
                                          </p:val>
                                        </p:tav>
                                        <p:tav tm="100000">
                                          <p:val>
                                            <p:fltVal val="0"/>
                                          </p:val>
                                        </p:tav>
                                      </p:tavLst>
                                    </p:anim>
                                    <p:anim calcmode="lin" valueType="num">
                                      <p:cBhvr>
                                        <p:cTn id="102" dur="500"/>
                                        <p:tgtEl>
                                          <p:spTgt spid="6182"/>
                                        </p:tgtEl>
                                        <p:attrNameLst>
                                          <p:attrName>ppt_h</p:attrName>
                                        </p:attrNameLst>
                                      </p:cBhvr>
                                      <p:tavLst>
                                        <p:tav tm="0">
                                          <p:val>
                                            <p:strVal val="ppt_h"/>
                                          </p:val>
                                        </p:tav>
                                        <p:tav tm="100000">
                                          <p:val>
                                            <p:fltVal val="0"/>
                                          </p:val>
                                        </p:tav>
                                      </p:tavLst>
                                    </p:anim>
                                    <p:animEffect transition="out" filter="fade">
                                      <p:cBhvr>
                                        <p:cTn id="103" dur="500"/>
                                        <p:tgtEl>
                                          <p:spTgt spid="6182"/>
                                        </p:tgtEl>
                                      </p:cBhvr>
                                    </p:animEffect>
                                    <p:set>
                                      <p:cBhvr>
                                        <p:cTn id="104" dur="1" fill="hold">
                                          <p:stCondLst>
                                            <p:cond delay="499"/>
                                          </p:stCondLst>
                                        </p:cTn>
                                        <p:tgtEl>
                                          <p:spTgt spid="6182"/>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grpId="0" nodeType="afterEffect">
                                  <p:stCondLst>
                                    <p:cond delay="0"/>
                                  </p:stCondLst>
                                  <p:childTnLst>
                                    <p:set>
                                      <p:cBhvr>
                                        <p:cTn id="107" dur="1" fill="hold">
                                          <p:stCondLst>
                                            <p:cond delay="0"/>
                                          </p:stCondLst>
                                        </p:cTn>
                                        <p:tgtEl>
                                          <p:spTgt spid="6181"/>
                                        </p:tgtEl>
                                        <p:attrNameLst>
                                          <p:attrName>style.visibility</p:attrName>
                                        </p:attrNameLst>
                                      </p:cBhvr>
                                      <p:to>
                                        <p:strVal val="visible"/>
                                      </p:to>
                                    </p:set>
                                    <p:animEffect transition="in" filter="dissolve">
                                      <p:cBhvr>
                                        <p:cTn id="108" dur="500"/>
                                        <p:tgtEl>
                                          <p:spTgt spid="6181"/>
                                        </p:tgtEl>
                                      </p:cBhvr>
                                    </p:animEffect>
                                  </p:childTnLst>
                                  <p:subTnLst>
                                    <p:audio>
                                      <p:cMediaNode>
                                        <p:cTn display="0" masterRel="sameClick">
                                          <p:stCondLst>
                                            <p:cond evt="begin" delay="0">
                                              <p:tn val="106"/>
                                            </p:cond>
                                          </p:stCondLst>
                                          <p:endCondLst>
                                            <p:cond evt="onStopAudio" delay="0">
                                              <p:tgtEl>
                                                <p:sldTgt/>
                                              </p:tgtEl>
                                            </p:cond>
                                          </p:endCondLst>
                                        </p:cTn>
                                        <p:tgtEl>
                                          <p:sndTgt r:embed="rId3" name="camera.wav"/>
                                        </p:tgtEl>
                                      </p:cMediaNode>
                                    </p:audio>
                                  </p:subTnLst>
                                </p:cTn>
                              </p:par>
                            </p:childTnLst>
                          </p:cTn>
                        </p:par>
                        <p:par>
                          <p:cTn id="109" fill="hold" nodeType="afterGroup">
                            <p:stCondLst>
                              <p:cond delay="6500"/>
                            </p:stCondLst>
                            <p:childTnLst>
                              <p:par>
                                <p:cTn id="110" presetID="53" presetClass="exit" presetSubtype="0" fill="hold" grpId="1" nodeType="afterEffect">
                                  <p:stCondLst>
                                    <p:cond delay="0"/>
                                  </p:stCondLst>
                                  <p:childTnLst>
                                    <p:anim calcmode="lin" valueType="num">
                                      <p:cBhvr>
                                        <p:cTn id="111" dur="500"/>
                                        <p:tgtEl>
                                          <p:spTgt spid="6181"/>
                                        </p:tgtEl>
                                        <p:attrNameLst>
                                          <p:attrName>ppt_w</p:attrName>
                                        </p:attrNameLst>
                                      </p:cBhvr>
                                      <p:tavLst>
                                        <p:tav tm="0">
                                          <p:val>
                                            <p:strVal val="ppt_w"/>
                                          </p:val>
                                        </p:tav>
                                        <p:tav tm="100000">
                                          <p:val>
                                            <p:fltVal val="0"/>
                                          </p:val>
                                        </p:tav>
                                      </p:tavLst>
                                    </p:anim>
                                    <p:anim calcmode="lin" valueType="num">
                                      <p:cBhvr>
                                        <p:cTn id="112" dur="500"/>
                                        <p:tgtEl>
                                          <p:spTgt spid="6181"/>
                                        </p:tgtEl>
                                        <p:attrNameLst>
                                          <p:attrName>ppt_h</p:attrName>
                                        </p:attrNameLst>
                                      </p:cBhvr>
                                      <p:tavLst>
                                        <p:tav tm="0">
                                          <p:val>
                                            <p:strVal val="ppt_h"/>
                                          </p:val>
                                        </p:tav>
                                        <p:tav tm="100000">
                                          <p:val>
                                            <p:fltVal val="0"/>
                                          </p:val>
                                        </p:tav>
                                      </p:tavLst>
                                    </p:anim>
                                    <p:animEffect transition="out" filter="fade">
                                      <p:cBhvr>
                                        <p:cTn id="113" dur="500"/>
                                        <p:tgtEl>
                                          <p:spTgt spid="6181"/>
                                        </p:tgtEl>
                                      </p:cBhvr>
                                    </p:animEffect>
                                    <p:set>
                                      <p:cBhvr>
                                        <p:cTn id="114" dur="1" fill="hold">
                                          <p:stCondLst>
                                            <p:cond delay="499"/>
                                          </p:stCondLst>
                                        </p:cTn>
                                        <p:tgtEl>
                                          <p:spTgt spid="6181"/>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grpId="0" nodeType="afterEffect">
                                  <p:stCondLst>
                                    <p:cond delay="0"/>
                                  </p:stCondLst>
                                  <p:childTnLst>
                                    <p:set>
                                      <p:cBhvr>
                                        <p:cTn id="117" dur="1" fill="hold">
                                          <p:stCondLst>
                                            <p:cond delay="0"/>
                                          </p:stCondLst>
                                        </p:cTn>
                                        <p:tgtEl>
                                          <p:spTgt spid="6180"/>
                                        </p:tgtEl>
                                        <p:attrNameLst>
                                          <p:attrName>style.visibility</p:attrName>
                                        </p:attrNameLst>
                                      </p:cBhvr>
                                      <p:to>
                                        <p:strVal val="visible"/>
                                      </p:to>
                                    </p:set>
                                    <p:animEffect transition="in" filter="dissolve">
                                      <p:cBhvr>
                                        <p:cTn id="118" dur="500"/>
                                        <p:tgtEl>
                                          <p:spTgt spid="6180"/>
                                        </p:tgtEl>
                                      </p:cBhvr>
                                    </p:animEffect>
                                  </p:childTnLst>
                                  <p:subTnLst>
                                    <p:audio>
                                      <p:cMediaNode>
                                        <p:cTn display="0" masterRel="sameClick">
                                          <p:stCondLst>
                                            <p:cond evt="begin" delay="0">
                                              <p:tn val="116"/>
                                            </p:cond>
                                          </p:stCondLst>
                                          <p:endCondLst>
                                            <p:cond evt="onStopAudio" delay="0">
                                              <p:tgtEl>
                                                <p:sldTgt/>
                                              </p:tgtEl>
                                            </p:cond>
                                          </p:endCondLst>
                                        </p:cTn>
                                        <p:tgtEl>
                                          <p:sndTgt r:embed="rId3" name="camera.wav"/>
                                        </p:tgtEl>
                                      </p:cMediaNode>
                                    </p:audio>
                                  </p:subTnLst>
                                </p:cTn>
                              </p:par>
                            </p:childTnLst>
                          </p:cTn>
                        </p:par>
                        <p:par>
                          <p:cTn id="119" fill="hold" nodeType="afterGroup">
                            <p:stCondLst>
                              <p:cond delay="7500"/>
                            </p:stCondLst>
                            <p:childTnLst>
                              <p:par>
                                <p:cTn id="120" presetID="53" presetClass="exit" presetSubtype="0" fill="hold" grpId="1" nodeType="afterEffect">
                                  <p:stCondLst>
                                    <p:cond delay="0"/>
                                  </p:stCondLst>
                                  <p:childTnLst>
                                    <p:anim calcmode="lin" valueType="num">
                                      <p:cBhvr>
                                        <p:cTn id="121" dur="500"/>
                                        <p:tgtEl>
                                          <p:spTgt spid="6180"/>
                                        </p:tgtEl>
                                        <p:attrNameLst>
                                          <p:attrName>ppt_w</p:attrName>
                                        </p:attrNameLst>
                                      </p:cBhvr>
                                      <p:tavLst>
                                        <p:tav tm="0">
                                          <p:val>
                                            <p:strVal val="ppt_w"/>
                                          </p:val>
                                        </p:tav>
                                        <p:tav tm="100000">
                                          <p:val>
                                            <p:fltVal val="0"/>
                                          </p:val>
                                        </p:tav>
                                      </p:tavLst>
                                    </p:anim>
                                    <p:anim calcmode="lin" valueType="num">
                                      <p:cBhvr>
                                        <p:cTn id="122" dur="500"/>
                                        <p:tgtEl>
                                          <p:spTgt spid="6180"/>
                                        </p:tgtEl>
                                        <p:attrNameLst>
                                          <p:attrName>ppt_h</p:attrName>
                                        </p:attrNameLst>
                                      </p:cBhvr>
                                      <p:tavLst>
                                        <p:tav tm="0">
                                          <p:val>
                                            <p:strVal val="ppt_h"/>
                                          </p:val>
                                        </p:tav>
                                        <p:tav tm="100000">
                                          <p:val>
                                            <p:fltVal val="0"/>
                                          </p:val>
                                        </p:tav>
                                      </p:tavLst>
                                    </p:anim>
                                    <p:animEffect transition="out" filter="fade">
                                      <p:cBhvr>
                                        <p:cTn id="123" dur="500"/>
                                        <p:tgtEl>
                                          <p:spTgt spid="6180"/>
                                        </p:tgtEl>
                                      </p:cBhvr>
                                    </p:animEffect>
                                    <p:set>
                                      <p:cBhvr>
                                        <p:cTn id="124" dur="1" fill="hold">
                                          <p:stCondLst>
                                            <p:cond delay="499"/>
                                          </p:stCondLst>
                                        </p:cTn>
                                        <p:tgtEl>
                                          <p:spTgt spid="6180"/>
                                        </p:tgtEl>
                                        <p:attrNameLst>
                                          <p:attrName>style.visibility</p:attrName>
                                        </p:attrNameLst>
                                      </p:cBhvr>
                                      <p:to>
                                        <p:strVal val="hidden"/>
                                      </p:to>
                                    </p:set>
                                  </p:childTnLst>
                                </p:cTn>
                              </p:par>
                              <p:par>
                                <p:cTn id="125" presetID="53" presetClass="entr" presetSubtype="0" fill="hold" nodeType="with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p:cTn id="127" dur="500" fill="hold"/>
                                        <p:tgtEl>
                                          <p:spTgt spid="27"/>
                                        </p:tgtEl>
                                        <p:attrNameLst>
                                          <p:attrName>ppt_w</p:attrName>
                                        </p:attrNameLst>
                                      </p:cBhvr>
                                      <p:tavLst>
                                        <p:tav tm="0">
                                          <p:val>
                                            <p:fltVal val="0"/>
                                          </p:val>
                                        </p:tav>
                                        <p:tav tm="100000">
                                          <p:val>
                                            <p:strVal val="#ppt_w"/>
                                          </p:val>
                                        </p:tav>
                                      </p:tavLst>
                                    </p:anim>
                                    <p:anim calcmode="lin" valueType="num">
                                      <p:cBhvr>
                                        <p:cTn id="128" dur="500" fill="hold"/>
                                        <p:tgtEl>
                                          <p:spTgt spid="27"/>
                                        </p:tgtEl>
                                        <p:attrNameLst>
                                          <p:attrName>ppt_h</p:attrName>
                                        </p:attrNameLst>
                                      </p:cBhvr>
                                      <p:tavLst>
                                        <p:tav tm="0">
                                          <p:val>
                                            <p:fltVal val="0"/>
                                          </p:val>
                                        </p:tav>
                                        <p:tav tm="100000">
                                          <p:val>
                                            <p:strVal val="#ppt_h"/>
                                          </p:val>
                                        </p:tav>
                                      </p:tavLst>
                                    </p:anim>
                                    <p:animEffect transition="in" filter="fade">
                                      <p:cBhvr>
                                        <p:cTn id="129" dur="500"/>
                                        <p:tgtEl>
                                          <p:spTgt spid="27"/>
                                        </p:tgtEl>
                                      </p:cBhvr>
                                    </p:animEffect>
                                  </p:childTnLst>
                                  <p:subTnLst>
                                    <p:audio>
                                      <p:cMediaNode>
                                        <p:cTn display="0" masterRel="sameClick">
                                          <p:stCondLst>
                                            <p:cond evt="begin" delay="0">
                                              <p:tn val="125"/>
                                            </p:cond>
                                          </p:stCondLst>
                                          <p:endCondLst>
                                            <p:cond evt="onStopAudio" delay="0">
                                              <p:tgtEl>
                                                <p:sldTgt/>
                                              </p:tgtEl>
                                            </p:cond>
                                          </p:endCondLst>
                                        </p:cTn>
                                        <p:tgtEl>
                                          <p:sndTgt r:embed="rId4"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2" presetClass="exit" presetSubtype="2" fill="hold" nodeType="clickEffect">
                                  <p:stCondLst>
                                    <p:cond delay="0"/>
                                  </p:stCondLst>
                                  <p:childTnLst>
                                    <p:anim calcmode="lin" valueType="num">
                                      <p:cBhvr additive="base">
                                        <p:cTn id="133" dur="500"/>
                                        <p:tgtEl>
                                          <p:spTgt spid="27"/>
                                        </p:tgtEl>
                                        <p:attrNameLst>
                                          <p:attrName>ppt_x</p:attrName>
                                        </p:attrNameLst>
                                      </p:cBhvr>
                                      <p:tavLst>
                                        <p:tav tm="0">
                                          <p:val>
                                            <p:strVal val="ppt_x"/>
                                          </p:val>
                                        </p:tav>
                                        <p:tav tm="100000">
                                          <p:val>
                                            <p:strVal val="1+ppt_w/2"/>
                                          </p:val>
                                        </p:tav>
                                      </p:tavLst>
                                    </p:anim>
                                    <p:anim calcmode="lin" valueType="num">
                                      <p:cBhvr additive="base">
                                        <p:cTn id="134" dur="500"/>
                                        <p:tgtEl>
                                          <p:spTgt spid="27"/>
                                        </p:tgtEl>
                                        <p:attrNameLst>
                                          <p:attrName>ppt_y</p:attrName>
                                        </p:attrNameLst>
                                      </p:cBhvr>
                                      <p:tavLst>
                                        <p:tav tm="0">
                                          <p:val>
                                            <p:strVal val="ppt_y"/>
                                          </p:val>
                                        </p:tav>
                                        <p:tav tm="100000">
                                          <p:val>
                                            <p:strVal val="ppt_y"/>
                                          </p:val>
                                        </p:tav>
                                      </p:tavLst>
                                    </p:anim>
                                    <p:set>
                                      <p:cBhvr>
                                        <p:cTn id="135" dur="1" fill="hold">
                                          <p:stCondLst>
                                            <p:cond delay="499"/>
                                          </p:stCondLst>
                                        </p:cTn>
                                        <p:tgtEl>
                                          <p:spTgt spid="27"/>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0" presetClass="path" presetSubtype="0" accel="50000" decel="50000" fill="hold" nodeType="clickEffect">
                                  <p:stCondLst>
                                    <p:cond delay="0"/>
                                  </p:stCondLst>
                                  <p:childTnLst>
                                    <p:animMotion origin="layout" path="M -0.01705 0.0382 C 0.03542 0.02292 0.08816 0.00718 0.08959 0.03727 C 0.09102 0.06806 -0.00598 0.17801 -0.00846 0.22037 C -0.01119 0.26273 0.05625 0.27709 0.07344 0.29213 " pathEditMode="relative" rAng="19080000" ptsTypes="AAAA">
                                      <p:cBhvr>
                                        <p:cTn id="139" dur="2000" fill="hold"/>
                                        <p:tgtEl>
                                          <p:spTgt spid="46"/>
                                        </p:tgtEl>
                                        <p:attrNameLst>
                                          <p:attrName>ppt_x</p:attrName>
                                          <p:attrName>ppt_y</p:attrName>
                                        </p:attrNameLst>
                                      </p:cBhvr>
                                      <p:rCtr x="6107" y="10162"/>
                                    </p:animMotion>
                                  </p:childTnLst>
                                </p:cTn>
                              </p:par>
                            </p:childTnLst>
                          </p:cTn>
                        </p:par>
                        <p:par>
                          <p:cTn id="140" fill="hold">
                            <p:stCondLst>
                              <p:cond delay="2000"/>
                            </p:stCondLst>
                            <p:childTnLst>
                              <p:par>
                                <p:cTn id="141" presetID="3" presetClass="emph" presetSubtype="2" fill="hold" grpId="1" nodeType="afterEffect">
                                  <p:stCondLst>
                                    <p:cond delay="0"/>
                                  </p:stCondLst>
                                  <p:childTnLst>
                                    <p:animClr clrSpc="rgb" dir="cw">
                                      <p:cBhvr override="childStyle">
                                        <p:cTn id="142" dur="500" fill="hold"/>
                                        <p:tgtEl>
                                          <p:spTgt spid="50"/>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180" grpId="0" animBg="1"/>
      <p:bldP spid="6180" grpId="1" animBg="1"/>
      <p:bldP spid="6181" grpId="0" animBg="1"/>
      <p:bldP spid="6181" grpId="1" animBg="1"/>
      <p:bldP spid="6182" grpId="0" animBg="1"/>
      <p:bldP spid="6182" grpId="1" animBg="1"/>
      <p:bldP spid="6183" grpId="0" animBg="1"/>
      <p:bldP spid="6183" grpId="1" animBg="1"/>
      <p:bldP spid="6184" grpId="0" animBg="1"/>
      <p:bldP spid="6184" grpId="1" animBg="1"/>
      <p:bldP spid="6185" grpId="0" animBg="1"/>
      <p:bldP spid="6185" grpId="1" animBg="1"/>
      <p:bldP spid="6186" grpId="0" animBg="1"/>
      <p:bldP spid="6186" grpId="1" animBg="1"/>
      <p:bldP spid="6187" grpId="0" animBg="1"/>
      <p:bldP spid="6187" grpId="1" animBg="1"/>
      <p:bldP spid="41" grpId="0"/>
      <p:bldP spid="42" grpId="0"/>
      <p:bldP spid="44" grpId="0"/>
      <p:bldP spid="49" grpId="0"/>
      <p:bldP spid="50" grpId="0"/>
      <p:bldP spid="5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33" y="4948240"/>
            <a:ext cx="460375" cy="387350"/>
          </a:xfrm>
          <a:prstGeom prst="rect">
            <a:avLst/>
          </a:prstGeom>
        </p:spPr>
        <p:txBody>
          <a:bodyPr wrap="none" lIns="91343" tIns="45672" rIns="91343" bIns="45672" fromWordArt="1">
            <a:prstTxWarp prst="textInflate">
              <a:avLst>
                <a:gd name="adj" fmla="val 13634"/>
              </a:avLst>
            </a:prstTxWarp>
          </a:bodyPr>
          <a:lstStyle/>
          <a:p>
            <a:pPr algn="ctr" eaLnBrk="0" fontAlgn="base" hangingPunct="0">
              <a:spcBef>
                <a:spcPct val="0"/>
              </a:spcBef>
              <a:spcAft>
                <a:spcPct val="0"/>
              </a:spcAft>
              <a:defRPr/>
            </a:pPr>
            <a:endParaRPr lang="en-US" sz="3600" b="1" kern="10" dirty="0">
              <a:ln w="9525">
                <a:solidFill>
                  <a:srgbClr val="FFFF00"/>
                </a:solidFill>
                <a:round/>
                <a:headEnd/>
                <a:tailEnd/>
              </a:ln>
              <a:solidFill>
                <a:srgbClr val="FFFF00"/>
              </a:solidFill>
              <a:latin typeface=".VnTimeH"/>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dirty="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grpSp>
        <p:nvGrpSpPr>
          <p:cNvPr id="21" name="Group 48"/>
          <p:cNvGrpSpPr>
            <a:grpSpLocks/>
          </p:cNvGrpSpPr>
          <p:nvPr/>
        </p:nvGrpSpPr>
        <p:grpSpPr bwMode="auto">
          <a:xfrm>
            <a:off x="9988551" y="3263900"/>
            <a:ext cx="1752600" cy="1752600"/>
            <a:chOff x="4320" y="2928"/>
            <a:chExt cx="1104" cy="1104"/>
          </a:xfrm>
        </p:grpSpPr>
        <p:sp>
          <p:nvSpPr>
            <p:cNvPr id="5150"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50000"/>
                </a:spcBef>
                <a:spcAft>
                  <a:spcPct val="0"/>
                </a:spcAft>
                <a:defRPr/>
              </a:pPr>
              <a:endParaRPr lang="en-US" altLang="en-US" sz="6000" b="1">
                <a:solidFill>
                  <a:srgbClr val="FF0066"/>
                </a:solidFill>
                <a:latin typeface=".VnHelvetInsH" pitchFamily="34" charset="0"/>
              </a:endParaRPr>
            </a:p>
          </p:txBody>
        </p:sp>
        <p:sp>
          <p:nvSpPr>
            <p:cNvPr id="5151"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US" sz="3600" b="1" kern="10">
                  <a:ln w="9525">
                    <a:solidFill>
                      <a:srgbClr val="000000"/>
                    </a:solidFill>
                    <a:round/>
                    <a:headEnd/>
                    <a:tailEnd/>
                  </a:ln>
                  <a:solidFill>
                    <a:srgbClr val="000000"/>
                  </a:solidFill>
                  <a:latin typeface="Times New Roman"/>
                  <a:cs typeface="Times New Roman"/>
                </a:rPr>
                <a:t>Hết giờ</a:t>
              </a:r>
            </a:p>
          </p:txBody>
        </p:sp>
      </p:grpSp>
      <p:pic>
        <p:nvPicPr>
          <p:cNvPr id="5148"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9"/>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7"/>
          <p:cNvSpPr txBox="1">
            <a:spLocks noChangeArrowheads="1"/>
          </p:cNvSpPr>
          <p:nvPr/>
        </p:nvSpPr>
        <p:spPr bwMode="auto">
          <a:xfrm>
            <a:off x="2476500" y="554742"/>
            <a:ext cx="5373824" cy="646331"/>
          </a:xfrm>
          <a:prstGeom prst="rect">
            <a:avLst/>
          </a:prstGeom>
          <a:noFill/>
          <a:ln w="9525">
            <a:noFill/>
            <a:miter lim="800000"/>
            <a:headEnd/>
            <a:tailEnd/>
          </a:ln>
          <a:effectLst/>
        </p:spPr>
        <p:txBody>
          <a:bodyPr wrap="square" lIns="91343" tIns="45672" rIns="91343" bIns="45672">
            <a:spAutoFit/>
          </a:bodyPr>
          <a:lstStyle/>
          <a:p>
            <a:pPr>
              <a:defRPr/>
            </a:pPr>
            <a:r>
              <a:rPr lang="en-US" sz="3600" kern="0" dirty="0" err="1">
                <a:solidFill>
                  <a:srgbClr val="000000"/>
                </a:solidFill>
                <a:latin typeface="Times New Roman" pitchFamily="18" charset="0"/>
                <a:cs typeface="Times New Roman" pitchFamily="18" charset="0"/>
              </a:rPr>
              <a:t>Đúng</a:t>
            </a:r>
            <a:r>
              <a:rPr lang="en-US" sz="3600" kern="0" dirty="0">
                <a:solidFill>
                  <a:srgbClr val="000000"/>
                </a:solidFill>
                <a:latin typeface="Times New Roman" pitchFamily="18" charset="0"/>
                <a:cs typeface="Times New Roman" pitchFamily="18" charset="0"/>
              </a:rPr>
              <a:t> </a:t>
            </a:r>
            <a:r>
              <a:rPr lang="en-US" sz="3600" kern="0" dirty="0" err="1">
                <a:solidFill>
                  <a:srgbClr val="000000"/>
                </a:solidFill>
                <a:latin typeface="Times New Roman" pitchFamily="18" charset="0"/>
                <a:cs typeface="Times New Roman" pitchFamily="18" charset="0"/>
              </a:rPr>
              <a:t>ghi</a:t>
            </a:r>
            <a:r>
              <a:rPr lang="en-US" sz="3600" kern="0" dirty="0">
                <a:solidFill>
                  <a:srgbClr val="000000"/>
                </a:solidFill>
                <a:latin typeface="Times New Roman" pitchFamily="18" charset="0"/>
                <a:cs typeface="Times New Roman" pitchFamily="18" charset="0"/>
              </a:rPr>
              <a:t> Đ, </a:t>
            </a:r>
            <a:r>
              <a:rPr lang="en-US" sz="3600" kern="0" dirty="0" err="1">
                <a:solidFill>
                  <a:srgbClr val="000000"/>
                </a:solidFill>
                <a:latin typeface="Times New Roman" pitchFamily="18" charset="0"/>
                <a:cs typeface="Times New Roman" pitchFamily="18" charset="0"/>
              </a:rPr>
              <a:t>sai</a:t>
            </a:r>
            <a:r>
              <a:rPr lang="en-US" sz="3600" kern="0" dirty="0">
                <a:solidFill>
                  <a:srgbClr val="000000"/>
                </a:solidFill>
                <a:latin typeface="Times New Roman" pitchFamily="18" charset="0"/>
                <a:cs typeface="Times New Roman" pitchFamily="18" charset="0"/>
              </a:rPr>
              <a:t> </a:t>
            </a:r>
            <a:r>
              <a:rPr lang="en-US" sz="3600" kern="0" dirty="0" err="1">
                <a:solidFill>
                  <a:srgbClr val="000000"/>
                </a:solidFill>
                <a:latin typeface="Times New Roman" pitchFamily="18" charset="0"/>
                <a:cs typeface="Times New Roman" pitchFamily="18" charset="0"/>
              </a:rPr>
              <a:t>ghi</a:t>
            </a:r>
            <a:r>
              <a:rPr lang="en-US" sz="3600" kern="0" dirty="0">
                <a:solidFill>
                  <a:srgbClr val="000000"/>
                </a:solidFill>
                <a:latin typeface="Times New Roman" pitchFamily="18" charset="0"/>
                <a:cs typeface="Times New Roman" pitchFamily="18" charset="0"/>
              </a:rPr>
              <a:t> S  </a:t>
            </a:r>
          </a:p>
        </p:txBody>
      </p:sp>
      <p:sp>
        <p:nvSpPr>
          <p:cNvPr id="40" name="TextBox 39"/>
          <p:cNvSpPr txBox="1"/>
          <p:nvPr/>
        </p:nvSpPr>
        <p:spPr>
          <a:xfrm>
            <a:off x="6980465" y="347980"/>
            <a:ext cx="3514816" cy="1938992"/>
          </a:xfrm>
          <a:prstGeom prst="rect">
            <a:avLst/>
          </a:prstGeom>
          <a:noFill/>
        </p:spPr>
        <p:txBody>
          <a:bodyPr wrap="square" lIns="91343" tIns="45672" rIns="91343" bIns="45672" rtlCol="0">
            <a:spAutoFit/>
          </a:bodyPr>
          <a:lstStyle/>
          <a:p>
            <a:pPr eaLnBrk="0" fontAlgn="base" hangingPunct="0">
              <a:spcBef>
                <a:spcPct val="0"/>
              </a:spcBef>
              <a:spcAft>
                <a:spcPct val="0"/>
              </a:spcAft>
              <a:defRPr/>
            </a:pPr>
            <a:r>
              <a:rPr lang="en-US" altLang="vi-VN" sz="4000" b="1" kern="0" dirty="0">
                <a:solidFill>
                  <a:srgbClr val="FF0000"/>
                </a:solidFill>
                <a:latin typeface="Times New Roman" pitchFamily="18" charset="0"/>
                <a:cs typeface="Times New Roman" pitchFamily="18" charset="0"/>
              </a:rPr>
              <a:t>637                       1459                       7829</a:t>
            </a:r>
            <a:endParaRPr lang="en-US" sz="4000" kern="0" dirty="0">
              <a:solidFill>
                <a:srgbClr val="FF0000"/>
              </a:solidFill>
              <a:latin typeface="Times New Roman" pitchFamily="18" charset="0"/>
              <a:cs typeface="Times New Roman" pitchFamily="18" charset="0"/>
            </a:endParaRPr>
          </a:p>
        </p:txBody>
      </p:sp>
      <p:sp>
        <p:nvSpPr>
          <p:cNvPr id="41" name="TextBox 40"/>
          <p:cNvSpPr txBox="1"/>
          <p:nvPr/>
        </p:nvSpPr>
        <p:spPr>
          <a:xfrm>
            <a:off x="6752862" y="722785"/>
            <a:ext cx="337458" cy="707886"/>
          </a:xfrm>
          <a:prstGeom prst="rect">
            <a:avLst/>
          </a:prstGeom>
          <a:noFill/>
        </p:spPr>
        <p:txBody>
          <a:bodyPr wrap="square" lIns="91343" tIns="45672" rIns="91343" bIns="45672" rtlCol="0">
            <a:spAutoFit/>
          </a:bodyPr>
          <a:lstStyle/>
          <a:p>
            <a:pPr>
              <a:defRPr/>
            </a:pPr>
            <a:r>
              <a:rPr lang="en-US" sz="4000" b="1" kern="0" dirty="0">
                <a:solidFill>
                  <a:srgbClr val="FF0000"/>
                </a:solidFill>
                <a:latin typeface="Arial"/>
              </a:rPr>
              <a:t>+</a:t>
            </a:r>
          </a:p>
        </p:txBody>
      </p:sp>
      <p:cxnSp>
        <p:nvCxnSpPr>
          <p:cNvPr id="42" name="Straight Connector 41"/>
          <p:cNvCxnSpPr>
            <a:cxnSpLocks/>
          </p:cNvCxnSpPr>
          <p:nvPr/>
        </p:nvCxnSpPr>
        <p:spPr>
          <a:xfrm>
            <a:off x="7090320" y="1584743"/>
            <a:ext cx="1017360"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3" name="Picture 4" descr="ga con"/>
          <p:cNvPicPr>
            <a:picLocks noChangeAspect="1" noChangeArrowheads="1"/>
          </p:cNvPicPr>
          <p:nvPr/>
        </p:nvPicPr>
        <p:blipFill>
          <a:blip r:embed="rId6"/>
          <a:srcRect/>
          <a:stretch>
            <a:fillRect/>
          </a:stretch>
        </p:blipFill>
        <p:spPr bwMode="auto">
          <a:xfrm>
            <a:off x="3170818" y="3020219"/>
            <a:ext cx="609600" cy="487362"/>
          </a:xfrm>
          <a:prstGeom prst="rect">
            <a:avLst/>
          </a:prstGeom>
          <a:noFill/>
        </p:spPr>
      </p:pic>
      <p:sp>
        <p:nvSpPr>
          <p:cNvPr id="44" name="Text Box 9"/>
          <p:cNvSpPr txBox="1">
            <a:spLocks noChangeArrowheads="1"/>
          </p:cNvSpPr>
          <p:nvPr/>
        </p:nvSpPr>
        <p:spPr bwMode="auto">
          <a:xfrm>
            <a:off x="3824633" y="2867737"/>
            <a:ext cx="5715000" cy="826454"/>
          </a:xfrm>
          <a:prstGeom prst="rect">
            <a:avLst/>
          </a:prstGeom>
          <a:noFill/>
          <a:ln w="9525">
            <a:noFill/>
            <a:miter lim="800000"/>
            <a:headEnd/>
            <a:tailEnd/>
          </a:ln>
          <a:effectLst/>
        </p:spPr>
        <p:txBody>
          <a:bodyPr lIns="91343" tIns="45672" rIns="91343" bIns="45672">
            <a:spAutoFit/>
          </a:bodyPr>
          <a:lstStyle/>
          <a:p>
            <a:pPr fontAlgn="base">
              <a:lnSpc>
                <a:spcPct val="120000"/>
              </a:lnSpc>
              <a:spcBef>
                <a:spcPct val="0"/>
              </a:spcBef>
              <a:spcAft>
                <a:spcPct val="20000"/>
              </a:spcAft>
              <a:defRPr/>
            </a:pPr>
            <a:r>
              <a:rPr lang="en-US" sz="4000" b="1" kern="0" dirty="0">
                <a:solidFill>
                  <a:srgbClr val="008000"/>
                </a:solidFill>
                <a:latin typeface="Times New Roman" pitchFamily="18" charset="0"/>
                <a:cs typeface="Times New Roman" pitchFamily="18" charset="0"/>
              </a:rPr>
              <a:t>a. S</a:t>
            </a:r>
          </a:p>
        </p:txBody>
      </p:sp>
      <p:pic>
        <p:nvPicPr>
          <p:cNvPr id="45" name="Picture 5" descr="ga con"/>
          <p:cNvPicPr>
            <a:picLocks noChangeAspect="1" noChangeArrowheads="1"/>
          </p:cNvPicPr>
          <p:nvPr/>
        </p:nvPicPr>
        <p:blipFill>
          <a:blip r:embed="rId6"/>
          <a:srcRect/>
          <a:stretch>
            <a:fillRect/>
          </a:stretch>
        </p:blipFill>
        <p:spPr bwMode="auto">
          <a:xfrm>
            <a:off x="3154295" y="3932160"/>
            <a:ext cx="670560" cy="536098"/>
          </a:xfrm>
          <a:prstGeom prst="rect">
            <a:avLst/>
          </a:prstGeom>
          <a:noFill/>
        </p:spPr>
      </p:pic>
      <p:sp>
        <p:nvSpPr>
          <p:cNvPr id="46" name="Text Box 10"/>
          <p:cNvSpPr txBox="1">
            <a:spLocks noChangeArrowheads="1"/>
          </p:cNvSpPr>
          <p:nvPr/>
        </p:nvSpPr>
        <p:spPr bwMode="auto">
          <a:xfrm>
            <a:off x="3896639" y="3843394"/>
            <a:ext cx="5715000" cy="826454"/>
          </a:xfrm>
          <a:prstGeom prst="rect">
            <a:avLst/>
          </a:prstGeom>
          <a:noFill/>
          <a:ln w="9525">
            <a:noFill/>
            <a:miter lim="800000"/>
            <a:headEnd/>
            <a:tailEnd/>
          </a:ln>
          <a:effectLst/>
        </p:spPr>
        <p:txBody>
          <a:bodyPr lIns="91343" tIns="45672" rIns="91343" bIns="45672">
            <a:spAutoFit/>
          </a:bodyPr>
          <a:lstStyle/>
          <a:p>
            <a:pPr fontAlgn="base">
              <a:lnSpc>
                <a:spcPct val="120000"/>
              </a:lnSpc>
              <a:spcBef>
                <a:spcPct val="0"/>
              </a:spcBef>
              <a:spcAft>
                <a:spcPct val="20000"/>
              </a:spcAft>
              <a:defRPr/>
            </a:pPr>
            <a:r>
              <a:rPr lang="en-US" sz="4000" b="1" dirty="0">
                <a:solidFill>
                  <a:srgbClr val="008000"/>
                </a:solidFill>
                <a:latin typeface="Times New Roman" pitchFamily="18" charset="0"/>
                <a:cs typeface="Times New Roman" pitchFamily="18" charset="0"/>
              </a:rPr>
              <a:t>b. Đ</a:t>
            </a:r>
          </a:p>
        </p:txBody>
      </p:sp>
      <p:pic>
        <p:nvPicPr>
          <p:cNvPr id="47" name="Picture 2" descr="ga me"/>
          <p:cNvPicPr>
            <a:picLocks noChangeAspect="1" noChangeArrowheads="1"/>
          </p:cNvPicPr>
          <p:nvPr/>
        </p:nvPicPr>
        <p:blipFill>
          <a:blip r:embed="rId7" cstate="print"/>
          <a:srcRect/>
          <a:stretch>
            <a:fillRect/>
          </a:stretch>
        </p:blipFill>
        <p:spPr bwMode="auto">
          <a:xfrm>
            <a:off x="591787" y="722793"/>
            <a:ext cx="1295400" cy="1211263"/>
          </a:xfrm>
          <a:prstGeom prst="rect">
            <a:avLst/>
          </a:prstGeom>
          <a:noFill/>
        </p:spPr>
      </p:pic>
    </p:spTree>
    <p:custDataLst>
      <p:tags r:id="rId1"/>
    </p:custDataLst>
    <p:extLst>
      <p:ext uri="{BB962C8B-B14F-4D97-AF65-F5344CB8AC3E}">
        <p14:creationId xmlns:p14="http://schemas.microsoft.com/office/powerpoint/2010/main" val="2556143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arn(inVertical)">
                                      <p:cBhvr>
                                        <p:cTn id="10" dur="500"/>
                                        <p:tgtEl>
                                          <p:spTgt spid="4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barn(inVertical)">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randombar(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randombar(horizontal)">
                                      <p:cBhvr>
                                        <p:cTn id="32" dur="500"/>
                                        <p:tgtEl>
                                          <p:spTgt spid="45"/>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randombar(horizontal)">
                                      <p:cBhvr>
                                        <p:cTn id="36" dur="500"/>
                                        <p:tgtEl>
                                          <p:spTgt spid="46"/>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3866 0.0199 C 0.05102 0.00417 0.08187 -0.12075 0.1139 -0.07703 C 0.14657 -0.03469 0.23665 0.21883 0.23236 0.2762 C 0.22728 0.33334 0.1165 0.26857 0.08643 0.26556 " pathEditMode="relative" rAng="19980000" ptsTypes="AAAA">
                                      <p:cBhvr>
                                        <p:cTn id="135" dur="2000" fill="hold"/>
                                        <p:tgtEl>
                                          <p:spTgt spid="47"/>
                                        </p:tgtEl>
                                        <p:attrNameLst>
                                          <p:attrName>ppt_x</p:attrName>
                                          <p:attrName>ppt_y</p:attrName>
                                        </p:attrNameLst>
                                      </p:cBhvr>
                                      <p:rCtr x="9047" y="10941"/>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4"/>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9" grpId="0"/>
      <p:bldP spid="40" grpId="0"/>
      <p:bldP spid="41" grpId="0"/>
      <p:bldP spid="44" grpId="0"/>
      <p:bldP spid="44" grpId="1"/>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WordArt 226"/>
          <p:cNvSpPr>
            <a:spLocks noChangeArrowheads="1" noChangeShapeType="1" noTextEdit="1"/>
          </p:cNvSpPr>
          <p:nvPr/>
        </p:nvSpPr>
        <p:spPr bwMode="auto">
          <a:xfrm>
            <a:off x="2016133" y="4948240"/>
            <a:ext cx="460375" cy="387350"/>
          </a:xfrm>
          <a:prstGeom prst="rect">
            <a:avLst/>
          </a:prstGeom>
        </p:spPr>
        <p:txBody>
          <a:bodyPr wrap="none" lIns="91343" tIns="45672" rIns="91343" bIns="45672" fromWordArt="1">
            <a:prstTxWarp prst="textInflate">
              <a:avLst>
                <a:gd name="adj" fmla="val 13634"/>
              </a:avLst>
            </a:prstTxWarp>
          </a:bodyPr>
          <a:lstStyle/>
          <a:p>
            <a:pPr algn="ctr" eaLnBrk="0" fontAlgn="base" hangingPunct="0">
              <a:spcBef>
                <a:spcPct val="0"/>
              </a:spcBef>
              <a:spcAft>
                <a:spcPct val="0"/>
              </a:spcAft>
              <a:defRPr/>
            </a:pPr>
            <a:endParaRPr lang="en-US" sz="3600" b="1" kern="10" dirty="0">
              <a:ln w="9525">
                <a:solidFill>
                  <a:srgbClr val="FFFF00"/>
                </a:solidFill>
                <a:round/>
                <a:headEnd/>
                <a:tailEnd/>
              </a:ln>
              <a:solidFill>
                <a:srgbClr val="FFFF00"/>
              </a:solidFill>
              <a:latin typeface=".VnTimeH"/>
            </a:endParaRPr>
          </a:p>
        </p:txBody>
      </p:sp>
      <p:sp>
        <p:nvSpPr>
          <p:cNvPr id="8224" name="WordArt 32"/>
          <p:cNvSpPr>
            <a:spLocks noChangeArrowheads="1" noChangeShapeType="1" noTextEdit="1"/>
          </p:cNvSpPr>
          <p:nvPr/>
        </p:nvSpPr>
        <p:spPr bwMode="auto">
          <a:xfrm>
            <a:off x="9382125"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a:ln w="19050">
                  <a:solidFill>
                    <a:srgbClr val="99CCFF"/>
                  </a:solidFill>
                  <a:round/>
                  <a:headEnd/>
                  <a:tailEnd/>
                </a:ln>
                <a:solidFill>
                  <a:srgbClr val="0066CC"/>
                </a:solidFill>
                <a:effectLst>
                  <a:outerShdw dist="35921" dir="2700000" algn="ctr" rotWithShape="0">
                    <a:srgbClr val="990000"/>
                  </a:outerShdw>
                </a:effectLst>
                <a:latin typeface="Impact"/>
              </a:rPr>
              <a:t>0</a:t>
            </a:r>
          </a:p>
        </p:txBody>
      </p:sp>
      <p:sp>
        <p:nvSpPr>
          <p:cNvPr id="8225" name="WordArt 33"/>
          <p:cNvSpPr>
            <a:spLocks noChangeArrowheads="1" noChangeShapeType="1" noTextEdit="1"/>
          </p:cNvSpPr>
          <p:nvPr/>
        </p:nvSpPr>
        <p:spPr bwMode="auto">
          <a:xfrm>
            <a:off x="9382125"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a:ln w="19050">
                  <a:solidFill>
                    <a:srgbClr val="99CCFF"/>
                  </a:solidFill>
                  <a:round/>
                  <a:headEnd/>
                  <a:tailEnd/>
                </a:ln>
                <a:solidFill>
                  <a:srgbClr val="0066CC"/>
                </a:solidFill>
                <a:effectLst>
                  <a:outerShdw dist="35921" dir="2700000" algn="ctr" rotWithShape="0">
                    <a:srgbClr val="990000"/>
                  </a:outerShdw>
                </a:effectLst>
                <a:latin typeface="Impact"/>
              </a:rPr>
              <a:t>1</a:t>
            </a:r>
          </a:p>
        </p:txBody>
      </p:sp>
      <p:sp>
        <p:nvSpPr>
          <p:cNvPr id="8226" name="WordArt 34"/>
          <p:cNvSpPr>
            <a:spLocks noChangeArrowheads="1" noChangeShapeType="1" noTextEdit="1"/>
          </p:cNvSpPr>
          <p:nvPr/>
        </p:nvSpPr>
        <p:spPr bwMode="auto">
          <a:xfrm>
            <a:off x="9386888" y="4419600"/>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a:ln w="19050">
                  <a:solidFill>
                    <a:srgbClr val="99CCFF"/>
                  </a:solidFill>
                  <a:round/>
                  <a:headEnd/>
                  <a:tailEnd/>
                </a:ln>
                <a:solidFill>
                  <a:srgbClr val="0066CC"/>
                </a:solidFill>
                <a:effectLst>
                  <a:outerShdw dist="35921" dir="2700000" algn="ctr" rotWithShape="0">
                    <a:srgbClr val="990000"/>
                  </a:outerShdw>
                </a:effectLst>
                <a:latin typeface="Impact"/>
              </a:rPr>
              <a:t>2</a:t>
            </a:r>
          </a:p>
        </p:txBody>
      </p:sp>
      <p:sp>
        <p:nvSpPr>
          <p:cNvPr id="8227" name="WordArt 35"/>
          <p:cNvSpPr>
            <a:spLocks noChangeArrowheads="1" noChangeShapeType="1" noTextEdit="1"/>
          </p:cNvSpPr>
          <p:nvPr/>
        </p:nvSpPr>
        <p:spPr bwMode="auto">
          <a:xfrm>
            <a:off x="9382125"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a:ln w="19050">
                  <a:solidFill>
                    <a:srgbClr val="99CCFF"/>
                  </a:solidFill>
                  <a:round/>
                  <a:headEnd/>
                  <a:tailEnd/>
                </a:ln>
                <a:solidFill>
                  <a:srgbClr val="0066CC"/>
                </a:solidFill>
                <a:effectLst>
                  <a:outerShdw dist="35921" dir="2700000" algn="ctr" rotWithShape="0">
                    <a:srgbClr val="990000"/>
                  </a:outerShdw>
                </a:effectLst>
                <a:latin typeface="Impact"/>
              </a:rPr>
              <a:t>3</a:t>
            </a:r>
          </a:p>
        </p:txBody>
      </p:sp>
      <p:sp>
        <p:nvSpPr>
          <p:cNvPr id="8228" name="WordArt 36"/>
          <p:cNvSpPr>
            <a:spLocks noChangeArrowheads="1" noChangeShapeType="1" noTextEdit="1"/>
          </p:cNvSpPr>
          <p:nvPr/>
        </p:nvSpPr>
        <p:spPr bwMode="auto">
          <a:xfrm>
            <a:off x="9429750"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a:ln w="19050">
                  <a:solidFill>
                    <a:srgbClr val="99CCFF"/>
                  </a:solidFill>
                  <a:round/>
                  <a:headEnd/>
                  <a:tailEnd/>
                </a:ln>
                <a:solidFill>
                  <a:srgbClr val="0066CC"/>
                </a:solidFill>
                <a:effectLst>
                  <a:outerShdw dist="35921" dir="2700000" algn="ctr" rotWithShape="0">
                    <a:srgbClr val="990000"/>
                  </a:outerShdw>
                </a:effectLst>
                <a:latin typeface="Impact"/>
              </a:rPr>
              <a:t>4</a:t>
            </a:r>
          </a:p>
        </p:txBody>
      </p:sp>
      <p:sp>
        <p:nvSpPr>
          <p:cNvPr id="8229" name="WordArt 37"/>
          <p:cNvSpPr>
            <a:spLocks noChangeArrowheads="1" noChangeShapeType="1" noTextEdit="1"/>
          </p:cNvSpPr>
          <p:nvPr/>
        </p:nvSpPr>
        <p:spPr bwMode="auto">
          <a:xfrm>
            <a:off x="9396413"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a:ln w="19050">
                  <a:solidFill>
                    <a:srgbClr val="99CCFF"/>
                  </a:solidFill>
                  <a:round/>
                  <a:headEnd/>
                  <a:tailEnd/>
                </a:ln>
                <a:solidFill>
                  <a:srgbClr val="0066CC"/>
                </a:solidFill>
                <a:effectLst>
                  <a:outerShdw dist="35921" dir="2700000" algn="ctr" rotWithShape="0">
                    <a:srgbClr val="990000"/>
                  </a:outerShdw>
                </a:effectLst>
                <a:latin typeface="Impact"/>
              </a:rPr>
              <a:t>5</a:t>
            </a:r>
          </a:p>
        </p:txBody>
      </p:sp>
      <p:sp>
        <p:nvSpPr>
          <p:cNvPr id="8230" name="WordArt 38"/>
          <p:cNvSpPr>
            <a:spLocks noChangeArrowheads="1" noChangeShapeType="1" noTextEdit="1"/>
          </p:cNvSpPr>
          <p:nvPr/>
        </p:nvSpPr>
        <p:spPr bwMode="auto">
          <a:xfrm>
            <a:off x="9382125"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a:ln w="19050">
                  <a:solidFill>
                    <a:srgbClr val="99CCFF"/>
                  </a:solidFill>
                  <a:round/>
                  <a:headEnd/>
                  <a:tailEnd/>
                </a:ln>
                <a:solidFill>
                  <a:srgbClr val="0066CC"/>
                </a:solidFill>
                <a:effectLst>
                  <a:outerShdw dist="35921" dir="2700000" algn="ctr" rotWithShape="0">
                    <a:srgbClr val="990000"/>
                  </a:outerShdw>
                </a:effectLst>
                <a:latin typeface="Impact"/>
              </a:rPr>
              <a:t>6</a:t>
            </a:r>
          </a:p>
        </p:txBody>
      </p:sp>
      <p:sp>
        <p:nvSpPr>
          <p:cNvPr id="8231" name="WordArt 39"/>
          <p:cNvSpPr>
            <a:spLocks noChangeArrowheads="1" noChangeShapeType="1" noTextEdit="1"/>
          </p:cNvSpPr>
          <p:nvPr/>
        </p:nvSpPr>
        <p:spPr bwMode="auto">
          <a:xfrm>
            <a:off x="9382125" y="4448175"/>
            <a:ext cx="666750" cy="742950"/>
          </a:xfrm>
          <a:prstGeom prst="rect">
            <a:avLst/>
          </a:prstGeom>
        </p:spPr>
        <p:txBody>
          <a:bodyPr wrap="none" lIns="91343" tIns="45672" rIns="91343" bIns="45672" fromWordArt="1">
            <a:prstTxWarp prst="textPlain">
              <a:avLst>
                <a:gd name="adj" fmla="val 50000"/>
              </a:avLst>
            </a:prstTxWarp>
          </a:bodyPr>
          <a:lstStyle/>
          <a:p>
            <a:pPr algn="ctr" eaLnBrk="0" fontAlgn="base" hangingPunct="0">
              <a:spcBef>
                <a:spcPct val="0"/>
              </a:spcBef>
              <a:spcAft>
                <a:spcPct val="0"/>
              </a:spcAft>
              <a:defRPr/>
            </a:pPr>
            <a:r>
              <a:rPr lang="en-US" sz="3600" b="1" kern="10">
                <a:ln w="19050">
                  <a:solidFill>
                    <a:srgbClr val="99CCFF"/>
                  </a:solidFill>
                  <a:round/>
                  <a:headEnd/>
                  <a:tailEnd/>
                </a:ln>
                <a:solidFill>
                  <a:srgbClr val="0066CC"/>
                </a:solidFill>
                <a:effectLst>
                  <a:outerShdw dist="35921" dir="2700000" algn="ctr" rotWithShape="0">
                    <a:srgbClr val="990000"/>
                  </a:outerShdw>
                </a:effectLst>
                <a:latin typeface="Impact"/>
              </a:rPr>
              <a:t>7</a:t>
            </a:r>
          </a:p>
        </p:txBody>
      </p:sp>
      <p:grpSp>
        <p:nvGrpSpPr>
          <p:cNvPr id="21" name="Group 48"/>
          <p:cNvGrpSpPr>
            <a:grpSpLocks/>
          </p:cNvGrpSpPr>
          <p:nvPr/>
        </p:nvGrpSpPr>
        <p:grpSpPr bwMode="auto">
          <a:xfrm>
            <a:off x="9988551" y="3263900"/>
            <a:ext cx="1752600" cy="1752600"/>
            <a:chOff x="4320" y="2928"/>
            <a:chExt cx="1104" cy="1104"/>
          </a:xfrm>
        </p:grpSpPr>
        <p:sp>
          <p:nvSpPr>
            <p:cNvPr id="6174" name="AutoShape 49"/>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p>
              <a:pPr algn="ctr" fontAlgn="base">
                <a:spcBef>
                  <a:spcPct val="50000"/>
                </a:spcBef>
                <a:spcAft>
                  <a:spcPct val="0"/>
                </a:spcAft>
                <a:defRPr/>
              </a:pPr>
              <a:endParaRPr lang="en-US" altLang="en-US" sz="6000" b="1">
                <a:solidFill>
                  <a:srgbClr val="FF0066"/>
                </a:solidFill>
                <a:latin typeface=".VnHelvetInsH" pitchFamily="34" charset="0"/>
              </a:endParaRPr>
            </a:p>
          </p:txBody>
        </p:sp>
        <p:sp>
          <p:nvSpPr>
            <p:cNvPr id="6175" name="WordArt 50"/>
            <p:cNvSpPr>
              <a:spLocks noChangeArrowheads="1" noChangeShapeType="1" noTextEdit="1"/>
            </p:cNvSpPr>
            <p:nvPr/>
          </p:nvSpPr>
          <p:spPr bwMode="auto">
            <a:xfrm>
              <a:off x="4563" y="3168"/>
              <a:ext cx="672" cy="576"/>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US" sz="3600" b="1" kern="10">
                  <a:ln w="9525">
                    <a:solidFill>
                      <a:srgbClr val="000000"/>
                    </a:solidFill>
                    <a:round/>
                    <a:headEnd/>
                    <a:tailEnd/>
                  </a:ln>
                  <a:solidFill>
                    <a:srgbClr val="000000"/>
                  </a:solidFill>
                  <a:latin typeface="Times New Roman"/>
                  <a:cs typeface="Times New Roman"/>
                </a:rPr>
                <a:t>Hết giờ</a:t>
              </a:r>
            </a:p>
          </p:txBody>
        </p:sp>
      </p:grpSp>
      <p:pic>
        <p:nvPicPr>
          <p:cNvPr id="6172" name="Picture 51" descr="people008"/>
          <p:cNvPicPr>
            <a:picLocks noChangeAspect="1" noChangeArrowheads="1" noCrop="1"/>
          </p:cNvPicPr>
          <p:nvPr/>
        </p:nvPicPr>
        <p:blipFill>
          <a:blip r:embed="rId5">
            <a:lum contrast="12000"/>
            <a:extLst>
              <a:ext uri="{28A0092B-C50C-407E-A947-70E740481C1C}">
                <a14:useLocalDpi xmlns:a14="http://schemas.microsoft.com/office/drawing/2010/main" val="0"/>
              </a:ext>
            </a:extLst>
          </a:blip>
          <a:srcRect/>
          <a:stretch>
            <a:fillRect/>
          </a:stretch>
        </p:blipFill>
        <p:spPr bwMode="auto">
          <a:xfrm>
            <a:off x="10210800" y="6319839"/>
            <a:ext cx="457200"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 Box 7"/>
          <p:cNvSpPr txBox="1">
            <a:spLocks noChangeArrowheads="1"/>
          </p:cNvSpPr>
          <p:nvPr/>
        </p:nvSpPr>
        <p:spPr bwMode="auto">
          <a:xfrm>
            <a:off x="2246312" y="558976"/>
            <a:ext cx="4893398" cy="646331"/>
          </a:xfrm>
          <a:prstGeom prst="rect">
            <a:avLst/>
          </a:prstGeom>
          <a:noFill/>
          <a:ln w="9525">
            <a:noFill/>
            <a:miter lim="800000"/>
            <a:headEnd/>
            <a:tailEnd/>
          </a:ln>
          <a:effectLst/>
        </p:spPr>
        <p:txBody>
          <a:bodyPr wrap="square" lIns="91343" tIns="45672" rIns="91343" bIns="45672">
            <a:spAutoFit/>
          </a:bodyPr>
          <a:lstStyle/>
          <a:p>
            <a:pPr>
              <a:defRPr/>
            </a:pPr>
            <a:r>
              <a:rPr lang="en-US" sz="3600" kern="0" dirty="0" err="1">
                <a:solidFill>
                  <a:srgbClr val="000000"/>
                </a:solidFill>
                <a:latin typeface="Times New Roman" pitchFamily="18" charset="0"/>
                <a:cs typeface="Times New Roman" pitchFamily="18" charset="0"/>
              </a:rPr>
              <a:t>Đúng</a:t>
            </a:r>
            <a:r>
              <a:rPr lang="en-US" sz="3600" kern="0" dirty="0">
                <a:solidFill>
                  <a:srgbClr val="000000"/>
                </a:solidFill>
                <a:latin typeface="Times New Roman" pitchFamily="18" charset="0"/>
                <a:cs typeface="Times New Roman" pitchFamily="18" charset="0"/>
              </a:rPr>
              <a:t> </a:t>
            </a:r>
            <a:r>
              <a:rPr lang="en-US" sz="3600" kern="0" dirty="0" err="1">
                <a:solidFill>
                  <a:srgbClr val="000000"/>
                </a:solidFill>
                <a:latin typeface="Times New Roman" pitchFamily="18" charset="0"/>
                <a:cs typeface="Times New Roman" pitchFamily="18" charset="0"/>
              </a:rPr>
              <a:t>ghi</a:t>
            </a:r>
            <a:r>
              <a:rPr lang="en-US" sz="3600" kern="0" dirty="0">
                <a:solidFill>
                  <a:srgbClr val="000000"/>
                </a:solidFill>
                <a:latin typeface="Times New Roman" pitchFamily="18" charset="0"/>
                <a:cs typeface="Times New Roman" pitchFamily="18" charset="0"/>
              </a:rPr>
              <a:t> Đ, </a:t>
            </a:r>
            <a:r>
              <a:rPr lang="en-US" sz="3600" kern="0" dirty="0" err="1">
                <a:solidFill>
                  <a:srgbClr val="000000"/>
                </a:solidFill>
                <a:latin typeface="Times New Roman" pitchFamily="18" charset="0"/>
                <a:cs typeface="Times New Roman" pitchFamily="18" charset="0"/>
              </a:rPr>
              <a:t>sai</a:t>
            </a:r>
            <a:r>
              <a:rPr lang="en-US" sz="3600" kern="0" dirty="0">
                <a:solidFill>
                  <a:srgbClr val="000000"/>
                </a:solidFill>
                <a:latin typeface="Times New Roman" pitchFamily="18" charset="0"/>
                <a:cs typeface="Times New Roman" pitchFamily="18" charset="0"/>
              </a:rPr>
              <a:t> </a:t>
            </a:r>
            <a:r>
              <a:rPr lang="en-US" sz="3600" kern="0" dirty="0" err="1">
                <a:solidFill>
                  <a:srgbClr val="000000"/>
                </a:solidFill>
                <a:latin typeface="Times New Roman" pitchFamily="18" charset="0"/>
                <a:cs typeface="Times New Roman" pitchFamily="18" charset="0"/>
              </a:rPr>
              <a:t>ghi</a:t>
            </a:r>
            <a:r>
              <a:rPr lang="en-US" sz="3600" kern="0" dirty="0">
                <a:solidFill>
                  <a:srgbClr val="000000"/>
                </a:solidFill>
                <a:latin typeface="Times New Roman" pitchFamily="18" charset="0"/>
                <a:cs typeface="Times New Roman" pitchFamily="18" charset="0"/>
              </a:rPr>
              <a:t> S  </a:t>
            </a:r>
          </a:p>
        </p:txBody>
      </p:sp>
      <p:sp>
        <p:nvSpPr>
          <p:cNvPr id="36" name="TextBox 35"/>
          <p:cNvSpPr txBox="1"/>
          <p:nvPr/>
        </p:nvSpPr>
        <p:spPr>
          <a:xfrm>
            <a:off x="6932840" y="420469"/>
            <a:ext cx="2449286" cy="1938992"/>
          </a:xfrm>
          <a:prstGeom prst="rect">
            <a:avLst/>
          </a:prstGeom>
          <a:noFill/>
        </p:spPr>
        <p:txBody>
          <a:bodyPr wrap="square" lIns="91343" tIns="45672" rIns="91343" bIns="45672" rtlCol="0">
            <a:spAutoFit/>
          </a:bodyPr>
          <a:lstStyle/>
          <a:p>
            <a:pPr eaLnBrk="0" fontAlgn="base" hangingPunct="0">
              <a:spcBef>
                <a:spcPct val="0"/>
              </a:spcBef>
              <a:spcAft>
                <a:spcPct val="0"/>
              </a:spcAft>
              <a:defRPr/>
            </a:pPr>
            <a:r>
              <a:rPr lang="en-US" altLang="vi-VN" sz="4000" b="1" kern="0" dirty="0">
                <a:solidFill>
                  <a:srgbClr val="FF0000"/>
                </a:solidFill>
                <a:latin typeface="Times New Roman" pitchFamily="18" charset="0"/>
                <a:cs typeface="Times New Roman" pitchFamily="18" charset="0"/>
              </a:rPr>
              <a:t>2365                       1879                       3244</a:t>
            </a:r>
            <a:endParaRPr lang="en-US" sz="4000" kern="0" dirty="0">
              <a:solidFill>
                <a:srgbClr val="FF0000"/>
              </a:solidFill>
              <a:latin typeface="Times New Roman" pitchFamily="18" charset="0"/>
              <a:cs typeface="Times New Roman" pitchFamily="18" charset="0"/>
            </a:endParaRPr>
          </a:p>
        </p:txBody>
      </p:sp>
      <p:sp>
        <p:nvSpPr>
          <p:cNvPr id="38" name="TextBox 37"/>
          <p:cNvSpPr txBox="1"/>
          <p:nvPr/>
        </p:nvSpPr>
        <p:spPr>
          <a:xfrm>
            <a:off x="6623321" y="753556"/>
            <a:ext cx="337458" cy="707886"/>
          </a:xfrm>
          <a:prstGeom prst="rect">
            <a:avLst/>
          </a:prstGeom>
          <a:noFill/>
        </p:spPr>
        <p:txBody>
          <a:bodyPr wrap="square" lIns="91343" tIns="45672" rIns="91343" bIns="45672" rtlCol="0">
            <a:spAutoFit/>
          </a:bodyPr>
          <a:lstStyle/>
          <a:p>
            <a:pPr>
              <a:defRPr/>
            </a:pPr>
            <a:r>
              <a:rPr lang="en-US" sz="4000" b="1" kern="0" dirty="0">
                <a:solidFill>
                  <a:srgbClr val="FF0000"/>
                </a:solidFill>
                <a:latin typeface="Arial"/>
              </a:rPr>
              <a:t>+</a:t>
            </a:r>
          </a:p>
        </p:txBody>
      </p:sp>
      <p:cxnSp>
        <p:nvCxnSpPr>
          <p:cNvPr id="39" name="Straight Connector 38"/>
          <p:cNvCxnSpPr/>
          <p:nvPr/>
        </p:nvCxnSpPr>
        <p:spPr>
          <a:xfrm>
            <a:off x="7101576" y="1698767"/>
            <a:ext cx="861647" cy="0"/>
          </a:xfrm>
          <a:prstGeom prst="line">
            <a:avLst/>
          </a:prstGeom>
          <a:noFill/>
          <a:ln w="38100" cap="flat" cmpd="sng" algn="ctr">
            <a:solidFill>
              <a:srgbClr val="002060"/>
            </a:solidFill>
            <a:prstDash val="solid"/>
          </a:ln>
          <a:effectLst>
            <a:outerShdw blurRad="40000" dist="23000" dir="5400000" rotWithShape="0">
              <a:srgbClr val="000000">
                <a:alpha val="35000"/>
              </a:srgbClr>
            </a:outerShdw>
          </a:effectLst>
        </p:spPr>
      </p:cxnSp>
      <p:pic>
        <p:nvPicPr>
          <p:cNvPr id="40" name="Picture 4" descr="ga con"/>
          <p:cNvPicPr>
            <a:picLocks noChangeAspect="1" noChangeArrowheads="1"/>
          </p:cNvPicPr>
          <p:nvPr/>
        </p:nvPicPr>
        <p:blipFill>
          <a:blip r:embed="rId6"/>
          <a:srcRect/>
          <a:stretch>
            <a:fillRect/>
          </a:stretch>
        </p:blipFill>
        <p:spPr bwMode="auto">
          <a:xfrm>
            <a:off x="3124200" y="3129477"/>
            <a:ext cx="609600" cy="487362"/>
          </a:xfrm>
          <a:prstGeom prst="rect">
            <a:avLst/>
          </a:prstGeom>
          <a:noFill/>
        </p:spPr>
      </p:pic>
      <p:sp>
        <p:nvSpPr>
          <p:cNvPr id="41" name="Text Box 9"/>
          <p:cNvSpPr txBox="1">
            <a:spLocks noChangeArrowheads="1"/>
          </p:cNvSpPr>
          <p:nvPr/>
        </p:nvSpPr>
        <p:spPr bwMode="auto">
          <a:xfrm>
            <a:off x="4038600" y="3026230"/>
            <a:ext cx="5715000" cy="826454"/>
          </a:xfrm>
          <a:prstGeom prst="rect">
            <a:avLst/>
          </a:prstGeom>
          <a:noFill/>
          <a:ln w="9525">
            <a:noFill/>
            <a:miter lim="800000"/>
            <a:headEnd/>
            <a:tailEnd/>
          </a:ln>
          <a:effectLst/>
        </p:spPr>
        <p:txBody>
          <a:bodyPr lIns="91343" tIns="45672" rIns="91343" bIns="45672">
            <a:spAutoFit/>
          </a:bodyPr>
          <a:lstStyle/>
          <a:p>
            <a:pPr fontAlgn="base">
              <a:lnSpc>
                <a:spcPct val="120000"/>
              </a:lnSpc>
              <a:spcBef>
                <a:spcPct val="0"/>
              </a:spcBef>
              <a:spcAft>
                <a:spcPct val="20000"/>
              </a:spcAft>
              <a:defRPr/>
            </a:pPr>
            <a:r>
              <a:rPr lang="en-US" sz="4000" b="1" kern="0" dirty="0">
                <a:solidFill>
                  <a:srgbClr val="008000"/>
                </a:solidFill>
                <a:latin typeface="Times New Roman" pitchFamily="18" charset="0"/>
                <a:cs typeface="Times New Roman" pitchFamily="18" charset="0"/>
              </a:rPr>
              <a:t>a. S</a:t>
            </a:r>
          </a:p>
        </p:txBody>
      </p:sp>
      <p:pic>
        <p:nvPicPr>
          <p:cNvPr id="42" name="Picture 5" descr="ga con"/>
          <p:cNvPicPr>
            <a:picLocks noChangeAspect="1" noChangeArrowheads="1"/>
          </p:cNvPicPr>
          <p:nvPr/>
        </p:nvPicPr>
        <p:blipFill>
          <a:blip r:embed="rId6"/>
          <a:srcRect/>
          <a:stretch>
            <a:fillRect/>
          </a:stretch>
        </p:blipFill>
        <p:spPr bwMode="auto">
          <a:xfrm>
            <a:off x="3200400" y="4084638"/>
            <a:ext cx="609600" cy="487362"/>
          </a:xfrm>
          <a:prstGeom prst="rect">
            <a:avLst/>
          </a:prstGeom>
          <a:noFill/>
        </p:spPr>
      </p:pic>
      <p:sp>
        <p:nvSpPr>
          <p:cNvPr id="43" name="Text Box 10"/>
          <p:cNvSpPr txBox="1">
            <a:spLocks noChangeArrowheads="1"/>
          </p:cNvSpPr>
          <p:nvPr/>
        </p:nvSpPr>
        <p:spPr bwMode="auto">
          <a:xfrm>
            <a:off x="4038600" y="3978277"/>
            <a:ext cx="5715000" cy="826454"/>
          </a:xfrm>
          <a:prstGeom prst="rect">
            <a:avLst/>
          </a:prstGeom>
          <a:noFill/>
          <a:ln w="9525">
            <a:noFill/>
            <a:miter lim="800000"/>
            <a:headEnd/>
            <a:tailEnd/>
          </a:ln>
          <a:effectLst/>
        </p:spPr>
        <p:txBody>
          <a:bodyPr lIns="91343" tIns="45672" rIns="91343" bIns="45672">
            <a:spAutoFit/>
          </a:bodyPr>
          <a:lstStyle/>
          <a:p>
            <a:pPr fontAlgn="base">
              <a:lnSpc>
                <a:spcPct val="120000"/>
              </a:lnSpc>
              <a:spcBef>
                <a:spcPct val="0"/>
              </a:spcBef>
              <a:spcAft>
                <a:spcPct val="20000"/>
              </a:spcAft>
              <a:defRPr/>
            </a:pPr>
            <a:r>
              <a:rPr lang="en-US" sz="4000" b="1" kern="0" dirty="0">
                <a:solidFill>
                  <a:srgbClr val="008000"/>
                </a:solidFill>
                <a:latin typeface="Times New Roman" pitchFamily="18" charset="0"/>
                <a:cs typeface="Times New Roman" pitchFamily="18" charset="0"/>
              </a:rPr>
              <a:t>b. Đ</a:t>
            </a:r>
          </a:p>
        </p:txBody>
      </p:sp>
      <p:pic>
        <p:nvPicPr>
          <p:cNvPr id="44" name="Picture 2" descr="ga me"/>
          <p:cNvPicPr>
            <a:picLocks noChangeAspect="1" noChangeArrowheads="1"/>
          </p:cNvPicPr>
          <p:nvPr/>
        </p:nvPicPr>
        <p:blipFill>
          <a:blip r:embed="rId7" cstate="print"/>
          <a:srcRect/>
          <a:stretch>
            <a:fillRect/>
          </a:stretch>
        </p:blipFill>
        <p:spPr bwMode="auto">
          <a:xfrm>
            <a:off x="1070633" y="1107507"/>
            <a:ext cx="1295400" cy="1211263"/>
          </a:xfrm>
          <a:prstGeom prst="rect">
            <a:avLst/>
          </a:prstGeom>
          <a:noFill/>
        </p:spPr>
      </p:pic>
    </p:spTree>
    <p:custDataLst>
      <p:tags r:id="rId1"/>
    </p:custDataLst>
    <p:extLst>
      <p:ext uri="{BB962C8B-B14F-4D97-AF65-F5344CB8AC3E}">
        <p14:creationId xmlns:p14="http://schemas.microsoft.com/office/powerpoint/2010/main" val="4550982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barn(inVertical)">
                                      <p:cBhvr>
                                        <p:cTn id="10" dur="500"/>
                                        <p:tgtEl>
                                          <p:spTgt spid="3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barn(inVertical)">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barn(inVertical)">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par>
                          <p:cTn id="24" fill="hold">
                            <p:stCondLst>
                              <p:cond delay="500"/>
                            </p:stCondLst>
                            <p:childTnLst>
                              <p:par>
                                <p:cTn id="25" presetID="14" presetClass="entr" presetSubtype="1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randombar(horizontal)">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randombar(horizontal)">
                                      <p:cBhvr>
                                        <p:cTn id="32" dur="500"/>
                                        <p:tgtEl>
                                          <p:spTgt spid="42"/>
                                        </p:tgtEl>
                                      </p:cBhvr>
                                    </p:animEffect>
                                  </p:childTnLst>
                                </p:cTn>
                              </p:par>
                            </p:childTnLst>
                          </p:cTn>
                        </p:par>
                        <p:par>
                          <p:cTn id="33" fill="hold">
                            <p:stCondLst>
                              <p:cond delay="500"/>
                            </p:stCondLst>
                            <p:childTnLst>
                              <p:par>
                                <p:cTn id="34" presetID="14" presetClass="entr" presetSubtype="10"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randombar(horizontal)">
                                      <p:cBhvr>
                                        <p:cTn id="36" dur="500"/>
                                        <p:tgtEl>
                                          <p:spTgt spid="43"/>
                                        </p:tgtEl>
                                      </p:cBhvr>
                                    </p:animEffect>
                                  </p:childTnLst>
                                </p:cTn>
                              </p:par>
                              <p:par>
                                <p:cTn id="37" presetID="5" presetClass="entr" presetSubtype="10" fill="hold" grpId="0" nodeType="withEffect" nodePh="1">
                                  <p:stCondLst>
                                    <p:cond delay="5000"/>
                                  </p:stCondLst>
                                  <p:endCondLst>
                                    <p:cond evt="begin" delay="0">
                                      <p:tn val="37"/>
                                    </p:cond>
                                  </p:endCondLst>
                                  <p:childTnLst>
                                    <p:set>
                                      <p:cBhvr>
                                        <p:cTn id="38" dur="1" fill="hold">
                                          <p:stCondLst>
                                            <p:cond delay="0"/>
                                          </p:stCondLst>
                                        </p:cTn>
                                        <p:tgtEl>
                                          <p:spTgt spid="20"/>
                                        </p:tgtEl>
                                        <p:attrNameLst>
                                          <p:attrName>style.visibility</p:attrName>
                                        </p:attrNameLst>
                                      </p:cBhvr>
                                      <p:to>
                                        <p:strVal val="visible"/>
                                      </p:to>
                                    </p:set>
                                    <p:animEffect transition="in" filter="checkerboard(across)">
                                      <p:cBhvr>
                                        <p:cTn id="39" dur="500"/>
                                        <p:tgtEl>
                                          <p:spTgt spid="2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8231"/>
                                        </p:tgtEl>
                                        <p:attrNameLst>
                                          <p:attrName>style.visibility</p:attrName>
                                        </p:attrNameLst>
                                      </p:cBhvr>
                                      <p:to>
                                        <p:strVal val="visible"/>
                                      </p:to>
                                    </p:set>
                                    <p:animEffect transition="in" filter="dissolve">
                                      <p:cBhvr>
                                        <p:cTn id="44" dur="500"/>
                                        <p:tgtEl>
                                          <p:spTgt spid="8231"/>
                                        </p:tgtEl>
                                      </p:cBhvr>
                                    </p:animEffect>
                                  </p:childTnLst>
                                  <p:subTnLst>
                                    <p:audio>
                                      <p:cMediaNode>
                                        <p:cTn display="0" masterRel="sameClick">
                                          <p:stCondLst>
                                            <p:cond evt="begin" delay="0">
                                              <p:tn val="42"/>
                                            </p:cond>
                                          </p:stCondLst>
                                          <p:endCondLst>
                                            <p:cond evt="onStopAudio" delay="0">
                                              <p:tgtEl>
                                                <p:sldTgt/>
                                              </p:tgtEl>
                                            </p:cond>
                                          </p:endCondLst>
                                        </p:cTn>
                                        <p:tgtEl>
                                          <p:sndTgt r:embed="rId3" name="camera.wav"/>
                                        </p:tgtEl>
                                      </p:cMediaNode>
                                    </p:audio>
                                  </p:subTnLst>
                                </p:cTn>
                              </p:par>
                            </p:childTnLst>
                          </p:cTn>
                        </p:par>
                        <p:par>
                          <p:cTn id="45" fill="hold" nodeType="afterGroup">
                            <p:stCondLst>
                              <p:cond delay="500"/>
                            </p:stCondLst>
                            <p:childTnLst>
                              <p:par>
                                <p:cTn id="46" presetID="53" presetClass="exit" presetSubtype="0" fill="hold" grpId="1" nodeType="afterEffect">
                                  <p:stCondLst>
                                    <p:cond delay="0"/>
                                  </p:stCondLst>
                                  <p:childTnLst>
                                    <p:anim calcmode="lin" valueType="num">
                                      <p:cBhvr>
                                        <p:cTn id="47" dur="500"/>
                                        <p:tgtEl>
                                          <p:spTgt spid="8231"/>
                                        </p:tgtEl>
                                        <p:attrNameLst>
                                          <p:attrName>ppt_w</p:attrName>
                                        </p:attrNameLst>
                                      </p:cBhvr>
                                      <p:tavLst>
                                        <p:tav tm="0">
                                          <p:val>
                                            <p:strVal val="ppt_w"/>
                                          </p:val>
                                        </p:tav>
                                        <p:tav tm="100000">
                                          <p:val>
                                            <p:fltVal val="0"/>
                                          </p:val>
                                        </p:tav>
                                      </p:tavLst>
                                    </p:anim>
                                    <p:anim calcmode="lin" valueType="num">
                                      <p:cBhvr>
                                        <p:cTn id="48" dur="500"/>
                                        <p:tgtEl>
                                          <p:spTgt spid="8231"/>
                                        </p:tgtEl>
                                        <p:attrNameLst>
                                          <p:attrName>ppt_h</p:attrName>
                                        </p:attrNameLst>
                                      </p:cBhvr>
                                      <p:tavLst>
                                        <p:tav tm="0">
                                          <p:val>
                                            <p:strVal val="ppt_h"/>
                                          </p:val>
                                        </p:tav>
                                        <p:tav tm="100000">
                                          <p:val>
                                            <p:fltVal val="0"/>
                                          </p:val>
                                        </p:tav>
                                      </p:tavLst>
                                    </p:anim>
                                    <p:animEffect transition="out" filter="fade">
                                      <p:cBhvr>
                                        <p:cTn id="49" dur="500"/>
                                        <p:tgtEl>
                                          <p:spTgt spid="8231"/>
                                        </p:tgtEl>
                                      </p:cBhvr>
                                    </p:animEffect>
                                    <p:set>
                                      <p:cBhvr>
                                        <p:cTn id="50" dur="1" fill="hold">
                                          <p:stCondLst>
                                            <p:cond delay="499"/>
                                          </p:stCondLst>
                                        </p:cTn>
                                        <p:tgtEl>
                                          <p:spTgt spid="8231"/>
                                        </p:tgtEl>
                                        <p:attrNameLst>
                                          <p:attrName>style.visibility</p:attrName>
                                        </p:attrNameLst>
                                      </p:cBhvr>
                                      <p:to>
                                        <p:strVal val="hidden"/>
                                      </p:to>
                                    </p:set>
                                  </p:childTnLst>
                                </p:cTn>
                              </p:par>
                            </p:childTnLst>
                          </p:cTn>
                        </p:par>
                        <p:par>
                          <p:cTn id="51" fill="hold" nodeType="afterGroup">
                            <p:stCondLst>
                              <p:cond delay="1000"/>
                            </p:stCondLst>
                            <p:childTnLst>
                              <p:par>
                                <p:cTn id="52" presetID="9" presetClass="entr" presetSubtype="0" fill="hold" grpId="0" nodeType="afterEffect">
                                  <p:stCondLst>
                                    <p:cond delay="0"/>
                                  </p:stCondLst>
                                  <p:childTnLst>
                                    <p:set>
                                      <p:cBhvr>
                                        <p:cTn id="53" dur="1" fill="hold">
                                          <p:stCondLst>
                                            <p:cond delay="0"/>
                                          </p:stCondLst>
                                        </p:cTn>
                                        <p:tgtEl>
                                          <p:spTgt spid="8230"/>
                                        </p:tgtEl>
                                        <p:attrNameLst>
                                          <p:attrName>style.visibility</p:attrName>
                                        </p:attrNameLst>
                                      </p:cBhvr>
                                      <p:to>
                                        <p:strVal val="visible"/>
                                      </p:to>
                                    </p:set>
                                    <p:animEffect transition="in" filter="dissolve">
                                      <p:cBhvr>
                                        <p:cTn id="54" dur="500"/>
                                        <p:tgtEl>
                                          <p:spTgt spid="8230"/>
                                        </p:tgtEl>
                                      </p:cBhvr>
                                    </p:animEffect>
                                  </p:childTnLst>
                                  <p:subTnLst>
                                    <p:audio>
                                      <p:cMediaNode>
                                        <p:cTn display="0" masterRel="sameClick">
                                          <p:stCondLst>
                                            <p:cond evt="begin" delay="0">
                                              <p:tn val="52"/>
                                            </p:cond>
                                          </p:stCondLst>
                                          <p:endCondLst>
                                            <p:cond evt="onStopAudio" delay="0">
                                              <p:tgtEl>
                                                <p:sldTgt/>
                                              </p:tgtEl>
                                            </p:cond>
                                          </p:endCondLst>
                                        </p:cTn>
                                        <p:tgtEl>
                                          <p:sndTgt r:embed="rId3" name="camera.wav"/>
                                        </p:tgtEl>
                                      </p:cMediaNode>
                                    </p:audio>
                                  </p:subTnLst>
                                </p:cTn>
                              </p:par>
                            </p:childTnLst>
                          </p:cTn>
                        </p:par>
                        <p:par>
                          <p:cTn id="55" fill="hold" nodeType="afterGroup">
                            <p:stCondLst>
                              <p:cond delay="1500"/>
                            </p:stCondLst>
                            <p:childTnLst>
                              <p:par>
                                <p:cTn id="56" presetID="53" presetClass="exit" presetSubtype="0" fill="hold" grpId="1" nodeType="afterEffect">
                                  <p:stCondLst>
                                    <p:cond delay="0"/>
                                  </p:stCondLst>
                                  <p:childTnLst>
                                    <p:anim calcmode="lin" valueType="num">
                                      <p:cBhvr>
                                        <p:cTn id="57" dur="500"/>
                                        <p:tgtEl>
                                          <p:spTgt spid="8230"/>
                                        </p:tgtEl>
                                        <p:attrNameLst>
                                          <p:attrName>ppt_w</p:attrName>
                                        </p:attrNameLst>
                                      </p:cBhvr>
                                      <p:tavLst>
                                        <p:tav tm="0">
                                          <p:val>
                                            <p:strVal val="ppt_w"/>
                                          </p:val>
                                        </p:tav>
                                        <p:tav tm="100000">
                                          <p:val>
                                            <p:fltVal val="0"/>
                                          </p:val>
                                        </p:tav>
                                      </p:tavLst>
                                    </p:anim>
                                    <p:anim calcmode="lin" valueType="num">
                                      <p:cBhvr>
                                        <p:cTn id="58" dur="500"/>
                                        <p:tgtEl>
                                          <p:spTgt spid="8230"/>
                                        </p:tgtEl>
                                        <p:attrNameLst>
                                          <p:attrName>ppt_h</p:attrName>
                                        </p:attrNameLst>
                                      </p:cBhvr>
                                      <p:tavLst>
                                        <p:tav tm="0">
                                          <p:val>
                                            <p:strVal val="ppt_h"/>
                                          </p:val>
                                        </p:tav>
                                        <p:tav tm="100000">
                                          <p:val>
                                            <p:fltVal val="0"/>
                                          </p:val>
                                        </p:tav>
                                      </p:tavLst>
                                    </p:anim>
                                    <p:animEffect transition="out" filter="fade">
                                      <p:cBhvr>
                                        <p:cTn id="59" dur="500"/>
                                        <p:tgtEl>
                                          <p:spTgt spid="8230"/>
                                        </p:tgtEl>
                                      </p:cBhvr>
                                    </p:animEffect>
                                    <p:set>
                                      <p:cBhvr>
                                        <p:cTn id="60" dur="1" fill="hold">
                                          <p:stCondLst>
                                            <p:cond delay="499"/>
                                          </p:stCondLst>
                                        </p:cTn>
                                        <p:tgtEl>
                                          <p:spTgt spid="8230"/>
                                        </p:tgtEl>
                                        <p:attrNameLst>
                                          <p:attrName>style.visibility</p:attrName>
                                        </p:attrNameLst>
                                      </p:cBhvr>
                                      <p:to>
                                        <p:strVal val="hidden"/>
                                      </p:to>
                                    </p:set>
                                  </p:childTnLst>
                                </p:cTn>
                              </p:par>
                            </p:childTnLst>
                          </p:cTn>
                        </p:par>
                        <p:par>
                          <p:cTn id="61" fill="hold" nodeType="afterGroup">
                            <p:stCondLst>
                              <p:cond delay="2000"/>
                            </p:stCondLst>
                            <p:childTnLst>
                              <p:par>
                                <p:cTn id="62" presetID="9" presetClass="entr" presetSubtype="0" fill="hold" grpId="0" nodeType="afterEffect">
                                  <p:stCondLst>
                                    <p:cond delay="0"/>
                                  </p:stCondLst>
                                  <p:childTnLst>
                                    <p:set>
                                      <p:cBhvr>
                                        <p:cTn id="63" dur="1" fill="hold">
                                          <p:stCondLst>
                                            <p:cond delay="0"/>
                                          </p:stCondLst>
                                        </p:cTn>
                                        <p:tgtEl>
                                          <p:spTgt spid="8229"/>
                                        </p:tgtEl>
                                        <p:attrNameLst>
                                          <p:attrName>style.visibility</p:attrName>
                                        </p:attrNameLst>
                                      </p:cBhvr>
                                      <p:to>
                                        <p:strVal val="visible"/>
                                      </p:to>
                                    </p:set>
                                    <p:animEffect transition="in" filter="dissolve">
                                      <p:cBhvr>
                                        <p:cTn id="64" dur="500"/>
                                        <p:tgtEl>
                                          <p:spTgt spid="8229"/>
                                        </p:tgtEl>
                                      </p:cBhvr>
                                    </p:animEffect>
                                  </p:childTnLst>
                                  <p:subTnLst>
                                    <p:audio>
                                      <p:cMediaNode>
                                        <p:cTn display="0" masterRel="sameClick">
                                          <p:stCondLst>
                                            <p:cond evt="begin" delay="0">
                                              <p:tn val="62"/>
                                            </p:cond>
                                          </p:stCondLst>
                                          <p:endCondLst>
                                            <p:cond evt="onStopAudio" delay="0">
                                              <p:tgtEl>
                                                <p:sldTgt/>
                                              </p:tgtEl>
                                            </p:cond>
                                          </p:endCondLst>
                                        </p:cTn>
                                        <p:tgtEl>
                                          <p:sndTgt r:embed="rId3" name="camera.wav"/>
                                        </p:tgtEl>
                                      </p:cMediaNode>
                                    </p:audio>
                                  </p:subTnLst>
                                </p:cTn>
                              </p:par>
                            </p:childTnLst>
                          </p:cTn>
                        </p:par>
                        <p:par>
                          <p:cTn id="65" fill="hold" nodeType="afterGroup">
                            <p:stCondLst>
                              <p:cond delay="2500"/>
                            </p:stCondLst>
                            <p:childTnLst>
                              <p:par>
                                <p:cTn id="66" presetID="53" presetClass="exit" presetSubtype="0" fill="hold" grpId="1" nodeType="afterEffect">
                                  <p:stCondLst>
                                    <p:cond delay="0"/>
                                  </p:stCondLst>
                                  <p:childTnLst>
                                    <p:anim calcmode="lin" valueType="num">
                                      <p:cBhvr>
                                        <p:cTn id="67" dur="500"/>
                                        <p:tgtEl>
                                          <p:spTgt spid="8229"/>
                                        </p:tgtEl>
                                        <p:attrNameLst>
                                          <p:attrName>ppt_w</p:attrName>
                                        </p:attrNameLst>
                                      </p:cBhvr>
                                      <p:tavLst>
                                        <p:tav tm="0">
                                          <p:val>
                                            <p:strVal val="ppt_w"/>
                                          </p:val>
                                        </p:tav>
                                        <p:tav tm="100000">
                                          <p:val>
                                            <p:fltVal val="0"/>
                                          </p:val>
                                        </p:tav>
                                      </p:tavLst>
                                    </p:anim>
                                    <p:anim calcmode="lin" valueType="num">
                                      <p:cBhvr>
                                        <p:cTn id="68" dur="500"/>
                                        <p:tgtEl>
                                          <p:spTgt spid="8229"/>
                                        </p:tgtEl>
                                        <p:attrNameLst>
                                          <p:attrName>ppt_h</p:attrName>
                                        </p:attrNameLst>
                                      </p:cBhvr>
                                      <p:tavLst>
                                        <p:tav tm="0">
                                          <p:val>
                                            <p:strVal val="ppt_h"/>
                                          </p:val>
                                        </p:tav>
                                        <p:tav tm="100000">
                                          <p:val>
                                            <p:fltVal val="0"/>
                                          </p:val>
                                        </p:tav>
                                      </p:tavLst>
                                    </p:anim>
                                    <p:animEffect transition="out" filter="fade">
                                      <p:cBhvr>
                                        <p:cTn id="69" dur="500"/>
                                        <p:tgtEl>
                                          <p:spTgt spid="8229"/>
                                        </p:tgtEl>
                                      </p:cBhvr>
                                    </p:animEffect>
                                    <p:set>
                                      <p:cBhvr>
                                        <p:cTn id="70" dur="1" fill="hold">
                                          <p:stCondLst>
                                            <p:cond delay="499"/>
                                          </p:stCondLst>
                                        </p:cTn>
                                        <p:tgtEl>
                                          <p:spTgt spid="8229"/>
                                        </p:tgtEl>
                                        <p:attrNameLst>
                                          <p:attrName>style.visibility</p:attrName>
                                        </p:attrNameLst>
                                      </p:cBhvr>
                                      <p:to>
                                        <p:strVal val="hidden"/>
                                      </p:to>
                                    </p:set>
                                  </p:childTnLst>
                                </p:cTn>
                              </p:par>
                            </p:childTnLst>
                          </p:cTn>
                        </p:par>
                        <p:par>
                          <p:cTn id="71" fill="hold" nodeType="afterGroup">
                            <p:stCondLst>
                              <p:cond delay="3000"/>
                            </p:stCondLst>
                            <p:childTnLst>
                              <p:par>
                                <p:cTn id="72" presetID="9" presetClass="entr" presetSubtype="0" fill="hold" grpId="0" nodeType="afterEffect">
                                  <p:stCondLst>
                                    <p:cond delay="0"/>
                                  </p:stCondLst>
                                  <p:childTnLst>
                                    <p:set>
                                      <p:cBhvr>
                                        <p:cTn id="73" dur="1" fill="hold">
                                          <p:stCondLst>
                                            <p:cond delay="0"/>
                                          </p:stCondLst>
                                        </p:cTn>
                                        <p:tgtEl>
                                          <p:spTgt spid="8228"/>
                                        </p:tgtEl>
                                        <p:attrNameLst>
                                          <p:attrName>style.visibility</p:attrName>
                                        </p:attrNameLst>
                                      </p:cBhvr>
                                      <p:to>
                                        <p:strVal val="visible"/>
                                      </p:to>
                                    </p:set>
                                    <p:animEffect transition="in" filter="dissolve">
                                      <p:cBhvr>
                                        <p:cTn id="74" dur="500"/>
                                        <p:tgtEl>
                                          <p:spTgt spid="8228"/>
                                        </p:tgtEl>
                                      </p:cBhvr>
                                    </p:animEffect>
                                  </p:childTnLst>
                                  <p:subTnLst>
                                    <p:audio>
                                      <p:cMediaNode>
                                        <p:cTn display="0" masterRel="sameClick">
                                          <p:stCondLst>
                                            <p:cond evt="begin" delay="0">
                                              <p:tn val="72"/>
                                            </p:cond>
                                          </p:stCondLst>
                                          <p:endCondLst>
                                            <p:cond evt="onStopAudio" delay="0">
                                              <p:tgtEl>
                                                <p:sldTgt/>
                                              </p:tgtEl>
                                            </p:cond>
                                          </p:endCondLst>
                                        </p:cTn>
                                        <p:tgtEl>
                                          <p:sndTgt r:embed="rId3" name="camera.wav"/>
                                        </p:tgtEl>
                                      </p:cMediaNode>
                                    </p:audio>
                                  </p:subTnLst>
                                </p:cTn>
                              </p:par>
                            </p:childTnLst>
                          </p:cTn>
                        </p:par>
                        <p:par>
                          <p:cTn id="75" fill="hold" nodeType="afterGroup">
                            <p:stCondLst>
                              <p:cond delay="3500"/>
                            </p:stCondLst>
                            <p:childTnLst>
                              <p:par>
                                <p:cTn id="76" presetID="53" presetClass="exit" presetSubtype="0" fill="hold" grpId="1" nodeType="afterEffect">
                                  <p:stCondLst>
                                    <p:cond delay="0"/>
                                  </p:stCondLst>
                                  <p:childTnLst>
                                    <p:anim calcmode="lin" valueType="num">
                                      <p:cBhvr>
                                        <p:cTn id="77" dur="500"/>
                                        <p:tgtEl>
                                          <p:spTgt spid="8228"/>
                                        </p:tgtEl>
                                        <p:attrNameLst>
                                          <p:attrName>ppt_w</p:attrName>
                                        </p:attrNameLst>
                                      </p:cBhvr>
                                      <p:tavLst>
                                        <p:tav tm="0">
                                          <p:val>
                                            <p:strVal val="ppt_w"/>
                                          </p:val>
                                        </p:tav>
                                        <p:tav tm="100000">
                                          <p:val>
                                            <p:fltVal val="0"/>
                                          </p:val>
                                        </p:tav>
                                      </p:tavLst>
                                    </p:anim>
                                    <p:anim calcmode="lin" valueType="num">
                                      <p:cBhvr>
                                        <p:cTn id="78" dur="500"/>
                                        <p:tgtEl>
                                          <p:spTgt spid="8228"/>
                                        </p:tgtEl>
                                        <p:attrNameLst>
                                          <p:attrName>ppt_h</p:attrName>
                                        </p:attrNameLst>
                                      </p:cBhvr>
                                      <p:tavLst>
                                        <p:tav tm="0">
                                          <p:val>
                                            <p:strVal val="ppt_h"/>
                                          </p:val>
                                        </p:tav>
                                        <p:tav tm="100000">
                                          <p:val>
                                            <p:fltVal val="0"/>
                                          </p:val>
                                        </p:tav>
                                      </p:tavLst>
                                    </p:anim>
                                    <p:animEffect transition="out" filter="fade">
                                      <p:cBhvr>
                                        <p:cTn id="79" dur="500"/>
                                        <p:tgtEl>
                                          <p:spTgt spid="8228"/>
                                        </p:tgtEl>
                                      </p:cBhvr>
                                    </p:animEffect>
                                    <p:set>
                                      <p:cBhvr>
                                        <p:cTn id="80" dur="1" fill="hold">
                                          <p:stCondLst>
                                            <p:cond delay="499"/>
                                          </p:stCondLst>
                                        </p:cTn>
                                        <p:tgtEl>
                                          <p:spTgt spid="8228"/>
                                        </p:tgtEl>
                                        <p:attrNameLst>
                                          <p:attrName>style.visibility</p:attrName>
                                        </p:attrNameLst>
                                      </p:cBhvr>
                                      <p:to>
                                        <p:strVal val="hidden"/>
                                      </p:to>
                                    </p:set>
                                  </p:childTnLst>
                                </p:cTn>
                              </p:par>
                            </p:childTnLst>
                          </p:cTn>
                        </p:par>
                        <p:par>
                          <p:cTn id="81" fill="hold" nodeType="afterGroup">
                            <p:stCondLst>
                              <p:cond delay="4000"/>
                            </p:stCondLst>
                            <p:childTnLst>
                              <p:par>
                                <p:cTn id="82" presetID="9" presetClass="entr" presetSubtype="0" fill="hold" grpId="0" nodeType="afterEffect">
                                  <p:stCondLst>
                                    <p:cond delay="0"/>
                                  </p:stCondLst>
                                  <p:childTnLst>
                                    <p:set>
                                      <p:cBhvr>
                                        <p:cTn id="83" dur="1" fill="hold">
                                          <p:stCondLst>
                                            <p:cond delay="0"/>
                                          </p:stCondLst>
                                        </p:cTn>
                                        <p:tgtEl>
                                          <p:spTgt spid="8227"/>
                                        </p:tgtEl>
                                        <p:attrNameLst>
                                          <p:attrName>style.visibility</p:attrName>
                                        </p:attrNameLst>
                                      </p:cBhvr>
                                      <p:to>
                                        <p:strVal val="visible"/>
                                      </p:to>
                                    </p:set>
                                    <p:animEffect transition="in" filter="dissolve">
                                      <p:cBhvr>
                                        <p:cTn id="84" dur="500"/>
                                        <p:tgtEl>
                                          <p:spTgt spid="8227"/>
                                        </p:tgtEl>
                                      </p:cBhvr>
                                    </p:animEffect>
                                  </p:childTnLst>
                                  <p:subTnLst>
                                    <p:audio>
                                      <p:cMediaNode>
                                        <p:cTn display="0" masterRel="sameClick">
                                          <p:stCondLst>
                                            <p:cond evt="begin" delay="0">
                                              <p:tn val="82"/>
                                            </p:cond>
                                          </p:stCondLst>
                                          <p:endCondLst>
                                            <p:cond evt="onStopAudio" delay="0">
                                              <p:tgtEl>
                                                <p:sldTgt/>
                                              </p:tgtEl>
                                            </p:cond>
                                          </p:endCondLst>
                                        </p:cTn>
                                        <p:tgtEl>
                                          <p:sndTgt r:embed="rId3" name="camera.wav"/>
                                        </p:tgtEl>
                                      </p:cMediaNode>
                                    </p:audio>
                                  </p:subTnLst>
                                </p:cTn>
                              </p:par>
                            </p:childTnLst>
                          </p:cTn>
                        </p:par>
                        <p:par>
                          <p:cTn id="85" fill="hold" nodeType="afterGroup">
                            <p:stCondLst>
                              <p:cond delay="4500"/>
                            </p:stCondLst>
                            <p:childTnLst>
                              <p:par>
                                <p:cTn id="86" presetID="53" presetClass="exit" presetSubtype="0" fill="hold" grpId="1" nodeType="afterEffect">
                                  <p:stCondLst>
                                    <p:cond delay="0"/>
                                  </p:stCondLst>
                                  <p:childTnLst>
                                    <p:anim calcmode="lin" valueType="num">
                                      <p:cBhvr>
                                        <p:cTn id="87" dur="500"/>
                                        <p:tgtEl>
                                          <p:spTgt spid="8227"/>
                                        </p:tgtEl>
                                        <p:attrNameLst>
                                          <p:attrName>ppt_w</p:attrName>
                                        </p:attrNameLst>
                                      </p:cBhvr>
                                      <p:tavLst>
                                        <p:tav tm="0">
                                          <p:val>
                                            <p:strVal val="ppt_w"/>
                                          </p:val>
                                        </p:tav>
                                        <p:tav tm="100000">
                                          <p:val>
                                            <p:fltVal val="0"/>
                                          </p:val>
                                        </p:tav>
                                      </p:tavLst>
                                    </p:anim>
                                    <p:anim calcmode="lin" valueType="num">
                                      <p:cBhvr>
                                        <p:cTn id="88" dur="500"/>
                                        <p:tgtEl>
                                          <p:spTgt spid="8227"/>
                                        </p:tgtEl>
                                        <p:attrNameLst>
                                          <p:attrName>ppt_h</p:attrName>
                                        </p:attrNameLst>
                                      </p:cBhvr>
                                      <p:tavLst>
                                        <p:tav tm="0">
                                          <p:val>
                                            <p:strVal val="ppt_h"/>
                                          </p:val>
                                        </p:tav>
                                        <p:tav tm="100000">
                                          <p:val>
                                            <p:fltVal val="0"/>
                                          </p:val>
                                        </p:tav>
                                      </p:tavLst>
                                    </p:anim>
                                    <p:animEffect transition="out" filter="fade">
                                      <p:cBhvr>
                                        <p:cTn id="89" dur="500"/>
                                        <p:tgtEl>
                                          <p:spTgt spid="8227"/>
                                        </p:tgtEl>
                                      </p:cBhvr>
                                    </p:animEffect>
                                    <p:set>
                                      <p:cBhvr>
                                        <p:cTn id="90" dur="1" fill="hold">
                                          <p:stCondLst>
                                            <p:cond delay="499"/>
                                          </p:stCondLst>
                                        </p:cTn>
                                        <p:tgtEl>
                                          <p:spTgt spid="8227"/>
                                        </p:tgtEl>
                                        <p:attrNameLst>
                                          <p:attrName>style.visibility</p:attrName>
                                        </p:attrNameLst>
                                      </p:cBhvr>
                                      <p:to>
                                        <p:strVal val="hidden"/>
                                      </p:to>
                                    </p:set>
                                  </p:childTnLst>
                                </p:cTn>
                              </p:par>
                            </p:childTnLst>
                          </p:cTn>
                        </p:par>
                        <p:par>
                          <p:cTn id="91" fill="hold" nodeType="afterGroup">
                            <p:stCondLst>
                              <p:cond delay="5000"/>
                            </p:stCondLst>
                            <p:childTnLst>
                              <p:par>
                                <p:cTn id="92" presetID="9" presetClass="entr" presetSubtype="0" fill="hold" grpId="0" nodeType="afterEffect">
                                  <p:stCondLst>
                                    <p:cond delay="0"/>
                                  </p:stCondLst>
                                  <p:childTnLst>
                                    <p:set>
                                      <p:cBhvr>
                                        <p:cTn id="93" dur="1" fill="hold">
                                          <p:stCondLst>
                                            <p:cond delay="0"/>
                                          </p:stCondLst>
                                        </p:cTn>
                                        <p:tgtEl>
                                          <p:spTgt spid="8226"/>
                                        </p:tgtEl>
                                        <p:attrNameLst>
                                          <p:attrName>style.visibility</p:attrName>
                                        </p:attrNameLst>
                                      </p:cBhvr>
                                      <p:to>
                                        <p:strVal val="visible"/>
                                      </p:to>
                                    </p:set>
                                    <p:animEffect transition="in" filter="dissolve">
                                      <p:cBhvr>
                                        <p:cTn id="94" dur="500"/>
                                        <p:tgtEl>
                                          <p:spTgt spid="8226"/>
                                        </p:tgtEl>
                                      </p:cBhvr>
                                    </p:animEffect>
                                  </p:childTnLst>
                                  <p:subTnLst>
                                    <p:audio>
                                      <p:cMediaNode>
                                        <p:cTn display="0" masterRel="sameClick">
                                          <p:stCondLst>
                                            <p:cond evt="begin" delay="0">
                                              <p:tn val="92"/>
                                            </p:cond>
                                          </p:stCondLst>
                                          <p:endCondLst>
                                            <p:cond evt="onStopAudio" delay="0">
                                              <p:tgtEl>
                                                <p:sldTgt/>
                                              </p:tgtEl>
                                            </p:cond>
                                          </p:endCondLst>
                                        </p:cTn>
                                        <p:tgtEl>
                                          <p:sndTgt r:embed="rId3" name="camera.wav"/>
                                        </p:tgtEl>
                                      </p:cMediaNode>
                                    </p:audio>
                                  </p:subTnLst>
                                </p:cTn>
                              </p:par>
                            </p:childTnLst>
                          </p:cTn>
                        </p:par>
                        <p:par>
                          <p:cTn id="95" fill="hold" nodeType="afterGroup">
                            <p:stCondLst>
                              <p:cond delay="5500"/>
                            </p:stCondLst>
                            <p:childTnLst>
                              <p:par>
                                <p:cTn id="96" presetID="53" presetClass="exit" presetSubtype="0" fill="hold" grpId="1" nodeType="afterEffect">
                                  <p:stCondLst>
                                    <p:cond delay="0"/>
                                  </p:stCondLst>
                                  <p:childTnLst>
                                    <p:anim calcmode="lin" valueType="num">
                                      <p:cBhvr>
                                        <p:cTn id="97" dur="500"/>
                                        <p:tgtEl>
                                          <p:spTgt spid="8226"/>
                                        </p:tgtEl>
                                        <p:attrNameLst>
                                          <p:attrName>ppt_w</p:attrName>
                                        </p:attrNameLst>
                                      </p:cBhvr>
                                      <p:tavLst>
                                        <p:tav tm="0">
                                          <p:val>
                                            <p:strVal val="ppt_w"/>
                                          </p:val>
                                        </p:tav>
                                        <p:tav tm="100000">
                                          <p:val>
                                            <p:fltVal val="0"/>
                                          </p:val>
                                        </p:tav>
                                      </p:tavLst>
                                    </p:anim>
                                    <p:anim calcmode="lin" valueType="num">
                                      <p:cBhvr>
                                        <p:cTn id="98" dur="500"/>
                                        <p:tgtEl>
                                          <p:spTgt spid="8226"/>
                                        </p:tgtEl>
                                        <p:attrNameLst>
                                          <p:attrName>ppt_h</p:attrName>
                                        </p:attrNameLst>
                                      </p:cBhvr>
                                      <p:tavLst>
                                        <p:tav tm="0">
                                          <p:val>
                                            <p:strVal val="ppt_h"/>
                                          </p:val>
                                        </p:tav>
                                        <p:tav tm="100000">
                                          <p:val>
                                            <p:fltVal val="0"/>
                                          </p:val>
                                        </p:tav>
                                      </p:tavLst>
                                    </p:anim>
                                    <p:animEffect transition="out" filter="fade">
                                      <p:cBhvr>
                                        <p:cTn id="99" dur="500"/>
                                        <p:tgtEl>
                                          <p:spTgt spid="8226"/>
                                        </p:tgtEl>
                                      </p:cBhvr>
                                    </p:animEffect>
                                    <p:set>
                                      <p:cBhvr>
                                        <p:cTn id="100" dur="1" fill="hold">
                                          <p:stCondLst>
                                            <p:cond delay="499"/>
                                          </p:stCondLst>
                                        </p:cTn>
                                        <p:tgtEl>
                                          <p:spTgt spid="8226"/>
                                        </p:tgtEl>
                                        <p:attrNameLst>
                                          <p:attrName>style.visibility</p:attrName>
                                        </p:attrNameLst>
                                      </p:cBhvr>
                                      <p:to>
                                        <p:strVal val="hidden"/>
                                      </p:to>
                                    </p:set>
                                  </p:childTnLst>
                                </p:cTn>
                              </p:par>
                            </p:childTnLst>
                          </p:cTn>
                        </p:par>
                        <p:par>
                          <p:cTn id="101" fill="hold" nodeType="afterGroup">
                            <p:stCondLst>
                              <p:cond delay="6000"/>
                            </p:stCondLst>
                            <p:childTnLst>
                              <p:par>
                                <p:cTn id="102" presetID="9" presetClass="entr" presetSubtype="0" fill="hold" grpId="0" nodeType="afterEffect">
                                  <p:stCondLst>
                                    <p:cond delay="0"/>
                                  </p:stCondLst>
                                  <p:childTnLst>
                                    <p:set>
                                      <p:cBhvr>
                                        <p:cTn id="103" dur="1" fill="hold">
                                          <p:stCondLst>
                                            <p:cond delay="0"/>
                                          </p:stCondLst>
                                        </p:cTn>
                                        <p:tgtEl>
                                          <p:spTgt spid="8225"/>
                                        </p:tgtEl>
                                        <p:attrNameLst>
                                          <p:attrName>style.visibility</p:attrName>
                                        </p:attrNameLst>
                                      </p:cBhvr>
                                      <p:to>
                                        <p:strVal val="visible"/>
                                      </p:to>
                                    </p:set>
                                    <p:animEffect transition="in" filter="dissolve">
                                      <p:cBhvr>
                                        <p:cTn id="104" dur="500"/>
                                        <p:tgtEl>
                                          <p:spTgt spid="8225"/>
                                        </p:tgtEl>
                                      </p:cBhvr>
                                    </p:animEffect>
                                  </p:childTnLst>
                                  <p:subTnLst>
                                    <p:audio>
                                      <p:cMediaNode>
                                        <p:cTn display="0" masterRel="sameClick">
                                          <p:stCondLst>
                                            <p:cond evt="begin" delay="0">
                                              <p:tn val="102"/>
                                            </p:cond>
                                          </p:stCondLst>
                                          <p:endCondLst>
                                            <p:cond evt="onStopAudio" delay="0">
                                              <p:tgtEl>
                                                <p:sldTgt/>
                                              </p:tgtEl>
                                            </p:cond>
                                          </p:endCondLst>
                                        </p:cTn>
                                        <p:tgtEl>
                                          <p:sndTgt r:embed="rId3" name="camera.wav"/>
                                        </p:tgtEl>
                                      </p:cMediaNode>
                                    </p:audio>
                                  </p:subTnLst>
                                </p:cTn>
                              </p:par>
                            </p:childTnLst>
                          </p:cTn>
                        </p:par>
                        <p:par>
                          <p:cTn id="105" fill="hold" nodeType="afterGroup">
                            <p:stCondLst>
                              <p:cond delay="6500"/>
                            </p:stCondLst>
                            <p:childTnLst>
                              <p:par>
                                <p:cTn id="106" presetID="53" presetClass="exit" presetSubtype="0" fill="hold" grpId="1" nodeType="afterEffect">
                                  <p:stCondLst>
                                    <p:cond delay="0"/>
                                  </p:stCondLst>
                                  <p:childTnLst>
                                    <p:anim calcmode="lin" valueType="num">
                                      <p:cBhvr>
                                        <p:cTn id="107" dur="500"/>
                                        <p:tgtEl>
                                          <p:spTgt spid="8225"/>
                                        </p:tgtEl>
                                        <p:attrNameLst>
                                          <p:attrName>ppt_w</p:attrName>
                                        </p:attrNameLst>
                                      </p:cBhvr>
                                      <p:tavLst>
                                        <p:tav tm="0">
                                          <p:val>
                                            <p:strVal val="ppt_w"/>
                                          </p:val>
                                        </p:tav>
                                        <p:tav tm="100000">
                                          <p:val>
                                            <p:fltVal val="0"/>
                                          </p:val>
                                        </p:tav>
                                      </p:tavLst>
                                    </p:anim>
                                    <p:anim calcmode="lin" valueType="num">
                                      <p:cBhvr>
                                        <p:cTn id="108" dur="500"/>
                                        <p:tgtEl>
                                          <p:spTgt spid="8225"/>
                                        </p:tgtEl>
                                        <p:attrNameLst>
                                          <p:attrName>ppt_h</p:attrName>
                                        </p:attrNameLst>
                                      </p:cBhvr>
                                      <p:tavLst>
                                        <p:tav tm="0">
                                          <p:val>
                                            <p:strVal val="ppt_h"/>
                                          </p:val>
                                        </p:tav>
                                        <p:tav tm="100000">
                                          <p:val>
                                            <p:fltVal val="0"/>
                                          </p:val>
                                        </p:tav>
                                      </p:tavLst>
                                    </p:anim>
                                    <p:animEffect transition="out" filter="fade">
                                      <p:cBhvr>
                                        <p:cTn id="109" dur="500"/>
                                        <p:tgtEl>
                                          <p:spTgt spid="8225"/>
                                        </p:tgtEl>
                                      </p:cBhvr>
                                    </p:animEffect>
                                    <p:set>
                                      <p:cBhvr>
                                        <p:cTn id="110" dur="1" fill="hold">
                                          <p:stCondLst>
                                            <p:cond delay="499"/>
                                          </p:stCondLst>
                                        </p:cTn>
                                        <p:tgtEl>
                                          <p:spTgt spid="8225"/>
                                        </p:tgtEl>
                                        <p:attrNameLst>
                                          <p:attrName>style.visibility</p:attrName>
                                        </p:attrNameLst>
                                      </p:cBhvr>
                                      <p:to>
                                        <p:strVal val="hidden"/>
                                      </p:to>
                                    </p:set>
                                  </p:childTnLst>
                                </p:cTn>
                              </p:par>
                            </p:childTnLst>
                          </p:cTn>
                        </p:par>
                        <p:par>
                          <p:cTn id="111" fill="hold" nodeType="afterGroup">
                            <p:stCondLst>
                              <p:cond delay="7000"/>
                            </p:stCondLst>
                            <p:childTnLst>
                              <p:par>
                                <p:cTn id="112" presetID="9" presetClass="entr" presetSubtype="0" fill="hold" grpId="0" nodeType="afterEffect">
                                  <p:stCondLst>
                                    <p:cond delay="0"/>
                                  </p:stCondLst>
                                  <p:childTnLst>
                                    <p:set>
                                      <p:cBhvr>
                                        <p:cTn id="113" dur="1" fill="hold">
                                          <p:stCondLst>
                                            <p:cond delay="0"/>
                                          </p:stCondLst>
                                        </p:cTn>
                                        <p:tgtEl>
                                          <p:spTgt spid="8224"/>
                                        </p:tgtEl>
                                        <p:attrNameLst>
                                          <p:attrName>style.visibility</p:attrName>
                                        </p:attrNameLst>
                                      </p:cBhvr>
                                      <p:to>
                                        <p:strVal val="visible"/>
                                      </p:to>
                                    </p:set>
                                    <p:animEffect transition="in" filter="dissolve">
                                      <p:cBhvr>
                                        <p:cTn id="114" dur="500"/>
                                        <p:tgtEl>
                                          <p:spTgt spid="8224"/>
                                        </p:tgtEl>
                                      </p:cBhvr>
                                    </p:animEffect>
                                  </p:childTnLst>
                                  <p:subTnLst>
                                    <p:audio>
                                      <p:cMediaNode>
                                        <p:cTn display="0" masterRel="sameClick">
                                          <p:stCondLst>
                                            <p:cond evt="begin" delay="0">
                                              <p:tn val="112"/>
                                            </p:cond>
                                          </p:stCondLst>
                                          <p:endCondLst>
                                            <p:cond evt="onStopAudio" delay="0">
                                              <p:tgtEl>
                                                <p:sldTgt/>
                                              </p:tgtEl>
                                            </p:cond>
                                          </p:endCondLst>
                                        </p:cTn>
                                        <p:tgtEl>
                                          <p:sndTgt r:embed="rId3" name="camera.wav"/>
                                        </p:tgtEl>
                                      </p:cMediaNode>
                                    </p:audio>
                                  </p:subTnLst>
                                </p:cTn>
                              </p:par>
                            </p:childTnLst>
                          </p:cTn>
                        </p:par>
                        <p:par>
                          <p:cTn id="115" fill="hold" nodeType="afterGroup">
                            <p:stCondLst>
                              <p:cond delay="7500"/>
                            </p:stCondLst>
                            <p:childTnLst>
                              <p:par>
                                <p:cTn id="116" presetID="53" presetClass="exit" presetSubtype="0" fill="hold" grpId="1" nodeType="afterEffect">
                                  <p:stCondLst>
                                    <p:cond delay="0"/>
                                  </p:stCondLst>
                                  <p:childTnLst>
                                    <p:anim calcmode="lin" valueType="num">
                                      <p:cBhvr>
                                        <p:cTn id="117" dur="500"/>
                                        <p:tgtEl>
                                          <p:spTgt spid="8224"/>
                                        </p:tgtEl>
                                        <p:attrNameLst>
                                          <p:attrName>ppt_w</p:attrName>
                                        </p:attrNameLst>
                                      </p:cBhvr>
                                      <p:tavLst>
                                        <p:tav tm="0">
                                          <p:val>
                                            <p:strVal val="ppt_w"/>
                                          </p:val>
                                        </p:tav>
                                        <p:tav tm="100000">
                                          <p:val>
                                            <p:fltVal val="0"/>
                                          </p:val>
                                        </p:tav>
                                      </p:tavLst>
                                    </p:anim>
                                    <p:anim calcmode="lin" valueType="num">
                                      <p:cBhvr>
                                        <p:cTn id="118" dur="500"/>
                                        <p:tgtEl>
                                          <p:spTgt spid="8224"/>
                                        </p:tgtEl>
                                        <p:attrNameLst>
                                          <p:attrName>ppt_h</p:attrName>
                                        </p:attrNameLst>
                                      </p:cBhvr>
                                      <p:tavLst>
                                        <p:tav tm="0">
                                          <p:val>
                                            <p:strVal val="ppt_h"/>
                                          </p:val>
                                        </p:tav>
                                        <p:tav tm="100000">
                                          <p:val>
                                            <p:fltVal val="0"/>
                                          </p:val>
                                        </p:tav>
                                      </p:tavLst>
                                    </p:anim>
                                    <p:animEffect transition="out" filter="fade">
                                      <p:cBhvr>
                                        <p:cTn id="119" dur="500"/>
                                        <p:tgtEl>
                                          <p:spTgt spid="8224"/>
                                        </p:tgtEl>
                                      </p:cBhvr>
                                    </p:animEffect>
                                    <p:set>
                                      <p:cBhvr>
                                        <p:cTn id="120" dur="1" fill="hold">
                                          <p:stCondLst>
                                            <p:cond delay="499"/>
                                          </p:stCondLst>
                                        </p:cTn>
                                        <p:tgtEl>
                                          <p:spTgt spid="8224"/>
                                        </p:tgtEl>
                                        <p:attrNameLst>
                                          <p:attrName>style.visibility</p:attrName>
                                        </p:attrNameLst>
                                      </p:cBhvr>
                                      <p:to>
                                        <p:strVal val="hidden"/>
                                      </p:to>
                                    </p:set>
                                  </p:childTnLst>
                                </p:cTn>
                              </p:par>
                              <p:par>
                                <p:cTn id="121" presetID="53" presetClass="entr" presetSubtype="0" fill="hold" nodeType="withEffect">
                                  <p:stCondLst>
                                    <p:cond delay="0"/>
                                  </p:stCondLst>
                                  <p:childTnLst>
                                    <p:set>
                                      <p:cBhvr>
                                        <p:cTn id="122" dur="1" fill="hold">
                                          <p:stCondLst>
                                            <p:cond delay="0"/>
                                          </p:stCondLst>
                                        </p:cTn>
                                        <p:tgtEl>
                                          <p:spTgt spid="21"/>
                                        </p:tgtEl>
                                        <p:attrNameLst>
                                          <p:attrName>style.visibility</p:attrName>
                                        </p:attrNameLst>
                                      </p:cBhvr>
                                      <p:to>
                                        <p:strVal val="visible"/>
                                      </p:to>
                                    </p:set>
                                    <p:anim calcmode="lin" valueType="num">
                                      <p:cBhvr>
                                        <p:cTn id="123" dur="500" fill="hold"/>
                                        <p:tgtEl>
                                          <p:spTgt spid="21"/>
                                        </p:tgtEl>
                                        <p:attrNameLst>
                                          <p:attrName>ppt_w</p:attrName>
                                        </p:attrNameLst>
                                      </p:cBhvr>
                                      <p:tavLst>
                                        <p:tav tm="0">
                                          <p:val>
                                            <p:fltVal val="0"/>
                                          </p:val>
                                        </p:tav>
                                        <p:tav tm="100000">
                                          <p:val>
                                            <p:strVal val="#ppt_w"/>
                                          </p:val>
                                        </p:tav>
                                      </p:tavLst>
                                    </p:anim>
                                    <p:anim calcmode="lin" valueType="num">
                                      <p:cBhvr>
                                        <p:cTn id="124" dur="500" fill="hold"/>
                                        <p:tgtEl>
                                          <p:spTgt spid="21"/>
                                        </p:tgtEl>
                                        <p:attrNameLst>
                                          <p:attrName>ppt_h</p:attrName>
                                        </p:attrNameLst>
                                      </p:cBhvr>
                                      <p:tavLst>
                                        <p:tav tm="0">
                                          <p:val>
                                            <p:fltVal val="0"/>
                                          </p:val>
                                        </p:tav>
                                        <p:tav tm="100000">
                                          <p:val>
                                            <p:strVal val="#ppt_h"/>
                                          </p:val>
                                        </p:tav>
                                      </p:tavLst>
                                    </p:anim>
                                    <p:animEffect transition="in" filter="fade">
                                      <p:cBhvr>
                                        <p:cTn id="125" dur="500"/>
                                        <p:tgtEl>
                                          <p:spTgt spid="21"/>
                                        </p:tgtEl>
                                      </p:cBhvr>
                                    </p:animEffect>
                                  </p:childTnLst>
                                  <p:subTnLst>
                                    <p:audio>
                                      <p:cMediaNode>
                                        <p:cTn display="0" masterRel="sameClick">
                                          <p:stCondLst>
                                            <p:cond evt="begin" delay="0">
                                              <p:tn val="121"/>
                                            </p:cond>
                                          </p:stCondLst>
                                          <p:endCondLst>
                                            <p:cond evt="onStopAudio" delay="0">
                                              <p:tgtEl>
                                                <p:sldTgt/>
                                              </p:tgtEl>
                                            </p:cond>
                                          </p:endCondLst>
                                        </p:cTn>
                                        <p:tgtEl>
                                          <p:sndTgt r:embed="rId4" name="chimes.wav"/>
                                        </p:tgtEl>
                                      </p:cMediaNode>
                                    </p:audio>
                                  </p:subTnLst>
                                </p:cTn>
                              </p:par>
                            </p:childTnLst>
                          </p:cTn>
                        </p:par>
                      </p:childTnLst>
                    </p:cTn>
                  </p:par>
                  <p:par>
                    <p:cTn id="126" fill="hold" nodeType="clickPar">
                      <p:stCondLst>
                        <p:cond delay="indefinite"/>
                      </p:stCondLst>
                      <p:childTnLst>
                        <p:par>
                          <p:cTn id="127" fill="hold" nodeType="withGroup">
                            <p:stCondLst>
                              <p:cond delay="0"/>
                            </p:stCondLst>
                            <p:childTnLst>
                              <p:par>
                                <p:cTn id="128" presetID="2" presetClass="exit" presetSubtype="2" fill="hold" nodeType="clickEffect">
                                  <p:stCondLst>
                                    <p:cond delay="0"/>
                                  </p:stCondLst>
                                  <p:childTnLst>
                                    <p:anim calcmode="lin" valueType="num">
                                      <p:cBhvr additive="base">
                                        <p:cTn id="129" dur="500"/>
                                        <p:tgtEl>
                                          <p:spTgt spid="21"/>
                                        </p:tgtEl>
                                        <p:attrNameLst>
                                          <p:attrName>ppt_x</p:attrName>
                                        </p:attrNameLst>
                                      </p:cBhvr>
                                      <p:tavLst>
                                        <p:tav tm="0">
                                          <p:val>
                                            <p:strVal val="ppt_x"/>
                                          </p:val>
                                        </p:tav>
                                        <p:tav tm="100000">
                                          <p:val>
                                            <p:strVal val="1+ppt_w/2"/>
                                          </p:val>
                                        </p:tav>
                                      </p:tavLst>
                                    </p:anim>
                                    <p:anim calcmode="lin" valueType="num">
                                      <p:cBhvr additive="base">
                                        <p:cTn id="130" dur="500"/>
                                        <p:tgtEl>
                                          <p:spTgt spid="21"/>
                                        </p:tgtEl>
                                        <p:attrNameLst>
                                          <p:attrName>ppt_y</p:attrName>
                                        </p:attrNameLst>
                                      </p:cBhvr>
                                      <p:tavLst>
                                        <p:tav tm="0">
                                          <p:val>
                                            <p:strVal val="ppt_y"/>
                                          </p:val>
                                        </p:tav>
                                        <p:tav tm="100000">
                                          <p:val>
                                            <p:strVal val="ppt_y"/>
                                          </p:val>
                                        </p:tav>
                                      </p:tavLst>
                                    </p:anim>
                                    <p:set>
                                      <p:cBhvr>
                                        <p:cTn id="131" dur="1" fill="hold">
                                          <p:stCondLst>
                                            <p:cond delay="499"/>
                                          </p:stCondLst>
                                        </p:cTn>
                                        <p:tgtEl>
                                          <p:spTgt spid="21"/>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0" presetClass="path" presetSubtype="0" accel="50000" decel="50000" fill="hold" nodeType="clickEffect">
                                  <p:stCondLst>
                                    <p:cond delay="0"/>
                                  </p:stCondLst>
                                  <p:childTnLst>
                                    <p:animMotion origin="layout" path="M 0.01263 -0.01759 C 0.02525 -0.03378 0.05571 -0.15753 0.08813 -0.1152 C 0.12041 -0.07264 0.21075 0.18158 0.20646 0.23895 C 0.20138 0.29609 0.09073 0.23085 0.06053 0.22831 " pathEditMode="relative" rAng="19980000" ptsTypes="AAAA">
                                      <p:cBhvr>
                                        <p:cTn id="135" dur="2000" fill="hold"/>
                                        <p:tgtEl>
                                          <p:spTgt spid="44"/>
                                        </p:tgtEl>
                                        <p:attrNameLst>
                                          <p:attrName>ppt_x</p:attrName>
                                          <p:attrName>ppt_y</p:attrName>
                                        </p:attrNameLst>
                                      </p:cBhvr>
                                      <p:rCtr x="9060" y="10965"/>
                                    </p:animMotion>
                                  </p:childTnLst>
                                </p:cTn>
                              </p:par>
                            </p:childTnLst>
                          </p:cTn>
                        </p:par>
                        <p:par>
                          <p:cTn id="136" fill="hold">
                            <p:stCondLst>
                              <p:cond delay="2000"/>
                            </p:stCondLst>
                            <p:childTnLst>
                              <p:par>
                                <p:cTn id="137" presetID="3" presetClass="emph" presetSubtype="2" fill="hold" grpId="1" nodeType="afterEffect">
                                  <p:stCondLst>
                                    <p:cond delay="0"/>
                                  </p:stCondLst>
                                  <p:childTnLst>
                                    <p:animClr clrSpc="rgb" dir="cw">
                                      <p:cBhvr override="childStyle">
                                        <p:cTn id="138" dur="500" fill="hold"/>
                                        <p:tgtEl>
                                          <p:spTgt spid="41"/>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224" grpId="0" animBg="1"/>
      <p:bldP spid="8224" grpId="1" animBg="1"/>
      <p:bldP spid="8225" grpId="0" animBg="1"/>
      <p:bldP spid="8225" grpId="1" animBg="1"/>
      <p:bldP spid="8226" grpId="0" animBg="1"/>
      <p:bldP spid="8226" grpId="1" animBg="1"/>
      <p:bldP spid="8227" grpId="0" animBg="1"/>
      <p:bldP spid="8227" grpId="1" animBg="1"/>
      <p:bldP spid="8228" grpId="0" animBg="1"/>
      <p:bldP spid="8228" grpId="1" animBg="1"/>
      <p:bldP spid="8229" grpId="0" animBg="1"/>
      <p:bldP spid="8229" grpId="1" animBg="1"/>
      <p:bldP spid="8230" grpId="0" animBg="1"/>
      <p:bldP spid="8230" grpId="1" animBg="1"/>
      <p:bldP spid="8231" grpId="0" animBg="1"/>
      <p:bldP spid="8231" grpId="1" animBg="1"/>
      <p:bldP spid="35" grpId="0"/>
      <p:bldP spid="36" grpId="0"/>
      <p:bldP spid="38" grpId="0"/>
      <p:bldP spid="41" grpId="0"/>
      <p:bldP spid="41" grpId="1"/>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 name="Picture 56" descr="image002">
            <a:extLst>
              <a:ext uri="{FF2B5EF4-FFF2-40B4-BE49-F238E27FC236}">
                <a16:creationId xmlns:a16="http://schemas.microsoft.com/office/drawing/2014/main" xmlns="" id="{42B712CD-B9D0-48E9-B7C2-20312CC0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63542">
            <a:off x="3725542" y="2291572"/>
            <a:ext cx="2780389" cy="19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7" descr="image003">
            <a:extLst>
              <a:ext uri="{FF2B5EF4-FFF2-40B4-BE49-F238E27FC236}">
                <a16:creationId xmlns:a16="http://schemas.microsoft.com/office/drawing/2014/main" xmlns="" id="{13BCD511-FD0D-49A4-AEF5-C03879F749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1015" y="369640"/>
            <a:ext cx="3553682" cy="274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8" descr="image004">
            <a:extLst>
              <a:ext uri="{FF2B5EF4-FFF2-40B4-BE49-F238E27FC236}">
                <a16:creationId xmlns:a16="http://schemas.microsoft.com/office/drawing/2014/main" xmlns="" id="{7AE2232F-7C9F-4C9F-A307-779A4DB17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08418" y="1175013"/>
            <a:ext cx="4639282" cy="2074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9" descr="image005">
            <a:extLst>
              <a:ext uri="{FF2B5EF4-FFF2-40B4-BE49-F238E27FC236}">
                <a16:creationId xmlns:a16="http://schemas.microsoft.com/office/drawing/2014/main" xmlns="" id="{5F21D399-900B-47F1-BAB4-C424966D79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513822">
            <a:off x="5832364" y="1525330"/>
            <a:ext cx="4509502" cy="19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0" descr="image006">
            <a:extLst>
              <a:ext uri="{FF2B5EF4-FFF2-40B4-BE49-F238E27FC236}">
                <a16:creationId xmlns:a16="http://schemas.microsoft.com/office/drawing/2014/main" xmlns="" id="{1889A1F8-09A7-49C3-AAC4-32EA6F0336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52744">
            <a:off x="5892560" y="2037575"/>
            <a:ext cx="4371517" cy="2705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1" descr="image007">
            <a:extLst>
              <a:ext uri="{FF2B5EF4-FFF2-40B4-BE49-F238E27FC236}">
                <a16:creationId xmlns:a16="http://schemas.microsoft.com/office/drawing/2014/main" xmlns="" id="{602792F7-C42D-4169-94B7-45CAE7C514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31493" y="3597915"/>
            <a:ext cx="2968484" cy="1781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2" descr="image008">
            <a:extLst>
              <a:ext uri="{FF2B5EF4-FFF2-40B4-BE49-F238E27FC236}">
                <a16:creationId xmlns:a16="http://schemas.microsoft.com/office/drawing/2014/main" xmlns="" id="{9115DC7E-7B70-4457-9A11-1F1679141B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9460791">
            <a:off x="5957996" y="3910985"/>
            <a:ext cx="2940636" cy="2084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4" descr="image009">
            <a:extLst>
              <a:ext uri="{FF2B5EF4-FFF2-40B4-BE49-F238E27FC236}">
                <a16:creationId xmlns:a16="http://schemas.microsoft.com/office/drawing/2014/main" xmlns="" id="{B34948FD-49C9-4326-A871-28F6FC1C665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259177">
            <a:off x="6559249" y="3672325"/>
            <a:ext cx="2174729" cy="341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xmlns="" id="{82A33A51-E21A-42D7-9787-2B425B9C3038}"/>
              </a:ext>
            </a:extLst>
          </p:cNvPr>
          <p:cNvSpPr txBox="1">
            <a:spLocks noChangeArrowheads="1"/>
          </p:cNvSpPr>
          <p:nvPr/>
        </p:nvSpPr>
        <p:spPr bwMode="auto">
          <a:xfrm>
            <a:off x="1231260" y="3533581"/>
            <a:ext cx="2904450" cy="523220"/>
          </a:xfrm>
          <a:prstGeom prst="rect">
            <a:avLst/>
          </a:prstGeom>
          <a:solidFill>
            <a:srgbClr val="FFFF99"/>
          </a:solidFill>
          <a:ln w="9525">
            <a:solidFill>
              <a:srgbClr val="FF0000"/>
            </a:solidFill>
            <a:miter lim="800000"/>
            <a:headEnd/>
            <a:tailEnd/>
          </a:ln>
        </p:spPr>
        <p:txBody>
          <a:bodyPr wrap="square" lIns="91343" tIns="45672" rIns="91343" bIns="45672">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pPr algn="ctr" eaLnBrk="1" hangingPunct="1">
              <a:defRPr/>
            </a:pPr>
            <a:r>
              <a:rPr lang="en-US" altLang="en-US" sz="2800" dirty="0">
                <a:solidFill>
                  <a:prstClr val="black"/>
                </a:solidFill>
              </a:rPr>
              <a:t>PHÉP CỘNG</a:t>
            </a:r>
          </a:p>
        </p:txBody>
      </p:sp>
    </p:spTree>
    <p:extLst>
      <p:ext uri="{BB962C8B-B14F-4D97-AF65-F5344CB8AC3E}">
        <p14:creationId xmlns:p14="http://schemas.microsoft.com/office/powerpoint/2010/main" val="206507265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up)">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up)">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398"/>
        <p:cNvGrpSpPr/>
        <p:nvPr/>
      </p:nvGrpSpPr>
      <p:grpSpPr>
        <a:xfrm>
          <a:off x="0" y="0"/>
          <a:ext cx="0" cy="0"/>
          <a:chOff x="0" y="0"/>
          <a:chExt cx="0" cy="0"/>
        </a:xfrm>
      </p:grpSpPr>
      <p:grpSp>
        <p:nvGrpSpPr>
          <p:cNvPr id="401" name="Google Shape;401;p29"/>
          <p:cNvGrpSpPr/>
          <p:nvPr/>
        </p:nvGrpSpPr>
        <p:grpSpPr>
          <a:xfrm>
            <a:off x="11483336" y="4984198"/>
            <a:ext cx="133496" cy="1153772"/>
            <a:chOff x="8612502" y="3738147"/>
            <a:chExt cx="100122" cy="865329"/>
          </a:xfrm>
        </p:grpSpPr>
        <p:sp>
          <p:nvSpPr>
            <p:cNvPr id="402" name="Google Shape;402;p29"/>
            <p:cNvSpPr/>
            <p:nvPr/>
          </p:nvSpPr>
          <p:spPr>
            <a:xfrm>
              <a:off x="8624932" y="3876762"/>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03" name="Google Shape;403;p29"/>
            <p:cNvSpPr/>
            <p:nvPr/>
          </p:nvSpPr>
          <p:spPr>
            <a:xfrm>
              <a:off x="8612502" y="373814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482" name="Google Shape;482;p29"/>
          <p:cNvGrpSpPr/>
          <p:nvPr/>
        </p:nvGrpSpPr>
        <p:grpSpPr>
          <a:xfrm>
            <a:off x="5519114" y="438901"/>
            <a:ext cx="1153772" cy="133496"/>
            <a:chOff x="11440935" y="3894601"/>
            <a:chExt cx="865329" cy="100122"/>
          </a:xfrm>
        </p:grpSpPr>
        <p:sp>
          <p:nvSpPr>
            <p:cNvPr id="483" name="Google Shape;483;p29"/>
            <p:cNvSpPr/>
            <p:nvPr/>
          </p:nvSpPr>
          <p:spPr>
            <a:xfrm rot="5400000">
              <a:off x="11760447" y="3587520"/>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84" name="Google Shape;484;p29"/>
            <p:cNvSpPr/>
            <p:nvPr/>
          </p:nvSpPr>
          <p:spPr>
            <a:xfrm rot="5400000">
              <a:off x="12213272" y="3898402"/>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485" name="Google Shape;485;p29"/>
          <p:cNvGrpSpPr/>
          <p:nvPr/>
        </p:nvGrpSpPr>
        <p:grpSpPr>
          <a:xfrm>
            <a:off x="2141981" y="6280501"/>
            <a:ext cx="1153772" cy="133496"/>
            <a:chOff x="11440935" y="3929926"/>
            <a:chExt cx="865329" cy="100122"/>
          </a:xfrm>
        </p:grpSpPr>
        <p:sp>
          <p:nvSpPr>
            <p:cNvPr id="486" name="Google Shape;486;p29"/>
            <p:cNvSpPr/>
            <p:nvPr/>
          </p:nvSpPr>
          <p:spPr>
            <a:xfrm rot="-5400000" flipH="1">
              <a:off x="11899061" y="3622845"/>
              <a:ext cx="87691" cy="72671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487" name="Google Shape;487;p29"/>
            <p:cNvSpPr/>
            <p:nvPr/>
          </p:nvSpPr>
          <p:spPr>
            <a:xfrm rot="-5400000" flipH="1">
              <a:off x="11437135" y="3933727"/>
              <a:ext cx="96793" cy="89192"/>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pic>
        <p:nvPicPr>
          <p:cNvPr id="90" name="Picture 89" descr="Picture2"/>
          <p:cNvPicPr>
            <a:picLocks noChangeAspect="1"/>
          </p:cNvPicPr>
          <p:nvPr/>
        </p:nvPicPr>
        <p:blipFill>
          <a:blip r:embed="rId3"/>
          <a:stretch>
            <a:fillRect/>
          </a:stretch>
        </p:blipFill>
        <p:spPr>
          <a:xfrm>
            <a:off x="1513841" y="866141"/>
            <a:ext cx="9817100" cy="5588847"/>
          </a:xfrm>
          <a:prstGeom prst="rect">
            <a:avLst/>
          </a:prstGeom>
        </p:spPr>
      </p:pic>
      <p:pic>
        <p:nvPicPr>
          <p:cNvPr id="12" name="Picture 11" descr="Shape&#10;&#10;Description automatically generated with medium confidence">
            <a:extLst>
              <a:ext uri="{FF2B5EF4-FFF2-40B4-BE49-F238E27FC236}">
                <a16:creationId xmlns:a16="http://schemas.microsoft.com/office/drawing/2014/main" xmlns="" id="{2A35341D-4046-40BE-B308-3B2F9F80D2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7168" y="8"/>
            <a:ext cx="1250465" cy="125046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randombar(horizontal)">
                                      <p:cBhvr>
                                        <p:cTn id="7" dur="500"/>
                                        <p:tgtEl>
                                          <p:spTgt spid="9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0"/>
                                        </p:tgtEl>
                                        <p:attrNameLst>
                                          <p:attrName>r</p:attrName>
                                        </p:attrNameLst>
                                      </p:cBhvr>
                                    </p:animRot>
                                    <p:animRot by="-240000">
                                      <p:cBhvr>
                                        <p:cTn id="10" dur="200" fill="hold">
                                          <p:stCondLst>
                                            <p:cond delay="200"/>
                                          </p:stCondLst>
                                        </p:cTn>
                                        <p:tgtEl>
                                          <p:spTgt spid="90"/>
                                        </p:tgtEl>
                                        <p:attrNameLst>
                                          <p:attrName>r</p:attrName>
                                        </p:attrNameLst>
                                      </p:cBhvr>
                                    </p:animRot>
                                    <p:animRot by="240000">
                                      <p:cBhvr>
                                        <p:cTn id="11" dur="200" fill="hold">
                                          <p:stCondLst>
                                            <p:cond delay="400"/>
                                          </p:stCondLst>
                                        </p:cTn>
                                        <p:tgtEl>
                                          <p:spTgt spid="90"/>
                                        </p:tgtEl>
                                        <p:attrNameLst>
                                          <p:attrName>r</p:attrName>
                                        </p:attrNameLst>
                                      </p:cBhvr>
                                    </p:animRot>
                                    <p:animRot by="-240000">
                                      <p:cBhvr>
                                        <p:cTn id="12" dur="200" fill="hold">
                                          <p:stCondLst>
                                            <p:cond delay="600"/>
                                          </p:stCondLst>
                                        </p:cTn>
                                        <p:tgtEl>
                                          <p:spTgt spid="90"/>
                                        </p:tgtEl>
                                        <p:attrNameLst>
                                          <p:attrName>r</p:attrName>
                                        </p:attrNameLst>
                                      </p:cBhvr>
                                    </p:animRot>
                                    <p:animRot by="120000">
                                      <p:cBhvr>
                                        <p:cTn id="13"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CFF03E9-1A9D-4FB3-BC63-29ECACDAAFB3}"/>
              </a:ext>
            </a:extLst>
          </p:cNvPr>
          <p:cNvPicPr>
            <a:picLocks noChangeAspect="1"/>
          </p:cNvPicPr>
          <p:nvPr/>
        </p:nvPicPr>
        <p:blipFill rotWithShape="1">
          <a:blip r:embed="rId2"/>
          <a:srcRect l="6235" t="4305" r="14444" b="20355"/>
          <a:stretch/>
        </p:blipFill>
        <p:spPr>
          <a:xfrm>
            <a:off x="0" y="1"/>
            <a:ext cx="12192000" cy="6858000"/>
          </a:xfrm>
          <a:prstGeom prst="rect">
            <a:avLst/>
          </a:prstGeom>
        </p:spPr>
      </p:pic>
      <p:pic>
        <p:nvPicPr>
          <p:cNvPr id="8" name="Picture 7">
            <a:extLst>
              <a:ext uri="{FF2B5EF4-FFF2-40B4-BE49-F238E27FC236}">
                <a16:creationId xmlns:a16="http://schemas.microsoft.com/office/drawing/2014/main" xmlns="" id="{A16E60B1-9EA2-4080-9F8E-A788BEB5A30F}"/>
              </a:ext>
            </a:extLst>
          </p:cNvPr>
          <p:cNvPicPr>
            <a:picLocks noChangeAspect="1"/>
          </p:cNvPicPr>
          <p:nvPr/>
        </p:nvPicPr>
        <p:blipFill>
          <a:blip r:embed="rId3"/>
          <a:stretch>
            <a:fillRect/>
          </a:stretch>
        </p:blipFill>
        <p:spPr>
          <a:xfrm>
            <a:off x="2781082" y="3868798"/>
            <a:ext cx="6125355" cy="2719658"/>
          </a:xfrm>
          <a:prstGeom prst="rect">
            <a:avLst/>
          </a:prstGeom>
        </p:spPr>
      </p:pic>
      <p:pic>
        <p:nvPicPr>
          <p:cNvPr id="1026" name="Picture 2">
            <a:extLst>
              <a:ext uri="{FF2B5EF4-FFF2-40B4-BE49-F238E27FC236}">
                <a16:creationId xmlns:a16="http://schemas.microsoft.com/office/drawing/2014/main" xmlns="" id="{08E9E894-897D-4A07-8EE7-A157D8311B3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129242"/>
            <a:ext cx="1811642" cy="181164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xmlns="" id="{379F572D-44D9-4AB1-A7FD-DF2F74D82A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1144"/>
          <a:stretch/>
        </p:blipFill>
        <p:spPr>
          <a:xfrm>
            <a:off x="8548921" y="2983911"/>
            <a:ext cx="3138594" cy="3613589"/>
          </a:xfrm>
          <a:prstGeom prst="rect">
            <a:avLst/>
          </a:prstGeom>
        </p:spPr>
      </p:pic>
      <p:pic>
        <p:nvPicPr>
          <p:cNvPr id="5" name="Picture 4">
            <a:extLst>
              <a:ext uri="{FF2B5EF4-FFF2-40B4-BE49-F238E27FC236}">
                <a16:creationId xmlns:a16="http://schemas.microsoft.com/office/drawing/2014/main" xmlns="" id="{E61E59A5-FB1C-497D-B2A2-109B74F22FA2}"/>
              </a:ext>
            </a:extLst>
          </p:cNvPr>
          <p:cNvPicPr>
            <a:picLocks noChangeAspect="1"/>
          </p:cNvPicPr>
          <p:nvPr/>
        </p:nvPicPr>
        <p:blipFill rotWithShape="1">
          <a:blip r:embed="rId6">
            <a:extLst>
              <a:ext uri="{28A0092B-C50C-407E-A947-70E740481C1C}">
                <a14:useLocalDpi xmlns:a14="http://schemas.microsoft.com/office/drawing/2010/main" val="0"/>
              </a:ext>
            </a:extLst>
          </a:blip>
          <a:srcRect l="8769" t="35618" r="10668" b="37380"/>
          <a:stretch/>
        </p:blipFill>
        <p:spPr>
          <a:xfrm rot="21331576">
            <a:off x="854908" y="915348"/>
            <a:ext cx="8112341" cy="1468510"/>
          </a:xfrm>
          <a:prstGeom prst="rect">
            <a:avLst/>
          </a:prstGeom>
        </p:spPr>
      </p:pic>
      <p:pic>
        <p:nvPicPr>
          <p:cNvPr id="17" name="Picture 16">
            <a:extLst>
              <a:ext uri="{FF2B5EF4-FFF2-40B4-BE49-F238E27FC236}">
                <a16:creationId xmlns:a16="http://schemas.microsoft.com/office/drawing/2014/main" xmlns="" id="{6FBD9BCD-462B-4A8E-B218-B479707070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27874" y="1888262"/>
            <a:ext cx="3690995" cy="4909440"/>
          </a:xfrm>
          <a:prstGeom prst="rect">
            <a:avLst/>
          </a:prstGeom>
        </p:spPr>
      </p:pic>
      <p:pic>
        <p:nvPicPr>
          <p:cNvPr id="37" name="Picture 36">
            <a:extLst>
              <a:ext uri="{FF2B5EF4-FFF2-40B4-BE49-F238E27FC236}">
                <a16:creationId xmlns:a16="http://schemas.microsoft.com/office/drawing/2014/main" xmlns="" id="{2B97F51C-E10D-42C4-BFC8-95A3A91BDCED}"/>
              </a:ext>
            </a:extLst>
          </p:cNvPr>
          <p:cNvPicPr>
            <a:picLocks noChangeAspect="1"/>
          </p:cNvPicPr>
          <p:nvPr/>
        </p:nvPicPr>
        <p:blipFill>
          <a:blip r:embed="rId8"/>
          <a:stretch>
            <a:fillRect/>
          </a:stretch>
        </p:blipFill>
        <p:spPr>
          <a:xfrm>
            <a:off x="7787309" y="2245427"/>
            <a:ext cx="1810669" cy="1487553"/>
          </a:xfrm>
          <a:prstGeom prst="rect">
            <a:avLst/>
          </a:prstGeom>
        </p:spPr>
      </p:pic>
      <p:pic>
        <p:nvPicPr>
          <p:cNvPr id="18" name="Picture 17">
            <a:extLst>
              <a:ext uri="{FF2B5EF4-FFF2-40B4-BE49-F238E27FC236}">
                <a16:creationId xmlns:a16="http://schemas.microsoft.com/office/drawing/2014/main" xmlns="" id="{A803870F-1AB1-49B2-B9E5-F5681A432167}"/>
              </a:ext>
            </a:extLst>
          </p:cNvPr>
          <p:cNvPicPr>
            <a:picLocks noChangeAspect="1"/>
          </p:cNvPicPr>
          <p:nvPr/>
        </p:nvPicPr>
        <p:blipFill>
          <a:blip r:embed="rId8"/>
          <a:stretch>
            <a:fillRect/>
          </a:stretch>
        </p:blipFill>
        <p:spPr>
          <a:xfrm>
            <a:off x="9391311" y="2019247"/>
            <a:ext cx="1726846" cy="1418688"/>
          </a:xfrm>
          <a:prstGeom prst="rect">
            <a:avLst/>
          </a:prstGeom>
        </p:spPr>
      </p:pic>
      <p:pic>
        <p:nvPicPr>
          <p:cNvPr id="19" name="Picture 18">
            <a:extLst>
              <a:ext uri="{FF2B5EF4-FFF2-40B4-BE49-F238E27FC236}">
                <a16:creationId xmlns:a16="http://schemas.microsoft.com/office/drawing/2014/main" xmlns="" id="{72DB594A-C8E8-4D3A-9984-34179DA60607}"/>
              </a:ext>
            </a:extLst>
          </p:cNvPr>
          <p:cNvPicPr>
            <a:picLocks noChangeAspect="1"/>
          </p:cNvPicPr>
          <p:nvPr/>
        </p:nvPicPr>
        <p:blipFill>
          <a:blip r:embed="rId8"/>
          <a:stretch>
            <a:fillRect/>
          </a:stretch>
        </p:blipFill>
        <p:spPr>
          <a:xfrm>
            <a:off x="8143893" y="642209"/>
            <a:ext cx="1810669" cy="1487553"/>
          </a:xfrm>
          <a:prstGeom prst="rect">
            <a:avLst/>
          </a:prstGeom>
        </p:spPr>
      </p:pic>
      <p:pic>
        <p:nvPicPr>
          <p:cNvPr id="20" name="Picture 19">
            <a:extLst>
              <a:ext uri="{FF2B5EF4-FFF2-40B4-BE49-F238E27FC236}">
                <a16:creationId xmlns:a16="http://schemas.microsoft.com/office/drawing/2014/main" xmlns="" id="{7C8F7A3B-2EFD-4FA8-B574-CB5D045F92E5}"/>
              </a:ext>
            </a:extLst>
          </p:cNvPr>
          <p:cNvPicPr>
            <a:picLocks noChangeAspect="1"/>
          </p:cNvPicPr>
          <p:nvPr/>
        </p:nvPicPr>
        <p:blipFill>
          <a:blip r:embed="rId8"/>
          <a:stretch>
            <a:fillRect/>
          </a:stretch>
        </p:blipFill>
        <p:spPr>
          <a:xfrm>
            <a:off x="9450979" y="-49318"/>
            <a:ext cx="1810669" cy="1487553"/>
          </a:xfrm>
          <a:prstGeom prst="rect">
            <a:avLst/>
          </a:prstGeom>
        </p:spPr>
      </p:pic>
      <p:pic>
        <p:nvPicPr>
          <p:cNvPr id="21" name="Picture 20">
            <a:extLst>
              <a:ext uri="{FF2B5EF4-FFF2-40B4-BE49-F238E27FC236}">
                <a16:creationId xmlns:a16="http://schemas.microsoft.com/office/drawing/2014/main" xmlns="" id="{95106B86-5293-4B96-B58C-EB2E33C851C4}"/>
              </a:ext>
            </a:extLst>
          </p:cNvPr>
          <p:cNvPicPr>
            <a:picLocks noChangeAspect="1"/>
          </p:cNvPicPr>
          <p:nvPr/>
        </p:nvPicPr>
        <p:blipFill>
          <a:blip r:embed="rId8"/>
          <a:stretch>
            <a:fillRect/>
          </a:stretch>
        </p:blipFill>
        <p:spPr>
          <a:xfrm>
            <a:off x="10625541" y="949124"/>
            <a:ext cx="1655383" cy="1359978"/>
          </a:xfrm>
          <a:prstGeom prst="rect">
            <a:avLst/>
          </a:prstGeom>
        </p:spPr>
      </p:pic>
      <p:pic>
        <p:nvPicPr>
          <p:cNvPr id="22" name="Picture 21">
            <a:extLst>
              <a:ext uri="{FF2B5EF4-FFF2-40B4-BE49-F238E27FC236}">
                <a16:creationId xmlns:a16="http://schemas.microsoft.com/office/drawing/2014/main" xmlns="" id="{77EB2D04-D247-4360-9E83-181165F3A731}"/>
              </a:ext>
            </a:extLst>
          </p:cNvPr>
          <p:cNvPicPr>
            <a:picLocks noChangeAspect="1"/>
          </p:cNvPicPr>
          <p:nvPr/>
        </p:nvPicPr>
        <p:blipFill>
          <a:blip r:embed="rId8"/>
          <a:stretch>
            <a:fillRect/>
          </a:stretch>
        </p:blipFill>
        <p:spPr>
          <a:xfrm>
            <a:off x="10397920" y="3032414"/>
            <a:ext cx="1810669" cy="1487553"/>
          </a:xfrm>
          <a:prstGeom prst="rect">
            <a:avLst/>
          </a:prstGeom>
        </p:spPr>
      </p:pic>
      <p:pic>
        <p:nvPicPr>
          <p:cNvPr id="25" name="Picture 24">
            <a:extLst>
              <a:ext uri="{FF2B5EF4-FFF2-40B4-BE49-F238E27FC236}">
                <a16:creationId xmlns:a16="http://schemas.microsoft.com/office/drawing/2014/main" xmlns="" id="{7064684E-9ABD-42C7-BD71-0F284688821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47441" y="-951759"/>
            <a:ext cx="7542261" cy="5028174"/>
          </a:xfrm>
          <a:prstGeom prst="rect">
            <a:avLst/>
          </a:prstGeom>
        </p:spPr>
      </p:pic>
      <p:sp>
        <p:nvSpPr>
          <p:cNvPr id="27" name="TextBox 26">
            <a:extLst>
              <a:ext uri="{FF2B5EF4-FFF2-40B4-BE49-F238E27FC236}">
                <a16:creationId xmlns:a16="http://schemas.microsoft.com/office/drawing/2014/main" xmlns="" id="{DB89A1CA-2A1B-4F2B-BEE0-BE972221A082}"/>
              </a:ext>
            </a:extLst>
          </p:cNvPr>
          <p:cNvSpPr txBox="1"/>
          <p:nvPr/>
        </p:nvSpPr>
        <p:spPr>
          <a:xfrm>
            <a:off x="2319199" y="1245260"/>
            <a:ext cx="5607960" cy="1015663"/>
          </a:xfrm>
          <a:prstGeom prst="rect">
            <a:avLst/>
          </a:prstGeom>
          <a:noFill/>
        </p:spPr>
        <p:txBody>
          <a:bodyPr wrap="square" lIns="91416" tIns="45708" rIns="91416" bIns="45708" rtlCol="0">
            <a:spAutoFit/>
          </a:bodyPr>
          <a:lstStyle/>
          <a:p>
            <a:pPr algn="ctr" defTabSz="914154">
              <a:defRPr/>
            </a:pPr>
            <a:r>
              <a:rPr lang="en-US" sz="6000" b="1" dirty="0">
                <a:ln w="9525">
                  <a:solidFill>
                    <a:prstClr val="white"/>
                  </a:solidFill>
                  <a:prstDash val="solid"/>
                </a:ln>
                <a:solidFill>
                  <a:srgbClr val="C00000"/>
                </a:solidFill>
                <a:effectLst>
                  <a:outerShdw blurRad="12700" dist="38100" dir="2700000" algn="tl" rotWithShape="0">
                    <a:srgbClr val="5B9BD5">
                      <a:lumMod val="60000"/>
                      <a:lumOff val="40000"/>
                    </a:srgbClr>
                  </a:outerShdw>
                </a:effectLst>
                <a:latin typeface="UTM Showcard" panose="02040603050506020204" pitchFamily="18" charset="0"/>
              </a:rPr>
              <a:t>HOA ĐIỂM 10</a:t>
            </a:r>
          </a:p>
        </p:txBody>
      </p:sp>
    </p:spTree>
    <p:extLst>
      <p:ext uri="{BB962C8B-B14F-4D97-AF65-F5344CB8AC3E}">
        <p14:creationId xmlns:p14="http://schemas.microsoft.com/office/powerpoint/2010/main" val="373012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8060258-0ED6-4834-A3C3-EE1CA50AF12C}"/>
              </a:ext>
            </a:extLst>
          </p:cNvPr>
          <p:cNvPicPr>
            <a:picLocks noChangeAspect="1"/>
          </p:cNvPicPr>
          <p:nvPr/>
        </p:nvPicPr>
        <p:blipFill>
          <a:blip r:embed="rId4"/>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05CD85BC-07ED-4045-BD3F-CD957710106A}"/>
              </a:ext>
            </a:extLst>
          </p:cNvPr>
          <p:cNvPicPr>
            <a:picLocks noChangeAspect="1"/>
          </p:cNvPicPr>
          <p:nvPr/>
        </p:nvPicPr>
        <p:blipFill>
          <a:blip r:embed="rId5"/>
          <a:stretch>
            <a:fillRect/>
          </a:stretch>
        </p:blipFill>
        <p:spPr>
          <a:xfrm>
            <a:off x="8542276" y="2442959"/>
            <a:ext cx="3795300" cy="4415051"/>
          </a:xfrm>
          <a:prstGeom prst="rect">
            <a:avLst/>
          </a:prstGeom>
        </p:spPr>
      </p:pic>
      <p:sp>
        <p:nvSpPr>
          <p:cNvPr id="4" name="TextBox 3">
            <a:extLst>
              <a:ext uri="{FF2B5EF4-FFF2-40B4-BE49-F238E27FC236}">
                <a16:creationId xmlns:a16="http://schemas.microsoft.com/office/drawing/2014/main" xmlns="" id="{6673E2AE-3C4B-4611-B953-0863BD636114}"/>
              </a:ext>
            </a:extLst>
          </p:cNvPr>
          <p:cNvSpPr txBox="1"/>
          <p:nvPr/>
        </p:nvSpPr>
        <p:spPr>
          <a:xfrm>
            <a:off x="4419592" y="561127"/>
            <a:ext cx="6858029" cy="554072"/>
          </a:xfrm>
          <a:prstGeom prst="rect">
            <a:avLst/>
          </a:prstGeom>
          <a:noFill/>
        </p:spPr>
        <p:txBody>
          <a:bodyPr wrap="square" lIns="91319" tIns="45660" rIns="91319" bIns="45660" rtlCol="0">
            <a:spAutoFit/>
          </a:bodyPr>
          <a:lstStyle/>
          <a:p>
            <a:pPr algn="ctr" defTabSz="913173">
              <a:defRPr/>
            </a:pPr>
            <a:r>
              <a:rPr lang="en-US" sz="3000" b="1" dirty="0" err="1">
                <a:solidFill>
                  <a:prstClr val="white"/>
                </a:solidFill>
                <a:latin typeface="Tahoma" panose="020B0604030504040204" pitchFamily="34" charset="0"/>
                <a:ea typeface="Tahoma" panose="020B0604030504040204" pitchFamily="34" charset="0"/>
                <a:cs typeface="Tahoma" panose="020B0604030504040204" pitchFamily="34" charset="0"/>
              </a:rPr>
              <a:t>Số</a:t>
            </a:r>
            <a:r>
              <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prstClr val="white"/>
                </a:solidFill>
                <a:latin typeface="Tahoma" panose="020B0604030504040204" pitchFamily="34" charset="0"/>
                <a:ea typeface="Tahoma" panose="020B0604030504040204" pitchFamily="34" charset="0"/>
                <a:cs typeface="Tahoma" panose="020B0604030504040204" pitchFamily="34" charset="0"/>
              </a:rPr>
              <a:t>liền</a:t>
            </a:r>
            <a:r>
              <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prstClr val="white"/>
                </a:solidFill>
                <a:latin typeface="Tahoma" panose="020B0604030504040204" pitchFamily="34" charset="0"/>
                <a:ea typeface="Tahoma" panose="020B0604030504040204" pitchFamily="34" charset="0"/>
                <a:cs typeface="Tahoma" panose="020B0604030504040204" pitchFamily="34" charset="0"/>
              </a:rPr>
              <a:t>trước</a:t>
            </a:r>
            <a:r>
              <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prstClr val="white"/>
                </a:solidFill>
                <a:latin typeface="Tahoma" panose="020B0604030504040204" pitchFamily="34" charset="0"/>
                <a:ea typeface="Tahoma" panose="020B0604030504040204" pitchFamily="34" charset="0"/>
                <a:cs typeface="Tahoma" panose="020B0604030504040204" pitchFamily="34" charset="0"/>
              </a:rPr>
              <a:t>số</a:t>
            </a:r>
            <a:r>
              <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rPr>
              <a:t> 12 008 </a:t>
            </a:r>
            <a:r>
              <a:rPr lang="en-US" sz="3000" b="1" dirty="0" err="1">
                <a:solidFill>
                  <a:prstClr val="white"/>
                </a:solidFill>
                <a:latin typeface="Tahoma" panose="020B0604030504040204" pitchFamily="34" charset="0"/>
                <a:ea typeface="Tahoma" panose="020B0604030504040204" pitchFamily="34" charset="0"/>
                <a:cs typeface="Tahoma" panose="020B0604030504040204" pitchFamily="34" charset="0"/>
              </a:rPr>
              <a:t>là</a:t>
            </a:r>
            <a:r>
              <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rPr>
              <a:t>: </a:t>
            </a:r>
          </a:p>
        </p:txBody>
      </p:sp>
      <p:sp>
        <p:nvSpPr>
          <p:cNvPr id="7" name="Đ Ghé thăm Fb.com/nkpowerskills">
            <a:extLst>
              <a:ext uri="{FF2B5EF4-FFF2-40B4-BE49-F238E27FC236}">
                <a16:creationId xmlns:a16="http://schemas.microsoft.com/office/drawing/2014/main" xmlns="" id="{AEFF1404-B720-458C-9DF7-E2FAE15B7E9A}"/>
              </a:ext>
            </a:extLst>
          </p:cNvPr>
          <p:cNvSpPr/>
          <p:nvPr/>
        </p:nvSpPr>
        <p:spPr>
          <a:xfrm>
            <a:off x="4710372" y="1738017"/>
            <a:ext cx="3494681" cy="1159777"/>
          </a:xfrm>
          <a:prstGeom prst="roundRect">
            <a:avLst/>
          </a:prstGeom>
          <a:ln/>
        </p:spPr>
        <p:style>
          <a:lnRef idx="2">
            <a:schemeClr val="accent6"/>
          </a:lnRef>
          <a:fillRef idx="1">
            <a:schemeClr val="lt1"/>
          </a:fillRef>
          <a:effectRef idx="0">
            <a:schemeClr val="accent6"/>
          </a:effectRef>
          <a:fontRef idx="minor">
            <a:schemeClr val="dk1"/>
          </a:fontRef>
        </p:style>
        <p:txBody>
          <a:bodyPr lIns="91319" tIns="45660" rIns="91319" bIns="45660" rtlCol="0" anchor="t"/>
          <a:lstStyle/>
          <a:p>
            <a:pPr defTabSz="913173">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12 007</a:t>
            </a:r>
          </a:p>
        </p:txBody>
      </p:sp>
      <p:sp>
        <p:nvSpPr>
          <p:cNvPr id="9" name="Ghé thăm Fb.com/nkpowerskills">
            <a:extLst>
              <a:ext uri="{FF2B5EF4-FFF2-40B4-BE49-F238E27FC236}">
                <a16:creationId xmlns:a16="http://schemas.microsoft.com/office/drawing/2014/main" xmlns="" id="{4A87DCC7-AFB1-4C9E-91D6-3F40E7209F6A}"/>
              </a:ext>
            </a:extLst>
          </p:cNvPr>
          <p:cNvSpPr/>
          <p:nvPr/>
        </p:nvSpPr>
        <p:spPr>
          <a:xfrm>
            <a:off x="4710370" y="3310661"/>
            <a:ext cx="3612019" cy="1159777"/>
          </a:xfrm>
          <a:prstGeom prst="roundRect">
            <a:avLst/>
          </a:prstGeom>
          <a:ln/>
        </p:spPr>
        <p:style>
          <a:lnRef idx="2">
            <a:schemeClr val="accent6"/>
          </a:lnRef>
          <a:fillRef idx="1">
            <a:schemeClr val="lt1"/>
          </a:fillRef>
          <a:effectRef idx="0">
            <a:schemeClr val="accent6"/>
          </a:effectRef>
          <a:fontRef idx="minor">
            <a:schemeClr val="dk1"/>
          </a:fontRef>
        </p:style>
        <p:txBody>
          <a:bodyPr lIns="91319" tIns="45660" rIns="91319" bIns="45660" rtlCol="0" anchor="t"/>
          <a:lstStyle/>
          <a:p>
            <a:pPr defTabSz="913173">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12 018</a:t>
            </a:r>
          </a:p>
        </p:txBody>
      </p:sp>
      <p:sp>
        <p:nvSpPr>
          <p:cNvPr id="10" name="Ghé thăm Fb.com/nkpowerskills">
            <a:extLst>
              <a:ext uri="{FF2B5EF4-FFF2-40B4-BE49-F238E27FC236}">
                <a16:creationId xmlns:a16="http://schemas.microsoft.com/office/drawing/2014/main" xmlns="" id="{3A4C6E3B-116C-4AC2-ABE9-0754CC3AFED1}"/>
              </a:ext>
            </a:extLst>
          </p:cNvPr>
          <p:cNvSpPr/>
          <p:nvPr/>
        </p:nvSpPr>
        <p:spPr>
          <a:xfrm>
            <a:off x="4802583" y="5024016"/>
            <a:ext cx="3519807" cy="1159777"/>
          </a:xfrm>
          <a:prstGeom prst="roundRect">
            <a:avLst/>
          </a:prstGeom>
          <a:ln/>
        </p:spPr>
        <p:style>
          <a:lnRef idx="2">
            <a:schemeClr val="accent6"/>
          </a:lnRef>
          <a:fillRef idx="1">
            <a:schemeClr val="lt1"/>
          </a:fillRef>
          <a:effectRef idx="0">
            <a:schemeClr val="accent6"/>
          </a:effectRef>
          <a:fontRef idx="minor">
            <a:schemeClr val="dk1"/>
          </a:fontRef>
        </p:style>
        <p:txBody>
          <a:bodyPr lIns="91319" tIns="45660" rIns="91319" bIns="45660" rtlCol="0" anchor="t"/>
          <a:lstStyle/>
          <a:p>
            <a:pPr defTabSz="913173">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12 009</a:t>
            </a:r>
          </a:p>
        </p:txBody>
      </p:sp>
      <p:pic>
        <p:nvPicPr>
          <p:cNvPr id="12" name="Picture 4">
            <a:hlinkClick r:id="rId6" action="ppaction://hlinksldjump"/>
            <a:extLst>
              <a:ext uri="{FF2B5EF4-FFF2-40B4-BE49-F238E27FC236}">
                <a16:creationId xmlns:a16="http://schemas.microsoft.com/office/drawing/2014/main" xmlns="" id="{7935117B-ED65-439B-A180-C033478759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388256" y="561126"/>
            <a:ext cx="3347917" cy="27495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066593A6-6363-4A19-8CD0-0EF09BEA92E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7629" y="5188821"/>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5EFEBA44-3903-4C15-9DFC-21CA41D96E5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54989" y="331065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6" name="01 NK PowerSkills">
            <a:extLst>
              <a:ext uri="{FF2B5EF4-FFF2-40B4-BE49-F238E27FC236}">
                <a16:creationId xmlns:a16="http://schemas.microsoft.com/office/drawing/2014/main" xmlns="" id="{EE7BC55D-1115-45E6-8864-BCC4EDEE99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106" y="-121191"/>
            <a:ext cx="3975277" cy="391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227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6"/>
                                        </p:tgtEl>
                                      </p:cBhvr>
                                    </p:animEffect>
                                    <p:set>
                                      <p:cBhvr>
                                        <p:cTn id="1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7"/>
                                        </p:tgtEl>
                                        <p:attrNameLst>
                                          <p:attrName>fillcolor</p:attrName>
                                        </p:attrNameLst>
                                      </p:cBhvr>
                                      <p:to>
                                        <a:srgbClr val="00FF00"/>
                                      </p:to>
                                    </p:animClr>
                                    <p:set>
                                      <p:cBhvr>
                                        <p:cTn id="24" dur="200" fill="hold"/>
                                        <p:tgtEl>
                                          <p:spTgt spid="7"/>
                                        </p:tgtEl>
                                        <p:attrNameLst>
                                          <p:attrName>fill.type</p:attrName>
                                        </p:attrNameLst>
                                      </p:cBhvr>
                                      <p:to>
                                        <p:strVal val="solid"/>
                                      </p:to>
                                    </p:set>
                                    <p:set>
                                      <p:cBhvr>
                                        <p:cTn id="25" dur="200" fill="hold"/>
                                        <p:tgtEl>
                                          <p:spTgt spid="7"/>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53"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10"/>
                                        </p:tgtEl>
                                        <p:attrNameLst>
                                          <p:attrName>fillcolor</p:attrName>
                                        </p:attrNameLst>
                                      </p:cBhvr>
                                      <p:to>
                                        <a:srgbClr val="FF7C80"/>
                                      </p:to>
                                    </p:animClr>
                                    <p:set>
                                      <p:cBhvr>
                                        <p:cTn id="36" dur="200" fill="hold"/>
                                        <p:tgtEl>
                                          <p:spTgt spid="10"/>
                                        </p:tgtEl>
                                        <p:attrNameLst>
                                          <p:attrName>fill.type</p:attrName>
                                        </p:attrNameLst>
                                      </p:cBhvr>
                                      <p:to>
                                        <p:strVal val="solid"/>
                                      </p:to>
                                    </p:set>
                                    <p:set>
                                      <p:cBhvr>
                                        <p:cTn id="37" dur="200" fill="hold"/>
                                        <p:tgtEl>
                                          <p:spTgt spid="10"/>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8060258-0ED6-4834-A3C3-EE1CA50AF12C}"/>
              </a:ext>
            </a:extLst>
          </p:cNvPr>
          <p:cNvPicPr>
            <a:picLocks noChangeAspect="1"/>
          </p:cNvPicPr>
          <p:nvPr/>
        </p:nvPicPr>
        <p:blipFill>
          <a:blip r:embed="rId4"/>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05CD85BC-07ED-4045-BD3F-CD957710106A}"/>
              </a:ext>
            </a:extLst>
          </p:cNvPr>
          <p:cNvPicPr>
            <a:picLocks noChangeAspect="1"/>
          </p:cNvPicPr>
          <p:nvPr/>
        </p:nvPicPr>
        <p:blipFill>
          <a:blip r:embed="rId5"/>
          <a:stretch>
            <a:fillRect/>
          </a:stretch>
        </p:blipFill>
        <p:spPr>
          <a:xfrm>
            <a:off x="8542276" y="2442957"/>
            <a:ext cx="3795300" cy="4415051"/>
          </a:xfrm>
          <a:prstGeom prst="rect">
            <a:avLst/>
          </a:prstGeom>
        </p:spPr>
      </p:pic>
      <p:sp>
        <p:nvSpPr>
          <p:cNvPr id="4" name="TextBox 3">
            <a:extLst>
              <a:ext uri="{FF2B5EF4-FFF2-40B4-BE49-F238E27FC236}">
                <a16:creationId xmlns:a16="http://schemas.microsoft.com/office/drawing/2014/main" xmlns="" id="{9582FF48-DC50-40A3-B8EA-142891A98C68}"/>
              </a:ext>
            </a:extLst>
          </p:cNvPr>
          <p:cNvSpPr txBox="1"/>
          <p:nvPr/>
        </p:nvSpPr>
        <p:spPr>
          <a:xfrm>
            <a:off x="819543" y="767758"/>
            <a:ext cx="10363245" cy="554072"/>
          </a:xfrm>
          <a:prstGeom prst="rect">
            <a:avLst/>
          </a:prstGeom>
          <a:noFill/>
        </p:spPr>
        <p:txBody>
          <a:bodyPr wrap="square" lIns="91343" tIns="45672" rIns="91343" bIns="45672" rtlCol="0">
            <a:spAutoFit/>
          </a:bodyPr>
          <a:lstStyle/>
          <a:p>
            <a:pPr algn="ctr">
              <a:defRPr/>
            </a:pPr>
            <a:r>
              <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rPr>
              <a:t>56 102 … 56 099</a:t>
            </a:r>
          </a:p>
        </p:txBody>
      </p:sp>
      <p:sp>
        <p:nvSpPr>
          <p:cNvPr id="7" name="Đ Ghé thăm Fb.com/nkpowerskills">
            <a:extLst>
              <a:ext uri="{FF2B5EF4-FFF2-40B4-BE49-F238E27FC236}">
                <a16:creationId xmlns:a16="http://schemas.microsoft.com/office/drawing/2014/main" xmlns="" id="{8E7C54F1-9206-4F24-AB06-6B6DA1E73897}"/>
              </a:ext>
            </a:extLst>
          </p:cNvPr>
          <p:cNvSpPr/>
          <p:nvPr/>
        </p:nvSpPr>
        <p:spPr>
          <a:xfrm>
            <a:off x="4166373" y="3017246"/>
            <a:ext cx="3909784" cy="1269011"/>
          </a:xfrm>
          <a:prstGeom prst="roundRect">
            <a:avLst/>
          </a:prstGeom>
          <a:ln/>
        </p:spPr>
        <p:style>
          <a:lnRef idx="2">
            <a:schemeClr val="accent6"/>
          </a:lnRef>
          <a:fillRef idx="1">
            <a:schemeClr val="lt1"/>
          </a:fillRef>
          <a:effectRef idx="0">
            <a:schemeClr val="accent6"/>
          </a:effectRef>
          <a:fontRef idx="minor">
            <a:schemeClr val="dk1"/>
          </a:fontRef>
        </p:style>
        <p:txBody>
          <a:bodyPr lIns="91343" tIns="45672" rIns="91343" bIns="45672" rtlCol="0" anchor="t"/>
          <a:lstStyle/>
          <a:p>
            <a:pPr>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56 102 &gt; 56 099</a:t>
            </a:r>
          </a:p>
        </p:txBody>
      </p:sp>
      <p:sp>
        <p:nvSpPr>
          <p:cNvPr id="8" name="Ghé thăm Fb.com/nkpowerskills">
            <a:extLst>
              <a:ext uri="{FF2B5EF4-FFF2-40B4-BE49-F238E27FC236}">
                <a16:creationId xmlns:a16="http://schemas.microsoft.com/office/drawing/2014/main" xmlns="" id="{6A65781A-6AED-41DD-95B7-7262992C91E7}"/>
              </a:ext>
            </a:extLst>
          </p:cNvPr>
          <p:cNvSpPr/>
          <p:nvPr/>
        </p:nvSpPr>
        <p:spPr>
          <a:xfrm>
            <a:off x="4166374" y="4514850"/>
            <a:ext cx="3879848" cy="1314450"/>
          </a:xfrm>
          <a:prstGeom prst="roundRect">
            <a:avLst/>
          </a:prstGeom>
          <a:ln/>
        </p:spPr>
        <p:style>
          <a:lnRef idx="2">
            <a:schemeClr val="accent6"/>
          </a:lnRef>
          <a:fillRef idx="1">
            <a:schemeClr val="lt1"/>
          </a:fillRef>
          <a:effectRef idx="0">
            <a:schemeClr val="accent6"/>
          </a:effectRef>
          <a:fontRef idx="minor">
            <a:schemeClr val="dk1"/>
          </a:fontRef>
        </p:style>
        <p:txBody>
          <a:bodyPr lIns="91343" tIns="45672" rIns="91343" bIns="45672" rtlCol="0" anchor="t"/>
          <a:lstStyle/>
          <a:p>
            <a:pPr>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56 102 = 56 099</a:t>
            </a:r>
          </a:p>
        </p:txBody>
      </p:sp>
      <p:sp>
        <p:nvSpPr>
          <p:cNvPr id="9" name="Ghé thăm Fb.com/nkpowerskills">
            <a:extLst>
              <a:ext uri="{FF2B5EF4-FFF2-40B4-BE49-F238E27FC236}">
                <a16:creationId xmlns:a16="http://schemas.microsoft.com/office/drawing/2014/main" xmlns="" id="{6CAF9397-59E3-4B46-9647-79636103C168}"/>
              </a:ext>
            </a:extLst>
          </p:cNvPr>
          <p:cNvSpPr/>
          <p:nvPr/>
        </p:nvSpPr>
        <p:spPr>
          <a:xfrm>
            <a:off x="4163144" y="1543057"/>
            <a:ext cx="3759339" cy="1159777"/>
          </a:xfrm>
          <a:prstGeom prst="roundRect">
            <a:avLst/>
          </a:prstGeom>
          <a:ln/>
        </p:spPr>
        <p:style>
          <a:lnRef idx="2">
            <a:schemeClr val="accent6"/>
          </a:lnRef>
          <a:fillRef idx="1">
            <a:schemeClr val="lt1"/>
          </a:fillRef>
          <a:effectRef idx="0">
            <a:schemeClr val="accent6"/>
          </a:effectRef>
          <a:fontRef idx="minor">
            <a:schemeClr val="dk1"/>
          </a:fontRef>
        </p:style>
        <p:txBody>
          <a:bodyPr lIns="91343" tIns="45672" rIns="91343" bIns="45672" rtlCol="0" anchor="t"/>
          <a:lstStyle/>
          <a:p>
            <a:pPr>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56 102 &lt; 56 099</a:t>
            </a:r>
          </a:p>
        </p:txBody>
      </p:sp>
      <p:pic>
        <p:nvPicPr>
          <p:cNvPr id="11" name="Picture 4">
            <a:hlinkClick r:id="rId6" action="ppaction://hlinksldjump"/>
            <a:extLst>
              <a:ext uri="{FF2B5EF4-FFF2-40B4-BE49-F238E27FC236}">
                <a16:creationId xmlns:a16="http://schemas.microsoft.com/office/drawing/2014/main" xmlns="" id="{AB0D0836-A781-4635-893F-3A7BF11AD3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376391" y="261093"/>
            <a:ext cx="3648589" cy="29964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xmlns="" id="{4D8B49EC-5748-41E2-BF6B-1ED80399E9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9702" y="5005359"/>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041459E3-2876-4ABC-B836-B2C706FC330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9364" y="156279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01 NK PowerSkills">
            <a:extLst>
              <a:ext uri="{FF2B5EF4-FFF2-40B4-BE49-F238E27FC236}">
                <a16:creationId xmlns:a16="http://schemas.microsoft.com/office/drawing/2014/main" xmlns="" id="{8B0ACFF6-BBF9-4EE7-9A09-1EED004E98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1297" y="-392916"/>
            <a:ext cx="3975277" cy="391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9213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7"/>
                                        </p:tgtEl>
                                        <p:attrNameLst>
                                          <p:attrName>fillcolor</p:attrName>
                                        </p:attrNameLst>
                                      </p:cBhvr>
                                      <p:to>
                                        <a:srgbClr val="00FF00"/>
                                      </p:to>
                                    </p:animClr>
                                    <p:set>
                                      <p:cBhvr>
                                        <p:cTn id="24" dur="200" fill="hold"/>
                                        <p:tgtEl>
                                          <p:spTgt spid="7"/>
                                        </p:tgtEl>
                                        <p:attrNameLst>
                                          <p:attrName>fill.type</p:attrName>
                                        </p:attrNameLst>
                                      </p:cBhvr>
                                      <p:to>
                                        <p:strVal val="solid"/>
                                      </p:to>
                                    </p:set>
                                    <p:set>
                                      <p:cBhvr>
                                        <p:cTn id="25" dur="200" fill="hold"/>
                                        <p:tgtEl>
                                          <p:spTgt spid="7"/>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8"/>
                                        </p:tgtEl>
                                        <p:attrNameLst>
                                          <p:attrName>fillcolor</p:attrName>
                                        </p:attrNameLst>
                                      </p:cBhvr>
                                      <p:to>
                                        <a:srgbClr val="FF7C80"/>
                                      </p:to>
                                    </p:animClr>
                                    <p:set>
                                      <p:cBhvr>
                                        <p:cTn id="36" dur="200" fill="hold"/>
                                        <p:tgtEl>
                                          <p:spTgt spid="8"/>
                                        </p:tgtEl>
                                        <p:attrNameLst>
                                          <p:attrName>fill.type</p:attrName>
                                        </p:attrNameLst>
                                      </p:cBhvr>
                                      <p:to>
                                        <p:strVal val="solid"/>
                                      </p:to>
                                    </p:set>
                                    <p:set>
                                      <p:cBhvr>
                                        <p:cTn id="37" dur="20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18060258-0ED6-4834-A3C3-EE1CA50AF12C}"/>
              </a:ext>
            </a:extLst>
          </p:cNvPr>
          <p:cNvPicPr>
            <a:picLocks noChangeAspect="1"/>
          </p:cNvPicPr>
          <p:nvPr/>
        </p:nvPicPr>
        <p:blipFill>
          <a:blip r:embed="rId4"/>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05CD85BC-07ED-4045-BD3F-CD957710106A}"/>
              </a:ext>
            </a:extLst>
          </p:cNvPr>
          <p:cNvPicPr>
            <a:picLocks noChangeAspect="1"/>
          </p:cNvPicPr>
          <p:nvPr/>
        </p:nvPicPr>
        <p:blipFill>
          <a:blip r:embed="rId5"/>
          <a:stretch>
            <a:fillRect/>
          </a:stretch>
        </p:blipFill>
        <p:spPr>
          <a:xfrm>
            <a:off x="8542276" y="2442954"/>
            <a:ext cx="3795300" cy="4415051"/>
          </a:xfrm>
          <a:prstGeom prst="rect">
            <a:avLst/>
          </a:prstGeom>
        </p:spPr>
      </p:pic>
      <p:sp>
        <p:nvSpPr>
          <p:cNvPr id="4" name="TextBox 3">
            <a:extLst>
              <a:ext uri="{FF2B5EF4-FFF2-40B4-BE49-F238E27FC236}">
                <a16:creationId xmlns:a16="http://schemas.microsoft.com/office/drawing/2014/main" xmlns="" id="{9582FF48-DC50-40A3-B8EA-142891A98C68}"/>
              </a:ext>
            </a:extLst>
          </p:cNvPr>
          <p:cNvSpPr txBox="1"/>
          <p:nvPr/>
        </p:nvSpPr>
        <p:spPr>
          <a:xfrm>
            <a:off x="3470433" y="767758"/>
            <a:ext cx="7712354" cy="554072"/>
          </a:xfrm>
          <a:prstGeom prst="rect">
            <a:avLst/>
          </a:prstGeom>
          <a:noFill/>
        </p:spPr>
        <p:txBody>
          <a:bodyPr wrap="square" lIns="91379" tIns="45690" rIns="91379" bIns="45690" rtlCol="0">
            <a:spAutoFit/>
          </a:bodyPr>
          <a:lstStyle/>
          <a:p>
            <a:pPr algn="ctr" defTabSz="913786">
              <a:defRPr/>
            </a:pPr>
            <a:r>
              <a:rPr lang="en-US" sz="3000" b="1" dirty="0" err="1">
                <a:solidFill>
                  <a:prstClr val="white"/>
                </a:solidFill>
                <a:latin typeface="Tahoma" panose="020B0604030504040204" pitchFamily="34" charset="0"/>
                <a:ea typeface="Tahoma" panose="020B0604030504040204" pitchFamily="34" charset="0"/>
                <a:cs typeface="Tahoma" panose="020B0604030504040204" pitchFamily="34" charset="0"/>
              </a:rPr>
              <a:t>Làm</a:t>
            </a:r>
            <a:r>
              <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prstClr val="white"/>
                </a:solidFill>
                <a:latin typeface="Tahoma" panose="020B0604030504040204" pitchFamily="34" charset="0"/>
                <a:ea typeface="Tahoma" panose="020B0604030504040204" pitchFamily="34" charset="0"/>
                <a:cs typeface="Tahoma" panose="020B0604030504040204" pitchFamily="34" charset="0"/>
              </a:rPr>
              <a:t>tròn</a:t>
            </a:r>
            <a:r>
              <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prstClr val="white"/>
                </a:solidFill>
                <a:latin typeface="Tahoma" panose="020B0604030504040204" pitchFamily="34" charset="0"/>
                <a:ea typeface="Tahoma" panose="020B0604030504040204" pitchFamily="34" charset="0"/>
                <a:cs typeface="Tahoma" panose="020B0604030504040204" pitchFamily="34" charset="0"/>
              </a:rPr>
              <a:t>số</a:t>
            </a:r>
            <a:r>
              <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prstClr val="white"/>
                </a:solidFill>
                <a:latin typeface="Tahoma" panose="020B0604030504040204" pitchFamily="34" charset="0"/>
                <a:ea typeface="Tahoma" panose="020B0604030504040204" pitchFamily="34" charset="0"/>
                <a:cs typeface="Tahoma" panose="020B0604030504040204" pitchFamily="34" charset="0"/>
              </a:rPr>
              <a:t>hàng</a:t>
            </a:r>
            <a:r>
              <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prstClr val="white"/>
                </a:solidFill>
                <a:latin typeface="Tahoma" panose="020B0604030504040204" pitchFamily="34" charset="0"/>
                <a:ea typeface="Tahoma" panose="020B0604030504040204" pitchFamily="34" charset="0"/>
                <a:cs typeface="Tahoma" panose="020B0604030504040204" pitchFamily="34" charset="0"/>
              </a:rPr>
              <a:t>nghìn</a:t>
            </a:r>
            <a:r>
              <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rPr>
              <a:t> </a:t>
            </a:r>
            <a:r>
              <a:rPr lang="en-US" sz="3000" b="1" dirty="0" err="1">
                <a:solidFill>
                  <a:prstClr val="white"/>
                </a:solidFill>
                <a:latin typeface="Tahoma" panose="020B0604030504040204" pitchFamily="34" charset="0"/>
                <a:ea typeface="Tahoma" panose="020B0604030504040204" pitchFamily="34" charset="0"/>
                <a:cs typeface="Tahoma" panose="020B0604030504040204" pitchFamily="34" charset="0"/>
              </a:rPr>
              <a:t>sau</a:t>
            </a:r>
            <a:r>
              <a:rPr lang="en-US" sz="3000" b="1" dirty="0">
                <a:solidFill>
                  <a:prstClr val="white"/>
                </a:solidFill>
                <a:latin typeface="Tahoma" panose="020B0604030504040204" pitchFamily="34" charset="0"/>
                <a:ea typeface="Tahoma" panose="020B0604030504040204" pitchFamily="34" charset="0"/>
                <a:cs typeface="Tahoma" panose="020B0604030504040204" pitchFamily="34" charset="0"/>
              </a:rPr>
              <a:t> 23 578</a:t>
            </a:r>
          </a:p>
        </p:txBody>
      </p:sp>
      <p:sp>
        <p:nvSpPr>
          <p:cNvPr id="7" name="Đ Ghé thăm Fb.com/nkpowerskills">
            <a:extLst>
              <a:ext uri="{FF2B5EF4-FFF2-40B4-BE49-F238E27FC236}">
                <a16:creationId xmlns:a16="http://schemas.microsoft.com/office/drawing/2014/main" xmlns="" id="{8E7C54F1-9206-4F24-AB06-6B6DA1E73897}"/>
              </a:ext>
            </a:extLst>
          </p:cNvPr>
          <p:cNvSpPr/>
          <p:nvPr/>
        </p:nvSpPr>
        <p:spPr>
          <a:xfrm>
            <a:off x="4087920" y="4400555"/>
            <a:ext cx="3909784" cy="1269011"/>
          </a:xfrm>
          <a:prstGeom prst="roundRect">
            <a:avLst/>
          </a:prstGeom>
          <a:ln/>
        </p:spPr>
        <p:style>
          <a:lnRef idx="2">
            <a:schemeClr val="accent6"/>
          </a:lnRef>
          <a:fillRef idx="1">
            <a:schemeClr val="lt1"/>
          </a:fillRef>
          <a:effectRef idx="0">
            <a:schemeClr val="accent6"/>
          </a:effectRef>
          <a:fontRef idx="minor">
            <a:schemeClr val="dk1"/>
          </a:fontRef>
        </p:style>
        <p:txBody>
          <a:bodyPr lIns="91379" tIns="45690" rIns="91379" bIns="45690" rtlCol="0" anchor="t"/>
          <a:lstStyle/>
          <a:p>
            <a:pPr defTabSz="913786">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 24 000</a:t>
            </a:r>
          </a:p>
        </p:txBody>
      </p:sp>
      <p:sp>
        <p:nvSpPr>
          <p:cNvPr id="8" name="Ghé thăm Fb.com/nkpowerskills">
            <a:extLst>
              <a:ext uri="{FF2B5EF4-FFF2-40B4-BE49-F238E27FC236}">
                <a16:creationId xmlns:a16="http://schemas.microsoft.com/office/drawing/2014/main" xmlns="" id="{6A65781A-6AED-41DD-95B7-7262992C91E7}"/>
              </a:ext>
            </a:extLst>
          </p:cNvPr>
          <p:cNvSpPr/>
          <p:nvPr/>
        </p:nvSpPr>
        <p:spPr>
          <a:xfrm>
            <a:off x="4090554" y="2861276"/>
            <a:ext cx="3879848" cy="1314450"/>
          </a:xfrm>
          <a:prstGeom prst="roundRect">
            <a:avLst/>
          </a:prstGeom>
          <a:ln/>
        </p:spPr>
        <p:style>
          <a:lnRef idx="2">
            <a:schemeClr val="accent6"/>
          </a:lnRef>
          <a:fillRef idx="1">
            <a:schemeClr val="lt1"/>
          </a:fillRef>
          <a:effectRef idx="0">
            <a:schemeClr val="accent6"/>
          </a:effectRef>
          <a:fontRef idx="minor">
            <a:schemeClr val="dk1"/>
          </a:fontRef>
        </p:style>
        <p:txBody>
          <a:bodyPr lIns="91379" tIns="45690" rIns="91379" bIns="45690" rtlCol="0" anchor="t"/>
          <a:lstStyle/>
          <a:p>
            <a:pPr defTabSz="913786">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 20 000</a:t>
            </a:r>
          </a:p>
        </p:txBody>
      </p:sp>
      <p:sp>
        <p:nvSpPr>
          <p:cNvPr id="9" name="Ghé thăm Fb.com/nkpowerskills">
            <a:extLst>
              <a:ext uri="{FF2B5EF4-FFF2-40B4-BE49-F238E27FC236}">
                <a16:creationId xmlns:a16="http://schemas.microsoft.com/office/drawing/2014/main" xmlns="" id="{6CAF9397-59E3-4B46-9647-79636103C168}"/>
              </a:ext>
            </a:extLst>
          </p:cNvPr>
          <p:cNvSpPr/>
          <p:nvPr/>
        </p:nvSpPr>
        <p:spPr>
          <a:xfrm>
            <a:off x="4163144" y="1543054"/>
            <a:ext cx="3759339" cy="1159777"/>
          </a:xfrm>
          <a:prstGeom prst="roundRect">
            <a:avLst/>
          </a:prstGeom>
          <a:ln/>
        </p:spPr>
        <p:style>
          <a:lnRef idx="2">
            <a:schemeClr val="accent6"/>
          </a:lnRef>
          <a:fillRef idx="1">
            <a:schemeClr val="lt1"/>
          </a:fillRef>
          <a:effectRef idx="0">
            <a:schemeClr val="accent6"/>
          </a:effectRef>
          <a:fontRef idx="minor">
            <a:schemeClr val="dk1"/>
          </a:fontRef>
        </p:style>
        <p:txBody>
          <a:bodyPr lIns="91379" tIns="45690" rIns="91379" bIns="45690" rtlCol="0" anchor="t"/>
          <a:lstStyle/>
          <a:p>
            <a:pPr defTabSz="913786">
              <a:defRPr/>
            </a:pPr>
            <a:r>
              <a:rPr lang="en-US" sz="3200" b="1" dirty="0">
                <a:ln w="0"/>
                <a:solidFill>
                  <a:prstClr val="black"/>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 23 000</a:t>
            </a:r>
          </a:p>
        </p:txBody>
      </p:sp>
      <p:pic>
        <p:nvPicPr>
          <p:cNvPr id="11" name="Picture 4">
            <a:hlinkClick r:id="rId6" action="ppaction://hlinksldjump"/>
            <a:extLst>
              <a:ext uri="{FF2B5EF4-FFF2-40B4-BE49-F238E27FC236}">
                <a16:creationId xmlns:a16="http://schemas.microsoft.com/office/drawing/2014/main" xmlns="" id="{AB0D0836-A781-4635-893F-3A7BF11AD3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p:blipFill>
        <p:spPr bwMode="auto">
          <a:xfrm>
            <a:off x="376388" y="261093"/>
            <a:ext cx="3648589" cy="29964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xmlns="" id="{4D8B49EC-5748-41E2-BF6B-1ED80399E9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99702" y="2952546"/>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041459E3-2876-4ABC-B836-B2C706FC330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89364" y="1562793"/>
            <a:ext cx="952912" cy="952912"/>
          </a:xfrm>
          <a:prstGeom prst="rect">
            <a:avLst/>
          </a:prstGeom>
          <a:noFill/>
          <a:extLst>
            <a:ext uri="{909E8E84-426E-40DD-AFC4-6F175D3DCCD1}">
              <a14:hiddenFill xmlns:a14="http://schemas.microsoft.com/office/drawing/2010/main">
                <a:solidFill>
                  <a:srgbClr val="FFFFFF"/>
                </a:solidFill>
              </a14:hiddenFill>
            </a:ext>
          </a:extLst>
        </p:spPr>
      </p:pic>
      <p:pic>
        <p:nvPicPr>
          <p:cNvPr id="15" name="01 NK PowerSkills">
            <a:extLst>
              <a:ext uri="{FF2B5EF4-FFF2-40B4-BE49-F238E27FC236}">
                <a16:creationId xmlns:a16="http://schemas.microsoft.com/office/drawing/2014/main" xmlns="" id="{8B0ACFF6-BBF9-4EE7-9A09-1EED004E98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11297" y="-392916"/>
            <a:ext cx="3975277" cy="3911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213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mph" presetSubtype="2" repeatCount="4000" fill="hold" nodeType="clickEffect">
                                  <p:stCondLst>
                                    <p:cond delay="0"/>
                                  </p:stCondLst>
                                  <p:childTnLst>
                                    <p:animClr clrSpc="rgb" dir="cw">
                                      <p:cBhvr>
                                        <p:cTn id="6" dur="200" fill="hold"/>
                                        <p:tgtEl>
                                          <p:spTgt spid="9"/>
                                        </p:tgtEl>
                                        <p:attrNameLst>
                                          <p:attrName>fillcolor</p:attrName>
                                        </p:attrNameLst>
                                      </p:cBhvr>
                                      <p:to>
                                        <a:srgbClr val="FF7C80"/>
                                      </p:to>
                                    </p:animClr>
                                    <p:set>
                                      <p:cBhvr>
                                        <p:cTn id="7" dur="200" fill="hold"/>
                                        <p:tgtEl>
                                          <p:spTgt spid="9"/>
                                        </p:tgtEl>
                                        <p:attrNameLst>
                                          <p:attrName>fill.type</p:attrName>
                                        </p:attrNameLst>
                                      </p:cBhvr>
                                      <p:to>
                                        <p:strVal val="solid"/>
                                      </p:to>
                                    </p:set>
                                    <p:set>
                                      <p:cBhvr>
                                        <p:cTn id="8" dur="200" fill="hold"/>
                                        <p:tgtEl>
                                          <p:spTgt spid="9"/>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9" fill="hold">
                            <p:stCondLst>
                              <p:cond delay="800"/>
                            </p:stCondLst>
                            <p:childTnLst>
                              <p:par>
                                <p:cTn id="10" presetID="10" presetClass="entr" presetSubtype="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par>
                          <p:cTn id="15" fill="hold">
                            <p:stCondLst>
                              <p:cond delay="1300"/>
                            </p:stCondLst>
                            <p:childTnLst>
                              <p:par>
                                <p:cTn id="16" presetID="10" presetClass="exit" presetSubtype="0" fill="hold" nodeType="afterEffect">
                                  <p:stCondLst>
                                    <p:cond delay="1500"/>
                                  </p:stCondLst>
                                  <p:childTnLst>
                                    <p:animEffect transition="out" filter="fade">
                                      <p:cBhvr>
                                        <p:cTn id="17" dur="500"/>
                                        <p:tgtEl>
                                          <p:spTgt spid="15"/>
                                        </p:tgtEl>
                                      </p:cBhvr>
                                    </p:animEffect>
                                    <p:set>
                                      <p:cBhvr>
                                        <p:cTn id="1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emph" presetSubtype="2" repeatCount="4000" fill="hold" nodeType="clickEffect">
                                  <p:stCondLst>
                                    <p:cond delay="0"/>
                                  </p:stCondLst>
                                  <p:childTnLst>
                                    <p:animClr clrSpc="rgb" dir="cw">
                                      <p:cBhvr>
                                        <p:cTn id="23" dur="200" fill="hold"/>
                                        <p:tgtEl>
                                          <p:spTgt spid="7"/>
                                        </p:tgtEl>
                                        <p:attrNameLst>
                                          <p:attrName>fillcolor</p:attrName>
                                        </p:attrNameLst>
                                      </p:cBhvr>
                                      <p:to>
                                        <a:srgbClr val="00FF00"/>
                                      </p:to>
                                    </p:animClr>
                                    <p:set>
                                      <p:cBhvr>
                                        <p:cTn id="24" dur="200" fill="hold"/>
                                        <p:tgtEl>
                                          <p:spTgt spid="7"/>
                                        </p:tgtEl>
                                        <p:attrNameLst>
                                          <p:attrName>fill.type</p:attrName>
                                        </p:attrNameLst>
                                      </p:cBhvr>
                                      <p:to>
                                        <p:strVal val="solid"/>
                                      </p:to>
                                    </p:set>
                                    <p:set>
                                      <p:cBhvr>
                                        <p:cTn id="25" dur="200" fill="hold"/>
                                        <p:tgtEl>
                                          <p:spTgt spid="7"/>
                                        </p:tgtEl>
                                        <p:attrNameLst>
                                          <p:attrName>fill.on</p:attrName>
                                        </p:attrNameLst>
                                      </p:cBhvr>
                                      <p:to>
                                        <p:strVal val="true"/>
                                      </p:to>
                                    </p:set>
                                  </p:childTnLst>
                                  <p:subTnLst>
                                    <p:audio>
                                      <p:cMediaNode>
                                        <p:cTn display="0" masterRel="sameClick">
                                          <p:stCondLst>
                                            <p:cond evt="begin" delay="0">
                                              <p:tn val="22"/>
                                            </p:cond>
                                          </p:stCondLst>
                                          <p:endCondLst>
                                            <p:cond evt="onStopAudio" delay="0">
                                              <p:tgtEl>
                                                <p:sldTgt/>
                                              </p:tgtEl>
                                            </p:cond>
                                          </p:endCondLst>
                                        </p:cTn>
                                        <p:tgtEl>
                                          <p:sndTgt r:embed="rId3" name="Am-thanh-tra-loi-dung-www_nhacchuongvui_com.wav"/>
                                        </p:tgtEl>
                                      </p:cMediaNode>
                                    </p:audio>
                                  </p:sub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subTnLst>
                                    <p:audio>
                                      <p:cMediaNode>
                                        <p:cTn display="0" masterRel="sameClick">
                                          <p:stCondLst>
                                            <p:cond evt="begin" delay="0">
                                              <p:tn val="26"/>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emph" presetSubtype="2" repeatCount="4000" fill="hold" nodeType="clickEffect">
                                  <p:stCondLst>
                                    <p:cond delay="0"/>
                                  </p:stCondLst>
                                  <p:childTnLst>
                                    <p:animClr clrSpc="rgb" dir="cw">
                                      <p:cBhvr>
                                        <p:cTn id="35" dur="200" fill="hold"/>
                                        <p:tgtEl>
                                          <p:spTgt spid="8"/>
                                        </p:tgtEl>
                                        <p:attrNameLst>
                                          <p:attrName>fillcolor</p:attrName>
                                        </p:attrNameLst>
                                      </p:cBhvr>
                                      <p:to>
                                        <a:srgbClr val="FF7C80"/>
                                      </p:to>
                                    </p:animClr>
                                    <p:set>
                                      <p:cBhvr>
                                        <p:cTn id="36" dur="200" fill="hold"/>
                                        <p:tgtEl>
                                          <p:spTgt spid="8"/>
                                        </p:tgtEl>
                                        <p:attrNameLst>
                                          <p:attrName>fill.type</p:attrName>
                                        </p:attrNameLst>
                                      </p:cBhvr>
                                      <p:to>
                                        <p:strVal val="solid"/>
                                      </p:to>
                                    </p:set>
                                    <p:set>
                                      <p:cBhvr>
                                        <p:cTn id="37" dur="200" fill="hold"/>
                                        <p:tgtEl>
                                          <p:spTgt spid="8"/>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par>
                          <p:cTn id="38" fill="hold">
                            <p:stCondLst>
                              <p:cond delay="8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Am-thanh-tra-loi-sai-www_nhacchuongvui_com.wav"/>
                                        </p:tgtEl>
                                      </p:cMediaNode>
                                    </p:audio>
                                  </p:subTnLst>
                                </p:cTn>
                              </p:par>
                            </p:childTnLst>
                          </p:cTn>
                        </p:par>
                        <p:par>
                          <p:cTn id="44" fill="hold">
                            <p:stCondLst>
                              <p:cond delay="1300"/>
                            </p:stCondLst>
                            <p:childTnLst>
                              <p:par>
                                <p:cTn id="45" presetID="10" presetClass="exit" presetSubtype="0" fill="hold" nodeType="afterEffect">
                                  <p:stCondLst>
                                    <p:cond delay="15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POINSET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26755" y="4906753"/>
            <a:ext cx="2187972" cy="191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
          <p:cNvSpPr txBox="1">
            <a:spLocks noChangeArrowheads="1"/>
          </p:cNvSpPr>
          <p:nvPr/>
        </p:nvSpPr>
        <p:spPr bwMode="auto">
          <a:xfrm>
            <a:off x="2394857" y="546593"/>
            <a:ext cx="7518400"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510" tIns="53758" rIns="107510" bIns="5375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00" b="1" dirty="0">
                <a:solidFill>
                  <a:srgbClr val="FF0066"/>
                </a:solidFill>
                <a:latin typeface="Times New Roman" pitchFamily="18" charset="0"/>
              </a:rPr>
              <a:t>TRƯỜNG TIỂU </a:t>
            </a:r>
            <a:r>
              <a:rPr lang="en-US" altLang="en-US" sz="2600" b="1">
                <a:solidFill>
                  <a:srgbClr val="FF0066"/>
                </a:solidFill>
                <a:latin typeface="Times New Roman" pitchFamily="18" charset="0"/>
              </a:rPr>
              <a:t>HỌC </a:t>
            </a:r>
            <a:r>
              <a:rPr lang="en-US" altLang="en-US" sz="2600" b="1">
                <a:solidFill>
                  <a:srgbClr val="FF0066"/>
                </a:solidFill>
                <a:latin typeface="Times New Roman" pitchFamily="18" charset="0"/>
              </a:rPr>
              <a:t>HIỆP HÒA</a:t>
            </a:r>
            <a:endParaRPr lang="en-US" altLang="en-US" sz="2600" b="1" dirty="0">
              <a:solidFill>
                <a:srgbClr val="FF0066"/>
              </a:solidFill>
              <a:latin typeface="Times New Roman" pitchFamily="18" charset="0"/>
            </a:endParaRPr>
          </a:p>
        </p:txBody>
      </p:sp>
      <p:sp>
        <p:nvSpPr>
          <p:cNvPr id="10" name="Text Box 14"/>
          <p:cNvSpPr txBox="1">
            <a:spLocks noChangeArrowheads="1"/>
          </p:cNvSpPr>
          <p:nvPr/>
        </p:nvSpPr>
        <p:spPr bwMode="auto">
          <a:xfrm>
            <a:off x="845394" y="2919174"/>
            <a:ext cx="10673500" cy="1981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510" tIns="53758" rIns="107510" bIns="537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3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Toán</a:t>
            </a:r>
            <a:r>
              <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a:t>
            </a:r>
            <a:endPar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8"/>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54: PHÉP CỘNG TRONG PHẠM </a:t>
            </a: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 </a:t>
            </a: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10000 ( Tiết 1)</a:t>
            </a: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1" name="Text Box 17"/>
          <p:cNvSpPr txBox="1">
            <a:spLocks noChangeArrowheads="1"/>
          </p:cNvSpPr>
          <p:nvPr/>
        </p:nvSpPr>
        <p:spPr bwMode="auto">
          <a:xfrm>
            <a:off x="1857830" y="1545441"/>
            <a:ext cx="8592457"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510" tIns="53758" rIns="107510" bIns="5375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5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5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12"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9185" y="4851514"/>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p:cNvCxnSpPr/>
          <p:nvPr/>
        </p:nvCxnSpPr>
        <p:spPr>
          <a:xfrm flipV="1">
            <a:off x="4050695" y="108882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14"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308424">
            <a:off x="9228636" y="5062883"/>
            <a:ext cx="870958" cy="113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87427" y="3848351"/>
            <a:ext cx="800984" cy="58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1005348" y="-77976"/>
            <a:ext cx="1035721" cy="1238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39867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5"/>
        <p:cNvGrpSpPr/>
        <p:nvPr/>
      </p:nvGrpSpPr>
      <p:grpSpPr>
        <a:xfrm>
          <a:off x="0" y="0"/>
          <a:ext cx="0" cy="0"/>
          <a:chOff x="0" y="0"/>
          <a:chExt cx="0" cy="0"/>
        </a:xfrm>
      </p:grpSpPr>
      <p:sp>
        <p:nvSpPr>
          <p:cNvPr id="1830" name="Google Shape;1830;p47"/>
          <p:cNvSpPr/>
          <p:nvPr/>
        </p:nvSpPr>
        <p:spPr>
          <a:xfrm rot="5400000">
            <a:off x="10695856" y="5739401"/>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1" name="Google Shape;1831;p47"/>
          <p:cNvSpPr/>
          <p:nvPr/>
        </p:nvSpPr>
        <p:spPr>
          <a:xfrm rot="5400000">
            <a:off x="11146170" y="6049192"/>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2" name="Google Shape;1832;p47"/>
          <p:cNvSpPr/>
          <p:nvPr/>
        </p:nvSpPr>
        <p:spPr>
          <a:xfrm rot="10800000">
            <a:off x="2054407" y="5278586"/>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3" name="Google Shape;1833;p47"/>
          <p:cNvSpPr/>
          <p:nvPr/>
        </p:nvSpPr>
        <p:spPr>
          <a:xfrm rot="10800000">
            <a:off x="2057263" y="6049388"/>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4" name="Google Shape;1834;p47"/>
          <p:cNvSpPr/>
          <p:nvPr/>
        </p:nvSpPr>
        <p:spPr>
          <a:xfrm rot="5400000">
            <a:off x="2377523" y="74069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5" name="Google Shape;1835;p47"/>
          <p:cNvSpPr/>
          <p:nvPr/>
        </p:nvSpPr>
        <p:spPr>
          <a:xfrm rot="5400000">
            <a:off x="2827837" y="1050492"/>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6" name="Google Shape;1836;p47"/>
          <p:cNvSpPr/>
          <p:nvPr/>
        </p:nvSpPr>
        <p:spPr>
          <a:xfrm rot="10800000">
            <a:off x="11145840" y="1053119"/>
            <a:ext cx="75469" cy="721707"/>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37" name="Google Shape;1837;p47"/>
          <p:cNvSpPr/>
          <p:nvPr/>
        </p:nvSpPr>
        <p:spPr>
          <a:xfrm rot="10800000">
            <a:off x="11148698" y="1823921"/>
            <a:ext cx="83303" cy="88577"/>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dk2"/>
          </a:solidFill>
          <a:ln>
            <a:noFill/>
          </a:ln>
        </p:spPr>
        <p:txBody>
          <a:bodyPr spcFirstLastPara="1" wrap="square" lIns="121768" tIns="121768" rIns="121768" bIns="121768"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nvGrpSpPr>
          <p:cNvPr id="1856" name="Google Shape;1856;p47"/>
          <p:cNvGrpSpPr/>
          <p:nvPr/>
        </p:nvGrpSpPr>
        <p:grpSpPr>
          <a:xfrm rot="8640000">
            <a:off x="9517182" y="4923155"/>
            <a:ext cx="1335597" cy="543611"/>
            <a:chOff x="3563465" y="3736810"/>
            <a:chExt cx="1001698" cy="407708"/>
          </a:xfrm>
        </p:grpSpPr>
        <p:sp>
          <p:nvSpPr>
            <p:cNvPr id="1857" name="Google Shape;1857;p47"/>
            <p:cNvSpPr/>
            <p:nvPr/>
          </p:nvSpPr>
          <p:spPr>
            <a:xfrm rot="-5053448">
              <a:off x="4356679" y="3932971"/>
              <a:ext cx="171460" cy="229415"/>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58" name="Google Shape;1858;p47"/>
            <p:cNvSpPr/>
            <p:nvPr/>
          </p:nvSpPr>
          <p:spPr>
            <a:xfrm rot="-5053448">
              <a:off x="3885592" y="3560267"/>
              <a:ext cx="292374" cy="769907"/>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59" name="Google Shape;1859;p47"/>
            <p:cNvSpPr/>
            <p:nvPr/>
          </p:nvSpPr>
          <p:spPr>
            <a:xfrm rot="-5053448">
              <a:off x="4475491" y="4036112"/>
              <a:ext cx="81660" cy="77022"/>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0" name="Google Shape;1860;p47"/>
            <p:cNvSpPr/>
            <p:nvPr/>
          </p:nvSpPr>
          <p:spPr>
            <a:xfrm rot="-5053448">
              <a:off x="3526554" y="3786438"/>
              <a:ext cx="178770" cy="87402"/>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1" name="Google Shape;1861;p47"/>
            <p:cNvSpPr/>
            <p:nvPr/>
          </p:nvSpPr>
          <p:spPr>
            <a:xfrm rot="-5053448">
              <a:off x="3571823" y="3801155"/>
              <a:ext cx="202566" cy="91036"/>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2" name="Google Shape;1862;p47"/>
            <p:cNvSpPr/>
            <p:nvPr/>
          </p:nvSpPr>
          <p:spPr>
            <a:xfrm rot="-5053448">
              <a:off x="3580895" y="3834645"/>
              <a:ext cx="146195" cy="34325"/>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3" name="Google Shape;1863;p47"/>
            <p:cNvSpPr/>
            <p:nvPr/>
          </p:nvSpPr>
          <p:spPr>
            <a:xfrm rot="-5053448">
              <a:off x="3614915" y="3822013"/>
              <a:ext cx="146179" cy="34317"/>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4" name="Google Shape;1864;p47"/>
            <p:cNvSpPr/>
            <p:nvPr/>
          </p:nvSpPr>
          <p:spPr>
            <a:xfrm rot="-5053448">
              <a:off x="3975464" y="3636715"/>
              <a:ext cx="123370" cy="681360"/>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5" name="Google Shape;1865;p47"/>
            <p:cNvSpPr/>
            <p:nvPr/>
          </p:nvSpPr>
          <p:spPr>
            <a:xfrm rot="-5053448">
              <a:off x="3991387" y="3578808"/>
              <a:ext cx="123370" cy="681343"/>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6" name="Google Shape;1866;p47"/>
            <p:cNvSpPr/>
            <p:nvPr/>
          </p:nvSpPr>
          <p:spPr>
            <a:xfrm rot="-5053448">
              <a:off x="4238924" y="3874596"/>
              <a:ext cx="44614" cy="151580"/>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1867" name="Google Shape;1867;p47"/>
            <p:cNvSpPr/>
            <p:nvPr/>
          </p:nvSpPr>
          <p:spPr>
            <a:xfrm rot="-5053448">
              <a:off x="4157098" y="3914829"/>
              <a:ext cx="21423" cy="18917"/>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512" name="Google Shape;512;p30"/>
          <p:cNvGrpSpPr/>
          <p:nvPr/>
        </p:nvGrpSpPr>
        <p:grpSpPr>
          <a:xfrm rot="15240000">
            <a:off x="2131210" y="4540287"/>
            <a:ext cx="1285204" cy="804003"/>
            <a:chOff x="7460091" y="634069"/>
            <a:chExt cx="963903" cy="603002"/>
          </a:xfrm>
        </p:grpSpPr>
        <p:sp>
          <p:nvSpPr>
            <p:cNvPr id="513" name="Google Shape;513;p30"/>
            <p:cNvSpPr/>
            <p:nvPr/>
          </p:nvSpPr>
          <p:spPr>
            <a:xfrm rot="-7207166">
              <a:off x="8208948" y="678559"/>
              <a:ext cx="161740" cy="216410"/>
            </a:xfrm>
            <a:custGeom>
              <a:avLst/>
              <a:gdLst/>
              <a:ahLst/>
              <a:cxnLst/>
              <a:rect l="l" t="t" r="r" b="b"/>
              <a:pathLst>
                <a:path w="20665" h="27650" extrusionOk="0">
                  <a:moveTo>
                    <a:pt x="10346" y="0"/>
                  </a:moveTo>
                  <a:cubicBezTo>
                    <a:pt x="2041" y="0"/>
                    <a:pt x="241" y="4735"/>
                    <a:pt x="0" y="6362"/>
                  </a:cubicBezTo>
                  <a:cubicBezTo>
                    <a:pt x="0" y="6362"/>
                    <a:pt x="4041" y="27182"/>
                    <a:pt x="6768" y="27641"/>
                  </a:cubicBezTo>
                  <a:cubicBezTo>
                    <a:pt x="6802" y="27647"/>
                    <a:pt x="6837" y="27650"/>
                    <a:pt x="6873" y="27650"/>
                  </a:cubicBezTo>
                  <a:cubicBezTo>
                    <a:pt x="9756" y="27650"/>
                    <a:pt x="20146" y="9764"/>
                    <a:pt x="20146" y="9764"/>
                  </a:cubicBezTo>
                  <a:cubicBezTo>
                    <a:pt x="20146" y="9764"/>
                    <a:pt x="20664" y="458"/>
                    <a:pt x="11428" y="26"/>
                  </a:cubicBezTo>
                  <a:cubicBezTo>
                    <a:pt x="11056" y="8"/>
                    <a:pt x="10695" y="0"/>
                    <a:pt x="10346" y="0"/>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14" name="Google Shape;514;p30"/>
            <p:cNvSpPr/>
            <p:nvPr/>
          </p:nvSpPr>
          <p:spPr>
            <a:xfrm rot="-7207166">
              <a:off x="7781565" y="572440"/>
              <a:ext cx="275799" cy="726261"/>
            </a:xfrm>
            <a:custGeom>
              <a:avLst/>
              <a:gdLst/>
              <a:ahLst/>
              <a:cxnLst/>
              <a:rect l="l" t="t" r="r" b="b"/>
              <a:pathLst>
                <a:path w="35238" h="92792" extrusionOk="0">
                  <a:moveTo>
                    <a:pt x="15092" y="0"/>
                  </a:moveTo>
                  <a:lnTo>
                    <a:pt x="0" y="89392"/>
                  </a:lnTo>
                  <a:cubicBezTo>
                    <a:pt x="628" y="88266"/>
                    <a:pt x="1826" y="87538"/>
                    <a:pt x="3144" y="87538"/>
                  </a:cubicBezTo>
                  <a:cubicBezTo>
                    <a:pt x="3344" y="87538"/>
                    <a:pt x="3547" y="87555"/>
                    <a:pt x="3751" y="87589"/>
                  </a:cubicBezTo>
                  <a:cubicBezTo>
                    <a:pt x="5308" y="87851"/>
                    <a:pt x="6457" y="89075"/>
                    <a:pt x="6709" y="90545"/>
                  </a:cubicBezTo>
                  <a:cubicBezTo>
                    <a:pt x="7335" y="89408"/>
                    <a:pt x="8542" y="88671"/>
                    <a:pt x="9869" y="88671"/>
                  </a:cubicBezTo>
                  <a:cubicBezTo>
                    <a:pt x="10068" y="88671"/>
                    <a:pt x="10269" y="88688"/>
                    <a:pt x="10472" y="88722"/>
                  </a:cubicBezTo>
                  <a:cubicBezTo>
                    <a:pt x="12029" y="88986"/>
                    <a:pt x="13178" y="90208"/>
                    <a:pt x="13430" y="91679"/>
                  </a:cubicBezTo>
                  <a:cubicBezTo>
                    <a:pt x="14056" y="90542"/>
                    <a:pt x="15261" y="89805"/>
                    <a:pt x="16588" y="89805"/>
                  </a:cubicBezTo>
                  <a:cubicBezTo>
                    <a:pt x="16788" y="89805"/>
                    <a:pt x="16990" y="89822"/>
                    <a:pt x="17193" y="89857"/>
                  </a:cubicBezTo>
                  <a:cubicBezTo>
                    <a:pt x="18741" y="90118"/>
                    <a:pt x="19888" y="91330"/>
                    <a:pt x="20146" y="92792"/>
                  </a:cubicBezTo>
                  <a:lnTo>
                    <a:pt x="35238" y="3401"/>
                  </a:lnTo>
                  <a:lnTo>
                    <a:pt x="15092" y="0"/>
                  </a:ln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15" name="Google Shape;515;p30"/>
            <p:cNvSpPr/>
            <p:nvPr/>
          </p:nvSpPr>
          <p:spPr>
            <a:xfrm rot="-7207166">
              <a:off x="8322663" y="730153"/>
              <a:ext cx="77031" cy="72656"/>
            </a:xfrm>
            <a:custGeom>
              <a:avLst/>
              <a:gdLst/>
              <a:ahLst/>
              <a:cxnLst/>
              <a:rect l="l" t="t" r="r" b="b"/>
              <a:pathLst>
                <a:path w="9842" h="9283" extrusionOk="0">
                  <a:moveTo>
                    <a:pt x="3978" y="1"/>
                  </a:moveTo>
                  <a:cubicBezTo>
                    <a:pt x="2541" y="1"/>
                    <a:pt x="1172" y="414"/>
                    <a:pt x="0" y="1138"/>
                  </a:cubicBezTo>
                  <a:cubicBezTo>
                    <a:pt x="1201" y="5393"/>
                    <a:pt x="2557" y="9084"/>
                    <a:pt x="3688" y="9274"/>
                  </a:cubicBezTo>
                  <a:cubicBezTo>
                    <a:pt x="3722" y="9280"/>
                    <a:pt x="3757" y="9283"/>
                    <a:pt x="3793" y="9283"/>
                  </a:cubicBezTo>
                  <a:cubicBezTo>
                    <a:pt x="4968" y="9283"/>
                    <a:pt x="7386" y="6316"/>
                    <a:pt x="9841" y="2800"/>
                  </a:cubicBezTo>
                  <a:cubicBezTo>
                    <a:pt x="8722" y="1423"/>
                    <a:pt x="7122" y="427"/>
                    <a:pt x="5235" y="106"/>
                  </a:cubicBezTo>
                  <a:cubicBezTo>
                    <a:pt x="4813" y="35"/>
                    <a:pt x="4393" y="1"/>
                    <a:pt x="3978" y="1"/>
                  </a:cubicBezTo>
                  <a:close/>
                </a:path>
              </a:pathLst>
            </a:custGeom>
            <a:solidFill>
              <a:schemeClr val="dk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16" name="Google Shape;516;p30"/>
            <p:cNvSpPr/>
            <p:nvPr/>
          </p:nvSpPr>
          <p:spPr>
            <a:xfrm rot="-7207166">
              <a:off x="7453742" y="1036412"/>
              <a:ext cx="168635" cy="82447"/>
            </a:xfrm>
            <a:custGeom>
              <a:avLst/>
              <a:gdLst/>
              <a:ahLst/>
              <a:cxnLst/>
              <a:rect l="l" t="t" r="r" b="b"/>
              <a:pathLst>
                <a:path w="21546" h="10534" extrusionOk="0">
                  <a:moveTo>
                    <a:pt x="6066" y="0"/>
                  </a:moveTo>
                  <a:cubicBezTo>
                    <a:pt x="4512" y="0"/>
                    <a:pt x="3016" y="226"/>
                    <a:pt x="2196" y="946"/>
                  </a:cubicBezTo>
                  <a:cubicBezTo>
                    <a:pt x="0" y="2878"/>
                    <a:pt x="138" y="7179"/>
                    <a:pt x="138" y="7179"/>
                  </a:cubicBezTo>
                  <a:lnTo>
                    <a:pt x="9829" y="10293"/>
                  </a:lnTo>
                  <a:lnTo>
                    <a:pt x="20004" y="10533"/>
                  </a:lnTo>
                  <a:cubicBezTo>
                    <a:pt x="20003" y="10533"/>
                    <a:pt x="21545" y="6515"/>
                    <a:pt x="20104" y="3969"/>
                  </a:cubicBezTo>
                  <a:cubicBezTo>
                    <a:pt x="18664" y="1423"/>
                    <a:pt x="11458" y="639"/>
                    <a:pt x="11458" y="639"/>
                  </a:cubicBezTo>
                  <a:cubicBezTo>
                    <a:pt x="11458" y="639"/>
                    <a:pt x="8680" y="0"/>
                    <a:pt x="6066" y="0"/>
                  </a:cubicBezTo>
                  <a:close/>
                </a:path>
              </a:pathLst>
            </a:custGeom>
            <a:solidFill>
              <a:schemeClr val="dk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17" name="Google Shape;517;p30"/>
            <p:cNvSpPr/>
            <p:nvPr/>
          </p:nvSpPr>
          <p:spPr>
            <a:xfrm rot="-7207166">
              <a:off x="7495340" y="1015713"/>
              <a:ext cx="191082" cy="85875"/>
            </a:xfrm>
            <a:custGeom>
              <a:avLst/>
              <a:gdLst/>
              <a:ahLst/>
              <a:cxnLst/>
              <a:rect l="l" t="t" r="r" b="b"/>
              <a:pathLst>
                <a:path w="24414" h="10972" extrusionOk="0">
                  <a:moveTo>
                    <a:pt x="4507" y="1"/>
                  </a:moveTo>
                  <a:cubicBezTo>
                    <a:pt x="2501" y="1"/>
                    <a:pt x="730" y="1447"/>
                    <a:pt x="385" y="3490"/>
                  </a:cubicBezTo>
                  <a:cubicBezTo>
                    <a:pt x="1" y="5770"/>
                    <a:pt x="1536" y="7929"/>
                    <a:pt x="3815" y="8314"/>
                  </a:cubicBezTo>
                  <a:lnTo>
                    <a:pt x="19204" y="10913"/>
                  </a:lnTo>
                  <a:cubicBezTo>
                    <a:pt x="19440" y="10952"/>
                    <a:pt x="19675" y="10972"/>
                    <a:pt x="19906" y="10972"/>
                  </a:cubicBezTo>
                  <a:cubicBezTo>
                    <a:pt x="21912" y="10972"/>
                    <a:pt x="23685" y="9526"/>
                    <a:pt x="24029" y="7481"/>
                  </a:cubicBezTo>
                  <a:cubicBezTo>
                    <a:pt x="24413" y="5203"/>
                    <a:pt x="22877" y="3043"/>
                    <a:pt x="20599" y="2657"/>
                  </a:cubicBezTo>
                  <a:lnTo>
                    <a:pt x="5209" y="60"/>
                  </a:lnTo>
                  <a:cubicBezTo>
                    <a:pt x="4973" y="20"/>
                    <a:pt x="4738" y="1"/>
                    <a:pt x="4507" y="1"/>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18" name="Google Shape;518;p30"/>
            <p:cNvSpPr/>
            <p:nvPr/>
          </p:nvSpPr>
          <p:spPr>
            <a:xfrm rot="-7207166">
              <a:off x="7510160" y="1056958"/>
              <a:ext cx="137907" cy="32379"/>
            </a:xfrm>
            <a:custGeom>
              <a:avLst/>
              <a:gdLst/>
              <a:ahLst/>
              <a:cxnLst/>
              <a:rect l="l" t="t" r="r" b="b"/>
              <a:pathLst>
                <a:path w="17620" h="4137" extrusionOk="0">
                  <a:moveTo>
                    <a:pt x="763" y="0"/>
                  </a:moveTo>
                  <a:cubicBezTo>
                    <a:pt x="424" y="0"/>
                    <a:pt x="124" y="245"/>
                    <a:pt x="66" y="592"/>
                  </a:cubicBezTo>
                  <a:cubicBezTo>
                    <a:pt x="0" y="979"/>
                    <a:pt x="260" y="1344"/>
                    <a:pt x="646" y="1410"/>
                  </a:cubicBezTo>
                  <a:lnTo>
                    <a:pt x="16737" y="4126"/>
                  </a:lnTo>
                  <a:cubicBezTo>
                    <a:pt x="16777" y="4133"/>
                    <a:pt x="16817" y="4136"/>
                    <a:pt x="16856" y="4136"/>
                  </a:cubicBezTo>
                  <a:cubicBezTo>
                    <a:pt x="17196" y="4136"/>
                    <a:pt x="17496" y="3891"/>
                    <a:pt x="17555" y="3546"/>
                  </a:cubicBezTo>
                  <a:cubicBezTo>
                    <a:pt x="17619" y="3160"/>
                    <a:pt x="17361" y="2794"/>
                    <a:pt x="16972" y="2726"/>
                  </a:cubicBezTo>
                  <a:lnTo>
                    <a:pt x="883" y="11"/>
                  </a:lnTo>
                  <a:cubicBezTo>
                    <a:pt x="842" y="4"/>
                    <a:pt x="802" y="0"/>
                    <a:pt x="763"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19" name="Google Shape;519;p30"/>
            <p:cNvSpPr/>
            <p:nvPr/>
          </p:nvSpPr>
          <p:spPr>
            <a:xfrm rot="-7207166">
              <a:off x="7529164" y="1028498"/>
              <a:ext cx="137892" cy="32371"/>
            </a:xfrm>
            <a:custGeom>
              <a:avLst/>
              <a:gdLst/>
              <a:ahLst/>
              <a:cxnLst/>
              <a:rect l="l" t="t" r="r" b="b"/>
              <a:pathLst>
                <a:path w="17618" h="4136" extrusionOk="0">
                  <a:moveTo>
                    <a:pt x="765" y="1"/>
                  </a:moveTo>
                  <a:cubicBezTo>
                    <a:pt x="425" y="1"/>
                    <a:pt x="124" y="245"/>
                    <a:pt x="65" y="592"/>
                  </a:cubicBezTo>
                  <a:cubicBezTo>
                    <a:pt x="1" y="978"/>
                    <a:pt x="259" y="1344"/>
                    <a:pt x="647" y="1410"/>
                  </a:cubicBezTo>
                  <a:lnTo>
                    <a:pt x="16735" y="4125"/>
                  </a:lnTo>
                  <a:cubicBezTo>
                    <a:pt x="16776" y="4132"/>
                    <a:pt x="16816" y="4135"/>
                    <a:pt x="16855" y="4135"/>
                  </a:cubicBezTo>
                  <a:cubicBezTo>
                    <a:pt x="17195" y="4135"/>
                    <a:pt x="17494" y="3891"/>
                    <a:pt x="17553" y="3545"/>
                  </a:cubicBezTo>
                  <a:cubicBezTo>
                    <a:pt x="17618" y="3159"/>
                    <a:pt x="17359" y="2792"/>
                    <a:pt x="16972" y="2728"/>
                  </a:cubicBezTo>
                  <a:lnTo>
                    <a:pt x="883" y="10"/>
                  </a:lnTo>
                  <a:cubicBezTo>
                    <a:pt x="844" y="4"/>
                    <a:pt x="804" y="1"/>
                    <a:pt x="765"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20" name="Google Shape;520;p30"/>
            <p:cNvSpPr/>
            <p:nvPr/>
          </p:nvSpPr>
          <p:spPr>
            <a:xfrm rot="-7207166">
              <a:off x="7883168" y="635828"/>
              <a:ext cx="116376" cy="642733"/>
            </a:xfrm>
            <a:custGeom>
              <a:avLst/>
              <a:gdLst/>
              <a:ahLst/>
              <a:cxnLst/>
              <a:rect l="l" t="t" r="r" b="b"/>
              <a:pathLst>
                <a:path w="14869" h="82120" extrusionOk="0">
                  <a:moveTo>
                    <a:pt x="14263" y="1"/>
                  </a:moveTo>
                  <a:cubicBezTo>
                    <a:pt x="14031" y="1"/>
                    <a:pt x="13804" y="133"/>
                    <a:pt x="13754" y="429"/>
                  </a:cubicBezTo>
                  <a:cubicBezTo>
                    <a:pt x="10236" y="21264"/>
                    <a:pt x="6719" y="42098"/>
                    <a:pt x="3201" y="62932"/>
                  </a:cubicBezTo>
                  <a:cubicBezTo>
                    <a:pt x="2155" y="69126"/>
                    <a:pt x="1110" y="75320"/>
                    <a:pt x="64" y="81514"/>
                  </a:cubicBezTo>
                  <a:cubicBezTo>
                    <a:pt x="0" y="81896"/>
                    <a:pt x="307" y="82119"/>
                    <a:pt x="607" y="82119"/>
                  </a:cubicBezTo>
                  <a:cubicBezTo>
                    <a:pt x="838" y="82119"/>
                    <a:pt x="1066" y="81986"/>
                    <a:pt x="1116" y="81691"/>
                  </a:cubicBezTo>
                  <a:cubicBezTo>
                    <a:pt x="4632" y="60856"/>
                    <a:pt x="8150" y="40021"/>
                    <a:pt x="11666" y="19188"/>
                  </a:cubicBezTo>
                  <a:cubicBezTo>
                    <a:pt x="12712" y="12993"/>
                    <a:pt x="13757" y="6800"/>
                    <a:pt x="14803" y="606"/>
                  </a:cubicBezTo>
                  <a:cubicBezTo>
                    <a:pt x="14868" y="223"/>
                    <a:pt x="14562" y="1"/>
                    <a:pt x="14263" y="1"/>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21" name="Google Shape;521;p30"/>
            <p:cNvSpPr/>
            <p:nvPr/>
          </p:nvSpPr>
          <p:spPr>
            <a:xfrm rot="-7207166">
              <a:off x="7863303" y="582782"/>
              <a:ext cx="116376" cy="642718"/>
            </a:xfrm>
            <a:custGeom>
              <a:avLst/>
              <a:gdLst/>
              <a:ahLst/>
              <a:cxnLst/>
              <a:rect l="l" t="t" r="r" b="b"/>
              <a:pathLst>
                <a:path w="14869" h="82118" extrusionOk="0">
                  <a:moveTo>
                    <a:pt x="14262" y="0"/>
                  </a:moveTo>
                  <a:cubicBezTo>
                    <a:pt x="14031" y="0"/>
                    <a:pt x="13803" y="133"/>
                    <a:pt x="13753" y="428"/>
                  </a:cubicBezTo>
                  <a:cubicBezTo>
                    <a:pt x="10236" y="21263"/>
                    <a:pt x="6719" y="42096"/>
                    <a:pt x="3202" y="62931"/>
                  </a:cubicBezTo>
                  <a:cubicBezTo>
                    <a:pt x="2156" y="69125"/>
                    <a:pt x="1109" y="75318"/>
                    <a:pt x="64" y="81511"/>
                  </a:cubicBezTo>
                  <a:cubicBezTo>
                    <a:pt x="0" y="81894"/>
                    <a:pt x="306" y="82118"/>
                    <a:pt x="606" y="82118"/>
                  </a:cubicBezTo>
                  <a:cubicBezTo>
                    <a:pt x="837" y="82118"/>
                    <a:pt x="1064" y="81985"/>
                    <a:pt x="1114" y="81690"/>
                  </a:cubicBezTo>
                  <a:cubicBezTo>
                    <a:pt x="4631" y="60855"/>
                    <a:pt x="8148" y="40022"/>
                    <a:pt x="11666" y="19186"/>
                  </a:cubicBezTo>
                  <a:cubicBezTo>
                    <a:pt x="12711" y="12992"/>
                    <a:pt x="13758" y="6799"/>
                    <a:pt x="14804" y="605"/>
                  </a:cubicBezTo>
                  <a:cubicBezTo>
                    <a:pt x="14868" y="223"/>
                    <a:pt x="14562" y="0"/>
                    <a:pt x="14262" y="0"/>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22" name="Google Shape;522;p30"/>
            <p:cNvSpPr/>
            <p:nvPr/>
          </p:nvSpPr>
          <p:spPr>
            <a:xfrm rot="-7207166">
              <a:off x="8076539" y="741147"/>
              <a:ext cx="42084" cy="142987"/>
            </a:xfrm>
            <a:custGeom>
              <a:avLst/>
              <a:gdLst/>
              <a:ahLst/>
              <a:cxnLst/>
              <a:rect l="l" t="t" r="r" b="b"/>
              <a:pathLst>
                <a:path w="5377" h="18269" extrusionOk="0">
                  <a:moveTo>
                    <a:pt x="4239" y="1"/>
                  </a:moveTo>
                  <a:cubicBezTo>
                    <a:pt x="3747" y="1"/>
                    <a:pt x="3238" y="288"/>
                    <a:pt x="3123" y="905"/>
                  </a:cubicBezTo>
                  <a:cubicBezTo>
                    <a:pt x="2120" y="6315"/>
                    <a:pt x="1108" y="11725"/>
                    <a:pt x="132" y="17140"/>
                  </a:cubicBezTo>
                  <a:cubicBezTo>
                    <a:pt x="0" y="17870"/>
                    <a:pt x="560" y="18269"/>
                    <a:pt x="1140" y="18269"/>
                  </a:cubicBezTo>
                  <a:cubicBezTo>
                    <a:pt x="1632" y="18269"/>
                    <a:pt x="2138" y="17981"/>
                    <a:pt x="2250" y="17365"/>
                  </a:cubicBezTo>
                  <a:cubicBezTo>
                    <a:pt x="3227" y="11950"/>
                    <a:pt x="4236" y="6539"/>
                    <a:pt x="5242" y="1129"/>
                  </a:cubicBezTo>
                  <a:cubicBezTo>
                    <a:pt x="5377" y="400"/>
                    <a:pt x="4819" y="1"/>
                    <a:pt x="4239" y="1"/>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523" name="Google Shape;523;p30"/>
            <p:cNvSpPr/>
            <p:nvPr/>
          </p:nvSpPr>
          <p:spPr>
            <a:xfrm rot="-7207166">
              <a:off x="8001658" y="835447"/>
              <a:ext cx="20209" cy="17845"/>
            </a:xfrm>
            <a:custGeom>
              <a:avLst/>
              <a:gdLst/>
              <a:ahLst/>
              <a:cxnLst/>
              <a:rect l="l" t="t" r="r" b="b"/>
              <a:pathLst>
                <a:path w="2582" h="2280" extrusionOk="0">
                  <a:moveTo>
                    <a:pt x="1292" y="0"/>
                  </a:moveTo>
                  <a:cubicBezTo>
                    <a:pt x="837" y="0"/>
                    <a:pt x="407" y="274"/>
                    <a:pt x="231" y="722"/>
                  </a:cubicBezTo>
                  <a:cubicBezTo>
                    <a:pt x="0" y="1309"/>
                    <a:pt x="288" y="1970"/>
                    <a:pt x="872" y="2200"/>
                  </a:cubicBezTo>
                  <a:cubicBezTo>
                    <a:pt x="1010" y="2254"/>
                    <a:pt x="1151" y="2280"/>
                    <a:pt x="1290" y="2280"/>
                  </a:cubicBezTo>
                  <a:cubicBezTo>
                    <a:pt x="1745" y="2280"/>
                    <a:pt x="2174" y="2006"/>
                    <a:pt x="2351" y="1558"/>
                  </a:cubicBezTo>
                  <a:cubicBezTo>
                    <a:pt x="2581" y="972"/>
                    <a:pt x="2294" y="312"/>
                    <a:pt x="1708" y="79"/>
                  </a:cubicBezTo>
                  <a:cubicBezTo>
                    <a:pt x="1571" y="26"/>
                    <a:pt x="1430" y="0"/>
                    <a:pt x="1292" y="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6113" name="Google Shape;6113;p62"/>
          <p:cNvGrpSpPr/>
          <p:nvPr/>
        </p:nvGrpSpPr>
        <p:grpSpPr>
          <a:xfrm>
            <a:off x="5340774" y="574040"/>
            <a:ext cx="522393" cy="651933"/>
            <a:chOff x="720000" y="1507288"/>
            <a:chExt cx="1062600" cy="1345350"/>
          </a:xfrm>
        </p:grpSpPr>
        <p:sp>
          <p:nvSpPr>
            <p:cNvPr id="6114" name="Google Shape;6114;p62"/>
            <p:cNvSpPr/>
            <p:nvPr/>
          </p:nvSpPr>
          <p:spPr>
            <a:xfrm>
              <a:off x="1138950" y="2689913"/>
              <a:ext cx="103250" cy="162725"/>
            </a:xfrm>
            <a:custGeom>
              <a:avLst/>
              <a:gdLst/>
              <a:ahLst/>
              <a:cxnLst/>
              <a:rect l="l" t="t" r="r" b="b"/>
              <a:pathLst>
                <a:path w="4130" h="6509" extrusionOk="0">
                  <a:moveTo>
                    <a:pt x="2581" y="0"/>
                  </a:moveTo>
                  <a:cubicBezTo>
                    <a:pt x="2581" y="0"/>
                    <a:pt x="3349" y="4863"/>
                    <a:pt x="2792" y="5124"/>
                  </a:cubicBezTo>
                  <a:cubicBezTo>
                    <a:pt x="2236" y="5386"/>
                    <a:pt x="128" y="5461"/>
                    <a:pt x="64" y="5985"/>
                  </a:cubicBezTo>
                  <a:cubicBezTo>
                    <a:pt x="0" y="6508"/>
                    <a:pt x="4129" y="5973"/>
                    <a:pt x="4129" y="5973"/>
                  </a:cubicBezTo>
                  <a:lnTo>
                    <a:pt x="4129" y="828"/>
                  </a:ln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15" name="Google Shape;6115;p62"/>
            <p:cNvSpPr/>
            <p:nvPr/>
          </p:nvSpPr>
          <p:spPr>
            <a:xfrm>
              <a:off x="1311675" y="2689913"/>
              <a:ext cx="100000" cy="162725"/>
            </a:xfrm>
            <a:custGeom>
              <a:avLst/>
              <a:gdLst/>
              <a:ahLst/>
              <a:cxnLst/>
              <a:rect l="l" t="t" r="r" b="b"/>
              <a:pathLst>
                <a:path w="4000" h="6509" extrusionOk="0">
                  <a:moveTo>
                    <a:pt x="1550" y="0"/>
                  </a:moveTo>
                  <a:cubicBezTo>
                    <a:pt x="1550" y="0"/>
                    <a:pt x="1044" y="4863"/>
                    <a:pt x="1601" y="5124"/>
                  </a:cubicBezTo>
                  <a:cubicBezTo>
                    <a:pt x="2157" y="5386"/>
                    <a:pt x="3871" y="5461"/>
                    <a:pt x="3935" y="5985"/>
                  </a:cubicBezTo>
                  <a:cubicBezTo>
                    <a:pt x="3999" y="6508"/>
                    <a:pt x="1" y="5973"/>
                    <a:pt x="1" y="5973"/>
                  </a:cubicBezTo>
                  <a:lnTo>
                    <a:pt x="1" y="828"/>
                  </a:ln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16" name="Google Shape;6116;p62"/>
            <p:cNvSpPr/>
            <p:nvPr/>
          </p:nvSpPr>
          <p:spPr>
            <a:xfrm>
              <a:off x="1452025" y="1701438"/>
              <a:ext cx="330575" cy="411850"/>
            </a:xfrm>
            <a:custGeom>
              <a:avLst/>
              <a:gdLst/>
              <a:ahLst/>
              <a:cxnLst/>
              <a:rect l="l" t="t" r="r" b="b"/>
              <a:pathLst>
                <a:path w="13223" h="16474" extrusionOk="0">
                  <a:moveTo>
                    <a:pt x="387" y="14031"/>
                  </a:moveTo>
                  <a:cubicBezTo>
                    <a:pt x="387" y="14031"/>
                    <a:pt x="3103" y="13248"/>
                    <a:pt x="5099" y="11110"/>
                  </a:cubicBezTo>
                  <a:cubicBezTo>
                    <a:pt x="7094" y="8971"/>
                    <a:pt x="8369" y="5478"/>
                    <a:pt x="8674" y="4636"/>
                  </a:cubicBezTo>
                  <a:cubicBezTo>
                    <a:pt x="9285" y="2956"/>
                    <a:pt x="7899" y="1791"/>
                    <a:pt x="8359" y="1373"/>
                  </a:cubicBezTo>
                  <a:cubicBezTo>
                    <a:pt x="8820" y="952"/>
                    <a:pt x="9788" y="2189"/>
                    <a:pt x="9788" y="2189"/>
                  </a:cubicBezTo>
                  <a:cubicBezTo>
                    <a:pt x="9788" y="2189"/>
                    <a:pt x="10034" y="344"/>
                    <a:pt x="10622" y="148"/>
                  </a:cubicBezTo>
                  <a:cubicBezTo>
                    <a:pt x="11067" y="0"/>
                    <a:pt x="10768" y="2402"/>
                    <a:pt x="10768" y="2402"/>
                  </a:cubicBezTo>
                  <a:cubicBezTo>
                    <a:pt x="10768" y="2402"/>
                    <a:pt x="12699" y="964"/>
                    <a:pt x="12961" y="1448"/>
                  </a:cubicBezTo>
                  <a:cubicBezTo>
                    <a:pt x="13222" y="1931"/>
                    <a:pt x="11589" y="3285"/>
                    <a:pt x="11589" y="3285"/>
                  </a:cubicBezTo>
                  <a:cubicBezTo>
                    <a:pt x="11589" y="3285"/>
                    <a:pt x="12789" y="3653"/>
                    <a:pt x="12789" y="4101"/>
                  </a:cubicBezTo>
                  <a:cubicBezTo>
                    <a:pt x="12789" y="4562"/>
                    <a:pt x="10942" y="4238"/>
                    <a:pt x="10157" y="5384"/>
                  </a:cubicBezTo>
                  <a:cubicBezTo>
                    <a:pt x="9797" y="5911"/>
                    <a:pt x="8516" y="10022"/>
                    <a:pt x="6276" y="12439"/>
                  </a:cubicBezTo>
                  <a:cubicBezTo>
                    <a:pt x="3631" y="15294"/>
                    <a:pt x="0" y="16473"/>
                    <a:pt x="0" y="16473"/>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17" name="Google Shape;6117;p62"/>
            <p:cNvSpPr/>
            <p:nvPr/>
          </p:nvSpPr>
          <p:spPr>
            <a:xfrm>
              <a:off x="720000" y="2076188"/>
              <a:ext cx="500825" cy="137575"/>
            </a:xfrm>
            <a:custGeom>
              <a:avLst/>
              <a:gdLst/>
              <a:ahLst/>
              <a:cxnLst/>
              <a:rect l="l" t="t" r="r" b="b"/>
              <a:pathLst>
                <a:path w="20033" h="5503" extrusionOk="0">
                  <a:moveTo>
                    <a:pt x="17946" y="2466"/>
                  </a:moveTo>
                  <a:cubicBezTo>
                    <a:pt x="17946" y="2466"/>
                    <a:pt x="14310" y="3339"/>
                    <a:pt x="10933" y="3398"/>
                  </a:cubicBezTo>
                  <a:cubicBezTo>
                    <a:pt x="8453" y="3442"/>
                    <a:pt x="6124" y="2742"/>
                    <a:pt x="5418" y="2465"/>
                  </a:cubicBezTo>
                  <a:cubicBezTo>
                    <a:pt x="3754" y="1811"/>
                    <a:pt x="3796" y="1"/>
                    <a:pt x="3180" y="69"/>
                  </a:cubicBezTo>
                  <a:cubicBezTo>
                    <a:pt x="2557" y="136"/>
                    <a:pt x="2846" y="1680"/>
                    <a:pt x="2846" y="1680"/>
                  </a:cubicBezTo>
                  <a:cubicBezTo>
                    <a:pt x="2846" y="1680"/>
                    <a:pt x="1299" y="644"/>
                    <a:pt x="763" y="955"/>
                  </a:cubicBezTo>
                  <a:cubicBezTo>
                    <a:pt x="356" y="1190"/>
                    <a:pt x="2358" y="2556"/>
                    <a:pt x="2358" y="2556"/>
                  </a:cubicBezTo>
                  <a:cubicBezTo>
                    <a:pt x="2358" y="2556"/>
                    <a:pt x="1" y="3051"/>
                    <a:pt x="192" y="3568"/>
                  </a:cubicBezTo>
                  <a:cubicBezTo>
                    <a:pt x="381" y="4085"/>
                    <a:pt x="2478" y="3757"/>
                    <a:pt x="2478" y="3757"/>
                  </a:cubicBezTo>
                  <a:cubicBezTo>
                    <a:pt x="2478" y="3757"/>
                    <a:pt x="1958" y="4899"/>
                    <a:pt x="2295" y="5196"/>
                  </a:cubicBezTo>
                  <a:cubicBezTo>
                    <a:pt x="2641" y="5502"/>
                    <a:pt x="3620" y="3902"/>
                    <a:pt x="4999" y="4071"/>
                  </a:cubicBezTo>
                  <a:cubicBezTo>
                    <a:pt x="5551" y="4139"/>
                    <a:pt x="8051" y="4892"/>
                    <a:pt x="10880" y="4829"/>
                  </a:cubicBezTo>
                  <a:cubicBezTo>
                    <a:pt x="15105" y="4736"/>
                    <a:pt x="20033" y="3790"/>
                    <a:pt x="20033" y="3790"/>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18" name="Google Shape;6118;p62"/>
            <p:cNvSpPr/>
            <p:nvPr/>
          </p:nvSpPr>
          <p:spPr>
            <a:xfrm>
              <a:off x="1452000" y="1967963"/>
              <a:ext cx="190175" cy="145300"/>
            </a:xfrm>
            <a:custGeom>
              <a:avLst/>
              <a:gdLst/>
              <a:ahLst/>
              <a:cxnLst/>
              <a:rect l="l" t="t" r="r" b="b"/>
              <a:pathLst>
                <a:path w="7607" h="5812" extrusionOk="0">
                  <a:moveTo>
                    <a:pt x="5184" y="354"/>
                  </a:moveTo>
                  <a:cubicBezTo>
                    <a:pt x="5154" y="385"/>
                    <a:pt x="5127" y="419"/>
                    <a:pt x="5099" y="449"/>
                  </a:cubicBezTo>
                  <a:cubicBezTo>
                    <a:pt x="3103" y="2587"/>
                    <a:pt x="387" y="3370"/>
                    <a:pt x="387" y="3370"/>
                  </a:cubicBezTo>
                  <a:lnTo>
                    <a:pt x="0" y="5811"/>
                  </a:lnTo>
                  <a:cubicBezTo>
                    <a:pt x="0" y="5811"/>
                    <a:pt x="3631" y="4633"/>
                    <a:pt x="6276" y="1777"/>
                  </a:cubicBezTo>
                  <a:cubicBezTo>
                    <a:pt x="6765" y="1248"/>
                    <a:pt x="7208" y="636"/>
                    <a:pt x="7606" y="0"/>
                  </a:cubicBezTo>
                  <a:cubicBezTo>
                    <a:pt x="6821" y="168"/>
                    <a:pt x="6012" y="287"/>
                    <a:pt x="5184" y="354"/>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19" name="Google Shape;6119;p62"/>
            <p:cNvSpPr/>
            <p:nvPr/>
          </p:nvSpPr>
          <p:spPr>
            <a:xfrm>
              <a:off x="956575" y="2137838"/>
              <a:ext cx="264250" cy="59100"/>
            </a:xfrm>
            <a:custGeom>
              <a:avLst/>
              <a:gdLst/>
              <a:ahLst/>
              <a:cxnLst/>
              <a:rect l="l" t="t" r="r" b="b"/>
              <a:pathLst>
                <a:path w="10570" h="2364" extrusionOk="0">
                  <a:moveTo>
                    <a:pt x="1299" y="2364"/>
                  </a:moveTo>
                  <a:lnTo>
                    <a:pt x="1417" y="2364"/>
                  </a:lnTo>
                  <a:cubicBezTo>
                    <a:pt x="5642" y="2271"/>
                    <a:pt x="10570" y="1326"/>
                    <a:pt x="10570" y="1326"/>
                  </a:cubicBezTo>
                  <a:lnTo>
                    <a:pt x="8482" y="1"/>
                  </a:lnTo>
                  <a:cubicBezTo>
                    <a:pt x="8482" y="1"/>
                    <a:pt x="4846" y="874"/>
                    <a:pt x="1469" y="934"/>
                  </a:cubicBezTo>
                  <a:cubicBezTo>
                    <a:pt x="970" y="942"/>
                    <a:pt x="477" y="919"/>
                    <a:pt x="1" y="877"/>
                  </a:cubicBezTo>
                  <a:cubicBezTo>
                    <a:pt x="469" y="1348"/>
                    <a:pt x="900" y="1845"/>
                    <a:pt x="1299" y="2364"/>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0" name="Google Shape;6120;p62"/>
            <p:cNvSpPr/>
            <p:nvPr/>
          </p:nvSpPr>
          <p:spPr>
            <a:xfrm>
              <a:off x="810975" y="1507288"/>
              <a:ext cx="673100" cy="1256925"/>
            </a:xfrm>
            <a:custGeom>
              <a:avLst/>
              <a:gdLst/>
              <a:ahLst/>
              <a:cxnLst/>
              <a:rect l="l" t="t" r="r" b="b"/>
              <a:pathLst>
                <a:path w="26924" h="50277" extrusionOk="0">
                  <a:moveTo>
                    <a:pt x="12790" y="16631"/>
                  </a:moveTo>
                  <a:cubicBezTo>
                    <a:pt x="11279" y="17082"/>
                    <a:pt x="4286" y="21022"/>
                    <a:pt x="1759" y="20023"/>
                  </a:cubicBezTo>
                  <a:cubicBezTo>
                    <a:pt x="519" y="19534"/>
                    <a:pt x="1" y="9434"/>
                    <a:pt x="1847" y="8126"/>
                  </a:cubicBezTo>
                  <a:cubicBezTo>
                    <a:pt x="2717" y="7511"/>
                    <a:pt x="14961" y="1"/>
                    <a:pt x="20591" y="503"/>
                  </a:cubicBezTo>
                  <a:cubicBezTo>
                    <a:pt x="25703" y="480"/>
                    <a:pt x="26416" y="3828"/>
                    <a:pt x="26427" y="7318"/>
                  </a:cubicBezTo>
                  <a:cubicBezTo>
                    <a:pt x="26467" y="19472"/>
                    <a:pt x="26924" y="45878"/>
                    <a:pt x="25793" y="47675"/>
                  </a:cubicBezTo>
                  <a:cubicBezTo>
                    <a:pt x="24277" y="50082"/>
                    <a:pt x="14583" y="50276"/>
                    <a:pt x="12609" y="47227"/>
                  </a:cubicBezTo>
                  <a:cubicBezTo>
                    <a:pt x="11308" y="45215"/>
                    <a:pt x="12790" y="17536"/>
                    <a:pt x="12790" y="16631"/>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1" name="Google Shape;6121;p62"/>
            <p:cNvSpPr/>
            <p:nvPr/>
          </p:nvSpPr>
          <p:spPr>
            <a:xfrm>
              <a:off x="1103675" y="2095538"/>
              <a:ext cx="275800" cy="659625"/>
            </a:xfrm>
            <a:custGeom>
              <a:avLst/>
              <a:gdLst/>
              <a:ahLst/>
              <a:cxnLst/>
              <a:rect l="l" t="t" r="r" b="b"/>
              <a:pathLst>
                <a:path w="11032" h="26385" extrusionOk="0">
                  <a:moveTo>
                    <a:pt x="785" y="0"/>
                  </a:moveTo>
                  <a:cubicBezTo>
                    <a:pt x="433" y="8595"/>
                    <a:pt x="0" y="22303"/>
                    <a:pt x="901" y="23697"/>
                  </a:cubicBezTo>
                  <a:cubicBezTo>
                    <a:pt x="2295" y="25851"/>
                    <a:pt x="7536" y="26384"/>
                    <a:pt x="11031" y="25664"/>
                  </a:cubicBezTo>
                  <a:cubicBezTo>
                    <a:pt x="5394" y="20070"/>
                    <a:pt x="2125" y="8371"/>
                    <a:pt x="785" y="0"/>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2" name="Google Shape;6122;p62"/>
            <p:cNvSpPr/>
            <p:nvPr/>
          </p:nvSpPr>
          <p:spPr>
            <a:xfrm>
              <a:off x="810975" y="1698138"/>
              <a:ext cx="97500" cy="315375"/>
            </a:xfrm>
            <a:custGeom>
              <a:avLst/>
              <a:gdLst/>
              <a:ahLst/>
              <a:cxnLst/>
              <a:rect l="l" t="t" r="r" b="b"/>
              <a:pathLst>
                <a:path w="3900" h="12615" extrusionOk="0">
                  <a:moveTo>
                    <a:pt x="2618" y="0"/>
                  </a:moveTo>
                  <a:cubicBezTo>
                    <a:pt x="2221" y="244"/>
                    <a:pt x="1952" y="419"/>
                    <a:pt x="1847" y="492"/>
                  </a:cubicBezTo>
                  <a:cubicBezTo>
                    <a:pt x="1" y="1797"/>
                    <a:pt x="519" y="11898"/>
                    <a:pt x="1759" y="12389"/>
                  </a:cubicBezTo>
                  <a:cubicBezTo>
                    <a:pt x="2301" y="12604"/>
                    <a:pt x="3047" y="12614"/>
                    <a:pt x="3900" y="12496"/>
                  </a:cubicBezTo>
                  <a:cubicBezTo>
                    <a:pt x="3135" y="8723"/>
                    <a:pt x="2747" y="3811"/>
                    <a:pt x="2618" y="0"/>
                  </a:cubicBezTo>
                  <a:close/>
                </a:path>
              </a:pathLst>
            </a:custGeom>
            <a:solidFill>
              <a:schemeClr val="accen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3" name="Google Shape;6123;p62"/>
            <p:cNvSpPr/>
            <p:nvPr/>
          </p:nvSpPr>
          <p:spPr>
            <a:xfrm>
              <a:off x="1304750" y="1743388"/>
              <a:ext cx="118150" cy="102275"/>
            </a:xfrm>
            <a:custGeom>
              <a:avLst/>
              <a:gdLst/>
              <a:ahLst/>
              <a:cxnLst/>
              <a:rect l="l" t="t" r="r" b="b"/>
              <a:pathLst>
                <a:path w="4726" h="4091" extrusionOk="0">
                  <a:moveTo>
                    <a:pt x="199" y="1786"/>
                  </a:moveTo>
                  <a:cubicBezTo>
                    <a:pt x="1" y="4090"/>
                    <a:pt x="4573" y="3921"/>
                    <a:pt x="4650" y="2040"/>
                  </a:cubicBezTo>
                  <a:cubicBezTo>
                    <a:pt x="4726" y="158"/>
                    <a:pt x="353"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4" name="Google Shape;6124;p62"/>
            <p:cNvSpPr/>
            <p:nvPr/>
          </p:nvSpPr>
          <p:spPr>
            <a:xfrm>
              <a:off x="1043125" y="1743388"/>
              <a:ext cx="118175" cy="102275"/>
            </a:xfrm>
            <a:custGeom>
              <a:avLst/>
              <a:gdLst/>
              <a:ahLst/>
              <a:cxnLst/>
              <a:rect l="l" t="t" r="r" b="b"/>
              <a:pathLst>
                <a:path w="4727" h="4091" extrusionOk="0">
                  <a:moveTo>
                    <a:pt x="199" y="1786"/>
                  </a:moveTo>
                  <a:cubicBezTo>
                    <a:pt x="0" y="4090"/>
                    <a:pt x="4572" y="3921"/>
                    <a:pt x="4649" y="2040"/>
                  </a:cubicBezTo>
                  <a:cubicBezTo>
                    <a:pt x="4727" y="158"/>
                    <a:pt x="354" y="0"/>
                    <a:pt x="199" y="178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5" name="Google Shape;6125;p62"/>
            <p:cNvSpPr/>
            <p:nvPr/>
          </p:nvSpPr>
          <p:spPr>
            <a:xfrm>
              <a:off x="1188125" y="1781863"/>
              <a:ext cx="82225" cy="46925"/>
            </a:xfrm>
            <a:custGeom>
              <a:avLst/>
              <a:gdLst/>
              <a:ahLst/>
              <a:cxnLst/>
              <a:rect l="l" t="t" r="r" b="b"/>
              <a:pathLst>
                <a:path w="3289" h="1877" extrusionOk="0">
                  <a:moveTo>
                    <a:pt x="232" y="1"/>
                  </a:moveTo>
                  <a:cubicBezTo>
                    <a:pt x="105" y="1"/>
                    <a:pt x="1" y="104"/>
                    <a:pt x="1" y="232"/>
                  </a:cubicBezTo>
                  <a:cubicBezTo>
                    <a:pt x="1" y="1139"/>
                    <a:pt x="738" y="1877"/>
                    <a:pt x="1644" y="1877"/>
                  </a:cubicBezTo>
                  <a:cubicBezTo>
                    <a:pt x="2551" y="1877"/>
                    <a:pt x="3289" y="1139"/>
                    <a:pt x="3289" y="232"/>
                  </a:cubicBezTo>
                  <a:cubicBezTo>
                    <a:pt x="3289" y="104"/>
                    <a:pt x="3185" y="1"/>
                    <a:pt x="3057" y="1"/>
                  </a:cubicBezTo>
                  <a:cubicBezTo>
                    <a:pt x="2929" y="1"/>
                    <a:pt x="2825" y="104"/>
                    <a:pt x="2825" y="232"/>
                  </a:cubicBezTo>
                  <a:cubicBezTo>
                    <a:pt x="2825" y="884"/>
                    <a:pt x="2296" y="1413"/>
                    <a:pt x="1644" y="1413"/>
                  </a:cubicBezTo>
                  <a:cubicBezTo>
                    <a:pt x="994" y="1413"/>
                    <a:pt x="464" y="884"/>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6" name="Google Shape;6126;p62"/>
            <p:cNvSpPr/>
            <p:nvPr/>
          </p:nvSpPr>
          <p:spPr>
            <a:xfrm>
              <a:off x="1292000" y="1712213"/>
              <a:ext cx="60250" cy="57925"/>
            </a:xfrm>
            <a:custGeom>
              <a:avLst/>
              <a:gdLst/>
              <a:ahLst/>
              <a:cxnLst/>
              <a:rect l="l" t="t" r="r" b="b"/>
              <a:pathLst>
                <a:path w="2410" h="2317" extrusionOk="0">
                  <a:moveTo>
                    <a:pt x="2021" y="1"/>
                  </a:moveTo>
                  <a:cubicBezTo>
                    <a:pt x="1960" y="1"/>
                    <a:pt x="1899" y="24"/>
                    <a:pt x="1854" y="72"/>
                  </a:cubicBezTo>
                  <a:lnTo>
                    <a:pt x="83" y="1925"/>
                  </a:lnTo>
                  <a:cubicBezTo>
                    <a:pt x="19" y="1992"/>
                    <a:pt x="0" y="2091"/>
                    <a:pt x="37" y="2176"/>
                  </a:cubicBezTo>
                  <a:cubicBezTo>
                    <a:pt x="73" y="2262"/>
                    <a:pt x="157" y="2316"/>
                    <a:pt x="250" y="2316"/>
                  </a:cubicBezTo>
                  <a:lnTo>
                    <a:pt x="2178" y="2316"/>
                  </a:lnTo>
                  <a:cubicBezTo>
                    <a:pt x="2306" y="2316"/>
                    <a:pt x="2409" y="2213"/>
                    <a:pt x="2409" y="2085"/>
                  </a:cubicBezTo>
                  <a:cubicBezTo>
                    <a:pt x="2409" y="1956"/>
                    <a:pt x="2306" y="1854"/>
                    <a:pt x="2177" y="1854"/>
                  </a:cubicBezTo>
                  <a:lnTo>
                    <a:pt x="791" y="1854"/>
                  </a:lnTo>
                  <a:lnTo>
                    <a:pt x="2189" y="391"/>
                  </a:lnTo>
                  <a:cubicBezTo>
                    <a:pt x="2275" y="300"/>
                    <a:pt x="2273" y="152"/>
                    <a:pt x="2180" y="65"/>
                  </a:cubicBezTo>
                  <a:cubicBezTo>
                    <a:pt x="2136" y="22"/>
                    <a:pt x="2078" y="1"/>
                    <a:pt x="2021" y="1"/>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7" name="Google Shape;6127;p62"/>
            <p:cNvSpPr/>
            <p:nvPr/>
          </p:nvSpPr>
          <p:spPr>
            <a:xfrm>
              <a:off x="1120275" y="1712213"/>
              <a:ext cx="53400" cy="57925"/>
            </a:xfrm>
            <a:custGeom>
              <a:avLst/>
              <a:gdLst/>
              <a:ahLst/>
              <a:cxnLst/>
              <a:rect l="l" t="t" r="r" b="b"/>
              <a:pathLst>
                <a:path w="2136" h="2317" extrusionOk="0">
                  <a:moveTo>
                    <a:pt x="259" y="0"/>
                  </a:moveTo>
                  <a:cubicBezTo>
                    <a:pt x="205" y="0"/>
                    <a:pt x="150" y="19"/>
                    <a:pt x="106" y="58"/>
                  </a:cubicBezTo>
                  <a:cubicBezTo>
                    <a:pt x="11" y="143"/>
                    <a:pt x="0" y="288"/>
                    <a:pt x="85" y="385"/>
                  </a:cubicBezTo>
                  <a:lnTo>
                    <a:pt x="1375" y="1854"/>
                  </a:lnTo>
                  <a:lnTo>
                    <a:pt x="244" y="1854"/>
                  </a:lnTo>
                  <a:cubicBezTo>
                    <a:pt x="115" y="1854"/>
                    <a:pt x="12" y="1956"/>
                    <a:pt x="12" y="2085"/>
                  </a:cubicBezTo>
                  <a:cubicBezTo>
                    <a:pt x="12" y="2213"/>
                    <a:pt x="115" y="2316"/>
                    <a:pt x="244" y="2316"/>
                  </a:cubicBezTo>
                  <a:lnTo>
                    <a:pt x="1886" y="2316"/>
                  </a:lnTo>
                  <a:cubicBezTo>
                    <a:pt x="1977" y="2316"/>
                    <a:pt x="2060" y="2263"/>
                    <a:pt x="2098" y="2180"/>
                  </a:cubicBezTo>
                  <a:cubicBezTo>
                    <a:pt x="2135" y="2098"/>
                    <a:pt x="2122" y="1999"/>
                    <a:pt x="2061" y="1931"/>
                  </a:cubicBezTo>
                  <a:lnTo>
                    <a:pt x="433" y="79"/>
                  </a:lnTo>
                  <a:cubicBezTo>
                    <a:pt x="388" y="27"/>
                    <a:pt x="324" y="0"/>
                    <a:pt x="259" y="0"/>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8" name="Google Shape;6128;p62"/>
            <p:cNvSpPr/>
            <p:nvPr/>
          </p:nvSpPr>
          <p:spPr>
            <a:xfrm>
              <a:off x="1352175" y="2511113"/>
              <a:ext cx="72175" cy="150900"/>
            </a:xfrm>
            <a:custGeom>
              <a:avLst/>
              <a:gdLst/>
              <a:ahLst/>
              <a:cxnLst/>
              <a:rect l="l" t="t" r="r" b="b"/>
              <a:pathLst>
                <a:path w="2887" h="6036" extrusionOk="0">
                  <a:moveTo>
                    <a:pt x="1490" y="1"/>
                  </a:moveTo>
                  <a:cubicBezTo>
                    <a:pt x="725" y="1"/>
                    <a:pt x="103" y="619"/>
                    <a:pt x="101" y="1386"/>
                  </a:cubicBezTo>
                  <a:cubicBezTo>
                    <a:pt x="99" y="1654"/>
                    <a:pt x="101" y="1922"/>
                    <a:pt x="102" y="2189"/>
                  </a:cubicBezTo>
                  <a:cubicBezTo>
                    <a:pt x="104" y="3010"/>
                    <a:pt x="107" y="3784"/>
                    <a:pt x="55" y="4548"/>
                  </a:cubicBezTo>
                  <a:cubicBezTo>
                    <a:pt x="0" y="5315"/>
                    <a:pt x="579" y="5979"/>
                    <a:pt x="1345" y="6032"/>
                  </a:cubicBezTo>
                  <a:cubicBezTo>
                    <a:pt x="1378" y="6034"/>
                    <a:pt x="1409" y="6036"/>
                    <a:pt x="1442" y="6036"/>
                  </a:cubicBezTo>
                  <a:cubicBezTo>
                    <a:pt x="2165" y="6036"/>
                    <a:pt x="2776" y="5474"/>
                    <a:pt x="2828" y="4740"/>
                  </a:cubicBezTo>
                  <a:cubicBezTo>
                    <a:pt x="2886" y="3873"/>
                    <a:pt x="2884" y="3013"/>
                    <a:pt x="2881" y="2179"/>
                  </a:cubicBezTo>
                  <a:cubicBezTo>
                    <a:pt x="2880" y="1917"/>
                    <a:pt x="2879" y="1656"/>
                    <a:pt x="2880" y="1396"/>
                  </a:cubicBezTo>
                  <a:cubicBezTo>
                    <a:pt x="2883" y="629"/>
                    <a:pt x="2263" y="3"/>
                    <a:pt x="149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29" name="Google Shape;6129;p62"/>
            <p:cNvSpPr/>
            <p:nvPr/>
          </p:nvSpPr>
          <p:spPr>
            <a:xfrm>
              <a:off x="1353300" y="1978888"/>
              <a:ext cx="71000" cy="484275"/>
            </a:xfrm>
            <a:custGeom>
              <a:avLst/>
              <a:gdLst/>
              <a:ahLst/>
              <a:cxnLst/>
              <a:rect l="l" t="t" r="r" b="b"/>
              <a:pathLst>
                <a:path w="2840" h="19371" extrusionOk="0">
                  <a:moveTo>
                    <a:pt x="1387" y="0"/>
                  </a:moveTo>
                  <a:cubicBezTo>
                    <a:pt x="621" y="3"/>
                    <a:pt x="0" y="629"/>
                    <a:pt x="4" y="1397"/>
                  </a:cubicBezTo>
                  <a:cubicBezTo>
                    <a:pt x="31" y="6926"/>
                    <a:pt x="50" y="12452"/>
                    <a:pt x="58" y="17981"/>
                  </a:cubicBezTo>
                  <a:cubicBezTo>
                    <a:pt x="59" y="18749"/>
                    <a:pt x="681" y="19370"/>
                    <a:pt x="1448" y="19370"/>
                  </a:cubicBezTo>
                  <a:cubicBezTo>
                    <a:pt x="1449" y="19370"/>
                    <a:pt x="1449" y="19370"/>
                    <a:pt x="1449" y="19368"/>
                  </a:cubicBezTo>
                  <a:cubicBezTo>
                    <a:pt x="2217" y="19368"/>
                    <a:pt x="2839" y="18745"/>
                    <a:pt x="2838" y="17978"/>
                  </a:cubicBezTo>
                  <a:cubicBezTo>
                    <a:pt x="2830" y="12446"/>
                    <a:pt x="2810" y="6915"/>
                    <a:pt x="2784" y="1383"/>
                  </a:cubicBezTo>
                  <a:cubicBezTo>
                    <a:pt x="2781" y="616"/>
                    <a:pt x="2159" y="0"/>
                    <a:pt x="139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0" name="Google Shape;6130;p62"/>
            <p:cNvSpPr/>
            <p:nvPr/>
          </p:nvSpPr>
          <p:spPr>
            <a:xfrm>
              <a:off x="1174175" y="1552638"/>
              <a:ext cx="252000" cy="107975"/>
            </a:xfrm>
            <a:custGeom>
              <a:avLst/>
              <a:gdLst/>
              <a:ahLst/>
              <a:cxnLst/>
              <a:rect l="l" t="t" r="r" b="b"/>
              <a:pathLst>
                <a:path w="10080" h="4319" extrusionOk="0">
                  <a:moveTo>
                    <a:pt x="5069" y="0"/>
                  </a:moveTo>
                  <a:cubicBezTo>
                    <a:pt x="3985" y="0"/>
                    <a:pt x="2675" y="221"/>
                    <a:pt x="1099" y="788"/>
                  </a:cubicBezTo>
                  <a:cubicBezTo>
                    <a:pt x="376" y="1048"/>
                    <a:pt x="0" y="1845"/>
                    <a:pt x="261" y="2567"/>
                  </a:cubicBezTo>
                  <a:cubicBezTo>
                    <a:pt x="465" y="3134"/>
                    <a:pt x="1000" y="3487"/>
                    <a:pt x="1570" y="3487"/>
                  </a:cubicBezTo>
                  <a:cubicBezTo>
                    <a:pt x="1726" y="3487"/>
                    <a:pt x="1884" y="3460"/>
                    <a:pt x="2039" y="3405"/>
                  </a:cubicBezTo>
                  <a:cubicBezTo>
                    <a:pt x="3305" y="2949"/>
                    <a:pt x="4280" y="2787"/>
                    <a:pt x="5027" y="2787"/>
                  </a:cubicBezTo>
                  <a:cubicBezTo>
                    <a:pt x="6833" y="2787"/>
                    <a:pt x="7306" y="3737"/>
                    <a:pt x="7333" y="3794"/>
                  </a:cubicBezTo>
                  <a:lnTo>
                    <a:pt x="7316" y="3754"/>
                  </a:lnTo>
                  <a:lnTo>
                    <a:pt x="7316" y="3754"/>
                  </a:lnTo>
                  <a:cubicBezTo>
                    <a:pt x="7316" y="3754"/>
                    <a:pt x="7617" y="4318"/>
                    <a:pt x="8397" y="4318"/>
                  </a:cubicBezTo>
                  <a:cubicBezTo>
                    <a:pt x="8589" y="4318"/>
                    <a:pt x="8811" y="4284"/>
                    <a:pt x="9064" y="4199"/>
                  </a:cubicBezTo>
                  <a:cubicBezTo>
                    <a:pt x="10080" y="3856"/>
                    <a:pt x="9911" y="2756"/>
                    <a:pt x="9911" y="2756"/>
                  </a:cubicBezTo>
                  <a:cubicBezTo>
                    <a:pt x="9856" y="2614"/>
                    <a:pt x="8797" y="0"/>
                    <a:pt x="506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6131" name="Google Shape;6131;p62"/>
          <p:cNvGrpSpPr/>
          <p:nvPr/>
        </p:nvGrpSpPr>
        <p:grpSpPr>
          <a:xfrm>
            <a:off x="6187442" y="403015"/>
            <a:ext cx="577427" cy="711200"/>
            <a:chOff x="1867225" y="1356138"/>
            <a:chExt cx="1173125" cy="1468375"/>
          </a:xfrm>
        </p:grpSpPr>
        <p:sp>
          <p:nvSpPr>
            <p:cNvPr id="6132" name="Google Shape;6132;p62"/>
            <p:cNvSpPr/>
            <p:nvPr/>
          </p:nvSpPr>
          <p:spPr>
            <a:xfrm>
              <a:off x="2586025" y="2665563"/>
              <a:ext cx="93700" cy="158950"/>
            </a:xfrm>
            <a:custGeom>
              <a:avLst/>
              <a:gdLst/>
              <a:ahLst/>
              <a:cxnLst/>
              <a:rect l="l" t="t" r="r" b="b"/>
              <a:pathLst>
                <a:path w="3748" h="6358" extrusionOk="0">
                  <a:moveTo>
                    <a:pt x="2445" y="0"/>
                  </a:moveTo>
                  <a:cubicBezTo>
                    <a:pt x="2445" y="0"/>
                    <a:pt x="3045" y="4750"/>
                    <a:pt x="2501" y="5006"/>
                  </a:cubicBezTo>
                  <a:cubicBezTo>
                    <a:pt x="1957" y="5261"/>
                    <a:pt x="123" y="5336"/>
                    <a:pt x="62" y="5847"/>
                  </a:cubicBezTo>
                  <a:cubicBezTo>
                    <a:pt x="1" y="6357"/>
                    <a:pt x="3748" y="5837"/>
                    <a:pt x="3748" y="5837"/>
                  </a:cubicBezTo>
                  <a:lnTo>
                    <a:pt x="3748" y="810"/>
                  </a:ln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3" name="Google Shape;6133;p62"/>
            <p:cNvSpPr/>
            <p:nvPr/>
          </p:nvSpPr>
          <p:spPr>
            <a:xfrm>
              <a:off x="2158450" y="2665563"/>
              <a:ext cx="92550" cy="158950"/>
            </a:xfrm>
            <a:custGeom>
              <a:avLst/>
              <a:gdLst/>
              <a:ahLst/>
              <a:cxnLst/>
              <a:rect l="l" t="t" r="r" b="b"/>
              <a:pathLst>
                <a:path w="3702" h="6358" extrusionOk="0">
                  <a:moveTo>
                    <a:pt x="1240" y="0"/>
                  </a:moveTo>
                  <a:cubicBezTo>
                    <a:pt x="1240" y="0"/>
                    <a:pt x="608" y="4750"/>
                    <a:pt x="1151" y="5006"/>
                  </a:cubicBezTo>
                  <a:cubicBezTo>
                    <a:pt x="1695" y="5261"/>
                    <a:pt x="3576" y="5336"/>
                    <a:pt x="3639" y="5847"/>
                  </a:cubicBezTo>
                  <a:cubicBezTo>
                    <a:pt x="3702" y="6357"/>
                    <a:pt x="1" y="5837"/>
                    <a:pt x="1" y="5837"/>
                  </a:cubicBezTo>
                  <a:lnTo>
                    <a:pt x="1" y="810"/>
                  </a:ln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4" name="Google Shape;6134;p62"/>
            <p:cNvSpPr/>
            <p:nvPr/>
          </p:nvSpPr>
          <p:spPr>
            <a:xfrm>
              <a:off x="2655725" y="1763088"/>
              <a:ext cx="384625" cy="343600"/>
            </a:xfrm>
            <a:custGeom>
              <a:avLst/>
              <a:gdLst/>
              <a:ahLst/>
              <a:cxnLst/>
              <a:rect l="l" t="t" r="r" b="b"/>
              <a:pathLst>
                <a:path w="15385" h="13744" extrusionOk="0">
                  <a:moveTo>
                    <a:pt x="826" y="11475"/>
                  </a:moveTo>
                  <a:cubicBezTo>
                    <a:pt x="826" y="11475"/>
                    <a:pt x="3575" y="11229"/>
                    <a:pt x="5887" y="9549"/>
                  </a:cubicBezTo>
                  <a:cubicBezTo>
                    <a:pt x="8198" y="7869"/>
                    <a:pt x="10070" y="4754"/>
                    <a:pt x="10520" y="4005"/>
                  </a:cubicBezTo>
                  <a:cubicBezTo>
                    <a:pt x="11418" y="2505"/>
                    <a:pt x="10307" y="1131"/>
                    <a:pt x="10824" y="816"/>
                  </a:cubicBezTo>
                  <a:cubicBezTo>
                    <a:pt x="11346" y="498"/>
                    <a:pt x="12042" y="1865"/>
                    <a:pt x="12042" y="1865"/>
                  </a:cubicBezTo>
                  <a:cubicBezTo>
                    <a:pt x="12042" y="1865"/>
                    <a:pt x="12622" y="141"/>
                    <a:pt x="13222" y="61"/>
                  </a:cubicBezTo>
                  <a:cubicBezTo>
                    <a:pt x="13677" y="1"/>
                    <a:pt x="12942" y="2250"/>
                    <a:pt x="12942" y="2250"/>
                  </a:cubicBezTo>
                  <a:cubicBezTo>
                    <a:pt x="12942" y="2250"/>
                    <a:pt x="15061" y="1229"/>
                    <a:pt x="15222" y="1742"/>
                  </a:cubicBezTo>
                  <a:cubicBezTo>
                    <a:pt x="15385" y="2254"/>
                    <a:pt x="13565" y="3249"/>
                    <a:pt x="13565" y="3249"/>
                  </a:cubicBezTo>
                  <a:cubicBezTo>
                    <a:pt x="13565" y="3249"/>
                    <a:pt x="14648" y="3824"/>
                    <a:pt x="14564" y="4253"/>
                  </a:cubicBezTo>
                  <a:cubicBezTo>
                    <a:pt x="14479" y="4697"/>
                    <a:pt x="12768" y="4043"/>
                    <a:pt x="11802" y="4997"/>
                  </a:cubicBezTo>
                  <a:cubicBezTo>
                    <a:pt x="11358" y="5433"/>
                    <a:pt x="9367" y="9138"/>
                    <a:pt x="6769" y="11042"/>
                  </a:cubicBezTo>
                  <a:cubicBezTo>
                    <a:pt x="3703" y="13289"/>
                    <a:pt x="0" y="13744"/>
                    <a:pt x="0" y="13744"/>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5" name="Google Shape;6135;p62"/>
            <p:cNvSpPr/>
            <p:nvPr/>
          </p:nvSpPr>
          <p:spPr>
            <a:xfrm>
              <a:off x="1867225" y="1981013"/>
              <a:ext cx="322925" cy="402300"/>
            </a:xfrm>
            <a:custGeom>
              <a:avLst/>
              <a:gdLst/>
              <a:ahLst/>
              <a:cxnLst/>
              <a:rect l="l" t="t" r="r" b="b"/>
              <a:pathLst>
                <a:path w="12917" h="16092" extrusionOk="0">
                  <a:moveTo>
                    <a:pt x="12538" y="13708"/>
                  </a:moveTo>
                  <a:cubicBezTo>
                    <a:pt x="12538" y="13708"/>
                    <a:pt x="9885" y="12943"/>
                    <a:pt x="7935" y="10854"/>
                  </a:cubicBezTo>
                  <a:cubicBezTo>
                    <a:pt x="5985" y="8763"/>
                    <a:pt x="4740" y="5351"/>
                    <a:pt x="4441" y="4530"/>
                  </a:cubicBezTo>
                  <a:cubicBezTo>
                    <a:pt x="3845" y="2887"/>
                    <a:pt x="5196" y="1749"/>
                    <a:pt x="4749" y="1341"/>
                  </a:cubicBezTo>
                  <a:cubicBezTo>
                    <a:pt x="4299" y="930"/>
                    <a:pt x="3354" y="2139"/>
                    <a:pt x="3354" y="2139"/>
                  </a:cubicBezTo>
                  <a:cubicBezTo>
                    <a:pt x="3354" y="2139"/>
                    <a:pt x="3113" y="337"/>
                    <a:pt x="2538" y="145"/>
                  </a:cubicBezTo>
                  <a:cubicBezTo>
                    <a:pt x="2103" y="0"/>
                    <a:pt x="2397" y="2348"/>
                    <a:pt x="2397" y="2348"/>
                  </a:cubicBezTo>
                  <a:cubicBezTo>
                    <a:pt x="2397" y="2348"/>
                    <a:pt x="510" y="942"/>
                    <a:pt x="255" y="1413"/>
                  </a:cubicBezTo>
                  <a:cubicBezTo>
                    <a:pt x="0" y="1885"/>
                    <a:pt x="1595" y="3209"/>
                    <a:pt x="1595" y="3209"/>
                  </a:cubicBezTo>
                  <a:cubicBezTo>
                    <a:pt x="1595" y="3209"/>
                    <a:pt x="424" y="3568"/>
                    <a:pt x="424" y="4006"/>
                  </a:cubicBezTo>
                  <a:cubicBezTo>
                    <a:pt x="424" y="4457"/>
                    <a:pt x="2228" y="4140"/>
                    <a:pt x="2994" y="5259"/>
                  </a:cubicBezTo>
                  <a:cubicBezTo>
                    <a:pt x="3347" y="5774"/>
                    <a:pt x="4598" y="9789"/>
                    <a:pt x="6785" y="12151"/>
                  </a:cubicBezTo>
                  <a:cubicBezTo>
                    <a:pt x="9368" y="14940"/>
                    <a:pt x="12916" y="16091"/>
                    <a:pt x="12916" y="16090"/>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6" name="Google Shape;6136;p62"/>
            <p:cNvSpPr/>
            <p:nvPr/>
          </p:nvSpPr>
          <p:spPr>
            <a:xfrm>
              <a:off x="2655675" y="1892913"/>
              <a:ext cx="289375" cy="213800"/>
            </a:xfrm>
            <a:custGeom>
              <a:avLst/>
              <a:gdLst/>
              <a:ahLst/>
              <a:cxnLst/>
              <a:rect l="l" t="t" r="r" b="b"/>
              <a:pathLst>
                <a:path w="11575" h="8552" extrusionOk="0">
                  <a:moveTo>
                    <a:pt x="9773" y="1"/>
                  </a:moveTo>
                  <a:cubicBezTo>
                    <a:pt x="8925" y="1280"/>
                    <a:pt x="7516" y="3173"/>
                    <a:pt x="5888" y="4356"/>
                  </a:cubicBezTo>
                  <a:cubicBezTo>
                    <a:pt x="3577" y="6036"/>
                    <a:pt x="826" y="6282"/>
                    <a:pt x="826" y="6282"/>
                  </a:cubicBezTo>
                  <a:lnTo>
                    <a:pt x="0" y="8552"/>
                  </a:lnTo>
                  <a:cubicBezTo>
                    <a:pt x="0" y="8552"/>
                    <a:pt x="3703" y="8097"/>
                    <a:pt x="6770" y="5851"/>
                  </a:cubicBezTo>
                  <a:cubicBezTo>
                    <a:pt x="9052" y="4178"/>
                    <a:pt x="10867" y="1115"/>
                    <a:pt x="11575" y="100"/>
                  </a:cubicBezTo>
                  <a:cubicBezTo>
                    <a:pt x="10978" y="98"/>
                    <a:pt x="10379" y="68"/>
                    <a:pt x="9773" y="1"/>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7" name="Google Shape;6137;p62"/>
            <p:cNvSpPr/>
            <p:nvPr/>
          </p:nvSpPr>
          <p:spPr>
            <a:xfrm>
              <a:off x="1954325" y="2140038"/>
              <a:ext cx="235825" cy="243350"/>
            </a:xfrm>
            <a:custGeom>
              <a:avLst/>
              <a:gdLst/>
              <a:ahLst/>
              <a:cxnLst/>
              <a:rect l="l" t="t" r="r" b="b"/>
              <a:pathLst>
                <a:path w="9433" h="9734" extrusionOk="0">
                  <a:moveTo>
                    <a:pt x="4451" y="4493"/>
                  </a:moveTo>
                  <a:cubicBezTo>
                    <a:pt x="3653" y="3637"/>
                    <a:pt x="2976" y="2561"/>
                    <a:pt x="2431" y="1531"/>
                  </a:cubicBezTo>
                  <a:cubicBezTo>
                    <a:pt x="1592" y="1074"/>
                    <a:pt x="785" y="559"/>
                    <a:pt x="1" y="1"/>
                  </a:cubicBezTo>
                  <a:cubicBezTo>
                    <a:pt x="616" y="1485"/>
                    <a:pt x="1709" y="4073"/>
                    <a:pt x="3301" y="5792"/>
                  </a:cubicBezTo>
                  <a:cubicBezTo>
                    <a:pt x="5884" y="8581"/>
                    <a:pt x="9432" y="9734"/>
                    <a:pt x="9432" y="9732"/>
                  </a:cubicBezTo>
                  <a:lnTo>
                    <a:pt x="9055" y="7347"/>
                  </a:lnTo>
                  <a:cubicBezTo>
                    <a:pt x="9054" y="7347"/>
                    <a:pt x="6401" y="6582"/>
                    <a:pt x="4451" y="4493"/>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8" name="Google Shape;6138;p62"/>
            <p:cNvSpPr/>
            <p:nvPr/>
          </p:nvSpPr>
          <p:spPr>
            <a:xfrm>
              <a:off x="1910625" y="1356138"/>
              <a:ext cx="1044200" cy="1371800"/>
            </a:xfrm>
            <a:custGeom>
              <a:avLst/>
              <a:gdLst/>
              <a:ahLst/>
              <a:cxnLst/>
              <a:rect l="l" t="t" r="r" b="b"/>
              <a:pathLst>
                <a:path w="41768" h="54872" extrusionOk="0">
                  <a:moveTo>
                    <a:pt x="19181" y="42308"/>
                  </a:moveTo>
                  <a:cubicBezTo>
                    <a:pt x="24151" y="42308"/>
                    <a:pt x="34108" y="40317"/>
                    <a:pt x="38147" y="44678"/>
                  </a:cubicBezTo>
                  <a:cubicBezTo>
                    <a:pt x="41768" y="48585"/>
                    <a:pt x="37753" y="54422"/>
                    <a:pt x="32066" y="54422"/>
                  </a:cubicBezTo>
                  <a:cubicBezTo>
                    <a:pt x="28215" y="54486"/>
                    <a:pt x="12515" y="54871"/>
                    <a:pt x="9413" y="54871"/>
                  </a:cubicBezTo>
                  <a:cubicBezTo>
                    <a:pt x="3640" y="54871"/>
                    <a:pt x="1" y="47466"/>
                    <a:pt x="2937" y="42309"/>
                  </a:cubicBezTo>
                  <a:cubicBezTo>
                    <a:pt x="3635" y="41086"/>
                    <a:pt x="9543" y="35627"/>
                    <a:pt x="13553" y="30506"/>
                  </a:cubicBezTo>
                  <a:cubicBezTo>
                    <a:pt x="17371" y="25629"/>
                    <a:pt x="21210" y="21156"/>
                    <a:pt x="17978" y="19855"/>
                  </a:cubicBezTo>
                  <a:cubicBezTo>
                    <a:pt x="15093" y="18695"/>
                    <a:pt x="10242" y="25023"/>
                    <a:pt x="6209" y="23182"/>
                  </a:cubicBezTo>
                  <a:cubicBezTo>
                    <a:pt x="1069" y="20837"/>
                    <a:pt x="892" y="13444"/>
                    <a:pt x="7250" y="9609"/>
                  </a:cubicBezTo>
                  <a:cubicBezTo>
                    <a:pt x="23176" y="0"/>
                    <a:pt x="34631" y="6778"/>
                    <a:pt x="36762" y="17954"/>
                  </a:cubicBezTo>
                  <a:cubicBezTo>
                    <a:pt x="39005" y="29719"/>
                    <a:pt x="23218" y="38986"/>
                    <a:pt x="19181" y="42308"/>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39" name="Google Shape;6139;p62"/>
            <p:cNvSpPr/>
            <p:nvPr/>
          </p:nvSpPr>
          <p:spPr>
            <a:xfrm>
              <a:off x="2519250" y="1619888"/>
              <a:ext cx="147225" cy="158175"/>
            </a:xfrm>
            <a:custGeom>
              <a:avLst/>
              <a:gdLst/>
              <a:ahLst/>
              <a:cxnLst/>
              <a:rect l="l" t="t" r="r" b="b"/>
              <a:pathLst>
                <a:path w="5889" h="6327" extrusionOk="0">
                  <a:moveTo>
                    <a:pt x="1" y="3570"/>
                  </a:moveTo>
                  <a:cubicBezTo>
                    <a:pt x="1" y="6326"/>
                    <a:pt x="5888" y="5788"/>
                    <a:pt x="5884" y="3570"/>
                  </a:cubicBezTo>
                  <a:cubicBezTo>
                    <a:pt x="5878" y="1012"/>
                    <a:pt x="1" y="0"/>
                    <a:pt x="1" y="357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0" name="Google Shape;6140;p62"/>
            <p:cNvSpPr/>
            <p:nvPr/>
          </p:nvSpPr>
          <p:spPr>
            <a:xfrm>
              <a:off x="2197400" y="1621738"/>
              <a:ext cx="151175" cy="153125"/>
            </a:xfrm>
            <a:custGeom>
              <a:avLst/>
              <a:gdLst/>
              <a:ahLst/>
              <a:cxnLst/>
              <a:rect l="l" t="t" r="r" b="b"/>
              <a:pathLst>
                <a:path w="6047" h="6125" extrusionOk="0">
                  <a:moveTo>
                    <a:pt x="6022" y="3275"/>
                  </a:moveTo>
                  <a:cubicBezTo>
                    <a:pt x="6001" y="1217"/>
                    <a:pt x="109" y="1"/>
                    <a:pt x="49" y="3275"/>
                  </a:cubicBezTo>
                  <a:cubicBezTo>
                    <a:pt x="0" y="6125"/>
                    <a:pt x="6047" y="5601"/>
                    <a:pt x="6022" y="3275"/>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1" name="Google Shape;6141;p62"/>
            <p:cNvSpPr/>
            <p:nvPr/>
          </p:nvSpPr>
          <p:spPr>
            <a:xfrm>
              <a:off x="1910625" y="2241488"/>
              <a:ext cx="932300" cy="486375"/>
            </a:xfrm>
            <a:custGeom>
              <a:avLst/>
              <a:gdLst/>
              <a:ahLst/>
              <a:cxnLst/>
              <a:rect l="l" t="t" r="r" b="b"/>
              <a:pathLst>
                <a:path w="37292" h="19455" extrusionOk="0">
                  <a:moveTo>
                    <a:pt x="28248" y="17676"/>
                  </a:moveTo>
                  <a:cubicBezTo>
                    <a:pt x="22525" y="16565"/>
                    <a:pt x="17550" y="13086"/>
                    <a:pt x="14063" y="8468"/>
                  </a:cubicBezTo>
                  <a:cubicBezTo>
                    <a:pt x="12094" y="5860"/>
                    <a:pt x="10530" y="3005"/>
                    <a:pt x="9316" y="0"/>
                  </a:cubicBezTo>
                  <a:cubicBezTo>
                    <a:pt x="6272" y="3293"/>
                    <a:pt x="3410" y="6065"/>
                    <a:pt x="2937" y="6893"/>
                  </a:cubicBezTo>
                  <a:cubicBezTo>
                    <a:pt x="1" y="12051"/>
                    <a:pt x="3639" y="19454"/>
                    <a:pt x="9413" y="19454"/>
                  </a:cubicBezTo>
                  <a:cubicBezTo>
                    <a:pt x="12515" y="19454"/>
                    <a:pt x="28215" y="19070"/>
                    <a:pt x="32066" y="19005"/>
                  </a:cubicBezTo>
                  <a:cubicBezTo>
                    <a:pt x="34122" y="19005"/>
                    <a:pt x="35956" y="18241"/>
                    <a:pt x="37291" y="17084"/>
                  </a:cubicBezTo>
                  <a:cubicBezTo>
                    <a:pt x="34364" y="17956"/>
                    <a:pt x="31301" y="18270"/>
                    <a:pt x="28248" y="17676"/>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2" name="Google Shape;6142;p62"/>
            <p:cNvSpPr/>
            <p:nvPr/>
          </p:nvSpPr>
          <p:spPr>
            <a:xfrm>
              <a:off x="1934450" y="1620263"/>
              <a:ext cx="131700" cy="315550"/>
            </a:xfrm>
            <a:custGeom>
              <a:avLst/>
              <a:gdLst/>
              <a:ahLst/>
              <a:cxnLst/>
              <a:rect l="l" t="t" r="r" b="b"/>
              <a:pathLst>
                <a:path w="5268" h="12622" extrusionOk="0">
                  <a:moveTo>
                    <a:pt x="5256" y="12616"/>
                  </a:moveTo>
                  <a:cubicBezTo>
                    <a:pt x="5261" y="12617"/>
                    <a:pt x="5264" y="12619"/>
                    <a:pt x="5268" y="12621"/>
                  </a:cubicBezTo>
                  <a:cubicBezTo>
                    <a:pt x="4953" y="10346"/>
                    <a:pt x="4748" y="8056"/>
                    <a:pt x="4694" y="5760"/>
                  </a:cubicBezTo>
                  <a:cubicBezTo>
                    <a:pt x="4650" y="3834"/>
                    <a:pt x="4597" y="1884"/>
                    <a:pt x="4934" y="1"/>
                  </a:cubicBezTo>
                  <a:cubicBezTo>
                    <a:pt x="1" y="4000"/>
                    <a:pt x="516" y="10454"/>
                    <a:pt x="5256" y="12616"/>
                  </a:cubicBezTo>
                  <a:close/>
                </a:path>
              </a:pathLst>
            </a:custGeom>
            <a:solidFill>
              <a:schemeClr val="accent3"/>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3" name="Google Shape;6143;p62"/>
            <p:cNvSpPr/>
            <p:nvPr/>
          </p:nvSpPr>
          <p:spPr>
            <a:xfrm>
              <a:off x="2477825" y="1626238"/>
              <a:ext cx="82900" cy="82900"/>
            </a:xfrm>
            <a:custGeom>
              <a:avLst/>
              <a:gdLst/>
              <a:ahLst/>
              <a:cxnLst/>
              <a:rect l="l" t="t" r="r" b="b"/>
              <a:pathLst>
                <a:path w="3316" h="3316" extrusionOk="0">
                  <a:moveTo>
                    <a:pt x="3316" y="1659"/>
                  </a:moveTo>
                  <a:cubicBezTo>
                    <a:pt x="3316" y="2574"/>
                    <a:pt x="2573" y="3316"/>
                    <a:pt x="1658" y="3316"/>
                  </a:cubicBezTo>
                  <a:cubicBezTo>
                    <a:pt x="742" y="3316"/>
                    <a:pt x="1" y="2572"/>
                    <a:pt x="1" y="1659"/>
                  </a:cubicBezTo>
                  <a:cubicBezTo>
                    <a:pt x="1" y="743"/>
                    <a:pt x="744" y="0"/>
                    <a:pt x="1658" y="0"/>
                  </a:cubicBezTo>
                  <a:cubicBezTo>
                    <a:pt x="2573" y="0"/>
                    <a:pt x="3316" y="743"/>
                    <a:pt x="3316" y="1659"/>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4" name="Google Shape;6144;p62"/>
            <p:cNvSpPr/>
            <p:nvPr/>
          </p:nvSpPr>
          <p:spPr>
            <a:xfrm>
              <a:off x="2394475" y="1720413"/>
              <a:ext cx="80600" cy="46075"/>
            </a:xfrm>
            <a:custGeom>
              <a:avLst/>
              <a:gdLst/>
              <a:ahLst/>
              <a:cxnLst/>
              <a:rect l="l" t="t" r="r" b="b"/>
              <a:pathLst>
                <a:path w="3224" h="1843" extrusionOk="0">
                  <a:moveTo>
                    <a:pt x="232" y="1"/>
                  </a:moveTo>
                  <a:cubicBezTo>
                    <a:pt x="104" y="1"/>
                    <a:pt x="1" y="104"/>
                    <a:pt x="1" y="232"/>
                  </a:cubicBezTo>
                  <a:cubicBezTo>
                    <a:pt x="1" y="1120"/>
                    <a:pt x="724" y="1843"/>
                    <a:pt x="1612" y="1843"/>
                  </a:cubicBezTo>
                  <a:cubicBezTo>
                    <a:pt x="2501" y="1843"/>
                    <a:pt x="3224" y="1120"/>
                    <a:pt x="3222" y="232"/>
                  </a:cubicBezTo>
                  <a:cubicBezTo>
                    <a:pt x="3222" y="104"/>
                    <a:pt x="3118" y="1"/>
                    <a:pt x="2991" y="1"/>
                  </a:cubicBezTo>
                  <a:cubicBezTo>
                    <a:pt x="2862" y="1"/>
                    <a:pt x="2758" y="104"/>
                    <a:pt x="2758" y="232"/>
                  </a:cubicBezTo>
                  <a:cubicBezTo>
                    <a:pt x="2758" y="865"/>
                    <a:pt x="2244" y="1380"/>
                    <a:pt x="1611" y="1380"/>
                  </a:cubicBezTo>
                  <a:cubicBezTo>
                    <a:pt x="979" y="1380"/>
                    <a:pt x="464" y="865"/>
                    <a:pt x="464" y="232"/>
                  </a:cubicBezTo>
                  <a:cubicBezTo>
                    <a:pt x="464" y="104"/>
                    <a:pt x="361" y="1"/>
                    <a:pt x="232" y="1"/>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5" name="Google Shape;6145;p62"/>
            <p:cNvSpPr/>
            <p:nvPr/>
          </p:nvSpPr>
          <p:spPr>
            <a:xfrm>
              <a:off x="2512650" y="1652413"/>
              <a:ext cx="30350" cy="30375"/>
            </a:xfrm>
            <a:custGeom>
              <a:avLst/>
              <a:gdLst/>
              <a:ahLst/>
              <a:cxnLst/>
              <a:rect l="l" t="t" r="r" b="b"/>
              <a:pathLst>
                <a:path w="1214" h="1215" extrusionOk="0">
                  <a:moveTo>
                    <a:pt x="1214" y="607"/>
                  </a:moveTo>
                  <a:cubicBezTo>
                    <a:pt x="1214" y="942"/>
                    <a:pt x="942" y="1214"/>
                    <a:pt x="607" y="1214"/>
                  </a:cubicBezTo>
                  <a:cubicBezTo>
                    <a:pt x="272" y="1214"/>
                    <a:pt x="0" y="942"/>
                    <a:pt x="0" y="607"/>
                  </a:cubicBezTo>
                  <a:cubicBezTo>
                    <a:pt x="0" y="273"/>
                    <a:pt x="272" y="1"/>
                    <a:pt x="607" y="1"/>
                  </a:cubicBezTo>
                  <a:cubicBezTo>
                    <a:pt x="942" y="1"/>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6" name="Google Shape;6146;p62"/>
            <p:cNvSpPr/>
            <p:nvPr/>
          </p:nvSpPr>
          <p:spPr>
            <a:xfrm>
              <a:off x="2492000" y="1672263"/>
              <a:ext cx="10500" cy="10475"/>
            </a:xfrm>
            <a:custGeom>
              <a:avLst/>
              <a:gdLst/>
              <a:ahLst/>
              <a:cxnLst/>
              <a:rect l="l" t="t" r="r" b="b"/>
              <a:pathLst>
                <a:path w="420" h="419" extrusionOk="0">
                  <a:moveTo>
                    <a:pt x="419" y="210"/>
                  </a:moveTo>
                  <a:cubicBezTo>
                    <a:pt x="419" y="325"/>
                    <a:pt x="325" y="418"/>
                    <a:pt x="210" y="418"/>
                  </a:cubicBezTo>
                  <a:cubicBezTo>
                    <a:pt x="95" y="418"/>
                    <a:pt x="1" y="325"/>
                    <a:pt x="1" y="210"/>
                  </a:cubicBezTo>
                  <a:cubicBezTo>
                    <a:pt x="1" y="95"/>
                    <a:pt x="95" y="1"/>
                    <a:pt x="210"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7" name="Google Shape;6147;p62"/>
            <p:cNvSpPr/>
            <p:nvPr/>
          </p:nvSpPr>
          <p:spPr>
            <a:xfrm>
              <a:off x="2294950" y="1626238"/>
              <a:ext cx="82900" cy="82900"/>
            </a:xfrm>
            <a:custGeom>
              <a:avLst/>
              <a:gdLst/>
              <a:ahLst/>
              <a:cxnLst/>
              <a:rect l="l" t="t" r="r" b="b"/>
              <a:pathLst>
                <a:path w="3316" h="3316" extrusionOk="0">
                  <a:moveTo>
                    <a:pt x="3315" y="1659"/>
                  </a:moveTo>
                  <a:cubicBezTo>
                    <a:pt x="3315" y="2574"/>
                    <a:pt x="2574" y="3316"/>
                    <a:pt x="1657" y="3316"/>
                  </a:cubicBezTo>
                  <a:cubicBezTo>
                    <a:pt x="742" y="3316"/>
                    <a:pt x="0" y="2572"/>
                    <a:pt x="0" y="1659"/>
                  </a:cubicBezTo>
                  <a:cubicBezTo>
                    <a:pt x="0" y="743"/>
                    <a:pt x="743" y="0"/>
                    <a:pt x="1657" y="0"/>
                  </a:cubicBezTo>
                  <a:cubicBezTo>
                    <a:pt x="2573" y="0"/>
                    <a:pt x="3315" y="743"/>
                    <a:pt x="3315" y="1659"/>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8" name="Google Shape;6148;p62"/>
            <p:cNvSpPr/>
            <p:nvPr/>
          </p:nvSpPr>
          <p:spPr>
            <a:xfrm>
              <a:off x="2329750" y="1652413"/>
              <a:ext cx="30350" cy="30375"/>
            </a:xfrm>
            <a:custGeom>
              <a:avLst/>
              <a:gdLst/>
              <a:ahLst/>
              <a:cxnLst/>
              <a:rect l="l" t="t" r="r" b="b"/>
              <a:pathLst>
                <a:path w="1214" h="1215" extrusionOk="0">
                  <a:moveTo>
                    <a:pt x="1213" y="607"/>
                  </a:moveTo>
                  <a:cubicBezTo>
                    <a:pt x="1213" y="942"/>
                    <a:pt x="941" y="1214"/>
                    <a:pt x="606" y="1214"/>
                  </a:cubicBezTo>
                  <a:cubicBezTo>
                    <a:pt x="272" y="1214"/>
                    <a:pt x="1" y="942"/>
                    <a:pt x="1" y="607"/>
                  </a:cubicBezTo>
                  <a:cubicBezTo>
                    <a:pt x="1" y="273"/>
                    <a:pt x="272" y="1"/>
                    <a:pt x="606" y="1"/>
                  </a:cubicBezTo>
                  <a:cubicBezTo>
                    <a:pt x="941" y="1"/>
                    <a:pt x="1213" y="273"/>
                    <a:pt x="1213"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49" name="Google Shape;6149;p62"/>
            <p:cNvSpPr/>
            <p:nvPr/>
          </p:nvSpPr>
          <p:spPr>
            <a:xfrm>
              <a:off x="2309100" y="1672263"/>
              <a:ext cx="10475" cy="10475"/>
            </a:xfrm>
            <a:custGeom>
              <a:avLst/>
              <a:gdLst/>
              <a:ahLst/>
              <a:cxnLst/>
              <a:rect l="l" t="t" r="r" b="b"/>
              <a:pathLst>
                <a:path w="419" h="419" extrusionOk="0">
                  <a:moveTo>
                    <a:pt x="419" y="210"/>
                  </a:moveTo>
                  <a:cubicBezTo>
                    <a:pt x="419" y="325"/>
                    <a:pt x="325" y="418"/>
                    <a:pt x="209" y="418"/>
                  </a:cubicBezTo>
                  <a:cubicBezTo>
                    <a:pt x="94" y="418"/>
                    <a:pt x="0" y="325"/>
                    <a:pt x="0" y="210"/>
                  </a:cubicBezTo>
                  <a:cubicBezTo>
                    <a:pt x="0" y="95"/>
                    <a:pt x="94" y="1"/>
                    <a:pt x="209" y="1"/>
                  </a:cubicBezTo>
                  <a:cubicBezTo>
                    <a:pt x="325" y="1"/>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0" name="Google Shape;6150;p62"/>
            <p:cNvSpPr/>
            <p:nvPr/>
          </p:nvSpPr>
          <p:spPr>
            <a:xfrm>
              <a:off x="2683575" y="1772538"/>
              <a:ext cx="88600" cy="173325"/>
            </a:xfrm>
            <a:custGeom>
              <a:avLst/>
              <a:gdLst/>
              <a:ahLst/>
              <a:cxnLst/>
              <a:rect l="l" t="t" r="r" b="b"/>
              <a:pathLst>
                <a:path w="3544" h="6933" extrusionOk="0">
                  <a:moveTo>
                    <a:pt x="2128" y="0"/>
                  </a:moveTo>
                  <a:cubicBezTo>
                    <a:pt x="2116" y="0"/>
                    <a:pt x="2104" y="0"/>
                    <a:pt x="2093" y="0"/>
                  </a:cubicBezTo>
                  <a:cubicBezTo>
                    <a:pt x="1325" y="15"/>
                    <a:pt x="717" y="651"/>
                    <a:pt x="733" y="1419"/>
                  </a:cubicBezTo>
                  <a:cubicBezTo>
                    <a:pt x="759" y="2644"/>
                    <a:pt x="586" y="3898"/>
                    <a:pt x="217" y="5148"/>
                  </a:cubicBezTo>
                  <a:cubicBezTo>
                    <a:pt x="1" y="5885"/>
                    <a:pt x="421" y="6657"/>
                    <a:pt x="1158" y="6875"/>
                  </a:cubicBezTo>
                  <a:cubicBezTo>
                    <a:pt x="1289" y="6913"/>
                    <a:pt x="1422" y="6932"/>
                    <a:pt x="1551" y="6932"/>
                  </a:cubicBezTo>
                  <a:cubicBezTo>
                    <a:pt x="2151" y="6932"/>
                    <a:pt x="2706" y="6540"/>
                    <a:pt x="2884" y="5934"/>
                  </a:cubicBezTo>
                  <a:cubicBezTo>
                    <a:pt x="3332" y="4410"/>
                    <a:pt x="3544" y="2870"/>
                    <a:pt x="3511" y="1360"/>
                  </a:cubicBezTo>
                  <a:cubicBezTo>
                    <a:pt x="3496" y="604"/>
                    <a:pt x="2885" y="0"/>
                    <a:pt x="212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1" name="Google Shape;6151;p62"/>
            <p:cNvSpPr/>
            <p:nvPr/>
          </p:nvSpPr>
          <p:spPr>
            <a:xfrm>
              <a:off x="2327275" y="1980313"/>
              <a:ext cx="380900" cy="348200"/>
            </a:xfrm>
            <a:custGeom>
              <a:avLst/>
              <a:gdLst/>
              <a:ahLst/>
              <a:cxnLst/>
              <a:rect l="l" t="t" r="r" b="b"/>
              <a:pathLst>
                <a:path w="15236" h="13928" extrusionOk="0">
                  <a:moveTo>
                    <a:pt x="13651" y="0"/>
                  </a:moveTo>
                  <a:cubicBezTo>
                    <a:pt x="13192" y="0"/>
                    <a:pt x="12743" y="228"/>
                    <a:pt x="12478" y="645"/>
                  </a:cubicBezTo>
                  <a:cubicBezTo>
                    <a:pt x="9907" y="4693"/>
                    <a:pt x="5791" y="8490"/>
                    <a:pt x="890" y="11337"/>
                  </a:cubicBezTo>
                  <a:cubicBezTo>
                    <a:pt x="226" y="11723"/>
                    <a:pt x="0" y="12572"/>
                    <a:pt x="386" y="13236"/>
                  </a:cubicBezTo>
                  <a:cubicBezTo>
                    <a:pt x="644" y="13680"/>
                    <a:pt x="1110" y="13928"/>
                    <a:pt x="1589" y="13928"/>
                  </a:cubicBezTo>
                  <a:cubicBezTo>
                    <a:pt x="1827" y="13928"/>
                    <a:pt x="2066" y="13868"/>
                    <a:pt x="2285" y="13741"/>
                  </a:cubicBezTo>
                  <a:cubicBezTo>
                    <a:pt x="7565" y="10673"/>
                    <a:pt x="12018" y="6553"/>
                    <a:pt x="14824" y="2136"/>
                  </a:cubicBezTo>
                  <a:cubicBezTo>
                    <a:pt x="15236" y="1488"/>
                    <a:pt x="15043" y="630"/>
                    <a:pt x="14396" y="217"/>
                  </a:cubicBezTo>
                  <a:cubicBezTo>
                    <a:pt x="14164" y="70"/>
                    <a:pt x="13906" y="0"/>
                    <a:pt x="13651"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2" name="Google Shape;6152;p62"/>
            <p:cNvSpPr/>
            <p:nvPr/>
          </p:nvSpPr>
          <p:spPr>
            <a:xfrm>
              <a:off x="2663825" y="2449913"/>
              <a:ext cx="192300" cy="154400"/>
            </a:xfrm>
            <a:custGeom>
              <a:avLst/>
              <a:gdLst/>
              <a:ahLst/>
              <a:cxnLst/>
              <a:rect l="l" t="t" r="r" b="b"/>
              <a:pathLst>
                <a:path w="7692" h="6176" extrusionOk="0">
                  <a:moveTo>
                    <a:pt x="1402" y="1"/>
                  </a:moveTo>
                  <a:cubicBezTo>
                    <a:pt x="662" y="1"/>
                    <a:pt x="47" y="598"/>
                    <a:pt x="24" y="1347"/>
                  </a:cubicBezTo>
                  <a:cubicBezTo>
                    <a:pt x="1" y="2115"/>
                    <a:pt x="602" y="2757"/>
                    <a:pt x="1370" y="2781"/>
                  </a:cubicBezTo>
                  <a:cubicBezTo>
                    <a:pt x="2115" y="2805"/>
                    <a:pt x="3878" y="3099"/>
                    <a:pt x="4572" y="3861"/>
                  </a:cubicBezTo>
                  <a:cubicBezTo>
                    <a:pt x="4785" y="4095"/>
                    <a:pt x="4871" y="4354"/>
                    <a:pt x="4851" y="4700"/>
                  </a:cubicBezTo>
                  <a:cubicBezTo>
                    <a:pt x="4803" y="5467"/>
                    <a:pt x="5386" y="6126"/>
                    <a:pt x="6153" y="6173"/>
                  </a:cubicBezTo>
                  <a:cubicBezTo>
                    <a:pt x="6182" y="6174"/>
                    <a:pt x="6210" y="6175"/>
                    <a:pt x="6239" y="6175"/>
                  </a:cubicBezTo>
                  <a:cubicBezTo>
                    <a:pt x="6969" y="6175"/>
                    <a:pt x="7581" y="5607"/>
                    <a:pt x="7625" y="4871"/>
                  </a:cubicBezTo>
                  <a:cubicBezTo>
                    <a:pt x="7692" y="3774"/>
                    <a:pt x="7347" y="2778"/>
                    <a:pt x="6627" y="1989"/>
                  </a:cubicBezTo>
                  <a:cubicBezTo>
                    <a:pt x="4964" y="163"/>
                    <a:pt x="1812" y="14"/>
                    <a:pt x="1457" y="2"/>
                  </a:cubicBezTo>
                  <a:cubicBezTo>
                    <a:pt x="1439" y="1"/>
                    <a:pt x="1420" y="1"/>
                    <a:pt x="140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6153" name="Google Shape;6153;p62"/>
          <p:cNvGrpSpPr/>
          <p:nvPr/>
        </p:nvGrpSpPr>
        <p:grpSpPr>
          <a:xfrm>
            <a:off x="7156027" y="802641"/>
            <a:ext cx="604520" cy="662940"/>
            <a:chOff x="3141550" y="1471138"/>
            <a:chExt cx="1227950" cy="1368875"/>
          </a:xfrm>
        </p:grpSpPr>
        <p:sp>
          <p:nvSpPr>
            <p:cNvPr id="6154" name="Google Shape;6154;p62"/>
            <p:cNvSpPr/>
            <p:nvPr/>
          </p:nvSpPr>
          <p:spPr>
            <a:xfrm>
              <a:off x="3478350" y="2673513"/>
              <a:ext cx="101225" cy="166500"/>
            </a:xfrm>
            <a:custGeom>
              <a:avLst/>
              <a:gdLst/>
              <a:ahLst/>
              <a:cxnLst/>
              <a:rect l="l" t="t" r="r" b="b"/>
              <a:pathLst>
                <a:path w="4049" h="6660" extrusionOk="0">
                  <a:moveTo>
                    <a:pt x="2523" y="0"/>
                  </a:moveTo>
                  <a:cubicBezTo>
                    <a:pt x="2523" y="0"/>
                    <a:pt x="3069" y="4976"/>
                    <a:pt x="2498" y="5243"/>
                  </a:cubicBezTo>
                  <a:cubicBezTo>
                    <a:pt x="1930" y="5511"/>
                    <a:pt x="131" y="5590"/>
                    <a:pt x="65" y="6125"/>
                  </a:cubicBezTo>
                  <a:cubicBezTo>
                    <a:pt x="0" y="6660"/>
                    <a:pt x="4049" y="6115"/>
                    <a:pt x="4049" y="6115"/>
                  </a:cubicBezTo>
                  <a:lnTo>
                    <a:pt x="4049" y="849"/>
                  </a:ln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5" name="Google Shape;6155;p62"/>
            <p:cNvSpPr/>
            <p:nvPr/>
          </p:nvSpPr>
          <p:spPr>
            <a:xfrm>
              <a:off x="3799625" y="2673513"/>
              <a:ext cx="97800" cy="166500"/>
            </a:xfrm>
            <a:custGeom>
              <a:avLst/>
              <a:gdLst/>
              <a:ahLst/>
              <a:cxnLst/>
              <a:rect l="l" t="t" r="r" b="b"/>
              <a:pathLst>
                <a:path w="3912" h="6660" extrusionOk="0">
                  <a:moveTo>
                    <a:pt x="1343" y="0"/>
                  </a:moveTo>
                  <a:cubicBezTo>
                    <a:pt x="1343" y="0"/>
                    <a:pt x="704" y="4976"/>
                    <a:pt x="1274" y="5243"/>
                  </a:cubicBezTo>
                  <a:cubicBezTo>
                    <a:pt x="1844" y="5511"/>
                    <a:pt x="3779" y="5590"/>
                    <a:pt x="3845" y="6125"/>
                  </a:cubicBezTo>
                  <a:cubicBezTo>
                    <a:pt x="3911" y="6660"/>
                    <a:pt x="1" y="6115"/>
                    <a:pt x="1" y="6115"/>
                  </a:cubicBezTo>
                  <a:lnTo>
                    <a:pt x="1" y="849"/>
                  </a:ln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6" name="Google Shape;6156;p62"/>
            <p:cNvSpPr/>
            <p:nvPr/>
          </p:nvSpPr>
          <p:spPr>
            <a:xfrm>
              <a:off x="4008350" y="2203188"/>
              <a:ext cx="361150" cy="402775"/>
            </a:xfrm>
            <a:custGeom>
              <a:avLst/>
              <a:gdLst/>
              <a:ahLst/>
              <a:cxnLst/>
              <a:rect l="l" t="t" r="r" b="b"/>
              <a:pathLst>
                <a:path w="14446" h="16111" extrusionOk="0">
                  <a:moveTo>
                    <a:pt x="555" y="13641"/>
                  </a:moveTo>
                  <a:cubicBezTo>
                    <a:pt x="555" y="13641"/>
                    <a:pt x="3381" y="13018"/>
                    <a:pt x="5556" y="10962"/>
                  </a:cubicBezTo>
                  <a:cubicBezTo>
                    <a:pt x="7732" y="8906"/>
                    <a:pt x="9260" y="5421"/>
                    <a:pt x="9626" y="4583"/>
                  </a:cubicBezTo>
                  <a:cubicBezTo>
                    <a:pt x="10358" y="2905"/>
                    <a:pt x="9020" y="1627"/>
                    <a:pt x="9515" y="1229"/>
                  </a:cubicBezTo>
                  <a:cubicBezTo>
                    <a:pt x="10014" y="828"/>
                    <a:pt x="10920" y="2155"/>
                    <a:pt x="10920" y="2155"/>
                  </a:cubicBezTo>
                  <a:cubicBezTo>
                    <a:pt x="10920" y="2155"/>
                    <a:pt x="11291" y="286"/>
                    <a:pt x="11906" y="124"/>
                  </a:cubicBezTo>
                  <a:cubicBezTo>
                    <a:pt x="12369" y="1"/>
                    <a:pt x="11908" y="2436"/>
                    <a:pt x="11908" y="2436"/>
                  </a:cubicBezTo>
                  <a:cubicBezTo>
                    <a:pt x="11908" y="2436"/>
                    <a:pt x="13974" y="1090"/>
                    <a:pt x="14209" y="1601"/>
                  </a:cubicBezTo>
                  <a:cubicBezTo>
                    <a:pt x="14446" y="2112"/>
                    <a:pt x="12690" y="3390"/>
                    <a:pt x="12690" y="3390"/>
                  </a:cubicBezTo>
                  <a:cubicBezTo>
                    <a:pt x="12690" y="3390"/>
                    <a:pt x="13891" y="3844"/>
                    <a:pt x="13862" y="4300"/>
                  </a:cubicBezTo>
                  <a:cubicBezTo>
                    <a:pt x="13832" y="4772"/>
                    <a:pt x="11966" y="4321"/>
                    <a:pt x="11091" y="5442"/>
                  </a:cubicBezTo>
                  <a:cubicBezTo>
                    <a:pt x="10689" y="5956"/>
                    <a:pt x="9116" y="10071"/>
                    <a:pt x="6671" y="12396"/>
                  </a:cubicBezTo>
                  <a:cubicBezTo>
                    <a:pt x="3785" y="15141"/>
                    <a:pt x="1" y="16110"/>
                    <a:pt x="1" y="16110"/>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7" name="Google Shape;6157;p62"/>
            <p:cNvSpPr/>
            <p:nvPr/>
          </p:nvSpPr>
          <p:spPr>
            <a:xfrm>
              <a:off x="3141550" y="2166813"/>
              <a:ext cx="361150" cy="402750"/>
            </a:xfrm>
            <a:custGeom>
              <a:avLst/>
              <a:gdLst/>
              <a:ahLst/>
              <a:cxnLst/>
              <a:rect l="l" t="t" r="r" b="b"/>
              <a:pathLst>
                <a:path w="14446" h="16110" extrusionOk="0">
                  <a:moveTo>
                    <a:pt x="13892" y="13641"/>
                  </a:moveTo>
                  <a:cubicBezTo>
                    <a:pt x="13892" y="13641"/>
                    <a:pt x="11066" y="13017"/>
                    <a:pt x="8891" y="10961"/>
                  </a:cubicBezTo>
                  <a:cubicBezTo>
                    <a:pt x="6716" y="8905"/>
                    <a:pt x="5187" y="5421"/>
                    <a:pt x="4821" y="4583"/>
                  </a:cubicBezTo>
                  <a:cubicBezTo>
                    <a:pt x="4089" y="2905"/>
                    <a:pt x="5426" y="1626"/>
                    <a:pt x="4932" y="1229"/>
                  </a:cubicBezTo>
                  <a:cubicBezTo>
                    <a:pt x="4432" y="828"/>
                    <a:pt x="3526" y="2155"/>
                    <a:pt x="3526" y="2155"/>
                  </a:cubicBezTo>
                  <a:cubicBezTo>
                    <a:pt x="3526" y="2155"/>
                    <a:pt x="3156" y="285"/>
                    <a:pt x="2542" y="123"/>
                  </a:cubicBezTo>
                  <a:cubicBezTo>
                    <a:pt x="2077" y="1"/>
                    <a:pt x="2538" y="2435"/>
                    <a:pt x="2538" y="2435"/>
                  </a:cubicBezTo>
                  <a:cubicBezTo>
                    <a:pt x="2538" y="2435"/>
                    <a:pt x="472" y="1090"/>
                    <a:pt x="237" y="1601"/>
                  </a:cubicBezTo>
                  <a:cubicBezTo>
                    <a:pt x="1" y="2111"/>
                    <a:pt x="1757" y="3390"/>
                    <a:pt x="1757" y="3390"/>
                  </a:cubicBezTo>
                  <a:cubicBezTo>
                    <a:pt x="1757" y="3390"/>
                    <a:pt x="555" y="3844"/>
                    <a:pt x="584" y="4300"/>
                  </a:cubicBezTo>
                  <a:cubicBezTo>
                    <a:pt x="614" y="4772"/>
                    <a:pt x="2479" y="4321"/>
                    <a:pt x="3354" y="5442"/>
                  </a:cubicBezTo>
                  <a:cubicBezTo>
                    <a:pt x="3756" y="5955"/>
                    <a:pt x="5329" y="10071"/>
                    <a:pt x="7774" y="12396"/>
                  </a:cubicBezTo>
                  <a:cubicBezTo>
                    <a:pt x="10660" y="15140"/>
                    <a:pt x="14445" y="16110"/>
                    <a:pt x="14445" y="16110"/>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8" name="Google Shape;6158;p62"/>
            <p:cNvSpPr/>
            <p:nvPr/>
          </p:nvSpPr>
          <p:spPr>
            <a:xfrm>
              <a:off x="4008375" y="2376488"/>
              <a:ext cx="258050" cy="229500"/>
            </a:xfrm>
            <a:custGeom>
              <a:avLst/>
              <a:gdLst/>
              <a:ahLst/>
              <a:cxnLst/>
              <a:rect l="l" t="t" r="r" b="b"/>
              <a:pathLst>
                <a:path w="10322" h="9180" extrusionOk="0">
                  <a:moveTo>
                    <a:pt x="8166" y="561"/>
                  </a:moveTo>
                  <a:cubicBezTo>
                    <a:pt x="7479" y="1750"/>
                    <a:pt x="6591" y="3051"/>
                    <a:pt x="5555" y="4031"/>
                  </a:cubicBezTo>
                  <a:cubicBezTo>
                    <a:pt x="3379" y="6086"/>
                    <a:pt x="554" y="6710"/>
                    <a:pt x="554" y="6710"/>
                  </a:cubicBezTo>
                  <a:lnTo>
                    <a:pt x="1" y="9179"/>
                  </a:lnTo>
                  <a:cubicBezTo>
                    <a:pt x="1" y="9179"/>
                    <a:pt x="3787" y="8210"/>
                    <a:pt x="6671" y="5465"/>
                  </a:cubicBezTo>
                  <a:cubicBezTo>
                    <a:pt x="8311" y="3906"/>
                    <a:pt x="9557" y="1543"/>
                    <a:pt x="10322" y="0"/>
                  </a:cubicBezTo>
                  <a:cubicBezTo>
                    <a:pt x="9630" y="247"/>
                    <a:pt x="8912" y="437"/>
                    <a:pt x="8166" y="561"/>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59" name="Google Shape;6159;p62"/>
            <p:cNvSpPr/>
            <p:nvPr/>
          </p:nvSpPr>
          <p:spPr>
            <a:xfrm>
              <a:off x="3284675" y="2328863"/>
              <a:ext cx="218025" cy="240650"/>
            </a:xfrm>
            <a:custGeom>
              <a:avLst/>
              <a:gdLst/>
              <a:ahLst/>
              <a:cxnLst/>
              <a:rect l="l" t="t" r="r" b="b"/>
              <a:pathLst>
                <a:path w="8721" h="9626" extrusionOk="0">
                  <a:moveTo>
                    <a:pt x="8167" y="7159"/>
                  </a:moveTo>
                  <a:cubicBezTo>
                    <a:pt x="8167" y="7159"/>
                    <a:pt x="5341" y="6535"/>
                    <a:pt x="3166" y="4479"/>
                  </a:cubicBezTo>
                  <a:cubicBezTo>
                    <a:pt x="1823" y="3211"/>
                    <a:pt x="729" y="1401"/>
                    <a:pt x="1" y="0"/>
                  </a:cubicBezTo>
                  <a:cubicBezTo>
                    <a:pt x="65" y="1215"/>
                    <a:pt x="133" y="2431"/>
                    <a:pt x="203" y="3645"/>
                  </a:cubicBezTo>
                  <a:cubicBezTo>
                    <a:pt x="746" y="4462"/>
                    <a:pt x="1363" y="5258"/>
                    <a:pt x="2049" y="5912"/>
                  </a:cubicBezTo>
                  <a:cubicBezTo>
                    <a:pt x="4935" y="8657"/>
                    <a:pt x="8720" y="9626"/>
                    <a:pt x="8720" y="9626"/>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0" name="Google Shape;6160;p62"/>
            <p:cNvSpPr/>
            <p:nvPr/>
          </p:nvSpPr>
          <p:spPr>
            <a:xfrm>
              <a:off x="3294775" y="1471138"/>
              <a:ext cx="928650" cy="1281000"/>
            </a:xfrm>
            <a:custGeom>
              <a:avLst/>
              <a:gdLst/>
              <a:ahLst/>
              <a:cxnLst/>
              <a:rect l="l" t="t" r="r" b="b"/>
              <a:pathLst>
                <a:path w="37146" h="51240" extrusionOk="0">
                  <a:moveTo>
                    <a:pt x="28015" y="25511"/>
                  </a:moveTo>
                  <a:cubicBezTo>
                    <a:pt x="33576" y="27989"/>
                    <a:pt x="35737" y="32369"/>
                    <a:pt x="34883" y="38185"/>
                  </a:cubicBezTo>
                  <a:cubicBezTo>
                    <a:pt x="33995" y="44237"/>
                    <a:pt x="29839" y="48093"/>
                    <a:pt x="24349" y="49586"/>
                  </a:cubicBezTo>
                  <a:cubicBezTo>
                    <a:pt x="18261" y="51240"/>
                    <a:pt x="11256" y="50425"/>
                    <a:pt x="5339" y="48095"/>
                  </a:cubicBezTo>
                  <a:cubicBezTo>
                    <a:pt x="144" y="46048"/>
                    <a:pt x="199" y="41259"/>
                    <a:pt x="3550" y="37498"/>
                  </a:cubicBezTo>
                  <a:cubicBezTo>
                    <a:pt x="6226" y="34494"/>
                    <a:pt x="18180" y="45164"/>
                    <a:pt x="21256" y="36406"/>
                  </a:cubicBezTo>
                  <a:cubicBezTo>
                    <a:pt x="22048" y="31075"/>
                    <a:pt x="11969" y="31676"/>
                    <a:pt x="9709" y="31375"/>
                  </a:cubicBezTo>
                  <a:cubicBezTo>
                    <a:pt x="5952" y="30997"/>
                    <a:pt x="4369" y="20897"/>
                    <a:pt x="10598" y="20897"/>
                  </a:cubicBezTo>
                  <a:cubicBezTo>
                    <a:pt x="11996" y="20897"/>
                    <a:pt x="20624" y="20447"/>
                    <a:pt x="20704" y="16391"/>
                  </a:cubicBezTo>
                  <a:cubicBezTo>
                    <a:pt x="20860" y="8578"/>
                    <a:pt x="10631" y="12968"/>
                    <a:pt x="6776" y="14522"/>
                  </a:cubicBezTo>
                  <a:cubicBezTo>
                    <a:pt x="1" y="15715"/>
                    <a:pt x="1" y="6669"/>
                    <a:pt x="4530" y="4524"/>
                  </a:cubicBezTo>
                  <a:cubicBezTo>
                    <a:pt x="14088" y="1"/>
                    <a:pt x="22167" y="137"/>
                    <a:pt x="29121" y="5159"/>
                  </a:cubicBezTo>
                  <a:cubicBezTo>
                    <a:pt x="35063" y="9452"/>
                    <a:pt x="37145" y="19976"/>
                    <a:pt x="28015" y="25511"/>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1" name="Google Shape;6161;p62"/>
            <p:cNvSpPr/>
            <p:nvPr/>
          </p:nvSpPr>
          <p:spPr>
            <a:xfrm>
              <a:off x="3473150" y="2056863"/>
              <a:ext cx="181575" cy="160875"/>
            </a:xfrm>
            <a:custGeom>
              <a:avLst/>
              <a:gdLst/>
              <a:ahLst/>
              <a:cxnLst/>
              <a:rect l="l" t="t" r="r" b="b"/>
              <a:pathLst>
                <a:path w="7263" h="6435" extrusionOk="0">
                  <a:moveTo>
                    <a:pt x="1284" y="2771"/>
                  </a:moveTo>
                  <a:cubicBezTo>
                    <a:pt x="0" y="6434"/>
                    <a:pt x="6588" y="6035"/>
                    <a:pt x="6867" y="4210"/>
                  </a:cubicBezTo>
                  <a:cubicBezTo>
                    <a:pt x="7262" y="1618"/>
                    <a:pt x="2256" y="1"/>
                    <a:pt x="1284" y="277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2" name="Google Shape;6162;p62"/>
            <p:cNvSpPr/>
            <p:nvPr/>
          </p:nvSpPr>
          <p:spPr>
            <a:xfrm>
              <a:off x="3838000" y="2070288"/>
              <a:ext cx="142450" cy="131175"/>
            </a:xfrm>
            <a:custGeom>
              <a:avLst/>
              <a:gdLst/>
              <a:ahLst/>
              <a:cxnLst/>
              <a:rect l="l" t="t" r="r" b="b"/>
              <a:pathLst>
                <a:path w="5698" h="5247" extrusionOk="0">
                  <a:moveTo>
                    <a:pt x="4" y="2397"/>
                  </a:moveTo>
                  <a:cubicBezTo>
                    <a:pt x="1" y="5247"/>
                    <a:pt x="5680" y="4923"/>
                    <a:pt x="5689" y="2282"/>
                  </a:cubicBezTo>
                  <a:cubicBezTo>
                    <a:pt x="5698" y="1"/>
                    <a:pt x="6" y="111"/>
                    <a:pt x="4" y="239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3" name="Google Shape;6163;p62"/>
            <p:cNvSpPr/>
            <p:nvPr/>
          </p:nvSpPr>
          <p:spPr>
            <a:xfrm>
              <a:off x="4005875" y="1607538"/>
              <a:ext cx="210800" cy="494425"/>
            </a:xfrm>
            <a:custGeom>
              <a:avLst/>
              <a:gdLst/>
              <a:ahLst/>
              <a:cxnLst/>
              <a:rect l="l" t="t" r="r" b="b"/>
              <a:pathLst>
                <a:path w="8432" h="19777" extrusionOk="0">
                  <a:moveTo>
                    <a:pt x="1" y="19776"/>
                  </a:moveTo>
                  <a:cubicBezTo>
                    <a:pt x="8431" y="14301"/>
                    <a:pt x="6611" y="4388"/>
                    <a:pt x="1063" y="1"/>
                  </a:cubicBezTo>
                  <a:cubicBezTo>
                    <a:pt x="2911" y="6327"/>
                    <a:pt x="2333" y="13549"/>
                    <a:pt x="1" y="19776"/>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4" name="Google Shape;6164;p62"/>
            <p:cNvSpPr/>
            <p:nvPr/>
          </p:nvSpPr>
          <p:spPr>
            <a:xfrm>
              <a:off x="3323025" y="2112138"/>
              <a:ext cx="864825" cy="639975"/>
            </a:xfrm>
            <a:custGeom>
              <a:avLst/>
              <a:gdLst/>
              <a:ahLst/>
              <a:cxnLst/>
              <a:rect l="l" t="t" r="r" b="b"/>
              <a:pathLst>
                <a:path w="34593" h="25599" extrusionOk="0">
                  <a:moveTo>
                    <a:pt x="27153" y="0"/>
                  </a:moveTo>
                  <a:cubicBezTo>
                    <a:pt x="27066" y="226"/>
                    <a:pt x="26979" y="453"/>
                    <a:pt x="26887" y="676"/>
                  </a:cubicBezTo>
                  <a:cubicBezTo>
                    <a:pt x="25347" y="4384"/>
                    <a:pt x="23054" y="7590"/>
                    <a:pt x="20165" y="10194"/>
                  </a:cubicBezTo>
                  <a:cubicBezTo>
                    <a:pt x="20165" y="10377"/>
                    <a:pt x="20156" y="10567"/>
                    <a:pt x="20127" y="10766"/>
                  </a:cubicBezTo>
                  <a:cubicBezTo>
                    <a:pt x="19036" y="13873"/>
                    <a:pt x="16827" y="14534"/>
                    <a:pt x="14311" y="14229"/>
                  </a:cubicBezTo>
                  <a:cubicBezTo>
                    <a:pt x="14245" y="14262"/>
                    <a:pt x="14182" y="14299"/>
                    <a:pt x="14115" y="14333"/>
                  </a:cubicBezTo>
                  <a:cubicBezTo>
                    <a:pt x="9840" y="16501"/>
                    <a:pt x="4746" y="18018"/>
                    <a:pt x="85" y="16987"/>
                  </a:cubicBezTo>
                  <a:cubicBezTo>
                    <a:pt x="0" y="19234"/>
                    <a:pt x="1255" y="21288"/>
                    <a:pt x="4212" y="22453"/>
                  </a:cubicBezTo>
                  <a:cubicBezTo>
                    <a:pt x="10129" y="24784"/>
                    <a:pt x="17133" y="25599"/>
                    <a:pt x="23221" y="23944"/>
                  </a:cubicBezTo>
                  <a:cubicBezTo>
                    <a:pt x="28712" y="22452"/>
                    <a:pt x="32868" y="18596"/>
                    <a:pt x="33755" y="12544"/>
                  </a:cubicBezTo>
                  <a:cubicBezTo>
                    <a:pt x="34592" y="6826"/>
                    <a:pt x="32510" y="2501"/>
                    <a:pt x="27153" y="0"/>
                  </a:cubicBezTo>
                  <a:close/>
                </a:path>
              </a:pathLst>
            </a:custGeom>
            <a:solidFill>
              <a:schemeClr val="accent4"/>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5" name="Google Shape;6165;p62"/>
            <p:cNvSpPr/>
            <p:nvPr/>
          </p:nvSpPr>
          <p:spPr>
            <a:xfrm>
              <a:off x="3701325" y="2146013"/>
              <a:ext cx="83875" cy="47700"/>
            </a:xfrm>
            <a:custGeom>
              <a:avLst/>
              <a:gdLst/>
              <a:ahLst/>
              <a:cxnLst/>
              <a:rect l="l" t="t" r="r" b="b"/>
              <a:pathLst>
                <a:path w="3355" h="1908" extrusionOk="0">
                  <a:moveTo>
                    <a:pt x="232" y="0"/>
                  </a:moveTo>
                  <a:cubicBezTo>
                    <a:pt x="104" y="0"/>
                    <a:pt x="1" y="103"/>
                    <a:pt x="1" y="231"/>
                  </a:cubicBezTo>
                  <a:cubicBezTo>
                    <a:pt x="1" y="1156"/>
                    <a:pt x="754" y="1907"/>
                    <a:pt x="1678" y="1907"/>
                  </a:cubicBezTo>
                  <a:cubicBezTo>
                    <a:pt x="2602" y="1907"/>
                    <a:pt x="3354" y="1156"/>
                    <a:pt x="3353" y="231"/>
                  </a:cubicBezTo>
                  <a:cubicBezTo>
                    <a:pt x="3353" y="103"/>
                    <a:pt x="3250" y="0"/>
                    <a:pt x="3122" y="0"/>
                  </a:cubicBezTo>
                  <a:cubicBezTo>
                    <a:pt x="2993" y="0"/>
                    <a:pt x="2890" y="103"/>
                    <a:pt x="2890" y="231"/>
                  </a:cubicBezTo>
                  <a:cubicBezTo>
                    <a:pt x="2890" y="901"/>
                    <a:pt x="2345" y="1445"/>
                    <a:pt x="1676" y="1445"/>
                  </a:cubicBezTo>
                  <a:cubicBezTo>
                    <a:pt x="1009" y="1445"/>
                    <a:pt x="463" y="901"/>
                    <a:pt x="463" y="231"/>
                  </a:cubicBezTo>
                  <a:cubicBezTo>
                    <a:pt x="463" y="103"/>
                    <a:pt x="360" y="0"/>
                    <a:pt x="232" y="0"/>
                  </a:cubicBezTo>
                  <a:close/>
                </a:path>
              </a:pathLst>
            </a:custGeom>
            <a:solidFill>
              <a:srgbClr val="18181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6" name="Google Shape;6166;p62"/>
            <p:cNvSpPr/>
            <p:nvPr/>
          </p:nvSpPr>
          <p:spPr>
            <a:xfrm>
              <a:off x="3587550" y="2047063"/>
              <a:ext cx="86875" cy="86850"/>
            </a:xfrm>
            <a:custGeom>
              <a:avLst/>
              <a:gdLst/>
              <a:ahLst/>
              <a:cxnLst/>
              <a:rect l="l" t="t" r="r" b="b"/>
              <a:pathLst>
                <a:path w="3475" h="3474" extrusionOk="0">
                  <a:moveTo>
                    <a:pt x="3474" y="1737"/>
                  </a:moveTo>
                  <a:cubicBezTo>
                    <a:pt x="3474" y="2695"/>
                    <a:pt x="2696" y="3474"/>
                    <a:pt x="1737" y="3474"/>
                  </a:cubicBezTo>
                  <a:cubicBezTo>
                    <a:pt x="779" y="3474"/>
                    <a:pt x="1" y="2695"/>
                    <a:pt x="1" y="1737"/>
                  </a:cubicBezTo>
                  <a:cubicBezTo>
                    <a:pt x="1" y="778"/>
                    <a:pt x="779" y="1"/>
                    <a:pt x="1737" y="1"/>
                  </a:cubicBezTo>
                  <a:cubicBezTo>
                    <a:pt x="2697" y="1"/>
                    <a:pt x="3474" y="779"/>
                    <a:pt x="3474" y="1737"/>
                  </a:cubicBezTo>
                  <a:close/>
                </a:path>
              </a:pathLst>
            </a:custGeom>
            <a:solidFill>
              <a:srgbClr val="18181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7" name="Google Shape;6167;p62"/>
            <p:cNvSpPr/>
            <p:nvPr/>
          </p:nvSpPr>
          <p:spPr>
            <a:xfrm>
              <a:off x="3624025" y="2074488"/>
              <a:ext cx="31800" cy="31800"/>
            </a:xfrm>
            <a:custGeom>
              <a:avLst/>
              <a:gdLst/>
              <a:ahLst/>
              <a:cxnLst/>
              <a:rect l="l" t="t" r="r" b="b"/>
              <a:pathLst>
                <a:path w="1272" h="1272" extrusionOk="0">
                  <a:moveTo>
                    <a:pt x="1271" y="636"/>
                  </a:moveTo>
                  <a:cubicBezTo>
                    <a:pt x="1271" y="986"/>
                    <a:pt x="986" y="1272"/>
                    <a:pt x="635" y="1272"/>
                  </a:cubicBezTo>
                  <a:cubicBezTo>
                    <a:pt x="284" y="1272"/>
                    <a:pt x="0" y="986"/>
                    <a:pt x="0" y="636"/>
                  </a:cubicBezTo>
                  <a:cubicBezTo>
                    <a:pt x="0" y="285"/>
                    <a:pt x="285" y="1"/>
                    <a:pt x="635" y="1"/>
                  </a:cubicBezTo>
                  <a:cubicBezTo>
                    <a:pt x="986" y="1"/>
                    <a:pt x="1271" y="285"/>
                    <a:pt x="1271" y="636"/>
                  </a:cubicBezTo>
                  <a:close/>
                </a:path>
              </a:pathLst>
            </a:custGeom>
            <a:solidFill>
              <a:srgbClr val="FFFFFF"/>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8" name="Google Shape;6168;p62"/>
            <p:cNvSpPr/>
            <p:nvPr/>
          </p:nvSpPr>
          <p:spPr>
            <a:xfrm>
              <a:off x="3602450" y="2095288"/>
              <a:ext cx="10925" cy="10925"/>
            </a:xfrm>
            <a:custGeom>
              <a:avLst/>
              <a:gdLst/>
              <a:ahLst/>
              <a:cxnLst/>
              <a:rect l="l" t="t" r="r" b="b"/>
              <a:pathLst>
                <a:path w="437" h="437" extrusionOk="0">
                  <a:moveTo>
                    <a:pt x="436" y="219"/>
                  </a:moveTo>
                  <a:cubicBezTo>
                    <a:pt x="436" y="340"/>
                    <a:pt x="338" y="437"/>
                    <a:pt x="218" y="437"/>
                  </a:cubicBezTo>
                  <a:cubicBezTo>
                    <a:pt x="97" y="437"/>
                    <a:pt x="0" y="340"/>
                    <a:pt x="0" y="219"/>
                  </a:cubicBezTo>
                  <a:cubicBezTo>
                    <a:pt x="0" y="99"/>
                    <a:pt x="97" y="1"/>
                    <a:pt x="218" y="1"/>
                  </a:cubicBezTo>
                  <a:cubicBezTo>
                    <a:pt x="338" y="1"/>
                    <a:pt x="436" y="99"/>
                    <a:pt x="436" y="219"/>
                  </a:cubicBezTo>
                  <a:close/>
                </a:path>
              </a:pathLst>
            </a:custGeom>
            <a:solidFill>
              <a:srgbClr val="FFFFFF"/>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69" name="Google Shape;6169;p62"/>
            <p:cNvSpPr/>
            <p:nvPr/>
          </p:nvSpPr>
          <p:spPr>
            <a:xfrm>
              <a:off x="3794225" y="2034113"/>
              <a:ext cx="103900" cy="60350"/>
            </a:xfrm>
            <a:custGeom>
              <a:avLst/>
              <a:gdLst/>
              <a:ahLst/>
              <a:cxnLst/>
              <a:rect l="l" t="t" r="r" b="b"/>
              <a:pathLst>
                <a:path w="4156" h="2414" extrusionOk="0">
                  <a:moveTo>
                    <a:pt x="2087" y="1"/>
                  </a:moveTo>
                  <a:cubicBezTo>
                    <a:pt x="2025" y="1"/>
                    <a:pt x="1964" y="26"/>
                    <a:pt x="1918" y="74"/>
                  </a:cubicBezTo>
                  <a:lnTo>
                    <a:pt x="82" y="2023"/>
                  </a:lnTo>
                  <a:cubicBezTo>
                    <a:pt x="18" y="2091"/>
                    <a:pt x="0" y="2188"/>
                    <a:pt x="37" y="2274"/>
                  </a:cubicBezTo>
                  <a:cubicBezTo>
                    <a:pt x="74" y="2359"/>
                    <a:pt x="157" y="2413"/>
                    <a:pt x="250" y="2413"/>
                  </a:cubicBezTo>
                  <a:lnTo>
                    <a:pt x="3923" y="2413"/>
                  </a:lnTo>
                  <a:cubicBezTo>
                    <a:pt x="4052" y="2413"/>
                    <a:pt x="4155" y="2311"/>
                    <a:pt x="4155" y="2181"/>
                  </a:cubicBezTo>
                  <a:cubicBezTo>
                    <a:pt x="4155" y="2052"/>
                    <a:pt x="4052" y="1950"/>
                    <a:pt x="3923" y="1950"/>
                  </a:cubicBezTo>
                  <a:lnTo>
                    <a:pt x="787" y="1950"/>
                  </a:lnTo>
                  <a:lnTo>
                    <a:pt x="2255" y="392"/>
                  </a:lnTo>
                  <a:cubicBezTo>
                    <a:pt x="2343" y="299"/>
                    <a:pt x="2337" y="152"/>
                    <a:pt x="2244" y="65"/>
                  </a:cubicBezTo>
                  <a:cubicBezTo>
                    <a:pt x="2201" y="22"/>
                    <a:pt x="2144" y="1"/>
                    <a:pt x="2087" y="1"/>
                  </a:cubicBezTo>
                  <a:close/>
                </a:path>
              </a:pathLst>
            </a:custGeom>
            <a:solidFill>
              <a:srgbClr val="18181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0" name="Google Shape;6170;p62"/>
            <p:cNvSpPr/>
            <p:nvPr/>
          </p:nvSpPr>
          <p:spPr>
            <a:xfrm>
              <a:off x="3533275" y="1555913"/>
              <a:ext cx="430175" cy="94150"/>
            </a:xfrm>
            <a:custGeom>
              <a:avLst/>
              <a:gdLst/>
              <a:ahLst/>
              <a:cxnLst/>
              <a:rect l="l" t="t" r="r" b="b"/>
              <a:pathLst>
                <a:path w="17207" h="3766" extrusionOk="0">
                  <a:moveTo>
                    <a:pt x="8682" y="0"/>
                  </a:moveTo>
                  <a:cubicBezTo>
                    <a:pt x="6159" y="0"/>
                    <a:pt x="3558" y="315"/>
                    <a:pt x="1183" y="946"/>
                  </a:cubicBezTo>
                  <a:cubicBezTo>
                    <a:pt x="442" y="1143"/>
                    <a:pt x="0" y="1904"/>
                    <a:pt x="197" y="2646"/>
                  </a:cubicBezTo>
                  <a:cubicBezTo>
                    <a:pt x="363" y="3268"/>
                    <a:pt x="925" y="3679"/>
                    <a:pt x="1539" y="3679"/>
                  </a:cubicBezTo>
                  <a:cubicBezTo>
                    <a:pt x="1657" y="3679"/>
                    <a:pt x="1777" y="3663"/>
                    <a:pt x="1897" y="3632"/>
                  </a:cubicBezTo>
                  <a:cubicBezTo>
                    <a:pt x="4058" y="3057"/>
                    <a:pt x="6417" y="2770"/>
                    <a:pt x="8695" y="2770"/>
                  </a:cubicBezTo>
                  <a:cubicBezTo>
                    <a:pt x="11059" y="2770"/>
                    <a:pt x="13336" y="3079"/>
                    <a:pt x="15213" y="3696"/>
                  </a:cubicBezTo>
                  <a:cubicBezTo>
                    <a:pt x="15357" y="3743"/>
                    <a:pt x="15504" y="3765"/>
                    <a:pt x="15647" y="3765"/>
                  </a:cubicBezTo>
                  <a:cubicBezTo>
                    <a:pt x="16232" y="3765"/>
                    <a:pt x="16776" y="3394"/>
                    <a:pt x="16968" y="2810"/>
                  </a:cubicBezTo>
                  <a:cubicBezTo>
                    <a:pt x="17207" y="2081"/>
                    <a:pt x="16811" y="1296"/>
                    <a:pt x="16081" y="1056"/>
                  </a:cubicBezTo>
                  <a:cubicBezTo>
                    <a:pt x="13941" y="353"/>
                    <a:pt x="11355" y="0"/>
                    <a:pt x="8682"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1" name="Google Shape;6171;p62"/>
            <p:cNvSpPr/>
            <p:nvPr/>
          </p:nvSpPr>
          <p:spPr>
            <a:xfrm>
              <a:off x="3365375" y="1600938"/>
              <a:ext cx="147525" cy="150500"/>
            </a:xfrm>
            <a:custGeom>
              <a:avLst/>
              <a:gdLst/>
              <a:ahLst/>
              <a:cxnLst/>
              <a:rect l="l" t="t" r="r" b="b"/>
              <a:pathLst>
                <a:path w="5901" h="6020" extrusionOk="0">
                  <a:moveTo>
                    <a:pt x="4384" y="1"/>
                  </a:moveTo>
                  <a:cubicBezTo>
                    <a:pt x="4289" y="1"/>
                    <a:pt x="4192" y="11"/>
                    <a:pt x="4096" y="31"/>
                  </a:cubicBezTo>
                  <a:cubicBezTo>
                    <a:pt x="2077" y="457"/>
                    <a:pt x="520" y="2167"/>
                    <a:pt x="132" y="4390"/>
                  </a:cubicBezTo>
                  <a:cubicBezTo>
                    <a:pt x="0" y="5146"/>
                    <a:pt x="505" y="5866"/>
                    <a:pt x="1262" y="5998"/>
                  </a:cubicBezTo>
                  <a:cubicBezTo>
                    <a:pt x="1342" y="6013"/>
                    <a:pt x="1423" y="6019"/>
                    <a:pt x="1502" y="6019"/>
                  </a:cubicBezTo>
                  <a:cubicBezTo>
                    <a:pt x="2164" y="6019"/>
                    <a:pt x="2751" y="5543"/>
                    <a:pt x="2870" y="4868"/>
                  </a:cubicBezTo>
                  <a:cubicBezTo>
                    <a:pt x="3016" y="4036"/>
                    <a:pt x="3574" y="2981"/>
                    <a:pt x="4668" y="2751"/>
                  </a:cubicBezTo>
                  <a:cubicBezTo>
                    <a:pt x="5419" y="2593"/>
                    <a:pt x="5900" y="1857"/>
                    <a:pt x="5741" y="1106"/>
                  </a:cubicBezTo>
                  <a:cubicBezTo>
                    <a:pt x="5604" y="451"/>
                    <a:pt x="5027" y="1"/>
                    <a:pt x="4384"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6172" name="Google Shape;6172;p62"/>
          <p:cNvGrpSpPr/>
          <p:nvPr/>
        </p:nvGrpSpPr>
        <p:grpSpPr>
          <a:xfrm>
            <a:off x="8337135" y="494462"/>
            <a:ext cx="509693" cy="603673"/>
            <a:chOff x="4576300" y="1605425"/>
            <a:chExt cx="1036175" cy="1247225"/>
          </a:xfrm>
        </p:grpSpPr>
        <p:sp>
          <p:nvSpPr>
            <p:cNvPr id="6173" name="Google Shape;6173;p62"/>
            <p:cNvSpPr/>
            <p:nvPr/>
          </p:nvSpPr>
          <p:spPr>
            <a:xfrm>
              <a:off x="5123200" y="2693650"/>
              <a:ext cx="94075" cy="159000"/>
            </a:xfrm>
            <a:custGeom>
              <a:avLst/>
              <a:gdLst/>
              <a:ahLst/>
              <a:cxnLst/>
              <a:rect l="l" t="t" r="r" b="b"/>
              <a:pathLst>
                <a:path w="3763" h="6360" extrusionOk="0">
                  <a:moveTo>
                    <a:pt x="2443" y="0"/>
                  </a:moveTo>
                  <a:cubicBezTo>
                    <a:pt x="2443" y="0"/>
                    <a:pt x="3034" y="4749"/>
                    <a:pt x="2489" y="5006"/>
                  </a:cubicBezTo>
                  <a:cubicBezTo>
                    <a:pt x="1947" y="5262"/>
                    <a:pt x="126" y="5336"/>
                    <a:pt x="64" y="5848"/>
                  </a:cubicBezTo>
                  <a:cubicBezTo>
                    <a:pt x="1" y="6359"/>
                    <a:pt x="3763" y="5837"/>
                    <a:pt x="3763" y="5837"/>
                  </a:cubicBezTo>
                  <a:lnTo>
                    <a:pt x="3763" y="811"/>
                  </a:ln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4" name="Google Shape;6174;p62"/>
            <p:cNvSpPr/>
            <p:nvPr/>
          </p:nvSpPr>
          <p:spPr>
            <a:xfrm>
              <a:off x="5321500" y="2693650"/>
              <a:ext cx="92475" cy="159000"/>
            </a:xfrm>
            <a:custGeom>
              <a:avLst/>
              <a:gdLst/>
              <a:ahLst/>
              <a:cxnLst/>
              <a:rect l="l" t="t" r="r" b="b"/>
              <a:pathLst>
                <a:path w="3699" h="6360" extrusionOk="0">
                  <a:moveTo>
                    <a:pt x="1236" y="0"/>
                  </a:moveTo>
                  <a:cubicBezTo>
                    <a:pt x="1236" y="0"/>
                    <a:pt x="603" y="4749"/>
                    <a:pt x="1147" y="5006"/>
                  </a:cubicBezTo>
                  <a:cubicBezTo>
                    <a:pt x="1691" y="5262"/>
                    <a:pt x="3574" y="5336"/>
                    <a:pt x="3636" y="5848"/>
                  </a:cubicBezTo>
                  <a:cubicBezTo>
                    <a:pt x="3698" y="6359"/>
                    <a:pt x="0" y="5837"/>
                    <a:pt x="0" y="5837"/>
                  </a:cubicBezTo>
                  <a:lnTo>
                    <a:pt x="0" y="811"/>
                  </a:ln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5" name="Google Shape;6175;p62"/>
            <p:cNvSpPr/>
            <p:nvPr/>
          </p:nvSpPr>
          <p:spPr>
            <a:xfrm>
              <a:off x="5245500" y="2353875"/>
              <a:ext cx="366975" cy="294750"/>
            </a:xfrm>
            <a:custGeom>
              <a:avLst/>
              <a:gdLst/>
              <a:ahLst/>
              <a:cxnLst/>
              <a:rect l="l" t="t" r="r" b="b"/>
              <a:pathLst>
                <a:path w="14679" h="11790" extrusionOk="0">
                  <a:moveTo>
                    <a:pt x="2173" y="347"/>
                  </a:moveTo>
                  <a:cubicBezTo>
                    <a:pt x="2173" y="347"/>
                    <a:pt x="2872" y="2769"/>
                    <a:pt x="4777" y="4546"/>
                  </a:cubicBezTo>
                  <a:cubicBezTo>
                    <a:pt x="6682" y="6325"/>
                    <a:pt x="9797" y="7463"/>
                    <a:pt x="10545" y="7735"/>
                  </a:cubicBezTo>
                  <a:cubicBezTo>
                    <a:pt x="12043" y="8279"/>
                    <a:pt x="13082" y="7046"/>
                    <a:pt x="13454" y="7454"/>
                  </a:cubicBezTo>
                  <a:cubicBezTo>
                    <a:pt x="13830" y="7866"/>
                    <a:pt x="12726" y="8727"/>
                    <a:pt x="12726" y="8727"/>
                  </a:cubicBezTo>
                  <a:cubicBezTo>
                    <a:pt x="12726" y="8727"/>
                    <a:pt x="14370" y="8946"/>
                    <a:pt x="14547" y="9473"/>
                  </a:cubicBezTo>
                  <a:cubicBezTo>
                    <a:pt x="14678" y="9870"/>
                    <a:pt x="12537" y="9601"/>
                    <a:pt x="12537" y="9601"/>
                  </a:cubicBezTo>
                  <a:cubicBezTo>
                    <a:pt x="12537" y="9601"/>
                    <a:pt x="13820" y="11323"/>
                    <a:pt x="13387" y="11555"/>
                  </a:cubicBezTo>
                  <a:cubicBezTo>
                    <a:pt x="12956" y="11790"/>
                    <a:pt x="11750" y="10332"/>
                    <a:pt x="11750" y="10332"/>
                  </a:cubicBezTo>
                  <a:cubicBezTo>
                    <a:pt x="11750" y="10332"/>
                    <a:pt x="11423" y="11403"/>
                    <a:pt x="11023" y="11402"/>
                  </a:cubicBezTo>
                  <a:cubicBezTo>
                    <a:pt x="10612" y="11402"/>
                    <a:pt x="10901" y="9756"/>
                    <a:pt x="9881" y="9055"/>
                  </a:cubicBezTo>
                  <a:cubicBezTo>
                    <a:pt x="9411" y="8734"/>
                    <a:pt x="5749" y="7594"/>
                    <a:pt x="3594" y="5596"/>
                  </a:cubicBezTo>
                  <a:cubicBezTo>
                    <a:pt x="1049" y="3239"/>
                    <a:pt x="0" y="1"/>
                    <a:pt x="0" y="1"/>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6" name="Google Shape;6176;p62"/>
            <p:cNvSpPr/>
            <p:nvPr/>
          </p:nvSpPr>
          <p:spPr>
            <a:xfrm>
              <a:off x="4917925" y="2388650"/>
              <a:ext cx="366975" cy="294700"/>
            </a:xfrm>
            <a:custGeom>
              <a:avLst/>
              <a:gdLst/>
              <a:ahLst/>
              <a:cxnLst/>
              <a:rect l="l" t="t" r="r" b="b"/>
              <a:pathLst>
                <a:path w="14679" h="11788" extrusionOk="0">
                  <a:moveTo>
                    <a:pt x="12506" y="347"/>
                  </a:moveTo>
                  <a:cubicBezTo>
                    <a:pt x="12506" y="347"/>
                    <a:pt x="11807" y="2768"/>
                    <a:pt x="9902" y="4546"/>
                  </a:cubicBezTo>
                  <a:cubicBezTo>
                    <a:pt x="7997" y="6324"/>
                    <a:pt x="4882" y="7461"/>
                    <a:pt x="4134" y="7733"/>
                  </a:cubicBezTo>
                  <a:cubicBezTo>
                    <a:pt x="2636" y="8277"/>
                    <a:pt x="1597" y="7044"/>
                    <a:pt x="1225" y="7452"/>
                  </a:cubicBezTo>
                  <a:cubicBezTo>
                    <a:pt x="849" y="7864"/>
                    <a:pt x="1953" y="8726"/>
                    <a:pt x="1953" y="8726"/>
                  </a:cubicBezTo>
                  <a:cubicBezTo>
                    <a:pt x="1953" y="8726"/>
                    <a:pt x="309" y="8946"/>
                    <a:pt x="133" y="9471"/>
                  </a:cubicBezTo>
                  <a:cubicBezTo>
                    <a:pt x="1" y="9868"/>
                    <a:pt x="2142" y="9601"/>
                    <a:pt x="2142" y="9601"/>
                  </a:cubicBezTo>
                  <a:cubicBezTo>
                    <a:pt x="2142" y="9601"/>
                    <a:pt x="860" y="11321"/>
                    <a:pt x="1292" y="11555"/>
                  </a:cubicBezTo>
                  <a:cubicBezTo>
                    <a:pt x="1723" y="11788"/>
                    <a:pt x="2929" y="10332"/>
                    <a:pt x="2929" y="10332"/>
                  </a:cubicBezTo>
                  <a:cubicBezTo>
                    <a:pt x="2929" y="10332"/>
                    <a:pt x="3256" y="11401"/>
                    <a:pt x="3656" y="11400"/>
                  </a:cubicBezTo>
                  <a:cubicBezTo>
                    <a:pt x="4067" y="11400"/>
                    <a:pt x="3778" y="9755"/>
                    <a:pt x="4798" y="9054"/>
                  </a:cubicBezTo>
                  <a:cubicBezTo>
                    <a:pt x="5268" y="8732"/>
                    <a:pt x="8930" y="7592"/>
                    <a:pt x="11085" y="5594"/>
                  </a:cubicBezTo>
                  <a:cubicBezTo>
                    <a:pt x="13631" y="3238"/>
                    <a:pt x="14679" y="0"/>
                    <a:pt x="14679" y="0"/>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7" name="Google Shape;6177;p62"/>
            <p:cNvSpPr/>
            <p:nvPr/>
          </p:nvSpPr>
          <p:spPr>
            <a:xfrm>
              <a:off x="5245400" y="2353925"/>
              <a:ext cx="290075" cy="222625"/>
            </a:xfrm>
            <a:custGeom>
              <a:avLst/>
              <a:gdLst/>
              <a:ahLst/>
              <a:cxnLst/>
              <a:rect l="l" t="t" r="r" b="b"/>
              <a:pathLst>
                <a:path w="11603" h="8905" extrusionOk="0">
                  <a:moveTo>
                    <a:pt x="11603" y="7858"/>
                  </a:moveTo>
                  <a:cubicBezTo>
                    <a:pt x="11284" y="7895"/>
                    <a:pt x="10931" y="7872"/>
                    <a:pt x="10548" y="7733"/>
                  </a:cubicBezTo>
                  <a:cubicBezTo>
                    <a:pt x="9798" y="7459"/>
                    <a:pt x="6685" y="6323"/>
                    <a:pt x="4780" y="4544"/>
                  </a:cubicBezTo>
                  <a:cubicBezTo>
                    <a:pt x="2875" y="2766"/>
                    <a:pt x="2176" y="345"/>
                    <a:pt x="2176" y="345"/>
                  </a:cubicBezTo>
                  <a:lnTo>
                    <a:pt x="0" y="0"/>
                  </a:lnTo>
                  <a:cubicBezTo>
                    <a:pt x="0" y="0"/>
                    <a:pt x="1050" y="3238"/>
                    <a:pt x="3594" y="5595"/>
                  </a:cubicBezTo>
                  <a:cubicBezTo>
                    <a:pt x="5492" y="7354"/>
                    <a:pt x="8561" y="8448"/>
                    <a:pt x="9584" y="8905"/>
                  </a:cubicBezTo>
                  <a:cubicBezTo>
                    <a:pt x="10276" y="8609"/>
                    <a:pt x="10948" y="8254"/>
                    <a:pt x="11603" y="7858"/>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8" name="Google Shape;6178;p62"/>
            <p:cNvSpPr/>
            <p:nvPr/>
          </p:nvSpPr>
          <p:spPr>
            <a:xfrm>
              <a:off x="5025450" y="2388675"/>
              <a:ext cx="259475" cy="206250"/>
            </a:xfrm>
            <a:custGeom>
              <a:avLst/>
              <a:gdLst/>
              <a:ahLst/>
              <a:cxnLst/>
              <a:rect l="l" t="t" r="r" b="b"/>
              <a:pathLst>
                <a:path w="10379" h="8250" extrusionOk="0">
                  <a:moveTo>
                    <a:pt x="2345" y="8250"/>
                  </a:moveTo>
                  <a:cubicBezTo>
                    <a:pt x="3704" y="7660"/>
                    <a:pt x="5508" y="6779"/>
                    <a:pt x="6785" y="5594"/>
                  </a:cubicBezTo>
                  <a:cubicBezTo>
                    <a:pt x="9331" y="3238"/>
                    <a:pt x="10379" y="0"/>
                    <a:pt x="10379" y="0"/>
                  </a:cubicBezTo>
                  <a:lnTo>
                    <a:pt x="8203" y="346"/>
                  </a:lnTo>
                  <a:cubicBezTo>
                    <a:pt x="8203" y="346"/>
                    <a:pt x="7505" y="2767"/>
                    <a:pt x="5600" y="4545"/>
                  </a:cubicBezTo>
                  <a:cubicBezTo>
                    <a:pt x="3813" y="6212"/>
                    <a:pt x="967" y="7314"/>
                    <a:pt x="0" y="7672"/>
                  </a:cubicBezTo>
                  <a:cubicBezTo>
                    <a:pt x="779" y="7893"/>
                    <a:pt x="1559" y="8087"/>
                    <a:pt x="2345" y="8250"/>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79" name="Google Shape;6179;p62"/>
            <p:cNvSpPr/>
            <p:nvPr/>
          </p:nvSpPr>
          <p:spPr>
            <a:xfrm>
              <a:off x="4576350" y="1605425"/>
              <a:ext cx="1029325" cy="1121775"/>
            </a:xfrm>
            <a:custGeom>
              <a:avLst/>
              <a:gdLst/>
              <a:ahLst/>
              <a:cxnLst/>
              <a:rect l="l" t="t" r="r" b="b"/>
              <a:pathLst>
                <a:path w="41173" h="44871" extrusionOk="0">
                  <a:moveTo>
                    <a:pt x="33730" y="24981"/>
                  </a:moveTo>
                  <a:cubicBezTo>
                    <a:pt x="33749" y="25451"/>
                    <a:pt x="34403" y="26318"/>
                    <a:pt x="35017" y="26308"/>
                  </a:cubicBezTo>
                  <a:cubicBezTo>
                    <a:pt x="38485" y="26245"/>
                    <a:pt x="41172" y="27173"/>
                    <a:pt x="41166" y="31101"/>
                  </a:cubicBezTo>
                  <a:cubicBezTo>
                    <a:pt x="41161" y="34620"/>
                    <a:pt x="39680" y="36139"/>
                    <a:pt x="35987" y="35987"/>
                  </a:cubicBezTo>
                  <a:cubicBezTo>
                    <a:pt x="31026" y="35730"/>
                    <a:pt x="35591" y="44862"/>
                    <a:pt x="30199" y="44870"/>
                  </a:cubicBezTo>
                  <a:cubicBezTo>
                    <a:pt x="22697" y="44870"/>
                    <a:pt x="22032" y="43828"/>
                    <a:pt x="22076" y="39434"/>
                  </a:cubicBezTo>
                  <a:cubicBezTo>
                    <a:pt x="22129" y="34119"/>
                    <a:pt x="16206" y="36523"/>
                    <a:pt x="6694" y="36034"/>
                  </a:cubicBezTo>
                  <a:cubicBezTo>
                    <a:pt x="3374" y="36034"/>
                    <a:pt x="1" y="33280"/>
                    <a:pt x="1481" y="28579"/>
                  </a:cubicBezTo>
                  <a:cubicBezTo>
                    <a:pt x="5043" y="17260"/>
                    <a:pt x="14170" y="9352"/>
                    <a:pt x="19775" y="3127"/>
                  </a:cubicBezTo>
                  <a:cubicBezTo>
                    <a:pt x="22591" y="0"/>
                    <a:pt x="26230" y="764"/>
                    <a:pt x="30116" y="1197"/>
                  </a:cubicBezTo>
                  <a:cubicBezTo>
                    <a:pt x="37062" y="1971"/>
                    <a:pt x="33613" y="22043"/>
                    <a:pt x="33730" y="24981"/>
                  </a:cubicBezTo>
                  <a:close/>
                  <a:moveTo>
                    <a:pt x="24733" y="10078"/>
                  </a:moveTo>
                  <a:cubicBezTo>
                    <a:pt x="22733" y="9047"/>
                    <a:pt x="12483" y="21950"/>
                    <a:pt x="13790" y="23594"/>
                  </a:cubicBezTo>
                  <a:cubicBezTo>
                    <a:pt x="14674" y="24707"/>
                    <a:pt x="24733" y="25165"/>
                    <a:pt x="25443" y="24117"/>
                  </a:cubicBezTo>
                  <a:cubicBezTo>
                    <a:pt x="26672" y="22307"/>
                    <a:pt x="27489" y="11499"/>
                    <a:pt x="24733" y="10078"/>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0" name="Google Shape;6180;p62"/>
            <p:cNvSpPr/>
            <p:nvPr/>
          </p:nvSpPr>
          <p:spPr>
            <a:xfrm>
              <a:off x="4576300" y="1834725"/>
              <a:ext cx="839350" cy="892425"/>
            </a:xfrm>
            <a:custGeom>
              <a:avLst/>
              <a:gdLst/>
              <a:ahLst/>
              <a:cxnLst/>
              <a:rect l="l" t="t" r="r" b="b"/>
              <a:pathLst>
                <a:path w="33574" h="35697" extrusionOk="0">
                  <a:moveTo>
                    <a:pt x="31864" y="29009"/>
                  </a:moveTo>
                  <a:cubicBezTo>
                    <a:pt x="25675" y="26598"/>
                    <a:pt x="21265" y="21369"/>
                    <a:pt x="18578" y="15428"/>
                  </a:cubicBezTo>
                  <a:cubicBezTo>
                    <a:pt x="16266" y="15260"/>
                    <a:pt x="14174" y="14902"/>
                    <a:pt x="13791" y="14422"/>
                  </a:cubicBezTo>
                  <a:cubicBezTo>
                    <a:pt x="13301" y="13805"/>
                    <a:pt x="14437" y="11602"/>
                    <a:pt x="16156" y="9146"/>
                  </a:cubicBezTo>
                  <a:cubicBezTo>
                    <a:pt x="15220" y="6267"/>
                    <a:pt x="14440" y="3124"/>
                    <a:pt x="14079" y="0"/>
                  </a:cubicBezTo>
                  <a:cubicBezTo>
                    <a:pt x="9234" y="5185"/>
                    <a:pt x="3984" y="11452"/>
                    <a:pt x="1481" y="19406"/>
                  </a:cubicBezTo>
                  <a:cubicBezTo>
                    <a:pt x="0" y="24107"/>
                    <a:pt x="3374" y="26861"/>
                    <a:pt x="6695" y="26861"/>
                  </a:cubicBezTo>
                  <a:cubicBezTo>
                    <a:pt x="16205" y="27350"/>
                    <a:pt x="22130" y="24946"/>
                    <a:pt x="22077" y="30261"/>
                  </a:cubicBezTo>
                  <a:cubicBezTo>
                    <a:pt x="22032" y="34655"/>
                    <a:pt x="22698" y="35696"/>
                    <a:pt x="30200" y="35696"/>
                  </a:cubicBezTo>
                  <a:cubicBezTo>
                    <a:pt x="33573" y="35693"/>
                    <a:pt x="33050" y="32116"/>
                    <a:pt x="33401" y="29502"/>
                  </a:cubicBezTo>
                  <a:cubicBezTo>
                    <a:pt x="32893" y="29372"/>
                    <a:pt x="32382" y="29212"/>
                    <a:pt x="31864" y="29009"/>
                  </a:cubicBezTo>
                  <a:close/>
                </a:path>
              </a:pathLst>
            </a:custGeom>
            <a:solidFill>
              <a:schemeClr val="accent6"/>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1" name="Google Shape;6181;p62"/>
            <p:cNvSpPr/>
            <p:nvPr/>
          </p:nvSpPr>
          <p:spPr>
            <a:xfrm>
              <a:off x="5159775" y="2330500"/>
              <a:ext cx="132475" cy="136625"/>
            </a:xfrm>
            <a:custGeom>
              <a:avLst/>
              <a:gdLst/>
              <a:ahLst/>
              <a:cxnLst/>
              <a:rect l="l" t="t" r="r" b="b"/>
              <a:pathLst>
                <a:path w="5299" h="5465" extrusionOk="0">
                  <a:moveTo>
                    <a:pt x="606" y="2353"/>
                  </a:moveTo>
                  <a:cubicBezTo>
                    <a:pt x="0" y="5465"/>
                    <a:pt x="5276" y="4364"/>
                    <a:pt x="5285" y="2859"/>
                  </a:cubicBezTo>
                  <a:cubicBezTo>
                    <a:pt x="5299" y="717"/>
                    <a:pt x="1064" y="1"/>
                    <a:pt x="606" y="235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2" name="Google Shape;6182;p62"/>
            <p:cNvSpPr/>
            <p:nvPr/>
          </p:nvSpPr>
          <p:spPr>
            <a:xfrm>
              <a:off x="4863800" y="2335975"/>
              <a:ext cx="131825" cy="135925"/>
            </a:xfrm>
            <a:custGeom>
              <a:avLst/>
              <a:gdLst/>
              <a:ahLst/>
              <a:cxnLst/>
              <a:rect l="l" t="t" r="r" b="b"/>
              <a:pathLst>
                <a:path w="5273" h="5437" extrusionOk="0">
                  <a:moveTo>
                    <a:pt x="603" y="2341"/>
                  </a:moveTo>
                  <a:cubicBezTo>
                    <a:pt x="0" y="5436"/>
                    <a:pt x="5249" y="4342"/>
                    <a:pt x="5258" y="2843"/>
                  </a:cubicBezTo>
                  <a:cubicBezTo>
                    <a:pt x="5273" y="713"/>
                    <a:pt x="1059" y="0"/>
                    <a:pt x="603" y="234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3" name="Google Shape;6183;p62"/>
            <p:cNvSpPr/>
            <p:nvPr/>
          </p:nvSpPr>
          <p:spPr>
            <a:xfrm>
              <a:off x="5129525" y="2301325"/>
              <a:ext cx="82925" cy="82900"/>
            </a:xfrm>
            <a:custGeom>
              <a:avLst/>
              <a:gdLst/>
              <a:ahLst/>
              <a:cxnLst/>
              <a:rect l="l" t="t" r="r" b="b"/>
              <a:pathLst>
                <a:path w="3317" h="3316" extrusionOk="0">
                  <a:moveTo>
                    <a:pt x="3316" y="1658"/>
                  </a:moveTo>
                  <a:cubicBezTo>
                    <a:pt x="3316" y="2574"/>
                    <a:pt x="2573" y="3315"/>
                    <a:pt x="1658" y="3315"/>
                  </a:cubicBezTo>
                  <a:cubicBezTo>
                    <a:pt x="743" y="3315"/>
                    <a:pt x="1" y="2574"/>
                    <a:pt x="1" y="1658"/>
                  </a:cubicBezTo>
                  <a:cubicBezTo>
                    <a:pt x="1" y="743"/>
                    <a:pt x="743" y="1"/>
                    <a:pt x="1658"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4" name="Google Shape;6184;p62"/>
            <p:cNvSpPr/>
            <p:nvPr/>
          </p:nvSpPr>
          <p:spPr>
            <a:xfrm>
              <a:off x="5164325" y="2327500"/>
              <a:ext cx="30350" cy="30350"/>
            </a:xfrm>
            <a:custGeom>
              <a:avLst/>
              <a:gdLst/>
              <a:ahLst/>
              <a:cxnLst/>
              <a:rect l="l" t="t" r="r" b="b"/>
              <a:pathLst>
                <a:path w="1214" h="1214" extrusionOk="0">
                  <a:moveTo>
                    <a:pt x="1214" y="607"/>
                  </a:moveTo>
                  <a:cubicBezTo>
                    <a:pt x="1214" y="942"/>
                    <a:pt x="942" y="1214"/>
                    <a:pt x="607" y="1214"/>
                  </a:cubicBezTo>
                  <a:cubicBezTo>
                    <a:pt x="272" y="1214"/>
                    <a:pt x="0" y="942"/>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5" name="Google Shape;6185;p62"/>
            <p:cNvSpPr/>
            <p:nvPr/>
          </p:nvSpPr>
          <p:spPr>
            <a:xfrm>
              <a:off x="5143675" y="2347350"/>
              <a:ext cx="10475" cy="10450"/>
            </a:xfrm>
            <a:custGeom>
              <a:avLst/>
              <a:gdLst/>
              <a:ahLst/>
              <a:cxnLst/>
              <a:rect l="l" t="t" r="r" b="b"/>
              <a:pathLst>
                <a:path w="419" h="418" extrusionOk="0">
                  <a:moveTo>
                    <a:pt x="418" y="210"/>
                  </a:moveTo>
                  <a:cubicBezTo>
                    <a:pt x="418" y="325"/>
                    <a:pt x="324" y="418"/>
                    <a:pt x="210" y="418"/>
                  </a:cubicBezTo>
                  <a:cubicBezTo>
                    <a:pt x="95" y="418"/>
                    <a:pt x="1" y="325"/>
                    <a:pt x="1" y="210"/>
                  </a:cubicBezTo>
                  <a:cubicBezTo>
                    <a:pt x="1" y="94"/>
                    <a:pt x="94" y="0"/>
                    <a:pt x="210" y="0"/>
                  </a:cubicBezTo>
                  <a:cubicBezTo>
                    <a:pt x="325" y="0"/>
                    <a:pt x="418" y="94"/>
                    <a:pt x="418" y="21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6" name="Google Shape;6186;p62"/>
            <p:cNvSpPr/>
            <p:nvPr/>
          </p:nvSpPr>
          <p:spPr>
            <a:xfrm>
              <a:off x="4946625" y="2301325"/>
              <a:ext cx="82900" cy="82900"/>
            </a:xfrm>
            <a:custGeom>
              <a:avLst/>
              <a:gdLst/>
              <a:ahLst/>
              <a:cxnLst/>
              <a:rect l="l" t="t" r="r" b="b"/>
              <a:pathLst>
                <a:path w="3316" h="3316" extrusionOk="0">
                  <a:moveTo>
                    <a:pt x="3316" y="1658"/>
                  </a:moveTo>
                  <a:cubicBezTo>
                    <a:pt x="3316" y="2574"/>
                    <a:pt x="2573" y="3315"/>
                    <a:pt x="1657" y="3315"/>
                  </a:cubicBezTo>
                  <a:cubicBezTo>
                    <a:pt x="742" y="3315"/>
                    <a:pt x="0" y="2574"/>
                    <a:pt x="0" y="1658"/>
                  </a:cubicBezTo>
                  <a:cubicBezTo>
                    <a:pt x="0" y="743"/>
                    <a:pt x="743" y="1"/>
                    <a:pt x="1657" y="1"/>
                  </a:cubicBezTo>
                  <a:cubicBezTo>
                    <a:pt x="2573" y="0"/>
                    <a:pt x="3316" y="743"/>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7" name="Google Shape;6187;p62"/>
            <p:cNvSpPr/>
            <p:nvPr/>
          </p:nvSpPr>
          <p:spPr>
            <a:xfrm>
              <a:off x="4981400" y="2327500"/>
              <a:ext cx="30375" cy="30350"/>
            </a:xfrm>
            <a:custGeom>
              <a:avLst/>
              <a:gdLst/>
              <a:ahLst/>
              <a:cxnLst/>
              <a:rect l="l" t="t" r="r" b="b"/>
              <a:pathLst>
                <a:path w="1215" h="1214" extrusionOk="0">
                  <a:moveTo>
                    <a:pt x="1214" y="607"/>
                  </a:moveTo>
                  <a:cubicBezTo>
                    <a:pt x="1214" y="942"/>
                    <a:pt x="942" y="1214"/>
                    <a:pt x="607" y="1214"/>
                  </a:cubicBezTo>
                  <a:cubicBezTo>
                    <a:pt x="273" y="1214"/>
                    <a:pt x="1" y="942"/>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8" name="Google Shape;6188;p62"/>
            <p:cNvSpPr/>
            <p:nvPr/>
          </p:nvSpPr>
          <p:spPr>
            <a:xfrm>
              <a:off x="4960800" y="2347350"/>
              <a:ext cx="10425" cy="10450"/>
            </a:xfrm>
            <a:custGeom>
              <a:avLst/>
              <a:gdLst/>
              <a:ahLst/>
              <a:cxnLst/>
              <a:rect l="l" t="t" r="r" b="b"/>
              <a:pathLst>
                <a:path w="417" h="418" extrusionOk="0">
                  <a:moveTo>
                    <a:pt x="417" y="210"/>
                  </a:moveTo>
                  <a:cubicBezTo>
                    <a:pt x="417" y="325"/>
                    <a:pt x="323" y="418"/>
                    <a:pt x="208" y="418"/>
                  </a:cubicBezTo>
                  <a:cubicBezTo>
                    <a:pt x="92" y="418"/>
                    <a:pt x="0" y="325"/>
                    <a:pt x="0" y="210"/>
                  </a:cubicBezTo>
                  <a:cubicBezTo>
                    <a:pt x="0" y="94"/>
                    <a:pt x="92" y="0"/>
                    <a:pt x="208" y="0"/>
                  </a:cubicBezTo>
                  <a:cubicBezTo>
                    <a:pt x="325" y="0"/>
                    <a:pt x="417" y="94"/>
                    <a:pt x="417" y="21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89" name="Google Shape;6189;p62"/>
            <p:cNvSpPr/>
            <p:nvPr/>
          </p:nvSpPr>
          <p:spPr>
            <a:xfrm>
              <a:off x="5010650" y="2400125"/>
              <a:ext cx="122125" cy="43075"/>
            </a:xfrm>
            <a:custGeom>
              <a:avLst/>
              <a:gdLst/>
              <a:ahLst/>
              <a:cxnLst/>
              <a:rect l="l" t="t" r="r" b="b"/>
              <a:pathLst>
                <a:path w="4885" h="1723" extrusionOk="0">
                  <a:moveTo>
                    <a:pt x="4542" y="0"/>
                  </a:moveTo>
                  <a:cubicBezTo>
                    <a:pt x="4531" y="0"/>
                    <a:pt x="4519" y="1"/>
                    <a:pt x="4508" y="3"/>
                  </a:cubicBezTo>
                  <a:cubicBezTo>
                    <a:pt x="4380" y="22"/>
                    <a:pt x="4296" y="142"/>
                    <a:pt x="4315" y="268"/>
                  </a:cubicBezTo>
                  <a:cubicBezTo>
                    <a:pt x="4317" y="274"/>
                    <a:pt x="4391" y="792"/>
                    <a:pt x="4152" y="1073"/>
                  </a:cubicBezTo>
                  <a:cubicBezTo>
                    <a:pt x="4046" y="1198"/>
                    <a:pt x="3887" y="1258"/>
                    <a:pt x="3668" y="1258"/>
                  </a:cubicBezTo>
                  <a:cubicBezTo>
                    <a:pt x="2804" y="1258"/>
                    <a:pt x="2636" y="440"/>
                    <a:pt x="2630" y="405"/>
                  </a:cubicBezTo>
                  <a:cubicBezTo>
                    <a:pt x="2611" y="294"/>
                    <a:pt x="2503" y="216"/>
                    <a:pt x="2401" y="216"/>
                  </a:cubicBezTo>
                  <a:cubicBezTo>
                    <a:pt x="2398" y="216"/>
                    <a:pt x="2395" y="216"/>
                    <a:pt x="2393" y="216"/>
                  </a:cubicBezTo>
                  <a:cubicBezTo>
                    <a:pt x="2278" y="221"/>
                    <a:pt x="2184" y="310"/>
                    <a:pt x="2172" y="425"/>
                  </a:cubicBezTo>
                  <a:cubicBezTo>
                    <a:pt x="2168" y="459"/>
                    <a:pt x="2081" y="1258"/>
                    <a:pt x="1258" y="1258"/>
                  </a:cubicBezTo>
                  <a:cubicBezTo>
                    <a:pt x="1046" y="1258"/>
                    <a:pt x="883" y="1196"/>
                    <a:pt x="758" y="1069"/>
                  </a:cubicBezTo>
                  <a:cubicBezTo>
                    <a:pt x="470" y="776"/>
                    <a:pt x="476" y="241"/>
                    <a:pt x="476" y="236"/>
                  </a:cubicBezTo>
                  <a:cubicBezTo>
                    <a:pt x="477" y="108"/>
                    <a:pt x="377" y="3"/>
                    <a:pt x="248" y="1"/>
                  </a:cubicBezTo>
                  <a:cubicBezTo>
                    <a:pt x="126" y="12"/>
                    <a:pt x="15" y="100"/>
                    <a:pt x="12" y="226"/>
                  </a:cubicBezTo>
                  <a:cubicBezTo>
                    <a:pt x="11" y="255"/>
                    <a:pt x="0" y="959"/>
                    <a:pt x="424" y="1392"/>
                  </a:cubicBezTo>
                  <a:cubicBezTo>
                    <a:pt x="638" y="1612"/>
                    <a:pt x="920" y="1722"/>
                    <a:pt x="1258" y="1722"/>
                  </a:cubicBezTo>
                  <a:cubicBezTo>
                    <a:pt x="1862" y="1722"/>
                    <a:pt x="2225" y="1418"/>
                    <a:pt x="2426" y="1081"/>
                  </a:cubicBezTo>
                  <a:cubicBezTo>
                    <a:pt x="2654" y="1416"/>
                    <a:pt x="3050" y="1722"/>
                    <a:pt x="3668" y="1722"/>
                  </a:cubicBezTo>
                  <a:cubicBezTo>
                    <a:pt x="4027" y="1722"/>
                    <a:pt x="4307" y="1605"/>
                    <a:pt x="4505" y="1373"/>
                  </a:cubicBezTo>
                  <a:cubicBezTo>
                    <a:pt x="4885" y="928"/>
                    <a:pt x="4778" y="225"/>
                    <a:pt x="4773" y="195"/>
                  </a:cubicBezTo>
                  <a:cubicBezTo>
                    <a:pt x="4756" y="80"/>
                    <a:pt x="4655" y="0"/>
                    <a:pt x="4542" y="0"/>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0" name="Google Shape;6190;p62"/>
            <p:cNvSpPr/>
            <p:nvPr/>
          </p:nvSpPr>
          <p:spPr>
            <a:xfrm>
              <a:off x="5433625" y="2290800"/>
              <a:ext cx="142400" cy="126825"/>
            </a:xfrm>
            <a:custGeom>
              <a:avLst/>
              <a:gdLst/>
              <a:ahLst/>
              <a:cxnLst/>
              <a:rect l="l" t="t" r="r" b="b"/>
              <a:pathLst>
                <a:path w="5696" h="5073" extrusionOk="0">
                  <a:moveTo>
                    <a:pt x="1354" y="0"/>
                  </a:moveTo>
                  <a:cubicBezTo>
                    <a:pt x="1229" y="0"/>
                    <a:pt x="1143" y="5"/>
                    <a:pt x="1108" y="8"/>
                  </a:cubicBezTo>
                  <a:cubicBezTo>
                    <a:pt x="474" y="54"/>
                    <a:pt x="0" y="603"/>
                    <a:pt x="41" y="1237"/>
                  </a:cubicBezTo>
                  <a:cubicBezTo>
                    <a:pt x="81" y="1847"/>
                    <a:pt x="585" y="2322"/>
                    <a:pt x="1188" y="2322"/>
                  </a:cubicBezTo>
                  <a:cubicBezTo>
                    <a:pt x="1215" y="2322"/>
                    <a:pt x="1241" y="2321"/>
                    <a:pt x="1268" y="2319"/>
                  </a:cubicBezTo>
                  <a:cubicBezTo>
                    <a:pt x="1313" y="2316"/>
                    <a:pt x="1369" y="2314"/>
                    <a:pt x="1432" y="2314"/>
                  </a:cubicBezTo>
                  <a:cubicBezTo>
                    <a:pt x="2013" y="2314"/>
                    <a:pt x="3256" y="2496"/>
                    <a:pt x="3346" y="3983"/>
                  </a:cubicBezTo>
                  <a:cubicBezTo>
                    <a:pt x="3382" y="4599"/>
                    <a:pt x="3893" y="5072"/>
                    <a:pt x="4500" y="5072"/>
                  </a:cubicBezTo>
                  <a:cubicBezTo>
                    <a:pt x="4523" y="5072"/>
                    <a:pt x="4548" y="5072"/>
                    <a:pt x="4571" y="5070"/>
                  </a:cubicBezTo>
                  <a:cubicBezTo>
                    <a:pt x="5209" y="5033"/>
                    <a:pt x="5695" y="4484"/>
                    <a:pt x="5657" y="3845"/>
                  </a:cubicBezTo>
                  <a:cubicBezTo>
                    <a:pt x="5588" y="2689"/>
                    <a:pt x="5145" y="1722"/>
                    <a:pt x="4376" y="1048"/>
                  </a:cubicBezTo>
                  <a:cubicBezTo>
                    <a:pt x="3302" y="107"/>
                    <a:pt x="1923" y="0"/>
                    <a:pt x="135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1" name="Google Shape;6191;p62"/>
            <p:cNvSpPr/>
            <p:nvPr/>
          </p:nvSpPr>
          <p:spPr>
            <a:xfrm>
              <a:off x="5182350" y="1668175"/>
              <a:ext cx="152725" cy="60125"/>
            </a:xfrm>
            <a:custGeom>
              <a:avLst/>
              <a:gdLst/>
              <a:ahLst/>
              <a:cxnLst/>
              <a:rect l="l" t="t" r="r" b="b"/>
              <a:pathLst>
                <a:path w="6109" h="2405" extrusionOk="0">
                  <a:moveTo>
                    <a:pt x="1160" y="1"/>
                  </a:moveTo>
                  <a:cubicBezTo>
                    <a:pt x="522" y="1"/>
                    <a:pt x="2" y="519"/>
                    <a:pt x="1" y="1157"/>
                  </a:cubicBezTo>
                  <a:cubicBezTo>
                    <a:pt x="0" y="1797"/>
                    <a:pt x="518" y="2317"/>
                    <a:pt x="1157" y="2318"/>
                  </a:cubicBezTo>
                  <a:cubicBezTo>
                    <a:pt x="2428" y="2321"/>
                    <a:pt x="3678" y="2349"/>
                    <a:pt x="4872" y="2403"/>
                  </a:cubicBezTo>
                  <a:cubicBezTo>
                    <a:pt x="4890" y="2405"/>
                    <a:pt x="4907" y="2405"/>
                    <a:pt x="4924" y="2405"/>
                  </a:cubicBezTo>
                  <a:cubicBezTo>
                    <a:pt x="5540" y="2405"/>
                    <a:pt x="6053" y="1918"/>
                    <a:pt x="6079" y="1297"/>
                  </a:cubicBezTo>
                  <a:cubicBezTo>
                    <a:pt x="6108" y="659"/>
                    <a:pt x="5613" y="117"/>
                    <a:pt x="4974" y="89"/>
                  </a:cubicBezTo>
                  <a:cubicBezTo>
                    <a:pt x="3747" y="34"/>
                    <a:pt x="2466" y="5"/>
                    <a:pt x="1162"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2" name="Google Shape;6192;p62"/>
            <p:cNvSpPr/>
            <p:nvPr/>
          </p:nvSpPr>
          <p:spPr>
            <a:xfrm>
              <a:off x="5325225" y="1739525"/>
              <a:ext cx="71575" cy="419550"/>
            </a:xfrm>
            <a:custGeom>
              <a:avLst/>
              <a:gdLst/>
              <a:ahLst/>
              <a:cxnLst/>
              <a:rect l="l" t="t" r="r" b="b"/>
              <a:pathLst>
                <a:path w="2863" h="16782" extrusionOk="0">
                  <a:moveTo>
                    <a:pt x="1216" y="0"/>
                  </a:moveTo>
                  <a:cubicBezTo>
                    <a:pt x="1178" y="0"/>
                    <a:pt x="1139" y="2"/>
                    <a:pt x="1100" y="6"/>
                  </a:cubicBezTo>
                  <a:cubicBezTo>
                    <a:pt x="464" y="71"/>
                    <a:pt x="1" y="639"/>
                    <a:pt x="66" y="1276"/>
                  </a:cubicBezTo>
                  <a:cubicBezTo>
                    <a:pt x="540" y="5917"/>
                    <a:pt x="328" y="10680"/>
                    <a:pt x="49" y="15557"/>
                  </a:cubicBezTo>
                  <a:cubicBezTo>
                    <a:pt x="12" y="16196"/>
                    <a:pt x="501" y="16744"/>
                    <a:pt x="1139" y="16780"/>
                  </a:cubicBezTo>
                  <a:cubicBezTo>
                    <a:pt x="1163" y="16780"/>
                    <a:pt x="1185" y="16781"/>
                    <a:pt x="1207" y="16781"/>
                  </a:cubicBezTo>
                  <a:cubicBezTo>
                    <a:pt x="1817" y="16781"/>
                    <a:pt x="2326" y="16305"/>
                    <a:pt x="2361" y="15689"/>
                  </a:cubicBezTo>
                  <a:cubicBezTo>
                    <a:pt x="2646" y="10715"/>
                    <a:pt x="2862" y="5851"/>
                    <a:pt x="2370" y="1040"/>
                  </a:cubicBezTo>
                  <a:cubicBezTo>
                    <a:pt x="2309" y="443"/>
                    <a:pt x="1805" y="0"/>
                    <a:pt x="121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6193" name="Google Shape;6193;p62"/>
          <p:cNvGrpSpPr/>
          <p:nvPr/>
        </p:nvGrpSpPr>
        <p:grpSpPr>
          <a:xfrm>
            <a:off x="9421707" y="663788"/>
            <a:ext cx="553720" cy="621453"/>
            <a:chOff x="5856475" y="1545938"/>
            <a:chExt cx="1125050" cy="1283525"/>
          </a:xfrm>
        </p:grpSpPr>
        <p:sp>
          <p:nvSpPr>
            <p:cNvPr id="6194" name="Google Shape;6194;p62"/>
            <p:cNvSpPr/>
            <p:nvPr/>
          </p:nvSpPr>
          <p:spPr>
            <a:xfrm>
              <a:off x="6240150" y="2670463"/>
              <a:ext cx="93525" cy="159000"/>
            </a:xfrm>
            <a:custGeom>
              <a:avLst/>
              <a:gdLst/>
              <a:ahLst/>
              <a:cxnLst/>
              <a:rect l="l" t="t" r="r" b="b"/>
              <a:pathLst>
                <a:path w="3741" h="6360" extrusionOk="0">
                  <a:moveTo>
                    <a:pt x="2449" y="0"/>
                  </a:moveTo>
                  <a:cubicBezTo>
                    <a:pt x="2449" y="0"/>
                    <a:pt x="3054" y="4749"/>
                    <a:pt x="2511" y="5006"/>
                  </a:cubicBezTo>
                  <a:cubicBezTo>
                    <a:pt x="1967" y="5262"/>
                    <a:pt x="126" y="5336"/>
                    <a:pt x="63" y="5848"/>
                  </a:cubicBezTo>
                  <a:cubicBezTo>
                    <a:pt x="0" y="6359"/>
                    <a:pt x="3741" y="5837"/>
                    <a:pt x="3741" y="5837"/>
                  </a:cubicBezTo>
                  <a:lnTo>
                    <a:pt x="3741" y="811"/>
                  </a:ln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5" name="Google Shape;6195;p62"/>
            <p:cNvSpPr/>
            <p:nvPr/>
          </p:nvSpPr>
          <p:spPr>
            <a:xfrm>
              <a:off x="6426275" y="2670463"/>
              <a:ext cx="92575" cy="159000"/>
            </a:xfrm>
            <a:custGeom>
              <a:avLst/>
              <a:gdLst/>
              <a:ahLst/>
              <a:cxnLst/>
              <a:rect l="l" t="t" r="r" b="b"/>
              <a:pathLst>
                <a:path w="3703" h="6360" extrusionOk="0">
                  <a:moveTo>
                    <a:pt x="1242" y="0"/>
                  </a:moveTo>
                  <a:cubicBezTo>
                    <a:pt x="1242" y="0"/>
                    <a:pt x="610" y="4749"/>
                    <a:pt x="1154" y="5006"/>
                  </a:cubicBezTo>
                  <a:cubicBezTo>
                    <a:pt x="1698" y="5262"/>
                    <a:pt x="3578" y="5336"/>
                    <a:pt x="3640" y="5848"/>
                  </a:cubicBezTo>
                  <a:cubicBezTo>
                    <a:pt x="3702" y="6359"/>
                    <a:pt x="0" y="5837"/>
                    <a:pt x="0" y="5837"/>
                  </a:cubicBezTo>
                  <a:lnTo>
                    <a:pt x="0" y="811"/>
                  </a:ln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6" name="Google Shape;6196;p62"/>
            <p:cNvSpPr/>
            <p:nvPr/>
          </p:nvSpPr>
          <p:spPr>
            <a:xfrm>
              <a:off x="5856475" y="2085763"/>
              <a:ext cx="287625" cy="426225"/>
            </a:xfrm>
            <a:custGeom>
              <a:avLst/>
              <a:gdLst/>
              <a:ahLst/>
              <a:cxnLst/>
              <a:rect l="l" t="t" r="r" b="b"/>
              <a:pathLst>
                <a:path w="11505" h="17049" extrusionOk="0">
                  <a:moveTo>
                    <a:pt x="11357" y="2410"/>
                  </a:moveTo>
                  <a:cubicBezTo>
                    <a:pt x="11357" y="2410"/>
                    <a:pt x="8789" y="3425"/>
                    <a:pt x="7047" y="5690"/>
                  </a:cubicBezTo>
                  <a:cubicBezTo>
                    <a:pt x="5305" y="7956"/>
                    <a:pt x="4390" y="11472"/>
                    <a:pt x="4171" y="12316"/>
                  </a:cubicBezTo>
                  <a:cubicBezTo>
                    <a:pt x="3735" y="14009"/>
                    <a:pt x="5189" y="15012"/>
                    <a:pt x="4782" y="15462"/>
                  </a:cubicBezTo>
                  <a:cubicBezTo>
                    <a:pt x="4372" y="15914"/>
                    <a:pt x="3317" y="14799"/>
                    <a:pt x="3317" y="14799"/>
                  </a:cubicBezTo>
                  <a:cubicBezTo>
                    <a:pt x="3317" y="14799"/>
                    <a:pt x="3249" y="16618"/>
                    <a:pt x="2694" y="16863"/>
                  </a:cubicBezTo>
                  <a:cubicBezTo>
                    <a:pt x="2274" y="17049"/>
                    <a:pt x="2344" y="14683"/>
                    <a:pt x="2344" y="14683"/>
                  </a:cubicBezTo>
                  <a:cubicBezTo>
                    <a:pt x="2344" y="14683"/>
                    <a:pt x="599" y="16263"/>
                    <a:pt x="300" y="15817"/>
                  </a:cubicBezTo>
                  <a:cubicBezTo>
                    <a:pt x="1" y="15371"/>
                    <a:pt x="1462" y="13903"/>
                    <a:pt x="1462" y="13903"/>
                  </a:cubicBezTo>
                  <a:cubicBezTo>
                    <a:pt x="1462" y="13903"/>
                    <a:pt x="260" y="13657"/>
                    <a:pt x="220" y="13221"/>
                  </a:cubicBezTo>
                  <a:cubicBezTo>
                    <a:pt x="176" y="12771"/>
                    <a:pt x="2002" y="12915"/>
                    <a:pt x="2660" y="11728"/>
                  </a:cubicBezTo>
                  <a:cubicBezTo>
                    <a:pt x="2961" y="11183"/>
                    <a:pt x="3824" y="7067"/>
                    <a:pt x="5777" y="4506"/>
                  </a:cubicBezTo>
                  <a:cubicBezTo>
                    <a:pt x="8083" y="1483"/>
                    <a:pt x="11505" y="0"/>
                    <a:pt x="11505" y="0"/>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7" name="Google Shape;6197;p62"/>
            <p:cNvSpPr/>
            <p:nvPr/>
          </p:nvSpPr>
          <p:spPr>
            <a:xfrm>
              <a:off x="6678825" y="1840988"/>
              <a:ext cx="302700" cy="416775"/>
            </a:xfrm>
            <a:custGeom>
              <a:avLst/>
              <a:gdLst/>
              <a:ahLst/>
              <a:cxnLst/>
              <a:rect l="l" t="t" r="r" b="b"/>
              <a:pathLst>
                <a:path w="12108" h="16671" extrusionOk="0">
                  <a:moveTo>
                    <a:pt x="243" y="14268"/>
                  </a:moveTo>
                  <a:cubicBezTo>
                    <a:pt x="243" y="14268"/>
                    <a:pt x="2851" y="13357"/>
                    <a:pt x="4680" y="11163"/>
                  </a:cubicBezTo>
                  <a:cubicBezTo>
                    <a:pt x="6509" y="8969"/>
                    <a:pt x="7565" y="5491"/>
                    <a:pt x="7817" y="4655"/>
                  </a:cubicBezTo>
                  <a:cubicBezTo>
                    <a:pt x="8320" y="2981"/>
                    <a:pt x="6908" y="1920"/>
                    <a:pt x="7332" y="1487"/>
                  </a:cubicBezTo>
                  <a:cubicBezTo>
                    <a:pt x="7760" y="1052"/>
                    <a:pt x="8770" y="2207"/>
                    <a:pt x="8770" y="2207"/>
                  </a:cubicBezTo>
                  <a:cubicBezTo>
                    <a:pt x="8770" y="2207"/>
                    <a:pt x="8910" y="394"/>
                    <a:pt x="9474" y="169"/>
                  </a:cubicBezTo>
                  <a:cubicBezTo>
                    <a:pt x="9900" y="0"/>
                    <a:pt x="9738" y="2360"/>
                    <a:pt x="9738" y="2360"/>
                  </a:cubicBezTo>
                  <a:cubicBezTo>
                    <a:pt x="9738" y="2360"/>
                    <a:pt x="11544" y="852"/>
                    <a:pt x="11825" y="1309"/>
                  </a:cubicBezTo>
                  <a:cubicBezTo>
                    <a:pt x="12107" y="1767"/>
                    <a:pt x="10588" y="3176"/>
                    <a:pt x="10588" y="3176"/>
                  </a:cubicBezTo>
                  <a:cubicBezTo>
                    <a:pt x="10588" y="3176"/>
                    <a:pt x="11778" y="3471"/>
                    <a:pt x="11803" y="3908"/>
                  </a:cubicBezTo>
                  <a:cubicBezTo>
                    <a:pt x="11828" y="4359"/>
                    <a:pt x="10009" y="4143"/>
                    <a:pt x="9305" y="5303"/>
                  </a:cubicBezTo>
                  <a:cubicBezTo>
                    <a:pt x="8982" y="5837"/>
                    <a:pt x="7957" y="9916"/>
                    <a:pt x="5903" y="12396"/>
                  </a:cubicBezTo>
                  <a:cubicBezTo>
                    <a:pt x="3480" y="15324"/>
                    <a:pt x="1" y="16670"/>
                    <a:pt x="1" y="16670"/>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8" name="Google Shape;6198;p62"/>
            <p:cNvSpPr/>
            <p:nvPr/>
          </p:nvSpPr>
          <p:spPr>
            <a:xfrm>
              <a:off x="5960225" y="2085763"/>
              <a:ext cx="183950" cy="233300"/>
            </a:xfrm>
            <a:custGeom>
              <a:avLst/>
              <a:gdLst/>
              <a:ahLst/>
              <a:cxnLst/>
              <a:rect l="l" t="t" r="r" b="b"/>
              <a:pathLst>
                <a:path w="7358" h="9332" extrusionOk="0">
                  <a:moveTo>
                    <a:pt x="1629" y="4506"/>
                  </a:moveTo>
                  <a:cubicBezTo>
                    <a:pt x="967" y="5373"/>
                    <a:pt x="433" y="6418"/>
                    <a:pt x="0" y="7443"/>
                  </a:cubicBezTo>
                  <a:cubicBezTo>
                    <a:pt x="377" y="8036"/>
                    <a:pt x="696" y="8676"/>
                    <a:pt x="968" y="9331"/>
                  </a:cubicBezTo>
                  <a:cubicBezTo>
                    <a:pt x="1437" y="8114"/>
                    <a:pt x="2074" y="6763"/>
                    <a:pt x="2898" y="5690"/>
                  </a:cubicBezTo>
                  <a:cubicBezTo>
                    <a:pt x="4639" y="3424"/>
                    <a:pt x="7208" y="2410"/>
                    <a:pt x="7208" y="2410"/>
                  </a:cubicBezTo>
                  <a:lnTo>
                    <a:pt x="7358" y="0"/>
                  </a:lnTo>
                  <a:cubicBezTo>
                    <a:pt x="7357" y="0"/>
                    <a:pt x="3934" y="1483"/>
                    <a:pt x="1629" y="4506"/>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199" name="Google Shape;6199;p62"/>
            <p:cNvSpPr/>
            <p:nvPr/>
          </p:nvSpPr>
          <p:spPr>
            <a:xfrm>
              <a:off x="6678775" y="2011638"/>
              <a:ext cx="218450" cy="246125"/>
            </a:xfrm>
            <a:custGeom>
              <a:avLst/>
              <a:gdLst/>
              <a:ahLst/>
              <a:cxnLst/>
              <a:rect l="l" t="t" r="r" b="b"/>
              <a:pathLst>
                <a:path w="8738" h="9845" extrusionOk="0">
                  <a:moveTo>
                    <a:pt x="6794" y="685"/>
                  </a:moveTo>
                  <a:cubicBezTo>
                    <a:pt x="6275" y="1905"/>
                    <a:pt x="5570" y="3271"/>
                    <a:pt x="4682" y="4337"/>
                  </a:cubicBezTo>
                  <a:cubicBezTo>
                    <a:pt x="2853" y="6530"/>
                    <a:pt x="245" y="7442"/>
                    <a:pt x="245" y="7442"/>
                  </a:cubicBezTo>
                  <a:lnTo>
                    <a:pt x="0" y="9844"/>
                  </a:lnTo>
                  <a:cubicBezTo>
                    <a:pt x="0" y="9844"/>
                    <a:pt x="3479" y="8498"/>
                    <a:pt x="5904" y="5570"/>
                  </a:cubicBezTo>
                  <a:cubicBezTo>
                    <a:pt x="7275" y="3914"/>
                    <a:pt x="8185" y="1550"/>
                    <a:pt x="8738" y="0"/>
                  </a:cubicBezTo>
                  <a:cubicBezTo>
                    <a:pt x="8102" y="251"/>
                    <a:pt x="7457" y="486"/>
                    <a:pt x="6794" y="685"/>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0" name="Google Shape;6200;p62"/>
            <p:cNvSpPr/>
            <p:nvPr/>
          </p:nvSpPr>
          <p:spPr>
            <a:xfrm>
              <a:off x="5960600" y="1545938"/>
              <a:ext cx="889300" cy="1213800"/>
            </a:xfrm>
            <a:custGeom>
              <a:avLst/>
              <a:gdLst/>
              <a:ahLst/>
              <a:cxnLst/>
              <a:rect l="l" t="t" r="r" b="b"/>
              <a:pathLst>
                <a:path w="35572" h="48552" extrusionOk="0">
                  <a:moveTo>
                    <a:pt x="13724" y="17662"/>
                  </a:moveTo>
                  <a:cubicBezTo>
                    <a:pt x="14922" y="18743"/>
                    <a:pt x="20654" y="17357"/>
                    <a:pt x="24035" y="17975"/>
                  </a:cubicBezTo>
                  <a:cubicBezTo>
                    <a:pt x="29368" y="18947"/>
                    <a:pt x="34240" y="23399"/>
                    <a:pt x="34764" y="29289"/>
                  </a:cubicBezTo>
                  <a:cubicBezTo>
                    <a:pt x="35571" y="38364"/>
                    <a:pt x="32135" y="42125"/>
                    <a:pt x="26151" y="45138"/>
                  </a:cubicBezTo>
                  <a:cubicBezTo>
                    <a:pt x="19374" y="48552"/>
                    <a:pt x="12800" y="47785"/>
                    <a:pt x="5927" y="45059"/>
                  </a:cubicBezTo>
                  <a:cubicBezTo>
                    <a:pt x="795" y="43023"/>
                    <a:pt x="0" y="37573"/>
                    <a:pt x="4111" y="34541"/>
                  </a:cubicBezTo>
                  <a:cubicBezTo>
                    <a:pt x="4597" y="34184"/>
                    <a:pt x="5752" y="34163"/>
                    <a:pt x="6256" y="34498"/>
                  </a:cubicBezTo>
                  <a:cubicBezTo>
                    <a:pt x="9545" y="36682"/>
                    <a:pt x="18333" y="38995"/>
                    <a:pt x="19331" y="33473"/>
                  </a:cubicBezTo>
                  <a:cubicBezTo>
                    <a:pt x="19953" y="30031"/>
                    <a:pt x="14939" y="29040"/>
                    <a:pt x="10670" y="29098"/>
                  </a:cubicBezTo>
                  <a:cubicBezTo>
                    <a:pt x="3490" y="29195"/>
                    <a:pt x="2174" y="27684"/>
                    <a:pt x="2307" y="22097"/>
                  </a:cubicBezTo>
                  <a:cubicBezTo>
                    <a:pt x="2415" y="17617"/>
                    <a:pt x="1576" y="3673"/>
                    <a:pt x="5503" y="2240"/>
                  </a:cubicBezTo>
                  <a:cubicBezTo>
                    <a:pt x="11638" y="0"/>
                    <a:pt x="21260" y="1191"/>
                    <a:pt x="28129" y="1598"/>
                  </a:cubicBezTo>
                  <a:cubicBezTo>
                    <a:pt x="33680" y="1926"/>
                    <a:pt x="34306" y="11964"/>
                    <a:pt x="25195" y="11964"/>
                  </a:cubicBezTo>
                  <a:cubicBezTo>
                    <a:pt x="21984" y="11964"/>
                    <a:pt x="14924" y="10249"/>
                    <a:pt x="13318" y="11964"/>
                  </a:cubicBezTo>
                  <a:cubicBezTo>
                    <a:pt x="11943" y="13430"/>
                    <a:pt x="12333" y="15962"/>
                    <a:pt x="13724" y="17662"/>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1" name="Google Shape;6201;p62"/>
            <p:cNvSpPr/>
            <p:nvPr/>
          </p:nvSpPr>
          <p:spPr>
            <a:xfrm>
              <a:off x="6474300" y="2102563"/>
              <a:ext cx="132100" cy="136225"/>
            </a:xfrm>
            <a:custGeom>
              <a:avLst/>
              <a:gdLst/>
              <a:ahLst/>
              <a:cxnLst/>
              <a:rect l="l" t="t" r="r" b="b"/>
              <a:pathLst>
                <a:path w="5284" h="5449" extrusionOk="0">
                  <a:moveTo>
                    <a:pt x="605" y="2347"/>
                  </a:moveTo>
                  <a:cubicBezTo>
                    <a:pt x="1" y="5449"/>
                    <a:pt x="5260" y="4352"/>
                    <a:pt x="5269" y="2850"/>
                  </a:cubicBezTo>
                  <a:cubicBezTo>
                    <a:pt x="5284" y="715"/>
                    <a:pt x="1061" y="1"/>
                    <a:pt x="605" y="2347"/>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2" name="Google Shape;6202;p62"/>
            <p:cNvSpPr/>
            <p:nvPr/>
          </p:nvSpPr>
          <p:spPr>
            <a:xfrm>
              <a:off x="6200300" y="2106338"/>
              <a:ext cx="139875" cy="133275"/>
            </a:xfrm>
            <a:custGeom>
              <a:avLst/>
              <a:gdLst/>
              <a:ahLst/>
              <a:cxnLst/>
              <a:rect l="l" t="t" r="r" b="b"/>
              <a:pathLst>
                <a:path w="5595" h="5331" extrusionOk="0">
                  <a:moveTo>
                    <a:pt x="4768" y="3036"/>
                  </a:moveTo>
                  <a:cubicBezTo>
                    <a:pt x="5594" y="0"/>
                    <a:pt x="292" y="703"/>
                    <a:pt x="171" y="2194"/>
                  </a:cubicBezTo>
                  <a:cubicBezTo>
                    <a:pt x="1" y="4312"/>
                    <a:pt x="4141" y="5330"/>
                    <a:pt x="4768" y="3036"/>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3" name="Google Shape;6203;p62"/>
            <p:cNvSpPr/>
            <p:nvPr/>
          </p:nvSpPr>
          <p:spPr>
            <a:xfrm>
              <a:off x="5999950" y="1593738"/>
              <a:ext cx="237775" cy="682075"/>
            </a:xfrm>
            <a:custGeom>
              <a:avLst/>
              <a:gdLst/>
              <a:ahLst/>
              <a:cxnLst/>
              <a:rect l="l" t="t" r="r" b="b"/>
              <a:pathLst>
                <a:path w="9511" h="27283" extrusionOk="0">
                  <a:moveTo>
                    <a:pt x="9095" y="27186"/>
                  </a:moveTo>
                  <a:cubicBezTo>
                    <a:pt x="9232" y="27184"/>
                    <a:pt x="9372" y="27183"/>
                    <a:pt x="9511" y="27183"/>
                  </a:cubicBezTo>
                  <a:cubicBezTo>
                    <a:pt x="5177" y="19007"/>
                    <a:pt x="3723" y="9004"/>
                    <a:pt x="4948" y="0"/>
                  </a:cubicBezTo>
                  <a:cubicBezTo>
                    <a:pt x="4599" y="102"/>
                    <a:pt x="4257" y="208"/>
                    <a:pt x="3928" y="327"/>
                  </a:cubicBezTo>
                  <a:cubicBezTo>
                    <a:pt x="1" y="1760"/>
                    <a:pt x="838" y="15702"/>
                    <a:pt x="732" y="20184"/>
                  </a:cubicBezTo>
                  <a:cubicBezTo>
                    <a:pt x="598" y="25772"/>
                    <a:pt x="1915" y="27282"/>
                    <a:pt x="9095" y="27186"/>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4" name="Google Shape;6204;p62"/>
            <p:cNvSpPr/>
            <p:nvPr/>
          </p:nvSpPr>
          <p:spPr>
            <a:xfrm>
              <a:off x="5960600" y="2400013"/>
              <a:ext cx="792325" cy="359675"/>
            </a:xfrm>
            <a:custGeom>
              <a:avLst/>
              <a:gdLst/>
              <a:ahLst/>
              <a:cxnLst/>
              <a:rect l="l" t="t" r="r" b="b"/>
              <a:pathLst>
                <a:path w="31693" h="14387" extrusionOk="0">
                  <a:moveTo>
                    <a:pt x="25814" y="7138"/>
                  </a:moveTo>
                  <a:cubicBezTo>
                    <a:pt x="22287" y="6516"/>
                    <a:pt x="19126" y="4824"/>
                    <a:pt x="16553" y="2422"/>
                  </a:cubicBezTo>
                  <a:cubicBezTo>
                    <a:pt x="13412" y="3410"/>
                    <a:pt x="8525" y="1841"/>
                    <a:pt x="6256" y="335"/>
                  </a:cubicBezTo>
                  <a:cubicBezTo>
                    <a:pt x="5753" y="0"/>
                    <a:pt x="4597" y="21"/>
                    <a:pt x="4111" y="378"/>
                  </a:cubicBezTo>
                  <a:cubicBezTo>
                    <a:pt x="0" y="3410"/>
                    <a:pt x="795" y="8861"/>
                    <a:pt x="5927" y="10896"/>
                  </a:cubicBezTo>
                  <a:cubicBezTo>
                    <a:pt x="12802" y="13622"/>
                    <a:pt x="19374" y="14386"/>
                    <a:pt x="26151" y="10975"/>
                  </a:cubicBezTo>
                  <a:cubicBezTo>
                    <a:pt x="28381" y="9851"/>
                    <a:pt x="30258" y="8624"/>
                    <a:pt x="31692" y="7056"/>
                  </a:cubicBezTo>
                  <a:cubicBezTo>
                    <a:pt x="29755" y="7412"/>
                    <a:pt x="27780" y="7482"/>
                    <a:pt x="25814" y="7138"/>
                  </a:cubicBezTo>
                  <a:close/>
                </a:path>
              </a:pathLst>
            </a:custGeom>
            <a:solidFill>
              <a:schemeClr val="lt2"/>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5" name="Google Shape;6205;p62"/>
            <p:cNvSpPr/>
            <p:nvPr/>
          </p:nvSpPr>
          <p:spPr>
            <a:xfrm>
              <a:off x="6355650" y="2165438"/>
              <a:ext cx="80625" cy="46100"/>
            </a:xfrm>
            <a:custGeom>
              <a:avLst/>
              <a:gdLst/>
              <a:ahLst/>
              <a:cxnLst/>
              <a:rect l="l" t="t" r="r" b="b"/>
              <a:pathLst>
                <a:path w="3225" h="1844" extrusionOk="0">
                  <a:moveTo>
                    <a:pt x="233" y="1"/>
                  </a:moveTo>
                  <a:cubicBezTo>
                    <a:pt x="104" y="1"/>
                    <a:pt x="1" y="104"/>
                    <a:pt x="1" y="232"/>
                  </a:cubicBezTo>
                  <a:cubicBezTo>
                    <a:pt x="1" y="1120"/>
                    <a:pt x="723" y="1844"/>
                    <a:pt x="1612" y="1844"/>
                  </a:cubicBezTo>
                  <a:cubicBezTo>
                    <a:pt x="2501" y="1844"/>
                    <a:pt x="3225" y="1120"/>
                    <a:pt x="3223" y="232"/>
                  </a:cubicBezTo>
                  <a:cubicBezTo>
                    <a:pt x="3223" y="104"/>
                    <a:pt x="3120" y="1"/>
                    <a:pt x="2992" y="1"/>
                  </a:cubicBezTo>
                  <a:cubicBezTo>
                    <a:pt x="2864" y="1"/>
                    <a:pt x="2760" y="104"/>
                    <a:pt x="2760" y="232"/>
                  </a:cubicBezTo>
                  <a:cubicBezTo>
                    <a:pt x="2760" y="865"/>
                    <a:pt x="2245" y="1380"/>
                    <a:pt x="1612" y="1380"/>
                  </a:cubicBezTo>
                  <a:cubicBezTo>
                    <a:pt x="979" y="1380"/>
                    <a:pt x="464" y="865"/>
                    <a:pt x="464" y="232"/>
                  </a:cubicBezTo>
                  <a:cubicBezTo>
                    <a:pt x="464" y="104"/>
                    <a:pt x="361" y="1"/>
                    <a:pt x="233" y="1"/>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6" name="Google Shape;6206;p62"/>
            <p:cNvSpPr/>
            <p:nvPr/>
          </p:nvSpPr>
          <p:spPr>
            <a:xfrm>
              <a:off x="6451825" y="2084063"/>
              <a:ext cx="82875" cy="82900"/>
            </a:xfrm>
            <a:custGeom>
              <a:avLst/>
              <a:gdLst/>
              <a:ahLst/>
              <a:cxnLst/>
              <a:rect l="l" t="t" r="r" b="b"/>
              <a:pathLst>
                <a:path w="3315" h="3316" extrusionOk="0">
                  <a:moveTo>
                    <a:pt x="3314" y="1658"/>
                  </a:moveTo>
                  <a:cubicBezTo>
                    <a:pt x="3314" y="2573"/>
                    <a:pt x="2572" y="3315"/>
                    <a:pt x="1656" y="3315"/>
                  </a:cubicBezTo>
                  <a:cubicBezTo>
                    <a:pt x="741" y="3315"/>
                    <a:pt x="0" y="2573"/>
                    <a:pt x="0" y="1658"/>
                  </a:cubicBezTo>
                  <a:cubicBezTo>
                    <a:pt x="0" y="743"/>
                    <a:pt x="741" y="1"/>
                    <a:pt x="1656" y="1"/>
                  </a:cubicBezTo>
                  <a:cubicBezTo>
                    <a:pt x="2572" y="0"/>
                    <a:pt x="3314" y="741"/>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7" name="Google Shape;6207;p62"/>
            <p:cNvSpPr/>
            <p:nvPr/>
          </p:nvSpPr>
          <p:spPr>
            <a:xfrm>
              <a:off x="6486600" y="2110238"/>
              <a:ext cx="30375" cy="30350"/>
            </a:xfrm>
            <a:custGeom>
              <a:avLst/>
              <a:gdLst/>
              <a:ahLst/>
              <a:cxnLst/>
              <a:rect l="l" t="t" r="r" b="b"/>
              <a:pathLst>
                <a:path w="1215" h="1214" extrusionOk="0">
                  <a:moveTo>
                    <a:pt x="1214" y="607"/>
                  </a:moveTo>
                  <a:cubicBezTo>
                    <a:pt x="1214" y="942"/>
                    <a:pt x="942" y="1214"/>
                    <a:pt x="607" y="1214"/>
                  </a:cubicBezTo>
                  <a:cubicBezTo>
                    <a:pt x="273" y="1214"/>
                    <a:pt x="1" y="943"/>
                    <a:pt x="1" y="607"/>
                  </a:cubicBezTo>
                  <a:cubicBezTo>
                    <a:pt x="1" y="272"/>
                    <a:pt x="273"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8" name="Google Shape;6208;p62"/>
            <p:cNvSpPr/>
            <p:nvPr/>
          </p:nvSpPr>
          <p:spPr>
            <a:xfrm>
              <a:off x="6465950" y="2130088"/>
              <a:ext cx="10475" cy="10425"/>
            </a:xfrm>
            <a:custGeom>
              <a:avLst/>
              <a:gdLst/>
              <a:ahLst/>
              <a:cxnLst/>
              <a:rect l="l" t="t" r="r" b="b"/>
              <a:pathLst>
                <a:path w="419" h="417" extrusionOk="0">
                  <a:moveTo>
                    <a:pt x="419" y="209"/>
                  </a:moveTo>
                  <a:cubicBezTo>
                    <a:pt x="419" y="325"/>
                    <a:pt x="324" y="417"/>
                    <a:pt x="209" y="417"/>
                  </a:cubicBezTo>
                  <a:cubicBezTo>
                    <a:pt x="94" y="417"/>
                    <a:pt x="0" y="325"/>
                    <a:pt x="0" y="209"/>
                  </a:cubicBezTo>
                  <a:cubicBezTo>
                    <a:pt x="0" y="93"/>
                    <a:pt x="92" y="0"/>
                    <a:pt x="209" y="0"/>
                  </a:cubicBezTo>
                  <a:cubicBezTo>
                    <a:pt x="326"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09" name="Google Shape;6209;p62"/>
            <p:cNvSpPr/>
            <p:nvPr/>
          </p:nvSpPr>
          <p:spPr>
            <a:xfrm>
              <a:off x="6268900" y="2084063"/>
              <a:ext cx="82900" cy="82900"/>
            </a:xfrm>
            <a:custGeom>
              <a:avLst/>
              <a:gdLst/>
              <a:ahLst/>
              <a:cxnLst/>
              <a:rect l="l" t="t" r="r" b="b"/>
              <a:pathLst>
                <a:path w="3316" h="3316" extrusionOk="0">
                  <a:moveTo>
                    <a:pt x="3316" y="1658"/>
                  </a:moveTo>
                  <a:cubicBezTo>
                    <a:pt x="3316" y="2573"/>
                    <a:pt x="2573" y="3315"/>
                    <a:pt x="1658" y="3315"/>
                  </a:cubicBezTo>
                  <a:cubicBezTo>
                    <a:pt x="742" y="3315"/>
                    <a:pt x="1" y="2573"/>
                    <a:pt x="1" y="1658"/>
                  </a:cubicBezTo>
                  <a:cubicBezTo>
                    <a:pt x="1" y="743"/>
                    <a:pt x="744" y="1"/>
                    <a:pt x="1658" y="1"/>
                  </a:cubicBezTo>
                  <a:cubicBezTo>
                    <a:pt x="2573" y="0"/>
                    <a:pt x="3316" y="741"/>
                    <a:pt x="3316" y="1658"/>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0" name="Google Shape;6210;p62"/>
            <p:cNvSpPr/>
            <p:nvPr/>
          </p:nvSpPr>
          <p:spPr>
            <a:xfrm>
              <a:off x="6303700" y="2110238"/>
              <a:ext cx="30350" cy="30350"/>
            </a:xfrm>
            <a:custGeom>
              <a:avLst/>
              <a:gdLst/>
              <a:ahLst/>
              <a:cxnLst/>
              <a:rect l="l" t="t" r="r" b="b"/>
              <a:pathLst>
                <a:path w="1214" h="1214" extrusionOk="0">
                  <a:moveTo>
                    <a:pt x="1214" y="607"/>
                  </a:moveTo>
                  <a:cubicBezTo>
                    <a:pt x="1214" y="942"/>
                    <a:pt x="942" y="1214"/>
                    <a:pt x="607" y="1214"/>
                  </a:cubicBezTo>
                  <a:cubicBezTo>
                    <a:pt x="272" y="1214"/>
                    <a:pt x="0" y="943"/>
                    <a:pt x="0" y="607"/>
                  </a:cubicBezTo>
                  <a:cubicBezTo>
                    <a:pt x="0" y="272"/>
                    <a:pt x="272" y="0"/>
                    <a:pt x="607" y="0"/>
                  </a:cubicBezTo>
                  <a:cubicBezTo>
                    <a:pt x="942" y="0"/>
                    <a:pt x="1214" y="272"/>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1" name="Google Shape;6211;p62"/>
            <p:cNvSpPr/>
            <p:nvPr/>
          </p:nvSpPr>
          <p:spPr>
            <a:xfrm>
              <a:off x="6283050" y="2130088"/>
              <a:ext cx="10500" cy="10425"/>
            </a:xfrm>
            <a:custGeom>
              <a:avLst/>
              <a:gdLst/>
              <a:ahLst/>
              <a:cxnLst/>
              <a:rect l="l" t="t" r="r" b="b"/>
              <a:pathLst>
                <a:path w="420" h="417" extrusionOk="0">
                  <a:moveTo>
                    <a:pt x="419" y="209"/>
                  </a:moveTo>
                  <a:cubicBezTo>
                    <a:pt x="419" y="325"/>
                    <a:pt x="325" y="417"/>
                    <a:pt x="210" y="417"/>
                  </a:cubicBezTo>
                  <a:cubicBezTo>
                    <a:pt x="95" y="417"/>
                    <a:pt x="1" y="325"/>
                    <a:pt x="1" y="209"/>
                  </a:cubicBezTo>
                  <a:cubicBezTo>
                    <a:pt x="1" y="93"/>
                    <a:pt x="94" y="0"/>
                    <a:pt x="210" y="0"/>
                  </a:cubicBezTo>
                  <a:cubicBezTo>
                    <a:pt x="325" y="0"/>
                    <a:pt x="419" y="93"/>
                    <a:pt x="419" y="209"/>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2" name="Google Shape;6212;p62"/>
            <p:cNvSpPr/>
            <p:nvPr/>
          </p:nvSpPr>
          <p:spPr>
            <a:xfrm>
              <a:off x="6166875" y="1623413"/>
              <a:ext cx="145450" cy="84725"/>
            </a:xfrm>
            <a:custGeom>
              <a:avLst/>
              <a:gdLst/>
              <a:ahLst/>
              <a:cxnLst/>
              <a:rect l="l" t="t" r="r" b="b"/>
              <a:pathLst>
                <a:path w="5818" h="3389" extrusionOk="0">
                  <a:moveTo>
                    <a:pt x="4365" y="0"/>
                  </a:moveTo>
                  <a:cubicBezTo>
                    <a:pt x="4323" y="0"/>
                    <a:pt x="4281" y="2"/>
                    <a:pt x="4239" y="6"/>
                  </a:cubicBezTo>
                  <a:cubicBezTo>
                    <a:pt x="4110" y="19"/>
                    <a:pt x="3974" y="27"/>
                    <a:pt x="3833" y="37"/>
                  </a:cubicBezTo>
                  <a:cubicBezTo>
                    <a:pt x="2879" y="105"/>
                    <a:pt x="1690" y="189"/>
                    <a:pt x="752" y="877"/>
                  </a:cubicBezTo>
                  <a:cubicBezTo>
                    <a:pt x="134" y="1331"/>
                    <a:pt x="1" y="2202"/>
                    <a:pt x="454" y="2820"/>
                  </a:cubicBezTo>
                  <a:cubicBezTo>
                    <a:pt x="728" y="3191"/>
                    <a:pt x="1148" y="3388"/>
                    <a:pt x="1576" y="3388"/>
                  </a:cubicBezTo>
                  <a:cubicBezTo>
                    <a:pt x="1861" y="3388"/>
                    <a:pt x="2149" y="3300"/>
                    <a:pt x="2396" y="3117"/>
                  </a:cubicBezTo>
                  <a:cubicBezTo>
                    <a:pt x="2686" y="2904"/>
                    <a:pt x="3493" y="2848"/>
                    <a:pt x="4028" y="2810"/>
                  </a:cubicBezTo>
                  <a:cubicBezTo>
                    <a:pt x="4188" y="2798"/>
                    <a:pt x="4343" y="2788"/>
                    <a:pt x="4489" y="2775"/>
                  </a:cubicBezTo>
                  <a:cubicBezTo>
                    <a:pt x="5253" y="2707"/>
                    <a:pt x="5817" y="2030"/>
                    <a:pt x="5747" y="1266"/>
                  </a:cubicBezTo>
                  <a:cubicBezTo>
                    <a:pt x="5683" y="543"/>
                    <a:pt x="5080" y="0"/>
                    <a:pt x="4365"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3" name="Google Shape;6213;p62"/>
            <p:cNvSpPr/>
            <p:nvPr/>
          </p:nvSpPr>
          <p:spPr>
            <a:xfrm>
              <a:off x="6372350" y="1614938"/>
              <a:ext cx="309125" cy="71200"/>
            </a:xfrm>
            <a:custGeom>
              <a:avLst/>
              <a:gdLst/>
              <a:ahLst/>
              <a:cxnLst/>
              <a:rect l="l" t="t" r="r" b="b"/>
              <a:pathLst>
                <a:path w="12365" h="2848" extrusionOk="0">
                  <a:moveTo>
                    <a:pt x="6496" y="0"/>
                  </a:moveTo>
                  <a:cubicBezTo>
                    <a:pt x="4867" y="0"/>
                    <a:pt x="3127" y="17"/>
                    <a:pt x="1373" y="67"/>
                  </a:cubicBezTo>
                  <a:cubicBezTo>
                    <a:pt x="606" y="89"/>
                    <a:pt x="0" y="729"/>
                    <a:pt x="22" y="1496"/>
                  </a:cubicBezTo>
                  <a:cubicBezTo>
                    <a:pt x="43" y="2251"/>
                    <a:pt x="661" y="2847"/>
                    <a:pt x="1411" y="2847"/>
                  </a:cubicBezTo>
                  <a:cubicBezTo>
                    <a:pt x="1424" y="2847"/>
                    <a:pt x="1437" y="2845"/>
                    <a:pt x="1451" y="2845"/>
                  </a:cubicBezTo>
                  <a:cubicBezTo>
                    <a:pt x="3185" y="2797"/>
                    <a:pt x="4909" y="2780"/>
                    <a:pt x="6523" y="2780"/>
                  </a:cubicBezTo>
                  <a:cubicBezTo>
                    <a:pt x="8138" y="2780"/>
                    <a:pt x="9644" y="2797"/>
                    <a:pt x="10942" y="2816"/>
                  </a:cubicBezTo>
                  <a:lnTo>
                    <a:pt x="10963" y="2816"/>
                  </a:lnTo>
                  <a:cubicBezTo>
                    <a:pt x="11721" y="2816"/>
                    <a:pt x="12341" y="2207"/>
                    <a:pt x="12352" y="1447"/>
                  </a:cubicBezTo>
                  <a:cubicBezTo>
                    <a:pt x="12364" y="679"/>
                    <a:pt x="11750" y="47"/>
                    <a:pt x="10983" y="36"/>
                  </a:cubicBezTo>
                  <a:cubicBezTo>
                    <a:pt x="9666" y="17"/>
                    <a:pt x="8137" y="0"/>
                    <a:pt x="6496"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4" name="Google Shape;6214;p62"/>
            <p:cNvSpPr/>
            <p:nvPr/>
          </p:nvSpPr>
          <p:spPr>
            <a:xfrm>
              <a:off x="6639425" y="2430613"/>
              <a:ext cx="115050" cy="129300"/>
            </a:xfrm>
            <a:custGeom>
              <a:avLst/>
              <a:gdLst/>
              <a:ahLst/>
              <a:cxnLst/>
              <a:rect l="l" t="t" r="r" b="b"/>
              <a:pathLst>
                <a:path w="4602" h="5172" extrusionOk="0">
                  <a:moveTo>
                    <a:pt x="3019" y="0"/>
                  </a:moveTo>
                  <a:cubicBezTo>
                    <a:pt x="2501" y="0"/>
                    <a:pt x="2003" y="292"/>
                    <a:pt x="1763" y="790"/>
                  </a:cubicBezTo>
                  <a:cubicBezTo>
                    <a:pt x="1411" y="1524"/>
                    <a:pt x="971" y="2255"/>
                    <a:pt x="454" y="2959"/>
                  </a:cubicBezTo>
                  <a:cubicBezTo>
                    <a:pt x="0" y="3577"/>
                    <a:pt x="134" y="4447"/>
                    <a:pt x="752" y="4901"/>
                  </a:cubicBezTo>
                  <a:cubicBezTo>
                    <a:pt x="999" y="5083"/>
                    <a:pt x="1289" y="5171"/>
                    <a:pt x="1573" y="5171"/>
                  </a:cubicBezTo>
                  <a:cubicBezTo>
                    <a:pt x="2001" y="5171"/>
                    <a:pt x="2422" y="4974"/>
                    <a:pt x="2696" y="4603"/>
                  </a:cubicBezTo>
                  <a:cubicBezTo>
                    <a:pt x="3314" y="3761"/>
                    <a:pt x="3845" y="2881"/>
                    <a:pt x="4271" y="1991"/>
                  </a:cubicBezTo>
                  <a:cubicBezTo>
                    <a:pt x="4602" y="1297"/>
                    <a:pt x="4310" y="469"/>
                    <a:pt x="3618" y="136"/>
                  </a:cubicBezTo>
                  <a:cubicBezTo>
                    <a:pt x="3424" y="44"/>
                    <a:pt x="3220" y="0"/>
                    <a:pt x="3019"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5" name="Google Shape;6215;p62"/>
            <p:cNvSpPr/>
            <p:nvPr/>
          </p:nvSpPr>
          <p:spPr>
            <a:xfrm>
              <a:off x="6607975" y="2063913"/>
              <a:ext cx="171825" cy="290500"/>
            </a:xfrm>
            <a:custGeom>
              <a:avLst/>
              <a:gdLst/>
              <a:ahLst/>
              <a:cxnLst/>
              <a:rect l="l" t="t" r="r" b="b"/>
              <a:pathLst>
                <a:path w="6873" h="11620" extrusionOk="0">
                  <a:moveTo>
                    <a:pt x="1538" y="0"/>
                  </a:moveTo>
                  <a:cubicBezTo>
                    <a:pt x="1195" y="0"/>
                    <a:pt x="851" y="127"/>
                    <a:pt x="582" y="381"/>
                  </a:cubicBezTo>
                  <a:cubicBezTo>
                    <a:pt x="24" y="910"/>
                    <a:pt x="1" y="1789"/>
                    <a:pt x="528" y="2346"/>
                  </a:cubicBezTo>
                  <a:cubicBezTo>
                    <a:pt x="2599" y="4535"/>
                    <a:pt x="3883" y="7439"/>
                    <a:pt x="4051" y="10311"/>
                  </a:cubicBezTo>
                  <a:cubicBezTo>
                    <a:pt x="4095" y="11050"/>
                    <a:pt x="4707" y="11620"/>
                    <a:pt x="5437" y="11620"/>
                  </a:cubicBezTo>
                  <a:cubicBezTo>
                    <a:pt x="5466" y="11620"/>
                    <a:pt x="5493" y="11619"/>
                    <a:pt x="5521" y="11618"/>
                  </a:cubicBezTo>
                  <a:cubicBezTo>
                    <a:pt x="6288" y="11573"/>
                    <a:pt x="6873" y="10916"/>
                    <a:pt x="6828" y="10149"/>
                  </a:cubicBezTo>
                  <a:cubicBezTo>
                    <a:pt x="6623" y="6634"/>
                    <a:pt x="5063" y="3094"/>
                    <a:pt x="2548" y="436"/>
                  </a:cubicBezTo>
                  <a:cubicBezTo>
                    <a:pt x="2274" y="146"/>
                    <a:pt x="1906" y="0"/>
                    <a:pt x="1538"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grpSp>
        <p:nvGrpSpPr>
          <p:cNvPr id="6216" name="Google Shape;6216;p62"/>
          <p:cNvGrpSpPr/>
          <p:nvPr/>
        </p:nvGrpSpPr>
        <p:grpSpPr>
          <a:xfrm>
            <a:off x="10557095" y="572355"/>
            <a:ext cx="623147" cy="618067"/>
            <a:chOff x="7148425" y="1605425"/>
            <a:chExt cx="1265825" cy="1276025"/>
          </a:xfrm>
        </p:grpSpPr>
        <p:sp>
          <p:nvSpPr>
            <p:cNvPr id="6217" name="Google Shape;6217;p62"/>
            <p:cNvSpPr/>
            <p:nvPr/>
          </p:nvSpPr>
          <p:spPr>
            <a:xfrm>
              <a:off x="7542950" y="2722450"/>
              <a:ext cx="93725" cy="159000"/>
            </a:xfrm>
            <a:custGeom>
              <a:avLst/>
              <a:gdLst/>
              <a:ahLst/>
              <a:cxnLst/>
              <a:rect l="l" t="t" r="r" b="b"/>
              <a:pathLst>
                <a:path w="3749" h="6360" extrusionOk="0">
                  <a:moveTo>
                    <a:pt x="2446" y="0"/>
                  </a:moveTo>
                  <a:cubicBezTo>
                    <a:pt x="2446" y="0"/>
                    <a:pt x="3043" y="4749"/>
                    <a:pt x="2500" y="5006"/>
                  </a:cubicBezTo>
                  <a:cubicBezTo>
                    <a:pt x="1956" y="5262"/>
                    <a:pt x="125" y="5336"/>
                    <a:pt x="62" y="5848"/>
                  </a:cubicBezTo>
                  <a:cubicBezTo>
                    <a:pt x="0" y="6359"/>
                    <a:pt x="3748" y="5837"/>
                    <a:pt x="3748" y="5837"/>
                  </a:cubicBezTo>
                  <a:lnTo>
                    <a:pt x="3748" y="811"/>
                  </a:ln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8" name="Google Shape;6218;p62"/>
            <p:cNvSpPr/>
            <p:nvPr/>
          </p:nvSpPr>
          <p:spPr>
            <a:xfrm>
              <a:off x="7891450" y="2722450"/>
              <a:ext cx="93825" cy="159000"/>
            </a:xfrm>
            <a:custGeom>
              <a:avLst/>
              <a:gdLst/>
              <a:ahLst/>
              <a:cxnLst/>
              <a:rect l="l" t="t" r="r" b="b"/>
              <a:pathLst>
                <a:path w="3753" h="6360" extrusionOk="0">
                  <a:moveTo>
                    <a:pt x="1309" y="0"/>
                  </a:moveTo>
                  <a:cubicBezTo>
                    <a:pt x="1309" y="0"/>
                    <a:pt x="711" y="4749"/>
                    <a:pt x="1254" y="5006"/>
                  </a:cubicBezTo>
                  <a:cubicBezTo>
                    <a:pt x="1798" y="5262"/>
                    <a:pt x="3629" y="5336"/>
                    <a:pt x="3690" y="5848"/>
                  </a:cubicBezTo>
                  <a:cubicBezTo>
                    <a:pt x="3753" y="6359"/>
                    <a:pt x="1" y="5837"/>
                    <a:pt x="1" y="5837"/>
                  </a:cubicBezTo>
                  <a:lnTo>
                    <a:pt x="1" y="811"/>
                  </a:ln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19" name="Google Shape;6219;p62"/>
            <p:cNvSpPr/>
            <p:nvPr/>
          </p:nvSpPr>
          <p:spPr>
            <a:xfrm>
              <a:off x="8029625" y="1953325"/>
              <a:ext cx="384625" cy="343575"/>
            </a:xfrm>
            <a:custGeom>
              <a:avLst/>
              <a:gdLst/>
              <a:ahLst/>
              <a:cxnLst/>
              <a:rect l="l" t="t" r="r" b="b"/>
              <a:pathLst>
                <a:path w="15385" h="13743" extrusionOk="0">
                  <a:moveTo>
                    <a:pt x="826" y="11474"/>
                  </a:moveTo>
                  <a:cubicBezTo>
                    <a:pt x="826" y="11474"/>
                    <a:pt x="3575" y="11228"/>
                    <a:pt x="5888" y="9548"/>
                  </a:cubicBezTo>
                  <a:cubicBezTo>
                    <a:pt x="8198" y="7868"/>
                    <a:pt x="10070" y="4753"/>
                    <a:pt x="10520" y="4004"/>
                  </a:cubicBezTo>
                  <a:cubicBezTo>
                    <a:pt x="11417" y="2504"/>
                    <a:pt x="10308" y="1131"/>
                    <a:pt x="10823" y="815"/>
                  </a:cubicBezTo>
                  <a:cubicBezTo>
                    <a:pt x="11345" y="498"/>
                    <a:pt x="12042" y="1864"/>
                    <a:pt x="12042" y="1864"/>
                  </a:cubicBezTo>
                  <a:cubicBezTo>
                    <a:pt x="12042" y="1864"/>
                    <a:pt x="12622" y="140"/>
                    <a:pt x="13222" y="60"/>
                  </a:cubicBezTo>
                  <a:cubicBezTo>
                    <a:pt x="13677" y="1"/>
                    <a:pt x="12942" y="2250"/>
                    <a:pt x="12942" y="2250"/>
                  </a:cubicBezTo>
                  <a:cubicBezTo>
                    <a:pt x="12942" y="2250"/>
                    <a:pt x="15062" y="1228"/>
                    <a:pt x="15222" y="1741"/>
                  </a:cubicBezTo>
                  <a:cubicBezTo>
                    <a:pt x="15384" y="2253"/>
                    <a:pt x="13566" y="3249"/>
                    <a:pt x="13566" y="3249"/>
                  </a:cubicBezTo>
                  <a:cubicBezTo>
                    <a:pt x="13566" y="3249"/>
                    <a:pt x="14649" y="3824"/>
                    <a:pt x="14565" y="4253"/>
                  </a:cubicBezTo>
                  <a:cubicBezTo>
                    <a:pt x="14478" y="4696"/>
                    <a:pt x="12768" y="4042"/>
                    <a:pt x="11801" y="4996"/>
                  </a:cubicBezTo>
                  <a:cubicBezTo>
                    <a:pt x="11359" y="5432"/>
                    <a:pt x="9367" y="9137"/>
                    <a:pt x="6769" y="11041"/>
                  </a:cubicBezTo>
                  <a:cubicBezTo>
                    <a:pt x="3702" y="13288"/>
                    <a:pt x="0" y="13743"/>
                    <a:pt x="0" y="13743"/>
                  </a:cubicBez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0" name="Google Shape;6220;p62"/>
            <p:cNvSpPr/>
            <p:nvPr/>
          </p:nvSpPr>
          <p:spPr>
            <a:xfrm>
              <a:off x="7148425" y="2043775"/>
              <a:ext cx="322950" cy="402350"/>
            </a:xfrm>
            <a:custGeom>
              <a:avLst/>
              <a:gdLst/>
              <a:ahLst/>
              <a:cxnLst/>
              <a:rect l="l" t="t" r="r" b="b"/>
              <a:pathLst>
                <a:path w="12918" h="16094" extrusionOk="0">
                  <a:moveTo>
                    <a:pt x="12540" y="13709"/>
                  </a:moveTo>
                  <a:cubicBezTo>
                    <a:pt x="12540" y="13709"/>
                    <a:pt x="9886" y="12944"/>
                    <a:pt x="7937" y="10854"/>
                  </a:cubicBezTo>
                  <a:cubicBezTo>
                    <a:pt x="5987" y="8765"/>
                    <a:pt x="4741" y="5351"/>
                    <a:pt x="4443" y="4530"/>
                  </a:cubicBezTo>
                  <a:cubicBezTo>
                    <a:pt x="3848" y="2888"/>
                    <a:pt x="5199" y="1750"/>
                    <a:pt x="4752" y="1343"/>
                  </a:cubicBezTo>
                  <a:cubicBezTo>
                    <a:pt x="4300" y="930"/>
                    <a:pt x="3356" y="2140"/>
                    <a:pt x="3356" y="2140"/>
                  </a:cubicBezTo>
                  <a:cubicBezTo>
                    <a:pt x="3356" y="2140"/>
                    <a:pt x="3116" y="338"/>
                    <a:pt x="2540" y="146"/>
                  </a:cubicBezTo>
                  <a:cubicBezTo>
                    <a:pt x="2105" y="0"/>
                    <a:pt x="2399" y="2348"/>
                    <a:pt x="2399" y="2348"/>
                  </a:cubicBezTo>
                  <a:cubicBezTo>
                    <a:pt x="2399" y="2348"/>
                    <a:pt x="512" y="942"/>
                    <a:pt x="256" y="1415"/>
                  </a:cubicBezTo>
                  <a:cubicBezTo>
                    <a:pt x="0" y="1886"/>
                    <a:pt x="1596" y="3210"/>
                    <a:pt x="1596" y="3210"/>
                  </a:cubicBezTo>
                  <a:cubicBezTo>
                    <a:pt x="1596" y="3210"/>
                    <a:pt x="423" y="3570"/>
                    <a:pt x="423" y="4006"/>
                  </a:cubicBezTo>
                  <a:cubicBezTo>
                    <a:pt x="423" y="4457"/>
                    <a:pt x="2228" y="4141"/>
                    <a:pt x="2994" y="5261"/>
                  </a:cubicBezTo>
                  <a:cubicBezTo>
                    <a:pt x="3346" y="5775"/>
                    <a:pt x="4597" y="9791"/>
                    <a:pt x="6787" y="12153"/>
                  </a:cubicBezTo>
                  <a:cubicBezTo>
                    <a:pt x="9368" y="14942"/>
                    <a:pt x="12918" y="16094"/>
                    <a:pt x="12918" y="16093"/>
                  </a:cubicBez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1" name="Google Shape;6221;p62"/>
            <p:cNvSpPr/>
            <p:nvPr/>
          </p:nvSpPr>
          <p:spPr>
            <a:xfrm>
              <a:off x="7332025" y="1605425"/>
              <a:ext cx="886575" cy="1185650"/>
            </a:xfrm>
            <a:custGeom>
              <a:avLst/>
              <a:gdLst/>
              <a:ahLst/>
              <a:cxnLst/>
              <a:rect l="l" t="t" r="r" b="b"/>
              <a:pathLst>
                <a:path w="35463" h="47426" extrusionOk="0">
                  <a:moveTo>
                    <a:pt x="12207" y="19347"/>
                  </a:moveTo>
                  <a:cubicBezTo>
                    <a:pt x="18552" y="16335"/>
                    <a:pt x="24821" y="15749"/>
                    <a:pt x="30272" y="20618"/>
                  </a:cubicBezTo>
                  <a:cubicBezTo>
                    <a:pt x="35233" y="25051"/>
                    <a:pt x="35462" y="31040"/>
                    <a:pt x="33484" y="36928"/>
                  </a:cubicBezTo>
                  <a:cubicBezTo>
                    <a:pt x="31393" y="43152"/>
                    <a:pt x="26344" y="45981"/>
                    <a:pt x="20080" y="46460"/>
                  </a:cubicBezTo>
                  <a:cubicBezTo>
                    <a:pt x="7472" y="47425"/>
                    <a:pt x="283" y="40082"/>
                    <a:pt x="50" y="26028"/>
                  </a:cubicBezTo>
                  <a:cubicBezTo>
                    <a:pt x="0" y="23010"/>
                    <a:pt x="300" y="19908"/>
                    <a:pt x="980" y="16969"/>
                  </a:cubicBezTo>
                  <a:cubicBezTo>
                    <a:pt x="4455" y="1971"/>
                    <a:pt x="17523" y="0"/>
                    <a:pt x="27295" y="2885"/>
                  </a:cubicBezTo>
                  <a:cubicBezTo>
                    <a:pt x="31644" y="4168"/>
                    <a:pt x="32857" y="8633"/>
                    <a:pt x="30057" y="12083"/>
                  </a:cubicBezTo>
                  <a:cubicBezTo>
                    <a:pt x="29723" y="12492"/>
                    <a:pt x="28833" y="12680"/>
                    <a:pt x="28243" y="12612"/>
                  </a:cubicBezTo>
                  <a:cubicBezTo>
                    <a:pt x="25358" y="12281"/>
                    <a:pt x="22471" y="11402"/>
                    <a:pt x="19617" y="11517"/>
                  </a:cubicBezTo>
                  <a:cubicBezTo>
                    <a:pt x="15529" y="11681"/>
                    <a:pt x="12622" y="15066"/>
                    <a:pt x="12207" y="19347"/>
                  </a:cubicBezTo>
                  <a:close/>
                  <a:moveTo>
                    <a:pt x="12442" y="28820"/>
                  </a:moveTo>
                  <a:cubicBezTo>
                    <a:pt x="12585" y="34631"/>
                    <a:pt x="14645" y="37230"/>
                    <a:pt x="18008" y="37106"/>
                  </a:cubicBezTo>
                  <a:cubicBezTo>
                    <a:pt x="20809" y="37003"/>
                    <a:pt x="22516" y="34783"/>
                    <a:pt x="22429" y="31348"/>
                  </a:cubicBezTo>
                  <a:cubicBezTo>
                    <a:pt x="22348" y="28125"/>
                    <a:pt x="20457" y="26055"/>
                    <a:pt x="17494" y="26372"/>
                  </a:cubicBezTo>
                  <a:cubicBezTo>
                    <a:pt x="15219" y="26615"/>
                    <a:pt x="12519" y="26708"/>
                    <a:pt x="12442" y="28820"/>
                  </a:cubicBez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2" name="Google Shape;6222;p62"/>
            <p:cNvSpPr/>
            <p:nvPr/>
          </p:nvSpPr>
          <p:spPr>
            <a:xfrm>
              <a:off x="7856425" y="2137900"/>
              <a:ext cx="132950" cy="142850"/>
            </a:xfrm>
            <a:custGeom>
              <a:avLst/>
              <a:gdLst/>
              <a:ahLst/>
              <a:cxnLst/>
              <a:rect l="l" t="t" r="r" b="b"/>
              <a:pathLst>
                <a:path w="5318" h="5714" extrusionOk="0">
                  <a:moveTo>
                    <a:pt x="124" y="2703"/>
                  </a:moveTo>
                  <a:cubicBezTo>
                    <a:pt x="1" y="5713"/>
                    <a:pt x="5317" y="4821"/>
                    <a:pt x="5161" y="2624"/>
                  </a:cubicBezTo>
                  <a:cubicBezTo>
                    <a:pt x="5006" y="427"/>
                    <a:pt x="237" y="0"/>
                    <a:pt x="124" y="2703"/>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3" name="Google Shape;6223;p62"/>
            <p:cNvSpPr/>
            <p:nvPr/>
          </p:nvSpPr>
          <p:spPr>
            <a:xfrm>
              <a:off x="7555275" y="2149500"/>
              <a:ext cx="132950" cy="142825"/>
            </a:xfrm>
            <a:custGeom>
              <a:avLst/>
              <a:gdLst/>
              <a:ahLst/>
              <a:cxnLst/>
              <a:rect l="l" t="t" r="r" b="b"/>
              <a:pathLst>
                <a:path w="5318" h="5713" extrusionOk="0">
                  <a:moveTo>
                    <a:pt x="124" y="2702"/>
                  </a:moveTo>
                  <a:cubicBezTo>
                    <a:pt x="1" y="5713"/>
                    <a:pt x="5317" y="4819"/>
                    <a:pt x="5161" y="2622"/>
                  </a:cubicBezTo>
                  <a:cubicBezTo>
                    <a:pt x="5006" y="426"/>
                    <a:pt x="237" y="1"/>
                    <a:pt x="124" y="2702"/>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4" name="Google Shape;6224;p62"/>
            <p:cNvSpPr/>
            <p:nvPr/>
          </p:nvSpPr>
          <p:spPr>
            <a:xfrm>
              <a:off x="7844950" y="1649775"/>
              <a:ext cx="308475" cy="272675"/>
            </a:xfrm>
            <a:custGeom>
              <a:avLst/>
              <a:gdLst/>
              <a:ahLst/>
              <a:cxnLst/>
              <a:rect l="l" t="t" r="r" b="b"/>
              <a:pathLst>
                <a:path w="12339" h="10907" extrusionOk="0">
                  <a:moveTo>
                    <a:pt x="4488" y="8791"/>
                  </a:moveTo>
                  <a:cubicBezTo>
                    <a:pt x="4625" y="9318"/>
                    <a:pt x="4751" y="9852"/>
                    <a:pt x="4871" y="10386"/>
                  </a:cubicBezTo>
                  <a:cubicBezTo>
                    <a:pt x="5822" y="10560"/>
                    <a:pt x="6774" y="10729"/>
                    <a:pt x="7725" y="10838"/>
                  </a:cubicBezTo>
                  <a:cubicBezTo>
                    <a:pt x="8316" y="10906"/>
                    <a:pt x="9205" y="10720"/>
                    <a:pt x="9538" y="10309"/>
                  </a:cubicBezTo>
                  <a:cubicBezTo>
                    <a:pt x="12338" y="6860"/>
                    <a:pt x="11126" y="2394"/>
                    <a:pt x="6776" y="1112"/>
                  </a:cubicBezTo>
                  <a:cubicBezTo>
                    <a:pt x="4632" y="479"/>
                    <a:pt x="2328" y="79"/>
                    <a:pt x="1" y="1"/>
                  </a:cubicBezTo>
                  <a:cubicBezTo>
                    <a:pt x="2280" y="2295"/>
                    <a:pt x="3653" y="5581"/>
                    <a:pt x="4488" y="8791"/>
                  </a:cubicBez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5" name="Google Shape;6225;p62"/>
            <p:cNvSpPr/>
            <p:nvPr/>
          </p:nvSpPr>
          <p:spPr>
            <a:xfrm>
              <a:off x="7520375" y="2056900"/>
              <a:ext cx="698225" cy="719875"/>
            </a:xfrm>
            <a:custGeom>
              <a:avLst/>
              <a:gdLst/>
              <a:ahLst/>
              <a:cxnLst/>
              <a:rect l="l" t="t" r="r" b="b"/>
              <a:pathLst>
                <a:path w="27929" h="28795" extrusionOk="0">
                  <a:moveTo>
                    <a:pt x="22739" y="2560"/>
                  </a:moveTo>
                  <a:cubicBezTo>
                    <a:pt x="21460" y="1419"/>
                    <a:pt x="20138" y="581"/>
                    <a:pt x="18780" y="0"/>
                  </a:cubicBezTo>
                  <a:cubicBezTo>
                    <a:pt x="19100" y="3773"/>
                    <a:pt x="18876" y="7592"/>
                    <a:pt x="17814" y="11191"/>
                  </a:cubicBezTo>
                  <a:cubicBezTo>
                    <a:pt x="16026" y="17245"/>
                    <a:pt x="11891" y="22520"/>
                    <a:pt x="5757" y="24618"/>
                  </a:cubicBezTo>
                  <a:cubicBezTo>
                    <a:pt x="3865" y="25265"/>
                    <a:pt x="1942" y="25607"/>
                    <a:pt x="0" y="25595"/>
                  </a:cubicBezTo>
                  <a:cubicBezTo>
                    <a:pt x="3225" y="27821"/>
                    <a:pt x="7441" y="28795"/>
                    <a:pt x="12548" y="28404"/>
                  </a:cubicBezTo>
                  <a:cubicBezTo>
                    <a:pt x="18811" y="27923"/>
                    <a:pt x="23860" y="25094"/>
                    <a:pt x="25951" y="18871"/>
                  </a:cubicBezTo>
                  <a:cubicBezTo>
                    <a:pt x="27928" y="12982"/>
                    <a:pt x="27699" y="6992"/>
                    <a:pt x="22739" y="2560"/>
                  </a:cubicBezTo>
                  <a:close/>
                </a:path>
              </a:pathLst>
            </a:custGeom>
            <a:solidFill>
              <a:schemeClr val="accen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6" name="Google Shape;6226;p62"/>
            <p:cNvSpPr/>
            <p:nvPr/>
          </p:nvSpPr>
          <p:spPr>
            <a:xfrm>
              <a:off x="7727725" y="2203550"/>
              <a:ext cx="69025" cy="34500"/>
            </a:xfrm>
            <a:custGeom>
              <a:avLst/>
              <a:gdLst/>
              <a:ahLst/>
              <a:cxnLst/>
              <a:rect l="l" t="t" r="r" b="b"/>
              <a:pathLst>
                <a:path w="2761" h="1380" extrusionOk="0">
                  <a:moveTo>
                    <a:pt x="1" y="0"/>
                  </a:moveTo>
                  <a:cubicBezTo>
                    <a:pt x="1" y="464"/>
                    <a:pt x="619" y="1380"/>
                    <a:pt x="1381" y="1380"/>
                  </a:cubicBezTo>
                  <a:cubicBezTo>
                    <a:pt x="2143" y="1380"/>
                    <a:pt x="2761" y="464"/>
                    <a:pt x="2761" y="0"/>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7" name="Google Shape;6227;p62"/>
            <p:cNvSpPr/>
            <p:nvPr/>
          </p:nvSpPr>
          <p:spPr>
            <a:xfrm>
              <a:off x="7721925" y="2191950"/>
              <a:ext cx="80650" cy="46100"/>
            </a:xfrm>
            <a:custGeom>
              <a:avLst/>
              <a:gdLst/>
              <a:ahLst/>
              <a:cxnLst/>
              <a:rect l="l" t="t" r="r" b="b"/>
              <a:pathLst>
                <a:path w="3226" h="1844" extrusionOk="0">
                  <a:moveTo>
                    <a:pt x="2711" y="464"/>
                  </a:moveTo>
                  <a:cubicBezTo>
                    <a:pt x="2564" y="856"/>
                    <a:pt x="2109" y="1380"/>
                    <a:pt x="1613" y="1380"/>
                  </a:cubicBezTo>
                  <a:cubicBezTo>
                    <a:pt x="1118" y="1380"/>
                    <a:pt x="662" y="856"/>
                    <a:pt x="514" y="464"/>
                  </a:cubicBezTo>
                  <a:close/>
                  <a:moveTo>
                    <a:pt x="232" y="1"/>
                  </a:moveTo>
                  <a:cubicBezTo>
                    <a:pt x="104" y="1"/>
                    <a:pt x="1" y="104"/>
                    <a:pt x="1" y="233"/>
                  </a:cubicBezTo>
                  <a:cubicBezTo>
                    <a:pt x="1" y="783"/>
                    <a:pt x="682" y="1844"/>
                    <a:pt x="1613" y="1844"/>
                  </a:cubicBezTo>
                  <a:cubicBezTo>
                    <a:pt x="2544" y="1844"/>
                    <a:pt x="3226" y="784"/>
                    <a:pt x="3223" y="233"/>
                  </a:cubicBezTo>
                  <a:cubicBezTo>
                    <a:pt x="3223" y="104"/>
                    <a:pt x="3119" y="1"/>
                    <a:pt x="2992" y="1"/>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8" name="Google Shape;6228;p62"/>
            <p:cNvSpPr/>
            <p:nvPr/>
          </p:nvSpPr>
          <p:spPr>
            <a:xfrm>
              <a:off x="7818125" y="2124450"/>
              <a:ext cx="82875" cy="82875"/>
            </a:xfrm>
            <a:custGeom>
              <a:avLst/>
              <a:gdLst/>
              <a:ahLst/>
              <a:cxnLst/>
              <a:rect l="l" t="t" r="r" b="b"/>
              <a:pathLst>
                <a:path w="3315" h="3315" extrusionOk="0">
                  <a:moveTo>
                    <a:pt x="3314" y="1658"/>
                  </a:moveTo>
                  <a:cubicBezTo>
                    <a:pt x="3314" y="2573"/>
                    <a:pt x="2574" y="3315"/>
                    <a:pt x="1656" y="3315"/>
                  </a:cubicBezTo>
                  <a:cubicBezTo>
                    <a:pt x="741" y="3315"/>
                    <a:pt x="0" y="2573"/>
                    <a:pt x="0" y="1658"/>
                  </a:cubicBezTo>
                  <a:cubicBezTo>
                    <a:pt x="0" y="742"/>
                    <a:pt x="741" y="1"/>
                    <a:pt x="1656" y="1"/>
                  </a:cubicBezTo>
                  <a:cubicBezTo>
                    <a:pt x="2574" y="1"/>
                    <a:pt x="3314" y="742"/>
                    <a:pt x="3314" y="1658"/>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29" name="Google Shape;6229;p62"/>
            <p:cNvSpPr/>
            <p:nvPr/>
          </p:nvSpPr>
          <p:spPr>
            <a:xfrm>
              <a:off x="78529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0" name="Google Shape;6230;p62"/>
            <p:cNvSpPr/>
            <p:nvPr/>
          </p:nvSpPr>
          <p:spPr>
            <a:xfrm>
              <a:off x="7832275" y="2170450"/>
              <a:ext cx="10450" cy="10475"/>
            </a:xfrm>
            <a:custGeom>
              <a:avLst/>
              <a:gdLst/>
              <a:ahLst/>
              <a:cxnLst/>
              <a:rect l="l" t="t" r="r" b="b"/>
              <a:pathLst>
                <a:path w="418" h="419" extrusionOk="0">
                  <a:moveTo>
                    <a:pt x="418" y="210"/>
                  </a:moveTo>
                  <a:cubicBezTo>
                    <a:pt x="418" y="325"/>
                    <a:pt x="323" y="418"/>
                    <a:pt x="208" y="418"/>
                  </a:cubicBezTo>
                  <a:cubicBezTo>
                    <a:pt x="93" y="418"/>
                    <a:pt x="0" y="325"/>
                    <a:pt x="0" y="210"/>
                  </a:cubicBezTo>
                  <a:cubicBezTo>
                    <a:pt x="0" y="94"/>
                    <a:pt x="93" y="1"/>
                    <a:pt x="208" y="1"/>
                  </a:cubicBezTo>
                  <a:cubicBezTo>
                    <a:pt x="325" y="2"/>
                    <a:pt x="418" y="95"/>
                    <a:pt x="418" y="21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1" name="Google Shape;6231;p62"/>
            <p:cNvSpPr/>
            <p:nvPr/>
          </p:nvSpPr>
          <p:spPr>
            <a:xfrm>
              <a:off x="7622425" y="2124450"/>
              <a:ext cx="82900" cy="82875"/>
            </a:xfrm>
            <a:custGeom>
              <a:avLst/>
              <a:gdLst/>
              <a:ahLst/>
              <a:cxnLst/>
              <a:rect l="l" t="t" r="r" b="b"/>
              <a:pathLst>
                <a:path w="3316" h="3315" extrusionOk="0">
                  <a:moveTo>
                    <a:pt x="3315" y="1658"/>
                  </a:moveTo>
                  <a:cubicBezTo>
                    <a:pt x="3315" y="2573"/>
                    <a:pt x="2573" y="3315"/>
                    <a:pt x="1657" y="3315"/>
                  </a:cubicBezTo>
                  <a:cubicBezTo>
                    <a:pt x="742" y="3315"/>
                    <a:pt x="0" y="2573"/>
                    <a:pt x="0" y="1658"/>
                  </a:cubicBezTo>
                  <a:cubicBezTo>
                    <a:pt x="0" y="742"/>
                    <a:pt x="742" y="1"/>
                    <a:pt x="1657" y="1"/>
                  </a:cubicBezTo>
                  <a:cubicBezTo>
                    <a:pt x="2573" y="1"/>
                    <a:pt x="3315" y="742"/>
                    <a:pt x="3315" y="1658"/>
                  </a:cubicBezTo>
                  <a:close/>
                </a:path>
              </a:pathLst>
            </a:custGeom>
            <a:solidFill>
              <a:srgbClr val="282828"/>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2" name="Google Shape;6232;p62"/>
            <p:cNvSpPr/>
            <p:nvPr/>
          </p:nvSpPr>
          <p:spPr>
            <a:xfrm>
              <a:off x="7657200" y="2150600"/>
              <a:ext cx="30375" cy="30375"/>
            </a:xfrm>
            <a:custGeom>
              <a:avLst/>
              <a:gdLst/>
              <a:ahLst/>
              <a:cxnLst/>
              <a:rect l="l" t="t" r="r" b="b"/>
              <a:pathLst>
                <a:path w="1215" h="1215" extrusionOk="0">
                  <a:moveTo>
                    <a:pt x="1214" y="607"/>
                  </a:moveTo>
                  <a:cubicBezTo>
                    <a:pt x="1214" y="942"/>
                    <a:pt x="942" y="1214"/>
                    <a:pt x="607" y="1214"/>
                  </a:cubicBezTo>
                  <a:cubicBezTo>
                    <a:pt x="273" y="1214"/>
                    <a:pt x="1" y="943"/>
                    <a:pt x="1" y="607"/>
                  </a:cubicBezTo>
                  <a:cubicBezTo>
                    <a:pt x="1" y="273"/>
                    <a:pt x="273" y="1"/>
                    <a:pt x="607" y="1"/>
                  </a:cubicBezTo>
                  <a:cubicBezTo>
                    <a:pt x="942" y="2"/>
                    <a:pt x="1214" y="273"/>
                    <a:pt x="1214" y="607"/>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3" name="Google Shape;6233;p62"/>
            <p:cNvSpPr/>
            <p:nvPr/>
          </p:nvSpPr>
          <p:spPr>
            <a:xfrm>
              <a:off x="7636575" y="2170450"/>
              <a:ext cx="10475" cy="10475"/>
            </a:xfrm>
            <a:custGeom>
              <a:avLst/>
              <a:gdLst/>
              <a:ahLst/>
              <a:cxnLst/>
              <a:rect l="l" t="t" r="r" b="b"/>
              <a:pathLst>
                <a:path w="419" h="419" extrusionOk="0">
                  <a:moveTo>
                    <a:pt x="419" y="210"/>
                  </a:moveTo>
                  <a:cubicBezTo>
                    <a:pt x="419" y="325"/>
                    <a:pt x="324" y="418"/>
                    <a:pt x="209" y="418"/>
                  </a:cubicBezTo>
                  <a:cubicBezTo>
                    <a:pt x="94" y="418"/>
                    <a:pt x="0" y="325"/>
                    <a:pt x="0" y="210"/>
                  </a:cubicBezTo>
                  <a:cubicBezTo>
                    <a:pt x="0" y="94"/>
                    <a:pt x="94" y="1"/>
                    <a:pt x="209" y="1"/>
                  </a:cubicBezTo>
                  <a:cubicBezTo>
                    <a:pt x="324" y="2"/>
                    <a:pt x="419" y="95"/>
                    <a:pt x="419" y="210"/>
                  </a:cubicBezTo>
                  <a:close/>
                </a:path>
              </a:pathLst>
            </a:custGeom>
            <a:solidFill>
              <a:schemeClr val="lt1"/>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4" name="Google Shape;6234;p62"/>
            <p:cNvSpPr/>
            <p:nvPr/>
          </p:nvSpPr>
          <p:spPr>
            <a:xfrm>
              <a:off x="7413750" y="2464175"/>
              <a:ext cx="169200" cy="189375"/>
            </a:xfrm>
            <a:custGeom>
              <a:avLst/>
              <a:gdLst/>
              <a:ahLst/>
              <a:cxnLst/>
              <a:rect l="l" t="t" r="r" b="b"/>
              <a:pathLst>
                <a:path w="6768" h="7575" extrusionOk="0">
                  <a:moveTo>
                    <a:pt x="1569" y="1"/>
                  </a:moveTo>
                  <a:cubicBezTo>
                    <a:pt x="1413" y="1"/>
                    <a:pt x="1254" y="27"/>
                    <a:pt x="1099" y="83"/>
                  </a:cubicBezTo>
                  <a:cubicBezTo>
                    <a:pt x="377" y="343"/>
                    <a:pt x="0" y="1138"/>
                    <a:pt x="261" y="1861"/>
                  </a:cubicBezTo>
                  <a:cubicBezTo>
                    <a:pt x="1316" y="4802"/>
                    <a:pt x="2795" y="6690"/>
                    <a:pt x="4654" y="7467"/>
                  </a:cubicBezTo>
                  <a:cubicBezTo>
                    <a:pt x="4830" y="7540"/>
                    <a:pt x="5011" y="7575"/>
                    <a:pt x="5191" y="7575"/>
                  </a:cubicBezTo>
                  <a:cubicBezTo>
                    <a:pt x="5733" y="7575"/>
                    <a:pt x="6251" y="7253"/>
                    <a:pt x="6473" y="6722"/>
                  </a:cubicBezTo>
                  <a:cubicBezTo>
                    <a:pt x="6768" y="6014"/>
                    <a:pt x="6434" y="5199"/>
                    <a:pt x="5726" y="4904"/>
                  </a:cubicBezTo>
                  <a:cubicBezTo>
                    <a:pt x="4632" y="4446"/>
                    <a:pt x="3646" y="3069"/>
                    <a:pt x="2876" y="921"/>
                  </a:cubicBezTo>
                  <a:cubicBezTo>
                    <a:pt x="2673" y="355"/>
                    <a:pt x="2140" y="1"/>
                    <a:pt x="1569"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5" name="Google Shape;6235;p62"/>
            <p:cNvSpPr/>
            <p:nvPr/>
          </p:nvSpPr>
          <p:spPr>
            <a:xfrm>
              <a:off x="7376825" y="1823300"/>
              <a:ext cx="190050" cy="554300"/>
            </a:xfrm>
            <a:custGeom>
              <a:avLst/>
              <a:gdLst/>
              <a:ahLst/>
              <a:cxnLst/>
              <a:rect l="l" t="t" r="r" b="b"/>
              <a:pathLst>
                <a:path w="7602" h="22172" extrusionOk="0">
                  <a:moveTo>
                    <a:pt x="6024" y="0"/>
                  </a:moveTo>
                  <a:cubicBezTo>
                    <a:pt x="5586" y="0"/>
                    <a:pt x="5155" y="206"/>
                    <a:pt x="4886" y="591"/>
                  </a:cubicBezTo>
                  <a:cubicBezTo>
                    <a:pt x="408" y="6957"/>
                    <a:pt x="0" y="15143"/>
                    <a:pt x="446" y="20889"/>
                  </a:cubicBezTo>
                  <a:cubicBezTo>
                    <a:pt x="502" y="21619"/>
                    <a:pt x="1111" y="22172"/>
                    <a:pt x="1831" y="22172"/>
                  </a:cubicBezTo>
                  <a:cubicBezTo>
                    <a:pt x="1867" y="22172"/>
                    <a:pt x="1904" y="22171"/>
                    <a:pt x="1941" y="22167"/>
                  </a:cubicBezTo>
                  <a:cubicBezTo>
                    <a:pt x="2705" y="22108"/>
                    <a:pt x="3277" y="21439"/>
                    <a:pt x="3218" y="20674"/>
                  </a:cubicBezTo>
                  <a:cubicBezTo>
                    <a:pt x="2806" y="15383"/>
                    <a:pt x="3156" y="7880"/>
                    <a:pt x="7159" y="2190"/>
                  </a:cubicBezTo>
                  <a:cubicBezTo>
                    <a:pt x="7601" y="1562"/>
                    <a:pt x="7450" y="695"/>
                    <a:pt x="6822" y="253"/>
                  </a:cubicBezTo>
                  <a:cubicBezTo>
                    <a:pt x="6579" y="82"/>
                    <a:pt x="6300" y="0"/>
                    <a:pt x="6024" y="0"/>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sp>
          <p:nvSpPr>
            <p:cNvPr id="6236" name="Google Shape;6236;p62"/>
            <p:cNvSpPr/>
            <p:nvPr/>
          </p:nvSpPr>
          <p:spPr>
            <a:xfrm>
              <a:off x="7588550" y="1679000"/>
              <a:ext cx="161450" cy="112500"/>
            </a:xfrm>
            <a:custGeom>
              <a:avLst/>
              <a:gdLst/>
              <a:ahLst/>
              <a:cxnLst/>
              <a:rect l="l" t="t" r="r" b="b"/>
              <a:pathLst>
                <a:path w="6458" h="4500" extrusionOk="0">
                  <a:moveTo>
                    <a:pt x="4885" y="1"/>
                  </a:moveTo>
                  <a:cubicBezTo>
                    <a:pt x="4726" y="1"/>
                    <a:pt x="4563" y="29"/>
                    <a:pt x="4405" y="87"/>
                  </a:cubicBezTo>
                  <a:cubicBezTo>
                    <a:pt x="3118" y="565"/>
                    <a:pt x="1900" y="1196"/>
                    <a:pt x="789" y="1967"/>
                  </a:cubicBezTo>
                  <a:cubicBezTo>
                    <a:pt x="157" y="2403"/>
                    <a:pt x="0" y="3269"/>
                    <a:pt x="438" y="3900"/>
                  </a:cubicBezTo>
                  <a:cubicBezTo>
                    <a:pt x="708" y="4290"/>
                    <a:pt x="1141" y="4499"/>
                    <a:pt x="1581" y="4499"/>
                  </a:cubicBezTo>
                  <a:cubicBezTo>
                    <a:pt x="1853" y="4499"/>
                    <a:pt x="2129" y="4418"/>
                    <a:pt x="2371" y="4253"/>
                  </a:cubicBezTo>
                  <a:cubicBezTo>
                    <a:pt x="3292" y="3614"/>
                    <a:pt x="4301" y="3091"/>
                    <a:pt x="5370" y="2695"/>
                  </a:cubicBezTo>
                  <a:cubicBezTo>
                    <a:pt x="6090" y="2428"/>
                    <a:pt x="6457" y="1629"/>
                    <a:pt x="6191" y="908"/>
                  </a:cubicBezTo>
                  <a:cubicBezTo>
                    <a:pt x="5983" y="347"/>
                    <a:pt x="5451" y="1"/>
                    <a:pt x="4885" y="1"/>
                  </a:cubicBezTo>
                  <a:close/>
                </a:path>
              </a:pathLst>
            </a:custGeom>
            <a:solidFill>
              <a:srgbClr val="4B394C">
                <a:alpha val="23460"/>
              </a:srgbClr>
            </a:solidFill>
            <a:ln>
              <a:noFill/>
            </a:ln>
          </p:spPr>
          <p:txBody>
            <a:bodyPr spcFirstLastPara="1" wrap="square" lIns="121900" tIns="121900" rIns="121900" bIns="121900" anchor="ctr" anchorCtr="0">
              <a:noAutofit/>
            </a:bodyPr>
            <a:lstStyle/>
            <a:p>
              <a:pPr defTabSz="1217865">
                <a:buClr>
                  <a:srgbClr val="000000"/>
                </a:buClr>
              </a:pPr>
              <a:endParaRPr sz="1900" kern="0">
                <a:solidFill>
                  <a:srgbClr val="000000"/>
                </a:solidFill>
                <a:latin typeface="Arial" panose="020B0604020202020204"/>
                <a:cs typeface="Arial" panose="020B0604020202020204"/>
                <a:sym typeface="Arial" panose="020B0604020202020204"/>
              </a:endParaRPr>
            </a:p>
          </p:txBody>
        </p:sp>
      </p:grpSp>
      <p:pic>
        <p:nvPicPr>
          <p:cNvPr id="4" name="Picture 3" descr="Picture3"/>
          <p:cNvPicPr>
            <a:picLocks noChangeAspect="1"/>
          </p:cNvPicPr>
          <p:nvPr/>
        </p:nvPicPr>
        <p:blipFill>
          <a:blip r:embed="rId3"/>
          <a:stretch>
            <a:fillRect/>
          </a:stretch>
        </p:blipFill>
        <p:spPr>
          <a:xfrm>
            <a:off x="932188" y="1617981"/>
            <a:ext cx="11225107" cy="2885440"/>
          </a:xfrm>
          <a:prstGeom prst="rect">
            <a:avLst/>
          </a:prstGeom>
        </p:spPr>
      </p:pic>
    </p:spTree>
    <p:extLst>
      <p:ext uri="{BB962C8B-B14F-4D97-AF65-F5344CB8AC3E}">
        <p14:creationId xmlns:p14="http://schemas.microsoft.com/office/powerpoint/2010/main" val="402195040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6" presetClass="emph" presetSubtype="0" repeatCount="2000" fill="hold" nodeType="after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7BF28943-5341-4517-AC6A-BD1EF1639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3213" y="1711459"/>
            <a:ext cx="2469320" cy="5039429"/>
          </a:xfrm>
          <a:prstGeom prst="rect">
            <a:avLst/>
          </a:prstGeom>
        </p:spPr>
      </p:pic>
      <p:pic>
        <p:nvPicPr>
          <p:cNvPr id="16" name="Picture 15">
            <a:extLst>
              <a:ext uri="{FF2B5EF4-FFF2-40B4-BE49-F238E27FC236}">
                <a16:creationId xmlns:a16="http://schemas.microsoft.com/office/drawing/2014/main" xmlns="" id="{F890AF9B-0589-4721-BE03-61A36B1AF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117" y="1688032"/>
            <a:ext cx="2364303" cy="5030432"/>
          </a:xfrm>
          <a:prstGeom prst="rect">
            <a:avLst/>
          </a:prstGeom>
        </p:spPr>
      </p:pic>
      <p:pic>
        <p:nvPicPr>
          <p:cNvPr id="20" name="Picture 19">
            <a:extLst>
              <a:ext uri="{FF2B5EF4-FFF2-40B4-BE49-F238E27FC236}">
                <a16:creationId xmlns:a16="http://schemas.microsoft.com/office/drawing/2014/main" xmlns="" id="{B3482A4A-10EF-4B82-86C8-B14B3EAA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299" y="1939624"/>
            <a:ext cx="2399443" cy="4527248"/>
          </a:xfrm>
          <a:prstGeom prst="rect">
            <a:avLst/>
          </a:prstGeom>
        </p:spPr>
      </p:pic>
      <p:pic>
        <p:nvPicPr>
          <p:cNvPr id="22" name="Picture 21">
            <a:extLst>
              <a:ext uri="{FF2B5EF4-FFF2-40B4-BE49-F238E27FC236}">
                <a16:creationId xmlns:a16="http://schemas.microsoft.com/office/drawing/2014/main" xmlns="" id="{96C44AE8-8F9D-4BD4-9349-C9A6BEFB34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6502" y="2244276"/>
            <a:ext cx="1880913" cy="4408387"/>
          </a:xfrm>
          <a:prstGeom prst="rect">
            <a:avLst/>
          </a:prstGeom>
        </p:spPr>
      </p:pic>
      <p:grpSp>
        <p:nvGrpSpPr>
          <p:cNvPr id="4" name="组合 5">
            <a:extLst>
              <a:ext uri="{FF2B5EF4-FFF2-40B4-BE49-F238E27FC236}">
                <a16:creationId xmlns:a16="http://schemas.microsoft.com/office/drawing/2014/main" xmlns="" id="{C4D83B5B-1446-4E5B-9313-F423B8B95BAE}"/>
              </a:ext>
            </a:extLst>
          </p:cNvPr>
          <p:cNvGrpSpPr/>
          <p:nvPr/>
        </p:nvGrpSpPr>
        <p:grpSpPr>
          <a:xfrm>
            <a:off x="39732" y="5706567"/>
            <a:ext cx="12152268" cy="1151441"/>
            <a:chOff x="-2055784" y="5706558"/>
            <a:chExt cx="12152268" cy="1151441"/>
          </a:xfrm>
        </p:grpSpPr>
        <p:pic>
          <p:nvPicPr>
            <p:cNvPr id="5" name="图片 6">
              <a:extLst>
                <a:ext uri="{FF2B5EF4-FFF2-40B4-BE49-F238E27FC236}">
                  <a16:creationId xmlns:a16="http://schemas.microsoft.com/office/drawing/2014/main" xmlns="" id="{8532D914-AA91-408C-A0EE-DE0AB4FC5C2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6" name="图片 7">
              <a:extLst>
                <a:ext uri="{FF2B5EF4-FFF2-40B4-BE49-F238E27FC236}">
                  <a16:creationId xmlns:a16="http://schemas.microsoft.com/office/drawing/2014/main" xmlns="" id="{ECEF88FE-C440-425B-9B86-571A06590C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7" name="图片 8">
              <a:extLst>
                <a:ext uri="{FF2B5EF4-FFF2-40B4-BE49-F238E27FC236}">
                  <a16:creationId xmlns:a16="http://schemas.microsoft.com/office/drawing/2014/main" xmlns="" id="{6D14DDB8-1217-4278-BEA4-52704283F2B3}"/>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8" name="图片 9">
              <a:extLst>
                <a:ext uri="{FF2B5EF4-FFF2-40B4-BE49-F238E27FC236}">
                  <a16:creationId xmlns:a16="http://schemas.microsoft.com/office/drawing/2014/main" xmlns="" id="{CB62B4CB-D27B-42EC-90C6-03B961A4114E}"/>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9" name="图片 10">
              <a:extLst>
                <a:ext uri="{FF2B5EF4-FFF2-40B4-BE49-F238E27FC236}">
                  <a16:creationId xmlns:a16="http://schemas.microsoft.com/office/drawing/2014/main" xmlns="" id="{EC71B705-48E2-4D58-86BD-0EDAFB6E046D}"/>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0" name="图片 11">
              <a:extLst>
                <a:ext uri="{FF2B5EF4-FFF2-40B4-BE49-F238E27FC236}">
                  <a16:creationId xmlns:a16="http://schemas.microsoft.com/office/drawing/2014/main" xmlns="" id="{B779B57A-6021-4F0E-B889-9E10CACAE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1" name="图片 12">
              <a:extLst>
                <a:ext uri="{FF2B5EF4-FFF2-40B4-BE49-F238E27FC236}">
                  <a16:creationId xmlns:a16="http://schemas.microsoft.com/office/drawing/2014/main" xmlns="" id="{79AAC905-2B6C-4F95-87EF-24DE866006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pic>
        <p:nvPicPr>
          <p:cNvPr id="23" name="Picture 22">
            <a:extLst>
              <a:ext uri="{FF2B5EF4-FFF2-40B4-BE49-F238E27FC236}">
                <a16:creationId xmlns:a16="http://schemas.microsoft.com/office/drawing/2014/main" xmlns="" id="{8D50A0F6-9D4D-4209-8639-3F0EC4135DC0}"/>
              </a:ext>
            </a:extLst>
          </p:cNvPr>
          <p:cNvPicPr>
            <a:picLocks noChangeAspect="1"/>
          </p:cNvPicPr>
          <p:nvPr/>
        </p:nvPicPr>
        <p:blipFill>
          <a:blip r:embed="rId11"/>
          <a:stretch>
            <a:fillRect/>
          </a:stretch>
        </p:blipFill>
        <p:spPr>
          <a:xfrm>
            <a:off x="918291" y="2"/>
            <a:ext cx="10479932" cy="2670279"/>
          </a:xfrm>
          <a:prstGeom prst="rect">
            <a:avLst/>
          </a:prstGeom>
        </p:spPr>
      </p:pic>
    </p:spTree>
    <p:extLst>
      <p:ext uri="{BB962C8B-B14F-4D97-AF65-F5344CB8AC3E}">
        <p14:creationId xmlns:p14="http://schemas.microsoft.com/office/powerpoint/2010/main" val="4026009390"/>
      </p:ext>
    </p:extLst>
  </p:cSld>
  <p:clrMapOvr>
    <a:masterClrMapping/>
  </p:clrMapOvr>
  <p:transition>
    <p:rand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020">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726</Words>
  <Application>Microsoft Office PowerPoint</Application>
  <PresentationFormat>Custom</PresentationFormat>
  <Paragraphs>132</Paragraphs>
  <Slides>27</Slides>
  <Notes>12</Notes>
  <HiddenSlides>0</HiddenSlides>
  <MMClips>0</MMClips>
  <ScaleCrop>false</ScaleCrop>
  <HeadingPairs>
    <vt:vector size="6" baseType="variant">
      <vt:variant>
        <vt:lpstr>Theme</vt:lpstr>
      </vt:variant>
      <vt:variant>
        <vt:i4>9</vt:i4>
      </vt:variant>
      <vt:variant>
        <vt:lpstr>Embedded OLE Servers</vt:lpstr>
      </vt:variant>
      <vt:variant>
        <vt:i4>1</vt:i4>
      </vt:variant>
      <vt:variant>
        <vt:lpstr>Slide Titles</vt:lpstr>
      </vt:variant>
      <vt:variant>
        <vt:i4>27</vt:i4>
      </vt:variant>
    </vt:vector>
  </HeadingPairs>
  <TitlesOfParts>
    <vt:vector size="37" baseType="lpstr">
      <vt:lpstr>Printable Number Sense Activities for Pre-K by Slidesgo</vt:lpstr>
      <vt:lpstr>Custom Design</vt:lpstr>
      <vt:lpstr>Office 主题​​</vt:lpstr>
      <vt:lpstr>1_Default Design</vt:lpstr>
      <vt:lpstr>020</vt:lpstr>
      <vt:lpstr>Office Theme</vt:lpstr>
      <vt:lpstr>1_Office Theme</vt:lpstr>
      <vt:lpstr>2_Office Theme</vt:lpstr>
      <vt:lpstr>3_Office Theme</vt:lpstr>
      <vt:lpstr>Packager Shell Object</vt:lpstr>
      <vt:lpstr>Bài giảng điện tử (22/3/2023) Môn : Toán.     Lớp: 3 Bài: Phép cộng trong phạm vi 10 000( Tiết 1).  Giáo viên: Nguyễn Thị Vui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CỘNG, TRỪ, NHÂN, CHIA TRONG PHẠM VI 10000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62</cp:revision>
  <dcterms:created xsi:type="dcterms:W3CDTF">2022-08-01T00:24:30Z</dcterms:created>
  <dcterms:modified xsi:type="dcterms:W3CDTF">2023-03-24T05:01:56Z</dcterms:modified>
</cp:coreProperties>
</file>