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3" r:id="rId3"/>
    <p:sldMasterId id="2147483731" r:id="rId4"/>
  </p:sldMasterIdLst>
  <p:notesMasterIdLst>
    <p:notesMasterId r:id="rId26"/>
  </p:notesMasterIdLst>
  <p:sldIdLst>
    <p:sldId id="2639" r:id="rId5"/>
    <p:sldId id="260" r:id="rId6"/>
    <p:sldId id="534" r:id="rId7"/>
    <p:sldId id="298" r:id="rId8"/>
    <p:sldId id="292" r:id="rId9"/>
    <p:sldId id="299" r:id="rId10"/>
    <p:sldId id="2636" r:id="rId11"/>
    <p:sldId id="316" r:id="rId12"/>
    <p:sldId id="326" r:id="rId13"/>
    <p:sldId id="329" r:id="rId14"/>
    <p:sldId id="308" r:id="rId15"/>
    <p:sldId id="330" r:id="rId16"/>
    <p:sldId id="331" r:id="rId17"/>
    <p:sldId id="334" r:id="rId18"/>
    <p:sldId id="335" r:id="rId19"/>
    <p:sldId id="337" r:id="rId20"/>
    <p:sldId id="341" r:id="rId21"/>
    <p:sldId id="530" r:id="rId22"/>
    <p:sldId id="2637" r:id="rId23"/>
    <p:sldId id="2638" r:id="rId24"/>
    <p:sldId id="3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4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0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9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17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3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82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63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81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0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02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9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33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88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6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28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8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1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61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40.png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0572" y="1202976"/>
            <a:ext cx="9246561" cy="175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9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( </a:t>
            </a:r>
            <a:r>
              <a:rPr lang="en-US" sz="2696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13/11/2023)</a:t>
            </a:r>
            <a:endParaRPr lang="en-US" sz="2696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9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           Tiếng Việt                                     Lớp: </a:t>
            </a:r>
            <a:r>
              <a:rPr lang="en-US" sz="2696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endParaRPr lang="en-US" sz="2696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9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:           </a:t>
            </a:r>
            <a:r>
              <a:rPr lang="en-US" sz="2696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viết: Buổi sáng</a:t>
            </a:r>
            <a:endParaRPr lang="en-US" sz="2696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96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    Nguyễn Thị </a:t>
            </a:r>
            <a:r>
              <a:rPr lang="en-US" sz="2696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2696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2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A28C02-A40F-4EB3-87D1-5B809EBCE509}"/>
              </a:ext>
            </a:extLst>
          </p:cNvPr>
          <p:cNvSpPr txBox="1"/>
          <p:nvPr/>
        </p:nvSpPr>
        <p:spPr>
          <a:xfrm>
            <a:off x="3825271" y="2175394"/>
            <a:ext cx="4267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60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45049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xmlns="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xmlns="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xmlns="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xmlns="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xmlns="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Lưu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ý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tư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thế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viết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bài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+mj-lt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xmlns="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xmlns="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01744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Tiêu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chí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đánh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giá</a:t>
            </a:r>
            <a:endParaRPr lang="en-US" sz="4265" b="1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xmlns="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BE9F70-202E-4595-BB47-8EAF41D8D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647" y="1773085"/>
            <a:ext cx="622455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xmlns="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xmlns="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xmlns="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xmlns="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xmlns="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xmlns="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xmlns="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xmlns="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xmlns="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xmlns="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xmlns="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xmlns="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xmlns="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xmlns="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xmlns="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xmlns="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xmlns="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xmlns="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xmlns="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xmlns="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833625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C7D0E5B-1CC7-4212-9326-7C2D0929ECB8}"/>
              </a:ext>
            </a:extLst>
          </p:cNvPr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KHỞI ĐỘnG</a:t>
              </a:r>
              <a:endParaRPr lang="en-US" sz="8397" b="1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Ở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Đ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Ộ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G</a:t>
              </a:r>
              <a:endParaRPr lang="en-US" sz="8397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5D3D15-CDFC-4395-9D30-7CD4FBA60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646" y="2163196"/>
            <a:ext cx="7626757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xmlns="" id="{8363025F-A1CC-4605-AB6B-A1C39B93F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xmlns="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xmlns="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51E9DA-C57C-44EB-9B5B-9DC3C069E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1459" y="2849449"/>
            <a:ext cx="863878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2D56A3-CF6F-48BE-957C-EBACCCC0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323" y="1950271"/>
            <a:ext cx="701710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xmlns="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33D19E27-1BED-4E4E-8F0A-578F6C38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xmlns="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5022852" y="421863"/>
            <a:ext cx="1848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6770A4-5842-400C-9639-3BC84F4ED58D}"/>
              </a:ext>
            </a:extLst>
          </p:cNvPr>
          <p:cNvSpPr txBox="1"/>
          <p:nvPr/>
        </p:nvSpPr>
        <p:spPr>
          <a:xfrm>
            <a:off x="1013192" y="9738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6E59A7-7642-4DF0-8BD3-583824DDD2AE}"/>
              </a:ext>
            </a:extLst>
          </p:cNvPr>
          <p:cNvSpPr txBox="1"/>
          <p:nvPr/>
        </p:nvSpPr>
        <p:spPr>
          <a:xfrm>
            <a:off x="1013192" y="153587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ǟa jƞ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499539-ED98-4F25-85EB-0540C8A5899E}"/>
              </a:ext>
            </a:extLst>
          </p:cNvPr>
          <p:cNvSpPr txBox="1"/>
          <p:nvPr/>
        </p:nvSpPr>
        <p:spPr>
          <a:xfrm>
            <a:off x="1032242" y="20502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3188F8B-28FF-468B-B413-27AB8359E0C0}"/>
              </a:ext>
            </a:extLst>
          </p:cNvPr>
          <p:cNvSpPr txBox="1"/>
          <p:nvPr/>
        </p:nvSpPr>
        <p:spPr>
          <a:xfrm>
            <a:off x="1060817" y="26121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EB5CDC-BB7B-4545-82DF-51B38BBE5DBC}"/>
              </a:ext>
            </a:extLst>
          </p:cNvPr>
          <p:cNvSpPr txBox="1"/>
          <p:nvPr/>
        </p:nvSpPr>
        <p:spPr>
          <a:xfrm>
            <a:off x="1041767" y="36789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0BAB499-A59C-49B0-B173-35DFBD6E1584}"/>
              </a:ext>
            </a:extLst>
          </p:cNvPr>
          <p:cNvSpPr txBox="1"/>
          <p:nvPr/>
        </p:nvSpPr>
        <p:spPr>
          <a:xfrm>
            <a:off x="1041767" y="42123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9BD778-7F9B-4312-A9D5-12472A3D8248}"/>
              </a:ext>
            </a:extLst>
          </p:cNvPr>
          <p:cNvSpPr txBox="1"/>
          <p:nvPr/>
        </p:nvSpPr>
        <p:spPr>
          <a:xfrm>
            <a:off x="1022717" y="47457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764C4DA-E641-4486-8066-1822BCEA342B}"/>
              </a:ext>
            </a:extLst>
          </p:cNvPr>
          <p:cNvSpPr txBox="1"/>
          <p:nvPr/>
        </p:nvSpPr>
        <p:spPr>
          <a:xfrm>
            <a:off x="994142" y="52887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E66A405-B5EC-4E5E-994A-5FB6F5C8F536}"/>
              </a:ext>
            </a:extLst>
          </p:cNvPr>
          <p:cNvSpPr txBox="1"/>
          <p:nvPr/>
        </p:nvSpPr>
        <p:spPr>
          <a:xfrm>
            <a:off x="5709017" y="9643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F5DD2C6-8A8F-472A-BBE6-210814A29871}"/>
              </a:ext>
            </a:extLst>
          </p:cNvPr>
          <p:cNvSpPr txBox="1"/>
          <p:nvPr/>
        </p:nvSpPr>
        <p:spPr>
          <a:xfrm>
            <a:off x="5709017" y="152634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6FF1337-F66E-4ADE-99F1-F87330BFFFF1}"/>
              </a:ext>
            </a:extLst>
          </p:cNvPr>
          <p:cNvSpPr txBox="1"/>
          <p:nvPr/>
        </p:nvSpPr>
        <p:spPr>
          <a:xfrm>
            <a:off x="5728067" y="20406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6FDEFDB-0833-4D13-9C1B-D5BF4F4C7153}"/>
              </a:ext>
            </a:extLst>
          </p:cNvPr>
          <p:cNvSpPr txBox="1"/>
          <p:nvPr/>
        </p:nvSpPr>
        <p:spPr>
          <a:xfrm>
            <a:off x="5756642" y="26026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E5816D6-D92B-4EC6-9AFF-F44E06B92879}"/>
              </a:ext>
            </a:extLst>
          </p:cNvPr>
          <p:cNvSpPr txBox="1"/>
          <p:nvPr/>
        </p:nvSpPr>
        <p:spPr>
          <a:xfrm>
            <a:off x="5737592" y="36694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3DF8796-5E07-4092-8501-62810FC7332E}"/>
              </a:ext>
            </a:extLst>
          </p:cNvPr>
          <p:cNvSpPr txBox="1"/>
          <p:nvPr/>
        </p:nvSpPr>
        <p:spPr>
          <a:xfrm>
            <a:off x="5737592" y="42028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B5D0A52-9510-4E15-8CAD-9CD34F11D6F0}"/>
              </a:ext>
            </a:extLst>
          </p:cNvPr>
          <p:cNvSpPr txBox="1"/>
          <p:nvPr/>
        </p:nvSpPr>
        <p:spPr>
          <a:xfrm>
            <a:off x="5718542" y="47362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6B81B1F-45A2-4283-9C81-FF780C863905}"/>
              </a:ext>
            </a:extLst>
          </p:cNvPr>
          <p:cNvSpPr txBox="1"/>
          <p:nvPr/>
        </p:nvSpPr>
        <p:spPr>
          <a:xfrm>
            <a:off x="5689967" y="52791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0509B34-E115-4BCF-8456-DC1D909BE20D}"/>
              </a:ext>
            </a:extLst>
          </p:cNvPr>
          <p:cNvSpPr txBox="1"/>
          <p:nvPr/>
        </p:nvSpPr>
        <p:spPr>
          <a:xfrm>
            <a:off x="6749313" y="58125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xmlns="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xmlns="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xmlns="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xmlns="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460</Words>
  <Application>Microsoft Office PowerPoint</Application>
  <PresentationFormat>Custom</PresentationFormat>
  <Paragraphs>96</Paragraphs>
  <Slides>21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主题</vt:lpstr>
      <vt:lpstr>1_Office Theme</vt:lpstr>
      <vt:lpstr>1_千图网海量PPT模板www.58pic.com​​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</cp:lastModifiedBy>
  <cp:revision>35</cp:revision>
  <dcterms:created xsi:type="dcterms:W3CDTF">2022-10-08T11:41:05Z</dcterms:created>
  <dcterms:modified xsi:type="dcterms:W3CDTF">2023-04-08T12:35:19Z</dcterms:modified>
</cp:coreProperties>
</file>