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72" r:id="rId3"/>
    <p:sldId id="360" r:id="rId4"/>
    <p:sldId id="342" r:id="rId5"/>
    <p:sldId id="368" r:id="rId6"/>
    <p:sldId id="278" r:id="rId7"/>
    <p:sldId id="359" r:id="rId8"/>
    <p:sldId id="371" r:id="rId9"/>
    <p:sldId id="362" r:id="rId10"/>
    <p:sldId id="369" r:id="rId11"/>
    <p:sldId id="361" r:id="rId12"/>
    <p:sldId id="35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149A4"/>
    <a:srgbClr val="460F12"/>
    <a:srgbClr val="391611"/>
    <a:srgbClr val="68384A"/>
    <a:srgbClr val="127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0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7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55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7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88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86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93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42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2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68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0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4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84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70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9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6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7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1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9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36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5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3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3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6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0572" y="1202976"/>
            <a:ext cx="9246561" cy="175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( 24/10/2022)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   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      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20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àn Tàu Nhỏ Xíu ♫ Bài Hát Thiếu Nhi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36" end="1389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6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804366-EAA8-E777-B5F9-8BBEF2CC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957155" cy="762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02BD8F-3A89-945A-7E1B-F133191802D1}"/>
              </a:ext>
            </a:extLst>
          </p:cNvPr>
          <p:cNvSpPr txBox="1"/>
          <p:nvPr/>
        </p:nvSpPr>
        <p:spPr>
          <a:xfrm>
            <a:off x="76200" y="609600"/>
            <a:ext cx="11887200" cy="3970318"/>
          </a:xfrm>
          <a:prstGeom prst="rect">
            <a:avLst/>
          </a:prstGeom>
          <a:solidFill>
            <a:srgbClr val="FEF2E4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	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Thầy hiệu trưởng nói:</a:t>
            </a:r>
          </a:p>
          <a:p>
            <a:pPr algn="just"/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	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- Đây là thư viện của các em. Các em có thể đọc </a:t>
            </a:r>
            <a:endParaRPr lang="en-US" sz="36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Bây giờ thì đọc thật nhiều sách vào.</a:t>
            </a:r>
            <a:endParaRPr lang="en-US" sz="36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847703" y="1658983"/>
            <a:ext cx="4088674" cy="39189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4172" y="2216331"/>
            <a:ext cx="1092925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97932" y="2216331"/>
            <a:ext cx="1889759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47703" y="2817222"/>
            <a:ext cx="1045028" cy="435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557657" y="2817222"/>
            <a:ext cx="123661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36495" y="3378926"/>
            <a:ext cx="1281825" cy="4354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33355" y="3885689"/>
            <a:ext cx="16839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6200" y="4452002"/>
            <a:ext cx="2225709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75365" y="4452002"/>
            <a:ext cx="3128555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51127" y="3378926"/>
            <a:ext cx="1992919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1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D052E287-9FC7-6449-5E38-646E50808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634" y="1599171"/>
            <a:ext cx="4792514" cy="5258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298FD8-A958-DA8A-8B30-0E134102C9F2}"/>
              </a:ext>
            </a:extLst>
          </p:cNvPr>
          <p:cNvSpPr txBox="1"/>
          <p:nvPr/>
        </p:nvSpPr>
        <p:spPr>
          <a:xfrm>
            <a:off x="3143430" y="995571"/>
            <a:ext cx="68445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lại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luten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664504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551738" y="2011679"/>
            <a:ext cx="20982803" cy="42625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Nhiệt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liệt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thầy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cô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về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dự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5416" y="3812345"/>
            <a:ext cx="8117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Thị Thúy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: 3C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0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101D7F-2BFF-CED1-98D0-E72100310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9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024533" y="6231467"/>
            <a:ext cx="457200" cy="51646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2400"/>
          </a:p>
        </p:txBody>
      </p:sp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827617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827617" y="5778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827617" y="5778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836084" y="533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831851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850900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850900" y="5693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861484" y="5630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861484" y="5503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869951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46" name="AutoShape 252"/>
          <p:cNvSpPr>
            <a:spLocks noChangeArrowheads="1"/>
          </p:cNvSpPr>
          <p:nvPr/>
        </p:nvSpPr>
        <p:spPr bwMode="auto">
          <a:xfrm>
            <a:off x="842433" y="5312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7" name="AutoShape 252"/>
          <p:cNvSpPr>
            <a:spLocks noChangeArrowheads="1"/>
          </p:cNvSpPr>
          <p:nvPr/>
        </p:nvSpPr>
        <p:spPr bwMode="auto">
          <a:xfrm>
            <a:off x="869951" y="5312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8" name="AutoShape 252"/>
          <p:cNvSpPr>
            <a:spLocks noChangeArrowheads="1"/>
          </p:cNvSpPr>
          <p:nvPr/>
        </p:nvSpPr>
        <p:spPr bwMode="auto">
          <a:xfrm>
            <a:off x="869951" y="5693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9" name="AutoShape 252"/>
          <p:cNvSpPr>
            <a:spLocks noChangeArrowheads="1"/>
          </p:cNvSpPr>
          <p:nvPr/>
        </p:nvSpPr>
        <p:spPr bwMode="auto">
          <a:xfrm>
            <a:off x="803089" y="5302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0" name="AutoShape 252"/>
          <p:cNvSpPr>
            <a:spLocks noChangeArrowheads="1"/>
          </p:cNvSpPr>
          <p:nvPr/>
        </p:nvSpPr>
        <p:spPr bwMode="auto">
          <a:xfrm>
            <a:off x="833967" y="5249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pSp>
        <p:nvGrpSpPr>
          <p:cNvPr id="54" name="Group 273"/>
          <p:cNvGrpSpPr>
            <a:grpSpLocks/>
          </p:cNvGrpSpPr>
          <p:nvPr/>
        </p:nvGrpSpPr>
        <p:grpSpPr bwMode="auto">
          <a:xfrm>
            <a:off x="3962400" y="2745317"/>
            <a:ext cx="4876800" cy="1981200"/>
            <a:chOff x="1009" y="657"/>
            <a:chExt cx="3072" cy="960"/>
          </a:xfrm>
        </p:grpSpPr>
        <p:sp>
          <p:nvSpPr>
            <p:cNvPr id="20544" name="Oval 274"/>
            <p:cNvSpPr>
              <a:spLocks noChangeArrowheads="1"/>
            </p:cNvSpPr>
            <p:nvPr/>
          </p:nvSpPr>
          <p:spPr bwMode="auto">
            <a:xfrm>
              <a:off x="1009" y="657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vi-VN" altLang="en-US" sz="2400"/>
            </a:p>
          </p:txBody>
        </p:sp>
        <p:sp>
          <p:nvSpPr>
            <p:cNvPr id="20545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711" y="892"/>
              <a:ext cx="1884" cy="4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800" b="1" i="1" kern="1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800" b="1" i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AutoShape 252"/>
          <p:cNvSpPr>
            <a:spLocks noChangeArrowheads="1"/>
          </p:cNvSpPr>
          <p:nvPr/>
        </p:nvSpPr>
        <p:spPr bwMode="auto">
          <a:xfrm>
            <a:off x="831851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58" name="AutoShape 252"/>
          <p:cNvSpPr>
            <a:spLocks noChangeArrowheads="1"/>
          </p:cNvSpPr>
          <p:nvPr/>
        </p:nvSpPr>
        <p:spPr bwMode="auto">
          <a:xfrm>
            <a:off x="889002" y="47500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9" name="AutoShape 252"/>
          <p:cNvSpPr>
            <a:spLocks noChangeArrowheads="1"/>
          </p:cNvSpPr>
          <p:nvPr/>
        </p:nvSpPr>
        <p:spPr bwMode="auto">
          <a:xfrm>
            <a:off x="836084" y="5185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1" name="AutoShape 252"/>
          <p:cNvSpPr>
            <a:spLocks noChangeArrowheads="1"/>
          </p:cNvSpPr>
          <p:nvPr/>
        </p:nvSpPr>
        <p:spPr bwMode="auto">
          <a:xfrm>
            <a:off x="836084" y="5101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62" name="AutoShape 252"/>
          <p:cNvSpPr>
            <a:spLocks noChangeArrowheads="1"/>
          </p:cNvSpPr>
          <p:nvPr/>
        </p:nvSpPr>
        <p:spPr bwMode="auto">
          <a:xfrm>
            <a:off x="869951" y="5101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63" name="AutoShape 252"/>
          <p:cNvSpPr>
            <a:spLocks noChangeArrowheads="1"/>
          </p:cNvSpPr>
          <p:nvPr/>
        </p:nvSpPr>
        <p:spPr bwMode="auto">
          <a:xfrm>
            <a:off x="857251" y="5164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22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9" name="AutoShape 252"/>
          <p:cNvSpPr>
            <a:spLocks noChangeArrowheads="1"/>
          </p:cNvSpPr>
          <p:nvPr/>
        </p:nvSpPr>
        <p:spPr bwMode="auto">
          <a:xfrm>
            <a:off x="848287" y="49405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72" name="AutoShape 252"/>
          <p:cNvSpPr>
            <a:spLocks noChangeArrowheads="1"/>
          </p:cNvSpPr>
          <p:nvPr/>
        </p:nvSpPr>
        <p:spPr bwMode="auto">
          <a:xfrm>
            <a:off x="848784" y="50675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3" name="AutoShape 252"/>
          <p:cNvSpPr>
            <a:spLocks noChangeArrowheads="1"/>
          </p:cNvSpPr>
          <p:nvPr/>
        </p:nvSpPr>
        <p:spPr bwMode="auto">
          <a:xfrm>
            <a:off x="865718" y="49828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76" name="AutoShape 252"/>
          <p:cNvSpPr>
            <a:spLocks noChangeArrowheads="1"/>
          </p:cNvSpPr>
          <p:nvPr/>
        </p:nvSpPr>
        <p:spPr bwMode="auto">
          <a:xfrm>
            <a:off x="857250" y="5164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77" name="AutoShape 252"/>
          <p:cNvSpPr>
            <a:spLocks noChangeArrowheads="1"/>
          </p:cNvSpPr>
          <p:nvPr/>
        </p:nvSpPr>
        <p:spPr bwMode="auto">
          <a:xfrm>
            <a:off x="857249" y="48982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78" name="AutoShape 252"/>
          <p:cNvSpPr>
            <a:spLocks noChangeArrowheads="1"/>
          </p:cNvSpPr>
          <p:nvPr/>
        </p:nvSpPr>
        <p:spPr bwMode="auto">
          <a:xfrm>
            <a:off x="857250" y="47500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79" name="AutoShape 252"/>
          <p:cNvSpPr>
            <a:spLocks noChangeArrowheads="1"/>
          </p:cNvSpPr>
          <p:nvPr/>
        </p:nvSpPr>
        <p:spPr bwMode="auto">
          <a:xfrm>
            <a:off x="889002" y="48982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80" name="AutoShape 252"/>
          <p:cNvSpPr>
            <a:spLocks noChangeArrowheads="1"/>
          </p:cNvSpPr>
          <p:nvPr/>
        </p:nvSpPr>
        <p:spPr bwMode="auto">
          <a:xfrm>
            <a:off x="869951" y="489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82" name="AutoShape 252"/>
          <p:cNvSpPr>
            <a:spLocks noChangeArrowheads="1"/>
          </p:cNvSpPr>
          <p:nvPr/>
        </p:nvSpPr>
        <p:spPr bwMode="auto">
          <a:xfrm>
            <a:off x="872068" y="46865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31</a:t>
            </a:r>
          </a:p>
        </p:txBody>
      </p:sp>
      <p:sp>
        <p:nvSpPr>
          <p:cNvPr id="114" name="AutoShape 252"/>
          <p:cNvSpPr>
            <a:spLocks noChangeArrowheads="1"/>
          </p:cNvSpPr>
          <p:nvPr/>
        </p:nvSpPr>
        <p:spPr bwMode="auto">
          <a:xfrm>
            <a:off x="890370" y="45894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32</a:t>
            </a:r>
          </a:p>
        </p:txBody>
      </p:sp>
      <p:sp>
        <p:nvSpPr>
          <p:cNvPr id="115" name="AutoShape 252"/>
          <p:cNvSpPr>
            <a:spLocks noChangeArrowheads="1"/>
          </p:cNvSpPr>
          <p:nvPr/>
        </p:nvSpPr>
        <p:spPr bwMode="auto">
          <a:xfrm>
            <a:off x="890249" y="4596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33</a:t>
            </a:r>
          </a:p>
        </p:txBody>
      </p:sp>
      <p:sp>
        <p:nvSpPr>
          <p:cNvPr id="116" name="AutoShape 252"/>
          <p:cNvSpPr>
            <a:spLocks noChangeArrowheads="1"/>
          </p:cNvSpPr>
          <p:nvPr/>
        </p:nvSpPr>
        <p:spPr bwMode="auto">
          <a:xfrm>
            <a:off x="918011" y="45894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34</a:t>
            </a:r>
          </a:p>
        </p:txBody>
      </p:sp>
      <p:sp>
        <p:nvSpPr>
          <p:cNvPr id="117" name="AutoShape 252"/>
          <p:cNvSpPr>
            <a:spLocks noChangeArrowheads="1"/>
          </p:cNvSpPr>
          <p:nvPr/>
        </p:nvSpPr>
        <p:spPr bwMode="auto">
          <a:xfrm>
            <a:off x="902823" y="45894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35</a:t>
            </a:r>
          </a:p>
        </p:txBody>
      </p:sp>
      <p:sp>
        <p:nvSpPr>
          <p:cNvPr id="118" name="AutoShape 252"/>
          <p:cNvSpPr>
            <a:spLocks noChangeArrowheads="1"/>
          </p:cNvSpPr>
          <p:nvPr/>
        </p:nvSpPr>
        <p:spPr bwMode="auto">
          <a:xfrm>
            <a:off x="890249" y="44599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36</a:t>
            </a:r>
          </a:p>
        </p:txBody>
      </p:sp>
      <p:sp>
        <p:nvSpPr>
          <p:cNvPr id="119" name="AutoShape 252"/>
          <p:cNvSpPr>
            <a:spLocks noChangeArrowheads="1"/>
          </p:cNvSpPr>
          <p:nvPr/>
        </p:nvSpPr>
        <p:spPr bwMode="auto">
          <a:xfrm>
            <a:off x="879664" y="43753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37</a:t>
            </a:r>
          </a:p>
        </p:txBody>
      </p:sp>
      <p:sp>
        <p:nvSpPr>
          <p:cNvPr id="120" name="AutoShape 252"/>
          <p:cNvSpPr>
            <a:spLocks noChangeArrowheads="1"/>
          </p:cNvSpPr>
          <p:nvPr/>
        </p:nvSpPr>
        <p:spPr bwMode="auto">
          <a:xfrm>
            <a:off x="894852" y="43703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38</a:t>
            </a:r>
          </a:p>
        </p:txBody>
      </p:sp>
      <p:sp>
        <p:nvSpPr>
          <p:cNvPr id="121" name="AutoShape 252"/>
          <p:cNvSpPr>
            <a:spLocks noChangeArrowheads="1"/>
          </p:cNvSpPr>
          <p:nvPr/>
        </p:nvSpPr>
        <p:spPr bwMode="auto">
          <a:xfrm>
            <a:off x="907305" y="45023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39</a:t>
            </a:r>
          </a:p>
        </p:txBody>
      </p:sp>
      <p:sp>
        <p:nvSpPr>
          <p:cNvPr id="122" name="AutoShape 252"/>
          <p:cNvSpPr>
            <a:spLocks noChangeArrowheads="1"/>
          </p:cNvSpPr>
          <p:nvPr/>
        </p:nvSpPr>
        <p:spPr bwMode="auto">
          <a:xfrm>
            <a:off x="881162" y="45023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40</a:t>
            </a:r>
          </a:p>
        </p:txBody>
      </p:sp>
      <p:sp>
        <p:nvSpPr>
          <p:cNvPr id="123" name="AutoShape 252"/>
          <p:cNvSpPr>
            <a:spLocks noChangeArrowheads="1"/>
          </p:cNvSpPr>
          <p:nvPr/>
        </p:nvSpPr>
        <p:spPr bwMode="auto">
          <a:xfrm>
            <a:off x="886761" y="44114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41</a:t>
            </a:r>
          </a:p>
        </p:txBody>
      </p:sp>
      <p:sp>
        <p:nvSpPr>
          <p:cNvPr id="124" name="AutoShape 252"/>
          <p:cNvSpPr>
            <a:spLocks noChangeArrowheads="1"/>
          </p:cNvSpPr>
          <p:nvPr/>
        </p:nvSpPr>
        <p:spPr bwMode="auto">
          <a:xfrm>
            <a:off x="871073" y="45439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125" name="AutoShape 252"/>
          <p:cNvSpPr>
            <a:spLocks noChangeArrowheads="1"/>
          </p:cNvSpPr>
          <p:nvPr/>
        </p:nvSpPr>
        <p:spPr bwMode="auto">
          <a:xfrm>
            <a:off x="899834" y="4412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43</a:t>
            </a:r>
          </a:p>
        </p:txBody>
      </p:sp>
      <p:sp>
        <p:nvSpPr>
          <p:cNvPr id="126" name="AutoShape 252"/>
          <p:cNvSpPr>
            <a:spLocks noChangeArrowheads="1"/>
          </p:cNvSpPr>
          <p:nvPr/>
        </p:nvSpPr>
        <p:spPr bwMode="auto">
          <a:xfrm>
            <a:off x="885393" y="4412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44</a:t>
            </a:r>
          </a:p>
        </p:txBody>
      </p:sp>
      <p:sp>
        <p:nvSpPr>
          <p:cNvPr id="127" name="AutoShape 252"/>
          <p:cNvSpPr>
            <a:spLocks noChangeArrowheads="1"/>
          </p:cNvSpPr>
          <p:nvPr/>
        </p:nvSpPr>
        <p:spPr bwMode="auto">
          <a:xfrm>
            <a:off x="899214" y="45427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45</a:t>
            </a:r>
          </a:p>
        </p:txBody>
      </p:sp>
      <p:sp>
        <p:nvSpPr>
          <p:cNvPr id="128" name="AutoShape 252"/>
          <p:cNvSpPr>
            <a:spLocks noChangeArrowheads="1"/>
          </p:cNvSpPr>
          <p:nvPr/>
        </p:nvSpPr>
        <p:spPr bwMode="auto">
          <a:xfrm>
            <a:off x="871569" y="4412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46</a:t>
            </a:r>
          </a:p>
        </p:txBody>
      </p:sp>
      <p:sp>
        <p:nvSpPr>
          <p:cNvPr id="129" name="AutoShape 252"/>
          <p:cNvSpPr>
            <a:spLocks noChangeArrowheads="1"/>
          </p:cNvSpPr>
          <p:nvPr/>
        </p:nvSpPr>
        <p:spPr bwMode="auto">
          <a:xfrm>
            <a:off x="886144" y="4285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47</a:t>
            </a:r>
          </a:p>
        </p:txBody>
      </p:sp>
      <p:sp>
        <p:nvSpPr>
          <p:cNvPr id="130" name="AutoShape 252"/>
          <p:cNvSpPr>
            <a:spLocks noChangeArrowheads="1"/>
          </p:cNvSpPr>
          <p:nvPr/>
        </p:nvSpPr>
        <p:spPr bwMode="auto">
          <a:xfrm>
            <a:off x="899088" y="4542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48</a:t>
            </a:r>
          </a:p>
        </p:txBody>
      </p:sp>
      <p:sp>
        <p:nvSpPr>
          <p:cNvPr id="131" name="AutoShape 252"/>
          <p:cNvSpPr>
            <a:spLocks noChangeArrowheads="1"/>
          </p:cNvSpPr>
          <p:nvPr/>
        </p:nvSpPr>
        <p:spPr bwMode="auto">
          <a:xfrm>
            <a:off x="898957" y="46865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49</a:t>
            </a:r>
          </a:p>
        </p:txBody>
      </p:sp>
      <p:sp>
        <p:nvSpPr>
          <p:cNvPr id="132" name="AutoShape 252"/>
          <p:cNvSpPr>
            <a:spLocks noChangeArrowheads="1"/>
          </p:cNvSpPr>
          <p:nvPr/>
        </p:nvSpPr>
        <p:spPr bwMode="auto">
          <a:xfrm>
            <a:off x="898958" y="45427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50</a:t>
            </a:r>
          </a:p>
        </p:txBody>
      </p:sp>
      <p:sp>
        <p:nvSpPr>
          <p:cNvPr id="133" name="AutoShape 252"/>
          <p:cNvSpPr>
            <a:spLocks noChangeArrowheads="1"/>
          </p:cNvSpPr>
          <p:nvPr/>
        </p:nvSpPr>
        <p:spPr bwMode="auto">
          <a:xfrm>
            <a:off x="922493" y="4542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51</a:t>
            </a:r>
          </a:p>
        </p:txBody>
      </p:sp>
      <p:sp>
        <p:nvSpPr>
          <p:cNvPr id="134" name="AutoShape 252"/>
          <p:cNvSpPr>
            <a:spLocks noChangeArrowheads="1"/>
          </p:cNvSpPr>
          <p:nvPr/>
        </p:nvSpPr>
        <p:spPr bwMode="auto">
          <a:xfrm>
            <a:off x="900893" y="44388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52</a:t>
            </a:r>
          </a:p>
        </p:txBody>
      </p:sp>
      <p:sp>
        <p:nvSpPr>
          <p:cNvPr id="135" name="AutoShape 252"/>
          <p:cNvSpPr>
            <a:spLocks noChangeArrowheads="1"/>
          </p:cNvSpPr>
          <p:nvPr/>
        </p:nvSpPr>
        <p:spPr bwMode="auto">
          <a:xfrm>
            <a:off x="913529" y="44462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53</a:t>
            </a:r>
          </a:p>
        </p:txBody>
      </p:sp>
      <p:sp>
        <p:nvSpPr>
          <p:cNvPr id="136" name="AutoShape 252"/>
          <p:cNvSpPr>
            <a:spLocks noChangeArrowheads="1"/>
          </p:cNvSpPr>
          <p:nvPr/>
        </p:nvSpPr>
        <p:spPr bwMode="auto">
          <a:xfrm>
            <a:off x="933199" y="44462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54</a:t>
            </a:r>
          </a:p>
        </p:txBody>
      </p:sp>
      <p:sp>
        <p:nvSpPr>
          <p:cNvPr id="137" name="AutoShape 252"/>
          <p:cNvSpPr>
            <a:spLocks noChangeArrowheads="1"/>
          </p:cNvSpPr>
          <p:nvPr/>
        </p:nvSpPr>
        <p:spPr bwMode="auto">
          <a:xfrm>
            <a:off x="926165" y="4323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55</a:t>
            </a:r>
          </a:p>
        </p:txBody>
      </p:sp>
      <p:sp>
        <p:nvSpPr>
          <p:cNvPr id="138" name="AutoShape 252"/>
          <p:cNvSpPr>
            <a:spLocks noChangeArrowheads="1"/>
          </p:cNvSpPr>
          <p:nvPr/>
        </p:nvSpPr>
        <p:spPr bwMode="auto">
          <a:xfrm>
            <a:off x="926790" y="43155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56</a:t>
            </a:r>
          </a:p>
        </p:txBody>
      </p:sp>
      <p:sp>
        <p:nvSpPr>
          <p:cNvPr id="139" name="AutoShape 252"/>
          <p:cNvSpPr>
            <a:spLocks noChangeArrowheads="1"/>
          </p:cNvSpPr>
          <p:nvPr/>
        </p:nvSpPr>
        <p:spPr bwMode="auto">
          <a:xfrm>
            <a:off x="925698" y="4586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57</a:t>
            </a:r>
          </a:p>
        </p:txBody>
      </p:sp>
      <p:sp>
        <p:nvSpPr>
          <p:cNvPr id="140" name="AutoShape 252"/>
          <p:cNvSpPr>
            <a:spLocks noChangeArrowheads="1"/>
          </p:cNvSpPr>
          <p:nvPr/>
        </p:nvSpPr>
        <p:spPr bwMode="auto">
          <a:xfrm>
            <a:off x="926975" y="43168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58</a:t>
            </a:r>
          </a:p>
        </p:txBody>
      </p:sp>
      <p:sp>
        <p:nvSpPr>
          <p:cNvPr id="141" name="AutoShape 252"/>
          <p:cNvSpPr>
            <a:spLocks noChangeArrowheads="1"/>
          </p:cNvSpPr>
          <p:nvPr/>
        </p:nvSpPr>
        <p:spPr bwMode="auto">
          <a:xfrm>
            <a:off x="914087" y="45851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59</a:t>
            </a:r>
          </a:p>
        </p:txBody>
      </p:sp>
      <p:sp>
        <p:nvSpPr>
          <p:cNvPr id="142" name="AutoShape 252"/>
          <p:cNvSpPr>
            <a:spLocks noChangeArrowheads="1"/>
          </p:cNvSpPr>
          <p:nvPr/>
        </p:nvSpPr>
        <p:spPr bwMode="auto">
          <a:xfrm>
            <a:off x="767852" y="406401"/>
            <a:ext cx="1397000" cy="111510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12059090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3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3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3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6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7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8" grpId="0" animBg="1"/>
      <p:bldP spid="17659" grpId="0" animBg="1"/>
      <p:bldP spid="17660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9" grpId="0" animBg="1"/>
      <p:bldP spid="72" grpId="0" animBg="1"/>
      <p:bldP spid="7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58D78B-E62C-7C09-D894-9BDC64548AEE}"/>
              </a:ext>
            </a:extLst>
          </p:cNvPr>
          <p:cNvSpPr txBox="1"/>
          <p:nvPr/>
        </p:nvSpPr>
        <p:spPr>
          <a:xfrm>
            <a:off x="586421" y="2095882"/>
            <a:ext cx="1107948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09539"/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Quang cảnh thư viện lúc này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/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hệt như một toa tàu điện đông đúc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/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với những hành khách đứng ngồi để đọc sách,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/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trông đến là ngộ.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//</a:t>
            </a:r>
            <a:endParaRPr lang="vi-VN" sz="28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 descr="Kiến nghị đầu tư hơn 8 tỷ đồng lắp tường chắn ke ga đường sắt đô thị Cát  Linh - Hà Đông - Hànộimới">
            <a:extLst>
              <a:ext uri="{FF2B5EF4-FFF2-40B4-BE49-F238E27FC236}">
                <a16:creationId xmlns:a16="http://schemas.microsoft.com/office/drawing/2014/main" id="{B5F4879F-DCF7-7F9D-82E2-FCC5C1E30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8" b="22409"/>
          <a:stretch/>
        </p:blipFill>
        <p:spPr bwMode="auto">
          <a:xfrm>
            <a:off x="127720" y="43545"/>
            <a:ext cx="12064280" cy="65975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9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024533" y="6231467"/>
            <a:ext cx="457200" cy="51646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2400"/>
          </a:p>
        </p:txBody>
      </p:sp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827617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827617" y="5778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827617" y="5778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836084" y="533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831851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850900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850900" y="5693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861484" y="5630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861484" y="5503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869951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46" name="AutoShape 252"/>
          <p:cNvSpPr>
            <a:spLocks noChangeArrowheads="1"/>
          </p:cNvSpPr>
          <p:nvPr/>
        </p:nvSpPr>
        <p:spPr bwMode="auto">
          <a:xfrm>
            <a:off x="842433" y="5312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7" name="AutoShape 252"/>
          <p:cNvSpPr>
            <a:spLocks noChangeArrowheads="1"/>
          </p:cNvSpPr>
          <p:nvPr/>
        </p:nvSpPr>
        <p:spPr bwMode="auto">
          <a:xfrm>
            <a:off x="869951" y="5312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8" name="AutoShape 252"/>
          <p:cNvSpPr>
            <a:spLocks noChangeArrowheads="1"/>
          </p:cNvSpPr>
          <p:nvPr/>
        </p:nvSpPr>
        <p:spPr bwMode="auto">
          <a:xfrm>
            <a:off x="869951" y="5693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9" name="AutoShape 252"/>
          <p:cNvSpPr>
            <a:spLocks noChangeArrowheads="1"/>
          </p:cNvSpPr>
          <p:nvPr/>
        </p:nvSpPr>
        <p:spPr bwMode="auto">
          <a:xfrm>
            <a:off x="803089" y="5302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0" name="AutoShape 252"/>
          <p:cNvSpPr>
            <a:spLocks noChangeArrowheads="1"/>
          </p:cNvSpPr>
          <p:nvPr/>
        </p:nvSpPr>
        <p:spPr bwMode="auto">
          <a:xfrm>
            <a:off x="833967" y="5249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pSp>
        <p:nvGrpSpPr>
          <p:cNvPr id="54" name="Group 273"/>
          <p:cNvGrpSpPr>
            <a:grpSpLocks/>
          </p:cNvGrpSpPr>
          <p:nvPr/>
        </p:nvGrpSpPr>
        <p:grpSpPr bwMode="auto">
          <a:xfrm>
            <a:off x="3962400" y="2745317"/>
            <a:ext cx="4876800" cy="1981200"/>
            <a:chOff x="1009" y="657"/>
            <a:chExt cx="3072" cy="960"/>
          </a:xfrm>
        </p:grpSpPr>
        <p:sp>
          <p:nvSpPr>
            <p:cNvPr id="20544" name="Oval 274"/>
            <p:cNvSpPr>
              <a:spLocks noChangeArrowheads="1"/>
            </p:cNvSpPr>
            <p:nvPr/>
          </p:nvSpPr>
          <p:spPr bwMode="auto">
            <a:xfrm>
              <a:off x="1009" y="657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vi-VN" altLang="en-US" sz="2400"/>
            </a:p>
          </p:txBody>
        </p:sp>
        <p:sp>
          <p:nvSpPr>
            <p:cNvPr id="20545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711" y="892"/>
              <a:ext cx="1884" cy="4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800" b="1" i="1" kern="1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800" b="1" i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AutoShape 252"/>
          <p:cNvSpPr>
            <a:spLocks noChangeArrowheads="1"/>
          </p:cNvSpPr>
          <p:nvPr/>
        </p:nvSpPr>
        <p:spPr bwMode="auto">
          <a:xfrm>
            <a:off x="831851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58" name="AutoShape 252"/>
          <p:cNvSpPr>
            <a:spLocks noChangeArrowheads="1"/>
          </p:cNvSpPr>
          <p:nvPr/>
        </p:nvSpPr>
        <p:spPr bwMode="auto">
          <a:xfrm>
            <a:off x="889002" y="47500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9" name="AutoShape 252"/>
          <p:cNvSpPr>
            <a:spLocks noChangeArrowheads="1"/>
          </p:cNvSpPr>
          <p:nvPr/>
        </p:nvSpPr>
        <p:spPr bwMode="auto">
          <a:xfrm>
            <a:off x="836084" y="5185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1" name="AutoShape 252"/>
          <p:cNvSpPr>
            <a:spLocks noChangeArrowheads="1"/>
          </p:cNvSpPr>
          <p:nvPr/>
        </p:nvSpPr>
        <p:spPr bwMode="auto">
          <a:xfrm>
            <a:off x="836084" y="5101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62" name="AutoShape 252"/>
          <p:cNvSpPr>
            <a:spLocks noChangeArrowheads="1"/>
          </p:cNvSpPr>
          <p:nvPr/>
        </p:nvSpPr>
        <p:spPr bwMode="auto">
          <a:xfrm>
            <a:off x="869951" y="5101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63" name="AutoShape 252"/>
          <p:cNvSpPr>
            <a:spLocks noChangeArrowheads="1"/>
          </p:cNvSpPr>
          <p:nvPr/>
        </p:nvSpPr>
        <p:spPr bwMode="auto">
          <a:xfrm>
            <a:off x="857251" y="5164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22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9" name="AutoShape 252"/>
          <p:cNvSpPr>
            <a:spLocks noChangeArrowheads="1"/>
          </p:cNvSpPr>
          <p:nvPr/>
        </p:nvSpPr>
        <p:spPr bwMode="auto">
          <a:xfrm>
            <a:off x="848287" y="49405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72" name="AutoShape 252"/>
          <p:cNvSpPr>
            <a:spLocks noChangeArrowheads="1"/>
          </p:cNvSpPr>
          <p:nvPr/>
        </p:nvSpPr>
        <p:spPr bwMode="auto">
          <a:xfrm>
            <a:off x="848784" y="50675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3" name="AutoShape 252"/>
          <p:cNvSpPr>
            <a:spLocks noChangeArrowheads="1"/>
          </p:cNvSpPr>
          <p:nvPr/>
        </p:nvSpPr>
        <p:spPr bwMode="auto">
          <a:xfrm>
            <a:off x="865718" y="49828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76" name="AutoShape 252"/>
          <p:cNvSpPr>
            <a:spLocks noChangeArrowheads="1"/>
          </p:cNvSpPr>
          <p:nvPr/>
        </p:nvSpPr>
        <p:spPr bwMode="auto">
          <a:xfrm>
            <a:off x="857250" y="5164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77" name="AutoShape 252"/>
          <p:cNvSpPr>
            <a:spLocks noChangeArrowheads="1"/>
          </p:cNvSpPr>
          <p:nvPr/>
        </p:nvSpPr>
        <p:spPr bwMode="auto">
          <a:xfrm>
            <a:off x="857249" y="48982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78" name="AutoShape 252"/>
          <p:cNvSpPr>
            <a:spLocks noChangeArrowheads="1"/>
          </p:cNvSpPr>
          <p:nvPr/>
        </p:nvSpPr>
        <p:spPr bwMode="auto">
          <a:xfrm>
            <a:off x="857250" y="47500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79" name="AutoShape 252"/>
          <p:cNvSpPr>
            <a:spLocks noChangeArrowheads="1"/>
          </p:cNvSpPr>
          <p:nvPr/>
        </p:nvSpPr>
        <p:spPr bwMode="auto">
          <a:xfrm>
            <a:off x="889002" y="48982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80" name="AutoShape 252"/>
          <p:cNvSpPr>
            <a:spLocks noChangeArrowheads="1"/>
          </p:cNvSpPr>
          <p:nvPr/>
        </p:nvSpPr>
        <p:spPr bwMode="auto">
          <a:xfrm>
            <a:off x="869951" y="489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82" name="AutoShape 252"/>
          <p:cNvSpPr>
            <a:spLocks noChangeArrowheads="1"/>
          </p:cNvSpPr>
          <p:nvPr/>
        </p:nvSpPr>
        <p:spPr bwMode="auto">
          <a:xfrm>
            <a:off x="872068" y="46865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31</a:t>
            </a:r>
          </a:p>
        </p:txBody>
      </p:sp>
      <p:sp>
        <p:nvSpPr>
          <p:cNvPr id="114" name="AutoShape 252"/>
          <p:cNvSpPr>
            <a:spLocks noChangeArrowheads="1"/>
          </p:cNvSpPr>
          <p:nvPr/>
        </p:nvSpPr>
        <p:spPr bwMode="auto">
          <a:xfrm>
            <a:off x="890370" y="45894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32</a:t>
            </a:r>
          </a:p>
        </p:txBody>
      </p:sp>
      <p:sp>
        <p:nvSpPr>
          <p:cNvPr id="115" name="AutoShape 252"/>
          <p:cNvSpPr>
            <a:spLocks noChangeArrowheads="1"/>
          </p:cNvSpPr>
          <p:nvPr/>
        </p:nvSpPr>
        <p:spPr bwMode="auto">
          <a:xfrm>
            <a:off x="890249" y="4596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33</a:t>
            </a:r>
          </a:p>
        </p:txBody>
      </p:sp>
      <p:sp>
        <p:nvSpPr>
          <p:cNvPr id="116" name="AutoShape 252"/>
          <p:cNvSpPr>
            <a:spLocks noChangeArrowheads="1"/>
          </p:cNvSpPr>
          <p:nvPr/>
        </p:nvSpPr>
        <p:spPr bwMode="auto">
          <a:xfrm>
            <a:off x="918011" y="45894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34</a:t>
            </a:r>
          </a:p>
        </p:txBody>
      </p:sp>
      <p:sp>
        <p:nvSpPr>
          <p:cNvPr id="117" name="AutoShape 252"/>
          <p:cNvSpPr>
            <a:spLocks noChangeArrowheads="1"/>
          </p:cNvSpPr>
          <p:nvPr/>
        </p:nvSpPr>
        <p:spPr bwMode="auto">
          <a:xfrm>
            <a:off x="902823" y="45894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35</a:t>
            </a:r>
          </a:p>
        </p:txBody>
      </p:sp>
      <p:sp>
        <p:nvSpPr>
          <p:cNvPr id="118" name="AutoShape 252"/>
          <p:cNvSpPr>
            <a:spLocks noChangeArrowheads="1"/>
          </p:cNvSpPr>
          <p:nvPr/>
        </p:nvSpPr>
        <p:spPr bwMode="auto">
          <a:xfrm>
            <a:off x="890249" y="44599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36</a:t>
            </a:r>
          </a:p>
        </p:txBody>
      </p:sp>
      <p:sp>
        <p:nvSpPr>
          <p:cNvPr id="119" name="AutoShape 252"/>
          <p:cNvSpPr>
            <a:spLocks noChangeArrowheads="1"/>
          </p:cNvSpPr>
          <p:nvPr/>
        </p:nvSpPr>
        <p:spPr bwMode="auto">
          <a:xfrm>
            <a:off x="879664" y="43753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37</a:t>
            </a:r>
          </a:p>
        </p:txBody>
      </p:sp>
      <p:sp>
        <p:nvSpPr>
          <p:cNvPr id="120" name="AutoShape 252"/>
          <p:cNvSpPr>
            <a:spLocks noChangeArrowheads="1"/>
          </p:cNvSpPr>
          <p:nvPr/>
        </p:nvSpPr>
        <p:spPr bwMode="auto">
          <a:xfrm>
            <a:off x="894852" y="43703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38</a:t>
            </a:r>
          </a:p>
        </p:txBody>
      </p:sp>
      <p:sp>
        <p:nvSpPr>
          <p:cNvPr id="121" name="AutoShape 252"/>
          <p:cNvSpPr>
            <a:spLocks noChangeArrowheads="1"/>
          </p:cNvSpPr>
          <p:nvPr/>
        </p:nvSpPr>
        <p:spPr bwMode="auto">
          <a:xfrm>
            <a:off x="907305" y="45023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39</a:t>
            </a:r>
          </a:p>
        </p:txBody>
      </p:sp>
      <p:sp>
        <p:nvSpPr>
          <p:cNvPr id="122" name="AutoShape 252"/>
          <p:cNvSpPr>
            <a:spLocks noChangeArrowheads="1"/>
          </p:cNvSpPr>
          <p:nvPr/>
        </p:nvSpPr>
        <p:spPr bwMode="auto">
          <a:xfrm>
            <a:off x="881162" y="45023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40</a:t>
            </a:r>
          </a:p>
        </p:txBody>
      </p:sp>
      <p:sp>
        <p:nvSpPr>
          <p:cNvPr id="123" name="AutoShape 252"/>
          <p:cNvSpPr>
            <a:spLocks noChangeArrowheads="1"/>
          </p:cNvSpPr>
          <p:nvPr/>
        </p:nvSpPr>
        <p:spPr bwMode="auto">
          <a:xfrm>
            <a:off x="886761" y="44114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41</a:t>
            </a:r>
          </a:p>
        </p:txBody>
      </p:sp>
      <p:sp>
        <p:nvSpPr>
          <p:cNvPr id="124" name="AutoShape 252"/>
          <p:cNvSpPr>
            <a:spLocks noChangeArrowheads="1"/>
          </p:cNvSpPr>
          <p:nvPr/>
        </p:nvSpPr>
        <p:spPr bwMode="auto">
          <a:xfrm>
            <a:off x="871073" y="45439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125" name="AutoShape 252"/>
          <p:cNvSpPr>
            <a:spLocks noChangeArrowheads="1"/>
          </p:cNvSpPr>
          <p:nvPr/>
        </p:nvSpPr>
        <p:spPr bwMode="auto">
          <a:xfrm>
            <a:off x="899834" y="4412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43</a:t>
            </a:r>
          </a:p>
        </p:txBody>
      </p:sp>
      <p:sp>
        <p:nvSpPr>
          <p:cNvPr id="126" name="AutoShape 252"/>
          <p:cNvSpPr>
            <a:spLocks noChangeArrowheads="1"/>
          </p:cNvSpPr>
          <p:nvPr/>
        </p:nvSpPr>
        <p:spPr bwMode="auto">
          <a:xfrm>
            <a:off x="885393" y="4412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44</a:t>
            </a:r>
          </a:p>
        </p:txBody>
      </p:sp>
      <p:sp>
        <p:nvSpPr>
          <p:cNvPr id="127" name="AutoShape 252"/>
          <p:cNvSpPr>
            <a:spLocks noChangeArrowheads="1"/>
          </p:cNvSpPr>
          <p:nvPr/>
        </p:nvSpPr>
        <p:spPr bwMode="auto">
          <a:xfrm>
            <a:off x="899214" y="45427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45</a:t>
            </a:r>
          </a:p>
        </p:txBody>
      </p:sp>
      <p:sp>
        <p:nvSpPr>
          <p:cNvPr id="128" name="AutoShape 252"/>
          <p:cNvSpPr>
            <a:spLocks noChangeArrowheads="1"/>
          </p:cNvSpPr>
          <p:nvPr/>
        </p:nvSpPr>
        <p:spPr bwMode="auto">
          <a:xfrm>
            <a:off x="871569" y="4412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46</a:t>
            </a:r>
          </a:p>
        </p:txBody>
      </p:sp>
      <p:sp>
        <p:nvSpPr>
          <p:cNvPr id="129" name="AutoShape 252"/>
          <p:cNvSpPr>
            <a:spLocks noChangeArrowheads="1"/>
          </p:cNvSpPr>
          <p:nvPr/>
        </p:nvSpPr>
        <p:spPr bwMode="auto">
          <a:xfrm>
            <a:off x="886144" y="4285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47</a:t>
            </a:r>
          </a:p>
        </p:txBody>
      </p:sp>
      <p:sp>
        <p:nvSpPr>
          <p:cNvPr id="130" name="AutoShape 252"/>
          <p:cNvSpPr>
            <a:spLocks noChangeArrowheads="1"/>
          </p:cNvSpPr>
          <p:nvPr/>
        </p:nvSpPr>
        <p:spPr bwMode="auto">
          <a:xfrm>
            <a:off x="899088" y="4542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48</a:t>
            </a:r>
          </a:p>
        </p:txBody>
      </p:sp>
      <p:sp>
        <p:nvSpPr>
          <p:cNvPr id="131" name="AutoShape 252"/>
          <p:cNvSpPr>
            <a:spLocks noChangeArrowheads="1"/>
          </p:cNvSpPr>
          <p:nvPr/>
        </p:nvSpPr>
        <p:spPr bwMode="auto">
          <a:xfrm>
            <a:off x="898957" y="46865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49</a:t>
            </a:r>
          </a:p>
        </p:txBody>
      </p:sp>
      <p:sp>
        <p:nvSpPr>
          <p:cNvPr id="132" name="AutoShape 252"/>
          <p:cNvSpPr>
            <a:spLocks noChangeArrowheads="1"/>
          </p:cNvSpPr>
          <p:nvPr/>
        </p:nvSpPr>
        <p:spPr bwMode="auto">
          <a:xfrm>
            <a:off x="898958" y="45427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50</a:t>
            </a:r>
          </a:p>
        </p:txBody>
      </p:sp>
      <p:sp>
        <p:nvSpPr>
          <p:cNvPr id="133" name="AutoShape 252"/>
          <p:cNvSpPr>
            <a:spLocks noChangeArrowheads="1"/>
          </p:cNvSpPr>
          <p:nvPr/>
        </p:nvSpPr>
        <p:spPr bwMode="auto">
          <a:xfrm>
            <a:off x="922493" y="4542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51</a:t>
            </a:r>
          </a:p>
        </p:txBody>
      </p:sp>
      <p:sp>
        <p:nvSpPr>
          <p:cNvPr id="134" name="AutoShape 252"/>
          <p:cNvSpPr>
            <a:spLocks noChangeArrowheads="1"/>
          </p:cNvSpPr>
          <p:nvPr/>
        </p:nvSpPr>
        <p:spPr bwMode="auto">
          <a:xfrm>
            <a:off x="900893" y="44388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52</a:t>
            </a:r>
          </a:p>
        </p:txBody>
      </p:sp>
      <p:sp>
        <p:nvSpPr>
          <p:cNvPr id="135" name="AutoShape 252"/>
          <p:cNvSpPr>
            <a:spLocks noChangeArrowheads="1"/>
          </p:cNvSpPr>
          <p:nvPr/>
        </p:nvSpPr>
        <p:spPr bwMode="auto">
          <a:xfrm>
            <a:off x="913529" y="44462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53</a:t>
            </a:r>
          </a:p>
        </p:txBody>
      </p:sp>
      <p:sp>
        <p:nvSpPr>
          <p:cNvPr id="136" name="AutoShape 252"/>
          <p:cNvSpPr>
            <a:spLocks noChangeArrowheads="1"/>
          </p:cNvSpPr>
          <p:nvPr/>
        </p:nvSpPr>
        <p:spPr bwMode="auto">
          <a:xfrm>
            <a:off x="933199" y="44462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54</a:t>
            </a:r>
          </a:p>
        </p:txBody>
      </p:sp>
      <p:sp>
        <p:nvSpPr>
          <p:cNvPr id="137" name="AutoShape 252"/>
          <p:cNvSpPr>
            <a:spLocks noChangeArrowheads="1"/>
          </p:cNvSpPr>
          <p:nvPr/>
        </p:nvSpPr>
        <p:spPr bwMode="auto">
          <a:xfrm>
            <a:off x="926165" y="4323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55</a:t>
            </a:r>
          </a:p>
        </p:txBody>
      </p:sp>
      <p:sp>
        <p:nvSpPr>
          <p:cNvPr id="138" name="AutoShape 252"/>
          <p:cNvSpPr>
            <a:spLocks noChangeArrowheads="1"/>
          </p:cNvSpPr>
          <p:nvPr/>
        </p:nvSpPr>
        <p:spPr bwMode="auto">
          <a:xfrm>
            <a:off x="926790" y="43155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56</a:t>
            </a:r>
          </a:p>
        </p:txBody>
      </p:sp>
      <p:sp>
        <p:nvSpPr>
          <p:cNvPr id="139" name="AutoShape 252"/>
          <p:cNvSpPr>
            <a:spLocks noChangeArrowheads="1"/>
          </p:cNvSpPr>
          <p:nvPr/>
        </p:nvSpPr>
        <p:spPr bwMode="auto">
          <a:xfrm>
            <a:off x="925698" y="4586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57</a:t>
            </a:r>
          </a:p>
        </p:txBody>
      </p:sp>
      <p:sp>
        <p:nvSpPr>
          <p:cNvPr id="140" name="AutoShape 252"/>
          <p:cNvSpPr>
            <a:spLocks noChangeArrowheads="1"/>
          </p:cNvSpPr>
          <p:nvPr/>
        </p:nvSpPr>
        <p:spPr bwMode="auto">
          <a:xfrm>
            <a:off x="926975" y="43168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58</a:t>
            </a:r>
          </a:p>
        </p:txBody>
      </p:sp>
      <p:sp>
        <p:nvSpPr>
          <p:cNvPr id="141" name="AutoShape 252"/>
          <p:cNvSpPr>
            <a:spLocks noChangeArrowheads="1"/>
          </p:cNvSpPr>
          <p:nvPr/>
        </p:nvSpPr>
        <p:spPr bwMode="auto">
          <a:xfrm>
            <a:off x="914087" y="45851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59</a:t>
            </a:r>
          </a:p>
        </p:txBody>
      </p:sp>
      <p:sp>
        <p:nvSpPr>
          <p:cNvPr id="142" name="AutoShape 252"/>
          <p:cNvSpPr>
            <a:spLocks noChangeArrowheads="1"/>
          </p:cNvSpPr>
          <p:nvPr/>
        </p:nvSpPr>
        <p:spPr bwMode="auto">
          <a:xfrm>
            <a:off x="767852" y="406401"/>
            <a:ext cx="1397000" cy="111510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86426182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3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3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3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6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7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8" grpId="0" animBg="1"/>
      <p:bldP spid="17659" grpId="0" animBg="1"/>
      <p:bldP spid="17660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9" grpId="0" animBg="1"/>
      <p:bldP spid="72" grpId="0" animBg="1"/>
      <p:bldP spid="7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65670" cy="3526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71" y="-1"/>
            <a:ext cx="6026330" cy="3526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6970"/>
            <a:ext cx="6165670" cy="3331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70" y="3533775"/>
            <a:ext cx="602633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6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024533" y="6231467"/>
            <a:ext cx="457200" cy="51646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2400"/>
          </a:p>
        </p:txBody>
      </p:sp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827617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827617" y="5778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827617" y="57785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836084" y="533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831851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850900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850900" y="5693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861484" y="5630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861484" y="5503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869951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46" name="AutoShape 252"/>
          <p:cNvSpPr>
            <a:spLocks noChangeArrowheads="1"/>
          </p:cNvSpPr>
          <p:nvPr/>
        </p:nvSpPr>
        <p:spPr bwMode="auto">
          <a:xfrm>
            <a:off x="842433" y="5312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7" name="AutoShape 252"/>
          <p:cNvSpPr>
            <a:spLocks noChangeArrowheads="1"/>
          </p:cNvSpPr>
          <p:nvPr/>
        </p:nvSpPr>
        <p:spPr bwMode="auto">
          <a:xfrm>
            <a:off x="869951" y="5312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8" name="AutoShape 252"/>
          <p:cNvSpPr>
            <a:spLocks noChangeArrowheads="1"/>
          </p:cNvSpPr>
          <p:nvPr/>
        </p:nvSpPr>
        <p:spPr bwMode="auto">
          <a:xfrm>
            <a:off x="869951" y="5693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9" name="AutoShape 252"/>
          <p:cNvSpPr>
            <a:spLocks noChangeArrowheads="1"/>
          </p:cNvSpPr>
          <p:nvPr/>
        </p:nvSpPr>
        <p:spPr bwMode="auto">
          <a:xfrm>
            <a:off x="803089" y="5302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0" name="AutoShape 252"/>
          <p:cNvSpPr>
            <a:spLocks noChangeArrowheads="1"/>
          </p:cNvSpPr>
          <p:nvPr/>
        </p:nvSpPr>
        <p:spPr bwMode="auto">
          <a:xfrm>
            <a:off x="833967" y="5249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7" name="AutoShape 252"/>
          <p:cNvSpPr>
            <a:spLocks noChangeArrowheads="1"/>
          </p:cNvSpPr>
          <p:nvPr/>
        </p:nvSpPr>
        <p:spPr bwMode="auto">
          <a:xfrm>
            <a:off x="831851" y="5461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58" name="AutoShape 252"/>
          <p:cNvSpPr>
            <a:spLocks noChangeArrowheads="1"/>
          </p:cNvSpPr>
          <p:nvPr/>
        </p:nvSpPr>
        <p:spPr bwMode="auto">
          <a:xfrm>
            <a:off x="889002" y="47500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9" name="AutoShape 252"/>
          <p:cNvSpPr>
            <a:spLocks noChangeArrowheads="1"/>
          </p:cNvSpPr>
          <p:nvPr/>
        </p:nvSpPr>
        <p:spPr bwMode="auto">
          <a:xfrm>
            <a:off x="836084" y="51858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1" name="AutoShape 252"/>
          <p:cNvSpPr>
            <a:spLocks noChangeArrowheads="1"/>
          </p:cNvSpPr>
          <p:nvPr/>
        </p:nvSpPr>
        <p:spPr bwMode="auto">
          <a:xfrm>
            <a:off x="836084" y="5101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62" name="AutoShape 252"/>
          <p:cNvSpPr>
            <a:spLocks noChangeArrowheads="1"/>
          </p:cNvSpPr>
          <p:nvPr/>
        </p:nvSpPr>
        <p:spPr bwMode="auto">
          <a:xfrm>
            <a:off x="869951" y="5101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>
                <a:solidFill>
                  <a:srgbClr val="0033CC"/>
                </a:solidFill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63" name="AutoShape 252"/>
          <p:cNvSpPr>
            <a:spLocks noChangeArrowheads="1"/>
          </p:cNvSpPr>
          <p:nvPr/>
        </p:nvSpPr>
        <p:spPr bwMode="auto">
          <a:xfrm>
            <a:off x="857251" y="5164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22</a:t>
            </a:r>
            <a:endParaRPr lang="en-US" altLang="en-US" sz="5867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9" name="AutoShape 252"/>
          <p:cNvSpPr>
            <a:spLocks noChangeArrowheads="1"/>
          </p:cNvSpPr>
          <p:nvPr/>
        </p:nvSpPr>
        <p:spPr bwMode="auto">
          <a:xfrm>
            <a:off x="848287" y="49405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72" name="AutoShape 252"/>
          <p:cNvSpPr>
            <a:spLocks noChangeArrowheads="1"/>
          </p:cNvSpPr>
          <p:nvPr/>
        </p:nvSpPr>
        <p:spPr bwMode="auto">
          <a:xfrm>
            <a:off x="848784" y="50675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3" name="AutoShape 252"/>
          <p:cNvSpPr>
            <a:spLocks noChangeArrowheads="1"/>
          </p:cNvSpPr>
          <p:nvPr/>
        </p:nvSpPr>
        <p:spPr bwMode="auto">
          <a:xfrm>
            <a:off x="865718" y="49828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76" name="AutoShape 252"/>
          <p:cNvSpPr>
            <a:spLocks noChangeArrowheads="1"/>
          </p:cNvSpPr>
          <p:nvPr/>
        </p:nvSpPr>
        <p:spPr bwMode="auto">
          <a:xfrm>
            <a:off x="857250" y="5164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77" name="AutoShape 252"/>
          <p:cNvSpPr>
            <a:spLocks noChangeArrowheads="1"/>
          </p:cNvSpPr>
          <p:nvPr/>
        </p:nvSpPr>
        <p:spPr bwMode="auto">
          <a:xfrm>
            <a:off x="857249" y="48982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78" name="AutoShape 252"/>
          <p:cNvSpPr>
            <a:spLocks noChangeArrowheads="1"/>
          </p:cNvSpPr>
          <p:nvPr/>
        </p:nvSpPr>
        <p:spPr bwMode="auto">
          <a:xfrm>
            <a:off x="857250" y="47500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79" name="AutoShape 252"/>
          <p:cNvSpPr>
            <a:spLocks noChangeArrowheads="1"/>
          </p:cNvSpPr>
          <p:nvPr/>
        </p:nvSpPr>
        <p:spPr bwMode="auto">
          <a:xfrm>
            <a:off x="889002" y="48982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80" name="AutoShape 252"/>
          <p:cNvSpPr>
            <a:spLocks noChangeArrowheads="1"/>
          </p:cNvSpPr>
          <p:nvPr/>
        </p:nvSpPr>
        <p:spPr bwMode="auto">
          <a:xfrm>
            <a:off x="869951" y="489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82" name="AutoShape 252"/>
          <p:cNvSpPr>
            <a:spLocks noChangeArrowheads="1"/>
          </p:cNvSpPr>
          <p:nvPr/>
        </p:nvSpPr>
        <p:spPr bwMode="auto">
          <a:xfrm>
            <a:off x="872068" y="46865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31</a:t>
            </a:r>
          </a:p>
        </p:txBody>
      </p:sp>
      <p:sp>
        <p:nvSpPr>
          <p:cNvPr id="114" name="AutoShape 252"/>
          <p:cNvSpPr>
            <a:spLocks noChangeArrowheads="1"/>
          </p:cNvSpPr>
          <p:nvPr/>
        </p:nvSpPr>
        <p:spPr bwMode="auto">
          <a:xfrm>
            <a:off x="890370" y="45894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32</a:t>
            </a:r>
          </a:p>
        </p:txBody>
      </p:sp>
      <p:sp>
        <p:nvSpPr>
          <p:cNvPr id="115" name="AutoShape 252"/>
          <p:cNvSpPr>
            <a:spLocks noChangeArrowheads="1"/>
          </p:cNvSpPr>
          <p:nvPr/>
        </p:nvSpPr>
        <p:spPr bwMode="auto">
          <a:xfrm>
            <a:off x="890249" y="4596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33</a:t>
            </a:r>
          </a:p>
        </p:txBody>
      </p:sp>
      <p:sp>
        <p:nvSpPr>
          <p:cNvPr id="116" name="AutoShape 252"/>
          <p:cNvSpPr>
            <a:spLocks noChangeArrowheads="1"/>
          </p:cNvSpPr>
          <p:nvPr/>
        </p:nvSpPr>
        <p:spPr bwMode="auto">
          <a:xfrm>
            <a:off x="918011" y="45894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34</a:t>
            </a:r>
          </a:p>
        </p:txBody>
      </p:sp>
      <p:sp>
        <p:nvSpPr>
          <p:cNvPr id="117" name="AutoShape 252"/>
          <p:cNvSpPr>
            <a:spLocks noChangeArrowheads="1"/>
          </p:cNvSpPr>
          <p:nvPr/>
        </p:nvSpPr>
        <p:spPr bwMode="auto">
          <a:xfrm>
            <a:off x="902823" y="45894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35</a:t>
            </a:r>
          </a:p>
        </p:txBody>
      </p:sp>
      <p:sp>
        <p:nvSpPr>
          <p:cNvPr id="118" name="AutoShape 252"/>
          <p:cNvSpPr>
            <a:spLocks noChangeArrowheads="1"/>
          </p:cNvSpPr>
          <p:nvPr/>
        </p:nvSpPr>
        <p:spPr bwMode="auto">
          <a:xfrm>
            <a:off x="890249" y="44599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36</a:t>
            </a:r>
          </a:p>
        </p:txBody>
      </p:sp>
      <p:sp>
        <p:nvSpPr>
          <p:cNvPr id="119" name="AutoShape 252"/>
          <p:cNvSpPr>
            <a:spLocks noChangeArrowheads="1"/>
          </p:cNvSpPr>
          <p:nvPr/>
        </p:nvSpPr>
        <p:spPr bwMode="auto">
          <a:xfrm>
            <a:off x="879664" y="43753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37</a:t>
            </a:r>
          </a:p>
        </p:txBody>
      </p:sp>
      <p:sp>
        <p:nvSpPr>
          <p:cNvPr id="120" name="AutoShape 252"/>
          <p:cNvSpPr>
            <a:spLocks noChangeArrowheads="1"/>
          </p:cNvSpPr>
          <p:nvPr/>
        </p:nvSpPr>
        <p:spPr bwMode="auto">
          <a:xfrm>
            <a:off x="894852" y="43703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38</a:t>
            </a:r>
          </a:p>
        </p:txBody>
      </p:sp>
      <p:sp>
        <p:nvSpPr>
          <p:cNvPr id="121" name="AutoShape 252"/>
          <p:cNvSpPr>
            <a:spLocks noChangeArrowheads="1"/>
          </p:cNvSpPr>
          <p:nvPr/>
        </p:nvSpPr>
        <p:spPr bwMode="auto">
          <a:xfrm>
            <a:off x="907305" y="45023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39</a:t>
            </a:r>
          </a:p>
        </p:txBody>
      </p:sp>
      <p:sp>
        <p:nvSpPr>
          <p:cNvPr id="122" name="AutoShape 252"/>
          <p:cNvSpPr>
            <a:spLocks noChangeArrowheads="1"/>
          </p:cNvSpPr>
          <p:nvPr/>
        </p:nvSpPr>
        <p:spPr bwMode="auto">
          <a:xfrm>
            <a:off x="881162" y="45023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40</a:t>
            </a:r>
          </a:p>
        </p:txBody>
      </p:sp>
      <p:sp>
        <p:nvSpPr>
          <p:cNvPr id="123" name="AutoShape 252"/>
          <p:cNvSpPr>
            <a:spLocks noChangeArrowheads="1"/>
          </p:cNvSpPr>
          <p:nvPr/>
        </p:nvSpPr>
        <p:spPr bwMode="auto">
          <a:xfrm>
            <a:off x="886761" y="44114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41</a:t>
            </a:r>
          </a:p>
        </p:txBody>
      </p:sp>
      <p:sp>
        <p:nvSpPr>
          <p:cNvPr id="124" name="AutoShape 252"/>
          <p:cNvSpPr>
            <a:spLocks noChangeArrowheads="1"/>
          </p:cNvSpPr>
          <p:nvPr/>
        </p:nvSpPr>
        <p:spPr bwMode="auto">
          <a:xfrm>
            <a:off x="871073" y="45439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125" name="AutoShape 252"/>
          <p:cNvSpPr>
            <a:spLocks noChangeArrowheads="1"/>
          </p:cNvSpPr>
          <p:nvPr/>
        </p:nvSpPr>
        <p:spPr bwMode="auto">
          <a:xfrm>
            <a:off x="899834" y="4412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43</a:t>
            </a:r>
          </a:p>
        </p:txBody>
      </p:sp>
      <p:sp>
        <p:nvSpPr>
          <p:cNvPr id="126" name="AutoShape 252"/>
          <p:cNvSpPr>
            <a:spLocks noChangeArrowheads="1"/>
          </p:cNvSpPr>
          <p:nvPr/>
        </p:nvSpPr>
        <p:spPr bwMode="auto">
          <a:xfrm>
            <a:off x="885393" y="4412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44</a:t>
            </a:r>
          </a:p>
        </p:txBody>
      </p:sp>
      <p:sp>
        <p:nvSpPr>
          <p:cNvPr id="127" name="AutoShape 252"/>
          <p:cNvSpPr>
            <a:spLocks noChangeArrowheads="1"/>
          </p:cNvSpPr>
          <p:nvPr/>
        </p:nvSpPr>
        <p:spPr bwMode="auto">
          <a:xfrm>
            <a:off x="899214" y="45427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45</a:t>
            </a:r>
          </a:p>
        </p:txBody>
      </p:sp>
      <p:sp>
        <p:nvSpPr>
          <p:cNvPr id="128" name="AutoShape 252"/>
          <p:cNvSpPr>
            <a:spLocks noChangeArrowheads="1"/>
          </p:cNvSpPr>
          <p:nvPr/>
        </p:nvSpPr>
        <p:spPr bwMode="auto">
          <a:xfrm>
            <a:off x="871569" y="4412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46</a:t>
            </a:r>
          </a:p>
        </p:txBody>
      </p:sp>
      <p:sp>
        <p:nvSpPr>
          <p:cNvPr id="129" name="AutoShape 252"/>
          <p:cNvSpPr>
            <a:spLocks noChangeArrowheads="1"/>
          </p:cNvSpPr>
          <p:nvPr/>
        </p:nvSpPr>
        <p:spPr bwMode="auto">
          <a:xfrm>
            <a:off x="886144" y="42856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47</a:t>
            </a:r>
          </a:p>
        </p:txBody>
      </p:sp>
      <p:sp>
        <p:nvSpPr>
          <p:cNvPr id="130" name="AutoShape 252"/>
          <p:cNvSpPr>
            <a:spLocks noChangeArrowheads="1"/>
          </p:cNvSpPr>
          <p:nvPr/>
        </p:nvSpPr>
        <p:spPr bwMode="auto">
          <a:xfrm>
            <a:off x="899088" y="4542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48</a:t>
            </a:r>
          </a:p>
        </p:txBody>
      </p:sp>
      <p:sp>
        <p:nvSpPr>
          <p:cNvPr id="131" name="AutoShape 252"/>
          <p:cNvSpPr>
            <a:spLocks noChangeArrowheads="1"/>
          </p:cNvSpPr>
          <p:nvPr/>
        </p:nvSpPr>
        <p:spPr bwMode="auto">
          <a:xfrm>
            <a:off x="898957" y="46865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49</a:t>
            </a:r>
          </a:p>
        </p:txBody>
      </p:sp>
      <p:sp>
        <p:nvSpPr>
          <p:cNvPr id="132" name="AutoShape 252"/>
          <p:cNvSpPr>
            <a:spLocks noChangeArrowheads="1"/>
          </p:cNvSpPr>
          <p:nvPr/>
        </p:nvSpPr>
        <p:spPr bwMode="auto">
          <a:xfrm>
            <a:off x="898958" y="45427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50</a:t>
            </a:r>
          </a:p>
        </p:txBody>
      </p:sp>
      <p:sp>
        <p:nvSpPr>
          <p:cNvPr id="133" name="AutoShape 252"/>
          <p:cNvSpPr>
            <a:spLocks noChangeArrowheads="1"/>
          </p:cNvSpPr>
          <p:nvPr/>
        </p:nvSpPr>
        <p:spPr bwMode="auto">
          <a:xfrm>
            <a:off x="922493" y="4542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51</a:t>
            </a:r>
          </a:p>
        </p:txBody>
      </p:sp>
      <p:sp>
        <p:nvSpPr>
          <p:cNvPr id="134" name="AutoShape 252"/>
          <p:cNvSpPr>
            <a:spLocks noChangeArrowheads="1"/>
          </p:cNvSpPr>
          <p:nvPr/>
        </p:nvSpPr>
        <p:spPr bwMode="auto">
          <a:xfrm>
            <a:off x="900893" y="44388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52</a:t>
            </a:r>
          </a:p>
        </p:txBody>
      </p:sp>
      <p:sp>
        <p:nvSpPr>
          <p:cNvPr id="135" name="AutoShape 252"/>
          <p:cNvSpPr>
            <a:spLocks noChangeArrowheads="1"/>
          </p:cNvSpPr>
          <p:nvPr/>
        </p:nvSpPr>
        <p:spPr bwMode="auto">
          <a:xfrm>
            <a:off x="913529" y="44462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53</a:t>
            </a:r>
          </a:p>
        </p:txBody>
      </p:sp>
      <p:sp>
        <p:nvSpPr>
          <p:cNvPr id="136" name="AutoShape 252"/>
          <p:cNvSpPr>
            <a:spLocks noChangeArrowheads="1"/>
          </p:cNvSpPr>
          <p:nvPr/>
        </p:nvSpPr>
        <p:spPr bwMode="auto">
          <a:xfrm>
            <a:off x="933199" y="44462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54</a:t>
            </a:r>
          </a:p>
        </p:txBody>
      </p:sp>
      <p:sp>
        <p:nvSpPr>
          <p:cNvPr id="137" name="AutoShape 252"/>
          <p:cNvSpPr>
            <a:spLocks noChangeArrowheads="1"/>
          </p:cNvSpPr>
          <p:nvPr/>
        </p:nvSpPr>
        <p:spPr bwMode="auto">
          <a:xfrm>
            <a:off x="926165" y="4323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55</a:t>
            </a:r>
          </a:p>
        </p:txBody>
      </p:sp>
      <p:sp>
        <p:nvSpPr>
          <p:cNvPr id="138" name="AutoShape 252"/>
          <p:cNvSpPr>
            <a:spLocks noChangeArrowheads="1"/>
          </p:cNvSpPr>
          <p:nvPr/>
        </p:nvSpPr>
        <p:spPr bwMode="auto">
          <a:xfrm>
            <a:off x="926790" y="43155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56</a:t>
            </a:r>
          </a:p>
        </p:txBody>
      </p:sp>
      <p:sp>
        <p:nvSpPr>
          <p:cNvPr id="139" name="AutoShape 252"/>
          <p:cNvSpPr>
            <a:spLocks noChangeArrowheads="1"/>
          </p:cNvSpPr>
          <p:nvPr/>
        </p:nvSpPr>
        <p:spPr bwMode="auto">
          <a:xfrm>
            <a:off x="925698" y="4586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57</a:t>
            </a:r>
          </a:p>
        </p:txBody>
      </p:sp>
      <p:sp>
        <p:nvSpPr>
          <p:cNvPr id="140" name="AutoShape 252"/>
          <p:cNvSpPr>
            <a:spLocks noChangeArrowheads="1"/>
          </p:cNvSpPr>
          <p:nvPr/>
        </p:nvSpPr>
        <p:spPr bwMode="auto">
          <a:xfrm>
            <a:off x="926975" y="43168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58</a:t>
            </a:r>
          </a:p>
        </p:txBody>
      </p:sp>
      <p:sp>
        <p:nvSpPr>
          <p:cNvPr id="141" name="AutoShape 252"/>
          <p:cNvSpPr>
            <a:spLocks noChangeArrowheads="1"/>
          </p:cNvSpPr>
          <p:nvPr/>
        </p:nvSpPr>
        <p:spPr bwMode="auto">
          <a:xfrm>
            <a:off x="914087" y="45851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59</a:t>
            </a:r>
          </a:p>
        </p:txBody>
      </p:sp>
      <p:sp>
        <p:nvSpPr>
          <p:cNvPr id="142" name="AutoShape 252"/>
          <p:cNvSpPr>
            <a:spLocks noChangeArrowheads="1"/>
          </p:cNvSpPr>
          <p:nvPr/>
        </p:nvSpPr>
        <p:spPr bwMode="auto">
          <a:xfrm>
            <a:off x="767852" y="406401"/>
            <a:ext cx="1397000" cy="111510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867" b="1" dirty="0">
                <a:solidFill>
                  <a:srgbClr val="0033CC"/>
                </a:solidFill>
                <a:latin typeface="Arial" panose="020B0604020202020204" pitchFamily="34" charset="0"/>
              </a:rPr>
              <a:t>60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5CE4DD7-ACEC-D27B-118D-095C1C083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231" y="44451"/>
            <a:ext cx="781050" cy="7239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A57EB00-AFDF-B9B2-2A7D-4027A25C6C54}"/>
              </a:ext>
            </a:extLst>
          </p:cNvPr>
          <p:cNvSpPr txBox="1"/>
          <p:nvPr/>
        </p:nvSpPr>
        <p:spPr>
          <a:xfrm>
            <a:off x="3134659" y="264259"/>
            <a:ext cx="8308787" cy="95410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 hiệu trưởng đã dặn các bạn học sinh làm những việc gì?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813857B8-454F-206D-4AB2-D38244B8BD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8228" b="54027"/>
          <a:stretch/>
        </p:blipFill>
        <p:spPr>
          <a:xfrm>
            <a:off x="1325880" y="1426040"/>
            <a:ext cx="2629853" cy="191357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DC046CF-9B36-9DA1-2B8A-F25F0166EC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638" r="34350" b="52547"/>
          <a:stretch/>
        </p:blipFill>
        <p:spPr>
          <a:xfrm>
            <a:off x="4698208" y="1426040"/>
            <a:ext cx="2484120" cy="197518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FA5D520-2F83-463D-07F7-E2BCAA19DF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989" b="54027"/>
          <a:stretch/>
        </p:blipFill>
        <p:spPr>
          <a:xfrm>
            <a:off x="7961947" y="1534954"/>
            <a:ext cx="2484120" cy="191357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30E5D5F-4BD2-1DCE-A070-50509BF54E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028" r="68228"/>
          <a:stretch/>
        </p:blipFill>
        <p:spPr>
          <a:xfrm>
            <a:off x="1957387" y="3977638"/>
            <a:ext cx="2629853" cy="191357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52D5E55-FB78-9053-8F6C-9AA35EB980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983" t="54028" r="33245"/>
          <a:stretch/>
        </p:blipFill>
        <p:spPr>
          <a:xfrm>
            <a:off x="5383053" y="4190999"/>
            <a:ext cx="2629853" cy="191357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4BDDE6D-CE92-4961-93DA-C912CC066D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228" t="54028"/>
          <a:stretch/>
        </p:blipFill>
        <p:spPr>
          <a:xfrm>
            <a:off x="8610599" y="3875662"/>
            <a:ext cx="2629853" cy="1913573"/>
          </a:xfrm>
          <a:prstGeom prst="rect">
            <a:avLst/>
          </a:prstGeom>
        </p:spPr>
      </p:pic>
      <p:sp>
        <p:nvSpPr>
          <p:cNvPr id="81" name="Freeform: Shape 21">
            <a:extLst>
              <a:ext uri="{FF2B5EF4-FFF2-40B4-BE49-F238E27FC236}">
                <a16:creationId xmlns:a16="http://schemas.microsoft.com/office/drawing/2014/main" id="{5474775C-5A9C-0EC6-8570-056A70507E43}"/>
              </a:ext>
            </a:extLst>
          </p:cNvPr>
          <p:cNvSpPr/>
          <p:nvPr/>
        </p:nvSpPr>
        <p:spPr>
          <a:xfrm>
            <a:off x="4403326" y="1167541"/>
            <a:ext cx="3017520" cy="2190247"/>
          </a:xfrm>
          <a:custGeom>
            <a:avLst/>
            <a:gdLst>
              <a:gd name="connsiteX0" fmla="*/ 2286000 w 3017520"/>
              <a:gd name="connsiteY0" fmla="*/ 106680 h 2057400"/>
              <a:gd name="connsiteX1" fmla="*/ 701040 w 3017520"/>
              <a:gd name="connsiteY1" fmla="*/ 182880 h 2057400"/>
              <a:gd name="connsiteX2" fmla="*/ 304800 w 3017520"/>
              <a:gd name="connsiteY2" fmla="*/ 198120 h 2057400"/>
              <a:gd name="connsiteX3" fmla="*/ 228600 w 3017520"/>
              <a:gd name="connsiteY3" fmla="*/ 259080 h 2057400"/>
              <a:gd name="connsiteX4" fmla="*/ 121920 w 3017520"/>
              <a:gd name="connsiteY4" fmla="*/ 411480 h 2057400"/>
              <a:gd name="connsiteX5" fmla="*/ 30480 w 3017520"/>
              <a:gd name="connsiteY5" fmla="*/ 563880 h 2057400"/>
              <a:gd name="connsiteX6" fmla="*/ 0 w 3017520"/>
              <a:gd name="connsiteY6" fmla="*/ 883920 h 2057400"/>
              <a:gd name="connsiteX7" fmla="*/ 15240 w 3017520"/>
              <a:gd name="connsiteY7" fmla="*/ 1173480 h 2057400"/>
              <a:gd name="connsiteX8" fmla="*/ 45720 w 3017520"/>
              <a:gd name="connsiteY8" fmla="*/ 1325880 h 2057400"/>
              <a:gd name="connsiteX9" fmla="*/ 396240 w 3017520"/>
              <a:gd name="connsiteY9" fmla="*/ 1783080 h 2057400"/>
              <a:gd name="connsiteX10" fmla="*/ 518160 w 3017520"/>
              <a:gd name="connsiteY10" fmla="*/ 1874520 h 2057400"/>
              <a:gd name="connsiteX11" fmla="*/ 670560 w 3017520"/>
              <a:gd name="connsiteY11" fmla="*/ 1920240 h 2057400"/>
              <a:gd name="connsiteX12" fmla="*/ 1097280 w 3017520"/>
              <a:gd name="connsiteY12" fmla="*/ 2011680 h 2057400"/>
              <a:gd name="connsiteX13" fmla="*/ 1539240 w 3017520"/>
              <a:gd name="connsiteY13" fmla="*/ 2057400 h 2057400"/>
              <a:gd name="connsiteX14" fmla="*/ 2301240 w 3017520"/>
              <a:gd name="connsiteY14" fmla="*/ 2011680 h 2057400"/>
              <a:gd name="connsiteX15" fmla="*/ 2758440 w 3017520"/>
              <a:gd name="connsiteY15" fmla="*/ 1996440 h 2057400"/>
              <a:gd name="connsiteX16" fmla="*/ 2819400 w 3017520"/>
              <a:gd name="connsiteY16" fmla="*/ 1859280 h 2057400"/>
              <a:gd name="connsiteX17" fmla="*/ 3017520 w 3017520"/>
              <a:gd name="connsiteY17" fmla="*/ 1432560 h 2057400"/>
              <a:gd name="connsiteX18" fmla="*/ 2987040 w 3017520"/>
              <a:gd name="connsiteY18" fmla="*/ 594360 h 2057400"/>
              <a:gd name="connsiteX19" fmla="*/ 2926080 w 3017520"/>
              <a:gd name="connsiteY19" fmla="*/ 472440 h 2057400"/>
              <a:gd name="connsiteX20" fmla="*/ 2834640 w 3017520"/>
              <a:gd name="connsiteY20" fmla="*/ 335280 h 2057400"/>
              <a:gd name="connsiteX21" fmla="*/ 2514600 w 3017520"/>
              <a:gd name="connsiteY21" fmla="*/ 137160 h 2057400"/>
              <a:gd name="connsiteX22" fmla="*/ 2179320 w 3017520"/>
              <a:gd name="connsiteY22" fmla="*/ 15240 h 2057400"/>
              <a:gd name="connsiteX23" fmla="*/ 2072640 w 3017520"/>
              <a:gd name="connsiteY23" fmla="*/ 0 h 2057400"/>
              <a:gd name="connsiteX24" fmla="*/ 1752600 w 3017520"/>
              <a:gd name="connsiteY24" fmla="*/ 30480 h 2057400"/>
              <a:gd name="connsiteX25" fmla="*/ 1630680 w 3017520"/>
              <a:gd name="connsiteY25" fmla="*/ 137160 h 2057400"/>
              <a:gd name="connsiteX26" fmla="*/ 1584960 w 3017520"/>
              <a:gd name="connsiteY26" fmla="*/ 198120 h 2057400"/>
              <a:gd name="connsiteX27" fmla="*/ 1508760 w 3017520"/>
              <a:gd name="connsiteY27" fmla="*/ 2286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17520" h="2057400">
                <a:moveTo>
                  <a:pt x="2286000" y="106680"/>
                </a:moveTo>
                <a:cubicBezTo>
                  <a:pt x="1886794" y="585727"/>
                  <a:pt x="2262508" y="182880"/>
                  <a:pt x="701040" y="182880"/>
                </a:cubicBezTo>
                <a:cubicBezTo>
                  <a:pt x="568862" y="182880"/>
                  <a:pt x="436880" y="193040"/>
                  <a:pt x="304800" y="198120"/>
                </a:cubicBezTo>
                <a:cubicBezTo>
                  <a:pt x="279400" y="218440"/>
                  <a:pt x="251601" y="236079"/>
                  <a:pt x="228600" y="259080"/>
                </a:cubicBezTo>
                <a:cubicBezTo>
                  <a:pt x="157388" y="330292"/>
                  <a:pt x="176861" y="332993"/>
                  <a:pt x="121920" y="411480"/>
                </a:cubicBezTo>
                <a:cubicBezTo>
                  <a:pt x="30862" y="541563"/>
                  <a:pt x="83981" y="430128"/>
                  <a:pt x="30480" y="563880"/>
                </a:cubicBezTo>
                <a:cubicBezTo>
                  <a:pt x="14124" y="678375"/>
                  <a:pt x="0" y="759325"/>
                  <a:pt x="0" y="883920"/>
                </a:cubicBezTo>
                <a:cubicBezTo>
                  <a:pt x="0" y="980574"/>
                  <a:pt x="5294" y="1077339"/>
                  <a:pt x="15240" y="1173480"/>
                </a:cubicBezTo>
                <a:cubicBezTo>
                  <a:pt x="20571" y="1225011"/>
                  <a:pt x="22552" y="1279543"/>
                  <a:pt x="45720" y="1325880"/>
                </a:cubicBezTo>
                <a:cubicBezTo>
                  <a:pt x="173820" y="1582081"/>
                  <a:pt x="214606" y="1633499"/>
                  <a:pt x="396240" y="1783080"/>
                </a:cubicBezTo>
                <a:cubicBezTo>
                  <a:pt x="435454" y="1815374"/>
                  <a:pt x="472723" y="1851802"/>
                  <a:pt x="518160" y="1874520"/>
                </a:cubicBezTo>
                <a:cubicBezTo>
                  <a:pt x="565598" y="1898239"/>
                  <a:pt x="618951" y="1908017"/>
                  <a:pt x="670560" y="1920240"/>
                </a:cubicBezTo>
                <a:cubicBezTo>
                  <a:pt x="812113" y="1953766"/>
                  <a:pt x="952533" y="1997205"/>
                  <a:pt x="1097280" y="2011680"/>
                </a:cubicBezTo>
                <a:lnTo>
                  <a:pt x="1539240" y="2057400"/>
                </a:lnTo>
                <a:lnTo>
                  <a:pt x="2301240" y="2011680"/>
                </a:lnTo>
                <a:cubicBezTo>
                  <a:pt x="2453534" y="2004065"/>
                  <a:pt x="2612151" y="2039466"/>
                  <a:pt x="2758440" y="1996440"/>
                </a:cubicBezTo>
                <a:cubicBezTo>
                  <a:pt x="2806439" y="1982323"/>
                  <a:pt x="2796257" y="1903638"/>
                  <a:pt x="2819400" y="1859280"/>
                </a:cubicBezTo>
                <a:cubicBezTo>
                  <a:pt x="3008861" y="1496145"/>
                  <a:pt x="2886044" y="1800694"/>
                  <a:pt x="3017520" y="1432560"/>
                </a:cubicBezTo>
                <a:cubicBezTo>
                  <a:pt x="3007360" y="1153160"/>
                  <a:pt x="3013547" y="872685"/>
                  <a:pt x="2987040" y="594360"/>
                </a:cubicBezTo>
                <a:cubicBezTo>
                  <a:pt x="2982732" y="549128"/>
                  <a:pt x="2949117" y="511604"/>
                  <a:pt x="2926080" y="472440"/>
                </a:cubicBezTo>
                <a:cubicBezTo>
                  <a:pt x="2898220" y="425078"/>
                  <a:pt x="2872300" y="375294"/>
                  <a:pt x="2834640" y="335280"/>
                </a:cubicBezTo>
                <a:cubicBezTo>
                  <a:pt x="2727115" y="221034"/>
                  <a:pt x="2653900" y="196860"/>
                  <a:pt x="2514600" y="137160"/>
                </a:cubicBezTo>
                <a:cubicBezTo>
                  <a:pt x="2423979" y="98322"/>
                  <a:pt x="2271481" y="39493"/>
                  <a:pt x="2179320" y="15240"/>
                </a:cubicBezTo>
                <a:cubicBezTo>
                  <a:pt x="2144582" y="6098"/>
                  <a:pt x="2108200" y="5080"/>
                  <a:pt x="2072640" y="0"/>
                </a:cubicBezTo>
                <a:cubicBezTo>
                  <a:pt x="1965960" y="10160"/>
                  <a:pt x="1857018" y="6383"/>
                  <a:pt x="1752600" y="30480"/>
                </a:cubicBezTo>
                <a:cubicBezTo>
                  <a:pt x="1734623" y="34629"/>
                  <a:pt x="1649672" y="115003"/>
                  <a:pt x="1630680" y="137160"/>
                </a:cubicBezTo>
                <a:cubicBezTo>
                  <a:pt x="1614150" y="156445"/>
                  <a:pt x="1605280" y="182880"/>
                  <a:pt x="1584960" y="198120"/>
                </a:cubicBezTo>
                <a:cubicBezTo>
                  <a:pt x="1563075" y="214534"/>
                  <a:pt x="1508760" y="228600"/>
                  <a:pt x="1508760" y="22860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23">
            <a:extLst>
              <a:ext uri="{FF2B5EF4-FFF2-40B4-BE49-F238E27FC236}">
                <a16:creationId xmlns:a16="http://schemas.microsoft.com/office/drawing/2014/main" id="{4DCDFF30-D49E-D55A-E252-C0033842019C}"/>
              </a:ext>
            </a:extLst>
          </p:cNvPr>
          <p:cNvSpPr/>
          <p:nvPr/>
        </p:nvSpPr>
        <p:spPr>
          <a:xfrm rot="19148347">
            <a:off x="7791930" y="1384933"/>
            <a:ext cx="3017520" cy="2057400"/>
          </a:xfrm>
          <a:custGeom>
            <a:avLst/>
            <a:gdLst>
              <a:gd name="connsiteX0" fmla="*/ 2286000 w 3017520"/>
              <a:gd name="connsiteY0" fmla="*/ 106680 h 2057400"/>
              <a:gd name="connsiteX1" fmla="*/ 701040 w 3017520"/>
              <a:gd name="connsiteY1" fmla="*/ 182880 h 2057400"/>
              <a:gd name="connsiteX2" fmla="*/ 304800 w 3017520"/>
              <a:gd name="connsiteY2" fmla="*/ 198120 h 2057400"/>
              <a:gd name="connsiteX3" fmla="*/ 228600 w 3017520"/>
              <a:gd name="connsiteY3" fmla="*/ 259080 h 2057400"/>
              <a:gd name="connsiteX4" fmla="*/ 121920 w 3017520"/>
              <a:gd name="connsiteY4" fmla="*/ 411480 h 2057400"/>
              <a:gd name="connsiteX5" fmla="*/ 30480 w 3017520"/>
              <a:gd name="connsiteY5" fmla="*/ 563880 h 2057400"/>
              <a:gd name="connsiteX6" fmla="*/ 0 w 3017520"/>
              <a:gd name="connsiteY6" fmla="*/ 883920 h 2057400"/>
              <a:gd name="connsiteX7" fmla="*/ 15240 w 3017520"/>
              <a:gd name="connsiteY7" fmla="*/ 1173480 h 2057400"/>
              <a:gd name="connsiteX8" fmla="*/ 45720 w 3017520"/>
              <a:gd name="connsiteY8" fmla="*/ 1325880 h 2057400"/>
              <a:gd name="connsiteX9" fmla="*/ 396240 w 3017520"/>
              <a:gd name="connsiteY9" fmla="*/ 1783080 h 2057400"/>
              <a:gd name="connsiteX10" fmla="*/ 518160 w 3017520"/>
              <a:gd name="connsiteY10" fmla="*/ 1874520 h 2057400"/>
              <a:gd name="connsiteX11" fmla="*/ 670560 w 3017520"/>
              <a:gd name="connsiteY11" fmla="*/ 1920240 h 2057400"/>
              <a:gd name="connsiteX12" fmla="*/ 1097280 w 3017520"/>
              <a:gd name="connsiteY12" fmla="*/ 2011680 h 2057400"/>
              <a:gd name="connsiteX13" fmla="*/ 1539240 w 3017520"/>
              <a:gd name="connsiteY13" fmla="*/ 2057400 h 2057400"/>
              <a:gd name="connsiteX14" fmla="*/ 2301240 w 3017520"/>
              <a:gd name="connsiteY14" fmla="*/ 2011680 h 2057400"/>
              <a:gd name="connsiteX15" fmla="*/ 2758440 w 3017520"/>
              <a:gd name="connsiteY15" fmla="*/ 1996440 h 2057400"/>
              <a:gd name="connsiteX16" fmla="*/ 2819400 w 3017520"/>
              <a:gd name="connsiteY16" fmla="*/ 1859280 h 2057400"/>
              <a:gd name="connsiteX17" fmla="*/ 3017520 w 3017520"/>
              <a:gd name="connsiteY17" fmla="*/ 1432560 h 2057400"/>
              <a:gd name="connsiteX18" fmla="*/ 2987040 w 3017520"/>
              <a:gd name="connsiteY18" fmla="*/ 594360 h 2057400"/>
              <a:gd name="connsiteX19" fmla="*/ 2926080 w 3017520"/>
              <a:gd name="connsiteY19" fmla="*/ 472440 h 2057400"/>
              <a:gd name="connsiteX20" fmla="*/ 2834640 w 3017520"/>
              <a:gd name="connsiteY20" fmla="*/ 335280 h 2057400"/>
              <a:gd name="connsiteX21" fmla="*/ 2514600 w 3017520"/>
              <a:gd name="connsiteY21" fmla="*/ 137160 h 2057400"/>
              <a:gd name="connsiteX22" fmla="*/ 2179320 w 3017520"/>
              <a:gd name="connsiteY22" fmla="*/ 15240 h 2057400"/>
              <a:gd name="connsiteX23" fmla="*/ 2072640 w 3017520"/>
              <a:gd name="connsiteY23" fmla="*/ 0 h 2057400"/>
              <a:gd name="connsiteX24" fmla="*/ 1752600 w 3017520"/>
              <a:gd name="connsiteY24" fmla="*/ 30480 h 2057400"/>
              <a:gd name="connsiteX25" fmla="*/ 1630680 w 3017520"/>
              <a:gd name="connsiteY25" fmla="*/ 137160 h 2057400"/>
              <a:gd name="connsiteX26" fmla="*/ 1584960 w 3017520"/>
              <a:gd name="connsiteY26" fmla="*/ 198120 h 2057400"/>
              <a:gd name="connsiteX27" fmla="*/ 1508760 w 3017520"/>
              <a:gd name="connsiteY27" fmla="*/ 2286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17520" h="2057400">
                <a:moveTo>
                  <a:pt x="2286000" y="106680"/>
                </a:moveTo>
                <a:cubicBezTo>
                  <a:pt x="1886794" y="585727"/>
                  <a:pt x="2262508" y="182880"/>
                  <a:pt x="701040" y="182880"/>
                </a:cubicBezTo>
                <a:cubicBezTo>
                  <a:pt x="568862" y="182880"/>
                  <a:pt x="436880" y="193040"/>
                  <a:pt x="304800" y="198120"/>
                </a:cubicBezTo>
                <a:cubicBezTo>
                  <a:pt x="279400" y="218440"/>
                  <a:pt x="251601" y="236079"/>
                  <a:pt x="228600" y="259080"/>
                </a:cubicBezTo>
                <a:cubicBezTo>
                  <a:pt x="157388" y="330292"/>
                  <a:pt x="176861" y="332993"/>
                  <a:pt x="121920" y="411480"/>
                </a:cubicBezTo>
                <a:cubicBezTo>
                  <a:pt x="30862" y="541563"/>
                  <a:pt x="83981" y="430128"/>
                  <a:pt x="30480" y="563880"/>
                </a:cubicBezTo>
                <a:cubicBezTo>
                  <a:pt x="14124" y="678375"/>
                  <a:pt x="0" y="759325"/>
                  <a:pt x="0" y="883920"/>
                </a:cubicBezTo>
                <a:cubicBezTo>
                  <a:pt x="0" y="980574"/>
                  <a:pt x="5294" y="1077339"/>
                  <a:pt x="15240" y="1173480"/>
                </a:cubicBezTo>
                <a:cubicBezTo>
                  <a:pt x="20571" y="1225011"/>
                  <a:pt x="22552" y="1279543"/>
                  <a:pt x="45720" y="1325880"/>
                </a:cubicBezTo>
                <a:cubicBezTo>
                  <a:pt x="173820" y="1582081"/>
                  <a:pt x="214606" y="1633499"/>
                  <a:pt x="396240" y="1783080"/>
                </a:cubicBezTo>
                <a:cubicBezTo>
                  <a:pt x="435454" y="1815374"/>
                  <a:pt x="472723" y="1851802"/>
                  <a:pt x="518160" y="1874520"/>
                </a:cubicBezTo>
                <a:cubicBezTo>
                  <a:pt x="565598" y="1898239"/>
                  <a:pt x="618951" y="1908017"/>
                  <a:pt x="670560" y="1920240"/>
                </a:cubicBezTo>
                <a:cubicBezTo>
                  <a:pt x="812113" y="1953766"/>
                  <a:pt x="952533" y="1997205"/>
                  <a:pt x="1097280" y="2011680"/>
                </a:cubicBezTo>
                <a:lnTo>
                  <a:pt x="1539240" y="2057400"/>
                </a:lnTo>
                <a:lnTo>
                  <a:pt x="2301240" y="2011680"/>
                </a:lnTo>
                <a:cubicBezTo>
                  <a:pt x="2453534" y="2004065"/>
                  <a:pt x="2612151" y="2039466"/>
                  <a:pt x="2758440" y="1996440"/>
                </a:cubicBezTo>
                <a:cubicBezTo>
                  <a:pt x="2806439" y="1982323"/>
                  <a:pt x="2796257" y="1903638"/>
                  <a:pt x="2819400" y="1859280"/>
                </a:cubicBezTo>
                <a:cubicBezTo>
                  <a:pt x="3008861" y="1496145"/>
                  <a:pt x="2886044" y="1800694"/>
                  <a:pt x="3017520" y="1432560"/>
                </a:cubicBezTo>
                <a:cubicBezTo>
                  <a:pt x="3007360" y="1153160"/>
                  <a:pt x="3013547" y="872685"/>
                  <a:pt x="2987040" y="594360"/>
                </a:cubicBezTo>
                <a:cubicBezTo>
                  <a:pt x="2982732" y="549128"/>
                  <a:pt x="2949117" y="511604"/>
                  <a:pt x="2926080" y="472440"/>
                </a:cubicBezTo>
                <a:cubicBezTo>
                  <a:pt x="2898220" y="425078"/>
                  <a:pt x="2872300" y="375294"/>
                  <a:pt x="2834640" y="335280"/>
                </a:cubicBezTo>
                <a:cubicBezTo>
                  <a:pt x="2727115" y="221034"/>
                  <a:pt x="2653900" y="196860"/>
                  <a:pt x="2514600" y="137160"/>
                </a:cubicBezTo>
                <a:cubicBezTo>
                  <a:pt x="2423979" y="98322"/>
                  <a:pt x="2271481" y="39493"/>
                  <a:pt x="2179320" y="15240"/>
                </a:cubicBezTo>
                <a:cubicBezTo>
                  <a:pt x="2144582" y="6098"/>
                  <a:pt x="2108200" y="5080"/>
                  <a:pt x="2072640" y="0"/>
                </a:cubicBezTo>
                <a:cubicBezTo>
                  <a:pt x="1965960" y="10160"/>
                  <a:pt x="1857018" y="6383"/>
                  <a:pt x="1752600" y="30480"/>
                </a:cubicBezTo>
                <a:cubicBezTo>
                  <a:pt x="1734623" y="34629"/>
                  <a:pt x="1649672" y="115003"/>
                  <a:pt x="1630680" y="137160"/>
                </a:cubicBezTo>
                <a:cubicBezTo>
                  <a:pt x="1614150" y="156445"/>
                  <a:pt x="1605280" y="182880"/>
                  <a:pt x="1584960" y="198120"/>
                </a:cubicBezTo>
                <a:cubicBezTo>
                  <a:pt x="1563075" y="214534"/>
                  <a:pt x="1508760" y="228600"/>
                  <a:pt x="1508760" y="22860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25">
            <a:extLst>
              <a:ext uri="{FF2B5EF4-FFF2-40B4-BE49-F238E27FC236}">
                <a16:creationId xmlns:a16="http://schemas.microsoft.com/office/drawing/2014/main" id="{39B20C9B-B2EB-C4D2-0394-26FA78F7449C}"/>
              </a:ext>
            </a:extLst>
          </p:cNvPr>
          <p:cNvSpPr/>
          <p:nvPr/>
        </p:nvSpPr>
        <p:spPr>
          <a:xfrm>
            <a:off x="1687868" y="3905724"/>
            <a:ext cx="3017520" cy="2057400"/>
          </a:xfrm>
          <a:custGeom>
            <a:avLst/>
            <a:gdLst>
              <a:gd name="connsiteX0" fmla="*/ 2286000 w 3017520"/>
              <a:gd name="connsiteY0" fmla="*/ 106680 h 2057400"/>
              <a:gd name="connsiteX1" fmla="*/ 701040 w 3017520"/>
              <a:gd name="connsiteY1" fmla="*/ 182880 h 2057400"/>
              <a:gd name="connsiteX2" fmla="*/ 304800 w 3017520"/>
              <a:gd name="connsiteY2" fmla="*/ 198120 h 2057400"/>
              <a:gd name="connsiteX3" fmla="*/ 228600 w 3017520"/>
              <a:gd name="connsiteY3" fmla="*/ 259080 h 2057400"/>
              <a:gd name="connsiteX4" fmla="*/ 121920 w 3017520"/>
              <a:gd name="connsiteY4" fmla="*/ 411480 h 2057400"/>
              <a:gd name="connsiteX5" fmla="*/ 30480 w 3017520"/>
              <a:gd name="connsiteY5" fmla="*/ 563880 h 2057400"/>
              <a:gd name="connsiteX6" fmla="*/ 0 w 3017520"/>
              <a:gd name="connsiteY6" fmla="*/ 883920 h 2057400"/>
              <a:gd name="connsiteX7" fmla="*/ 15240 w 3017520"/>
              <a:gd name="connsiteY7" fmla="*/ 1173480 h 2057400"/>
              <a:gd name="connsiteX8" fmla="*/ 45720 w 3017520"/>
              <a:gd name="connsiteY8" fmla="*/ 1325880 h 2057400"/>
              <a:gd name="connsiteX9" fmla="*/ 396240 w 3017520"/>
              <a:gd name="connsiteY9" fmla="*/ 1783080 h 2057400"/>
              <a:gd name="connsiteX10" fmla="*/ 518160 w 3017520"/>
              <a:gd name="connsiteY10" fmla="*/ 1874520 h 2057400"/>
              <a:gd name="connsiteX11" fmla="*/ 670560 w 3017520"/>
              <a:gd name="connsiteY11" fmla="*/ 1920240 h 2057400"/>
              <a:gd name="connsiteX12" fmla="*/ 1097280 w 3017520"/>
              <a:gd name="connsiteY12" fmla="*/ 2011680 h 2057400"/>
              <a:gd name="connsiteX13" fmla="*/ 1539240 w 3017520"/>
              <a:gd name="connsiteY13" fmla="*/ 2057400 h 2057400"/>
              <a:gd name="connsiteX14" fmla="*/ 2301240 w 3017520"/>
              <a:gd name="connsiteY14" fmla="*/ 2011680 h 2057400"/>
              <a:gd name="connsiteX15" fmla="*/ 2758440 w 3017520"/>
              <a:gd name="connsiteY15" fmla="*/ 1996440 h 2057400"/>
              <a:gd name="connsiteX16" fmla="*/ 2819400 w 3017520"/>
              <a:gd name="connsiteY16" fmla="*/ 1859280 h 2057400"/>
              <a:gd name="connsiteX17" fmla="*/ 3017520 w 3017520"/>
              <a:gd name="connsiteY17" fmla="*/ 1432560 h 2057400"/>
              <a:gd name="connsiteX18" fmla="*/ 2987040 w 3017520"/>
              <a:gd name="connsiteY18" fmla="*/ 594360 h 2057400"/>
              <a:gd name="connsiteX19" fmla="*/ 2926080 w 3017520"/>
              <a:gd name="connsiteY19" fmla="*/ 472440 h 2057400"/>
              <a:gd name="connsiteX20" fmla="*/ 2834640 w 3017520"/>
              <a:gd name="connsiteY20" fmla="*/ 335280 h 2057400"/>
              <a:gd name="connsiteX21" fmla="*/ 2514600 w 3017520"/>
              <a:gd name="connsiteY21" fmla="*/ 137160 h 2057400"/>
              <a:gd name="connsiteX22" fmla="*/ 2179320 w 3017520"/>
              <a:gd name="connsiteY22" fmla="*/ 15240 h 2057400"/>
              <a:gd name="connsiteX23" fmla="*/ 2072640 w 3017520"/>
              <a:gd name="connsiteY23" fmla="*/ 0 h 2057400"/>
              <a:gd name="connsiteX24" fmla="*/ 1752600 w 3017520"/>
              <a:gd name="connsiteY24" fmla="*/ 30480 h 2057400"/>
              <a:gd name="connsiteX25" fmla="*/ 1630680 w 3017520"/>
              <a:gd name="connsiteY25" fmla="*/ 137160 h 2057400"/>
              <a:gd name="connsiteX26" fmla="*/ 1584960 w 3017520"/>
              <a:gd name="connsiteY26" fmla="*/ 198120 h 2057400"/>
              <a:gd name="connsiteX27" fmla="*/ 1508760 w 3017520"/>
              <a:gd name="connsiteY27" fmla="*/ 2286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17520" h="2057400">
                <a:moveTo>
                  <a:pt x="2286000" y="106680"/>
                </a:moveTo>
                <a:cubicBezTo>
                  <a:pt x="1886794" y="585727"/>
                  <a:pt x="2262508" y="182880"/>
                  <a:pt x="701040" y="182880"/>
                </a:cubicBezTo>
                <a:cubicBezTo>
                  <a:pt x="568862" y="182880"/>
                  <a:pt x="436880" y="193040"/>
                  <a:pt x="304800" y="198120"/>
                </a:cubicBezTo>
                <a:cubicBezTo>
                  <a:pt x="279400" y="218440"/>
                  <a:pt x="251601" y="236079"/>
                  <a:pt x="228600" y="259080"/>
                </a:cubicBezTo>
                <a:cubicBezTo>
                  <a:pt x="157388" y="330292"/>
                  <a:pt x="176861" y="332993"/>
                  <a:pt x="121920" y="411480"/>
                </a:cubicBezTo>
                <a:cubicBezTo>
                  <a:pt x="30862" y="541563"/>
                  <a:pt x="83981" y="430128"/>
                  <a:pt x="30480" y="563880"/>
                </a:cubicBezTo>
                <a:cubicBezTo>
                  <a:pt x="14124" y="678375"/>
                  <a:pt x="0" y="759325"/>
                  <a:pt x="0" y="883920"/>
                </a:cubicBezTo>
                <a:cubicBezTo>
                  <a:pt x="0" y="980574"/>
                  <a:pt x="5294" y="1077339"/>
                  <a:pt x="15240" y="1173480"/>
                </a:cubicBezTo>
                <a:cubicBezTo>
                  <a:pt x="20571" y="1225011"/>
                  <a:pt x="22552" y="1279543"/>
                  <a:pt x="45720" y="1325880"/>
                </a:cubicBezTo>
                <a:cubicBezTo>
                  <a:pt x="173820" y="1582081"/>
                  <a:pt x="214606" y="1633499"/>
                  <a:pt x="396240" y="1783080"/>
                </a:cubicBezTo>
                <a:cubicBezTo>
                  <a:pt x="435454" y="1815374"/>
                  <a:pt x="472723" y="1851802"/>
                  <a:pt x="518160" y="1874520"/>
                </a:cubicBezTo>
                <a:cubicBezTo>
                  <a:pt x="565598" y="1898239"/>
                  <a:pt x="618951" y="1908017"/>
                  <a:pt x="670560" y="1920240"/>
                </a:cubicBezTo>
                <a:cubicBezTo>
                  <a:pt x="812113" y="1953766"/>
                  <a:pt x="952533" y="1997205"/>
                  <a:pt x="1097280" y="2011680"/>
                </a:cubicBezTo>
                <a:lnTo>
                  <a:pt x="1539240" y="2057400"/>
                </a:lnTo>
                <a:lnTo>
                  <a:pt x="2301240" y="2011680"/>
                </a:lnTo>
                <a:cubicBezTo>
                  <a:pt x="2453534" y="2004065"/>
                  <a:pt x="2612151" y="2039466"/>
                  <a:pt x="2758440" y="1996440"/>
                </a:cubicBezTo>
                <a:cubicBezTo>
                  <a:pt x="2806439" y="1982323"/>
                  <a:pt x="2796257" y="1903638"/>
                  <a:pt x="2819400" y="1859280"/>
                </a:cubicBezTo>
                <a:cubicBezTo>
                  <a:pt x="3008861" y="1496145"/>
                  <a:pt x="2886044" y="1800694"/>
                  <a:pt x="3017520" y="1432560"/>
                </a:cubicBezTo>
                <a:cubicBezTo>
                  <a:pt x="3007360" y="1153160"/>
                  <a:pt x="3013547" y="872685"/>
                  <a:pt x="2987040" y="594360"/>
                </a:cubicBezTo>
                <a:cubicBezTo>
                  <a:pt x="2982732" y="549128"/>
                  <a:pt x="2949117" y="511604"/>
                  <a:pt x="2926080" y="472440"/>
                </a:cubicBezTo>
                <a:cubicBezTo>
                  <a:pt x="2898220" y="425078"/>
                  <a:pt x="2872300" y="375294"/>
                  <a:pt x="2834640" y="335280"/>
                </a:cubicBezTo>
                <a:cubicBezTo>
                  <a:pt x="2727115" y="221034"/>
                  <a:pt x="2653900" y="196860"/>
                  <a:pt x="2514600" y="137160"/>
                </a:cubicBezTo>
                <a:cubicBezTo>
                  <a:pt x="2423979" y="98322"/>
                  <a:pt x="2271481" y="39493"/>
                  <a:pt x="2179320" y="15240"/>
                </a:cubicBezTo>
                <a:cubicBezTo>
                  <a:pt x="2144582" y="6098"/>
                  <a:pt x="2108200" y="5080"/>
                  <a:pt x="2072640" y="0"/>
                </a:cubicBezTo>
                <a:cubicBezTo>
                  <a:pt x="1965960" y="10160"/>
                  <a:pt x="1857018" y="6383"/>
                  <a:pt x="1752600" y="30480"/>
                </a:cubicBezTo>
                <a:cubicBezTo>
                  <a:pt x="1734623" y="34629"/>
                  <a:pt x="1649672" y="115003"/>
                  <a:pt x="1630680" y="137160"/>
                </a:cubicBezTo>
                <a:cubicBezTo>
                  <a:pt x="1614150" y="156445"/>
                  <a:pt x="1605280" y="182880"/>
                  <a:pt x="1584960" y="198120"/>
                </a:cubicBezTo>
                <a:cubicBezTo>
                  <a:pt x="1563075" y="214534"/>
                  <a:pt x="1508760" y="228600"/>
                  <a:pt x="1508760" y="22860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26">
            <a:extLst>
              <a:ext uri="{FF2B5EF4-FFF2-40B4-BE49-F238E27FC236}">
                <a16:creationId xmlns:a16="http://schemas.microsoft.com/office/drawing/2014/main" id="{F65F138A-0AFD-5304-2F31-AD9B15572CC2}"/>
              </a:ext>
            </a:extLst>
          </p:cNvPr>
          <p:cNvSpPr/>
          <p:nvPr/>
        </p:nvSpPr>
        <p:spPr>
          <a:xfrm>
            <a:off x="8416765" y="3833811"/>
            <a:ext cx="3017520" cy="2057400"/>
          </a:xfrm>
          <a:custGeom>
            <a:avLst/>
            <a:gdLst>
              <a:gd name="connsiteX0" fmla="*/ 2286000 w 3017520"/>
              <a:gd name="connsiteY0" fmla="*/ 106680 h 2057400"/>
              <a:gd name="connsiteX1" fmla="*/ 701040 w 3017520"/>
              <a:gd name="connsiteY1" fmla="*/ 182880 h 2057400"/>
              <a:gd name="connsiteX2" fmla="*/ 304800 w 3017520"/>
              <a:gd name="connsiteY2" fmla="*/ 198120 h 2057400"/>
              <a:gd name="connsiteX3" fmla="*/ 228600 w 3017520"/>
              <a:gd name="connsiteY3" fmla="*/ 259080 h 2057400"/>
              <a:gd name="connsiteX4" fmla="*/ 121920 w 3017520"/>
              <a:gd name="connsiteY4" fmla="*/ 411480 h 2057400"/>
              <a:gd name="connsiteX5" fmla="*/ 30480 w 3017520"/>
              <a:gd name="connsiteY5" fmla="*/ 563880 h 2057400"/>
              <a:gd name="connsiteX6" fmla="*/ 0 w 3017520"/>
              <a:gd name="connsiteY6" fmla="*/ 883920 h 2057400"/>
              <a:gd name="connsiteX7" fmla="*/ 15240 w 3017520"/>
              <a:gd name="connsiteY7" fmla="*/ 1173480 h 2057400"/>
              <a:gd name="connsiteX8" fmla="*/ 45720 w 3017520"/>
              <a:gd name="connsiteY8" fmla="*/ 1325880 h 2057400"/>
              <a:gd name="connsiteX9" fmla="*/ 396240 w 3017520"/>
              <a:gd name="connsiteY9" fmla="*/ 1783080 h 2057400"/>
              <a:gd name="connsiteX10" fmla="*/ 518160 w 3017520"/>
              <a:gd name="connsiteY10" fmla="*/ 1874520 h 2057400"/>
              <a:gd name="connsiteX11" fmla="*/ 670560 w 3017520"/>
              <a:gd name="connsiteY11" fmla="*/ 1920240 h 2057400"/>
              <a:gd name="connsiteX12" fmla="*/ 1097280 w 3017520"/>
              <a:gd name="connsiteY12" fmla="*/ 2011680 h 2057400"/>
              <a:gd name="connsiteX13" fmla="*/ 1539240 w 3017520"/>
              <a:gd name="connsiteY13" fmla="*/ 2057400 h 2057400"/>
              <a:gd name="connsiteX14" fmla="*/ 2301240 w 3017520"/>
              <a:gd name="connsiteY14" fmla="*/ 2011680 h 2057400"/>
              <a:gd name="connsiteX15" fmla="*/ 2758440 w 3017520"/>
              <a:gd name="connsiteY15" fmla="*/ 1996440 h 2057400"/>
              <a:gd name="connsiteX16" fmla="*/ 2819400 w 3017520"/>
              <a:gd name="connsiteY16" fmla="*/ 1859280 h 2057400"/>
              <a:gd name="connsiteX17" fmla="*/ 3017520 w 3017520"/>
              <a:gd name="connsiteY17" fmla="*/ 1432560 h 2057400"/>
              <a:gd name="connsiteX18" fmla="*/ 2987040 w 3017520"/>
              <a:gd name="connsiteY18" fmla="*/ 594360 h 2057400"/>
              <a:gd name="connsiteX19" fmla="*/ 2926080 w 3017520"/>
              <a:gd name="connsiteY19" fmla="*/ 472440 h 2057400"/>
              <a:gd name="connsiteX20" fmla="*/ 2834640 w 3017520"/>
              <a:gd name="connsiteY20" fmla="*/ 335280 h 2057400"/>
              <a:gd name="connsiteX21" fmla="*/ 2514600 w 3017520"/>
              <a:gd name="connsiteY21" fmla="*/ 137160 h 2057400"/>
              <a:gd name="connsiteX22" fmla="*/ 2179320 w 3017520"/>
              <a:gd name="connsiteY22" fmla="*/ 15240 h 2057400"/>
              <a:gd name="connsiteX23" fmla="*/ 2072640 w 3017520"/>
              <a:gd name="connsiteY23" fmla="*/ 0 h 2057400"/>
              <a:gd name="connsiteX24" fmla="*/ 1752600 w 3017520"/>
              <a:gd name="connsiteY24" fmla="*/ 30480 h 2057400"/>
              <a:gd name="connsiteX25" fmla="*/ 1630680 w 3017520"/>
              <a:gd name="connsiteY25" fmla="*/ 137160 h 2057400"/>
              <a:gd name="connsiteX26" fmla="*/ 1584960 w 3017520"/>
              <a:gd name="connsiteY26" fmla="*/ 198120 h 2057400"/>
              <a:gd name="connsiteX27" fmla="*/ 1508760 w 3017520"/>
              <a:gd name="connsiteY27" fmla="*/ 2286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17520" h="2057400">
                <a:moveTo>
                  <a:pt x="2286000" y="106680"/>
                </a:moveTo>
                <a:cubicBezTo>
                  <a:pt x="1886794" y="585727"/>
                  <a:pt x="2262508" y="182880"/>
                  <a:pt x="701040" y="182880"/>
                </a:cubicBezTo>
                <a:cubicBezTo>
                  <a:pt x="568862" y="182880"/>
                  <a:pt x="436880" y="193040"/>
                  <a:pt x="304800" y="198120"/>
                </a:cubicBezTo>
                <a:cubicBezTo>
                  <a:pt x="279400" y="218440"/>
                  <a:pt x="251601" y="236079"/>
                  <a:pt x="228600" y="259080"/>
                </a:cubicBezTo>
                <a:cubicBezTo>
                  <a:pt x="157388" y="330292"/>
                  <a:pt x="176861" y="332993"/>
                  <a:pt x="121920" y="411480"/>
                </a:cubicBezTo>
                <a:cubicBezTo>
                  <a:pt x="30862" y="541563"/>
                  <a:pt x="83981" y="430128"/>
                  <a:pt x="30480" y="563880"/>
                </a:cubicBezTo>
                <a:cubicBezTo>
                  <a:pt x="14124" y="678375"/>
                  <a:pt x="0" y="759325"/>
                  <a:pt x="0" y="883920"/>
                </a:cubicBezTo>
                <a:cubicBezTo>
                  <a:pt x="0" y="980574"/>
                  <a:pt x="5294" y="1077339"/>
                  <a:pt x="15240" y="1173480"/>
                </a:cubicBezTo>
                <a:cubicBezTo>
                  <a:pt x="20571" y="1225011"/>
                  <a:pt x="22552" y="1279543"/>
                  <a:pt x="45720" y="1325880"/>
                </a:cubicBezTo>
                <a:cubicBezTo>
                  <a:pt x="173820" y="1582081"/>
                  <a:pt x="214606" y="1633499"/>
                  <a:pt x="396240" y="1783080"/>
                </a:cubicBezTo>
                <a:cubicBezTo>
                  <a:pt x="435454" y="1815374"/>
                  <a:pt x="472723" y="1851802"/>
                  <a:pt x="518160" y="1874520"/>
                </a:cubicBezTo>
                <a:cubicBezTo>
                  <a:pt x="565598" y="1898239"/>
                  <a:pt x="618951" y="1908017"/>
                  <a:pt x="670560" y="1920240"/>
                </a:cubicBezTo>
                <a:cubicBezTo>
                  <a:pt x="812113" y="1953766"/>
                  <a:pt x="952533" y="1997205"/>
                  <a:pt x="1097280" y="2011680"/>
                </a:cubicBezTo>
                <a:lnTo>
                  <a:pt x="1539240" y="2057400"/>
                </a:lnTo>
                <a:lnTo>
                  <a:pt x="2301240" y="2011680"/>
                </a:lnTo>
                <a:cubicBezTo>
                  <a:pt x="2453534" y="2004065"/>
                  <a:pt x="2612151" y="2039466"/>
                  <a:pt x="2758440" y="1996440"/>
                </a:cubicBezTo>
                <a:cubicBezTo>
                  <a:pt x="2806439" y="1982323"/>
                  <a:pt x="2796257" y="1903638"/>
                  <a:pt x="2819400" y="1859280"/>
                </a:cubicBezTo>
                <a:cubicBezTo>
                  <a:pt x="3008861" y="1496145"/>
                  <a:pt x="2886044" y="1800694"/>
                  <a:pt x="3017520" y="1432560"/>
                </a:cubicBezTo>
                <a:cubicBezTo>
                  <a:pt x="3007360" y="1153160"/>
                  <a:pt x="3013547" y="872685"/>
                  <a:pt x="2987040" y="594360"/>
                </a:cubicBezTo>
                <a:cubicBezTo>
                  <a:pt x="2982732" y="549128"/>
                  <a:pt x="2949117" y="511604"/>
                  <a:pt x="2926080" y="472440"/>
                </a:cubicBezTo>
                <a:cubicBezTo>
                  <a:pt x="2898220" y="425078"/>
                  <a:pt x="2872300" y="375294"/>
                  <a:pt x="2834640" y="335280"/>
                </a:cubicBezTo>
                <a:cubicBezTo>
                  <a:pt x="2727115" y="221034"/>
                  <a:pt x="2653900" y="196860"/>
                  <a:pt x="2514600" y="137160"/>
                </a:cubicBezTo>
                <a:cubicBezTo>
                  <a:pt x="2423979" y="98322"/>
                  <a:pt x="2271481" y="39493"/>
                  <a:pt x="2179320" y="15240"/>
                </a:cubicBezTo>
                <a:cubicBezTo>
                  <a:pt x="2144582" y="6098"/>
                  <a:pt x="2108200" y="5080"/>
                  <a:pt x="2072640" y="0"/>
                </a:cubicBezTo>
                <a:cubicBezTo>
                  <a:pt x="1965960" y="10160"/>
                  <a:pt x="1857018" y="6383"/>
                  <a:pt x="1752600" y="30480"/>
                </a:cubicBezTo>
                <a:cubicBezTo>
                  <a:pt x="1734623" y="34629"/>
                  <a:pt x="1649672" y="115003"/>
                  <a:pt x="1630680" y="137160"/>
                </a:cubicBezTo>
                <a:cubicBezTo>
                  <a:pt x="1614150" y="156445"/>
                  <a:pt x="1605280" y="182880"/>
                  <a:pt x="1584960" y="198120"/>
                </a:cubicBezTo>
                <a:cubicBezTo>
                  <a:pt x="1563075" y="214534"/>
                  <a:pt x="1508760" y="228600"/>
                  <a:pt x="1508760" y="22860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273"/>
          <p:cNvGrpSpPr>
            <a:grpSpLocks/>
          </p:cNvGrpSpPr>
          <p:nvPr/>
        </p:nvGrpSpPr>
        <p:grpSpPr bwMode="auto">
          <a:xfrm>
            <a:off x="3636882" y="2781307"/>
            <a:ext cx="4876800" cy="1981200"/>
            <a:chOff x="1009" y="657"/>
            <a:chExt cx="3072" cy="960"/>
          </a:xfrm>
        </p:grpSpPr>
        <p:sp>
          <p:nvSpPr>
            <p:cNvPr id="87" name="Oval 274"/>
            <p:cNvSpPr>
              <a:spLocks noChangeArrowheads="1"/>
            </p:cNvSpPr>
            <p:nvPr/>
          </p:nvSpPr>
          <p:spPr bwMode="auto">
            <a:xfrm>
              <a:off x="1009" y="657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vi-VN" altLang="en-US" sz="2400"/>
            </a:p>
          </p:txBody>
        </p:sp>
        <p:sp>
          <p:nvSpPr>
            <p:cNvPr id="88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711" y="892"/>
              <a:ext cx="1884" cy="4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800" b="1" i="1" kern="1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800" b="1" i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33497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3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3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3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6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7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8" grpId="0" animBg="1"/>
      <p:bldP spid="17659" grpId="0" animBg="1"/>
      <p:bldP spid="17660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9" grpId="0" animBg="1"/>
      <p:bldP spid="72" grpId="0" animBg="1"/>
      <p:bldP spid="7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81" grpId="0" animBg="1"/>
      <p:bldP spid="83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418</Words>
  <Application>Microsoft Office PowerPoint</Application>
  <PresentationFormat>Widescreen</PresentationFormat>
  <Paragraphs>195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Gluten</vt:lpstr>
      <vt:lpstr>Nunito Black</vt:lpstr>
      <vt:lpstr>Times New Roman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Phạm Thùy Linh</cp:lastModifiedBy>
  <cp:revision>38</cp:revision>
  <dcterms:created xsi:type="dcterms:W3CDTF">2022-06-28T02:36:37Z</dcterms:created>
  <dcterms:modified xsi:type="dcterms:W3CDTF">2023-04-09T10:40:01Z</dcterms:modified>
</cp:coreProperties>
</file>