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4" r:id="rId3"/>
    <p:sldMasterId id="2147483726" r:id="rId4"/>
  </p:sldMasterIdLst>
  <p:notesMasterIdLst>
    <p:notesMasterId r:id="rId24"/>
  </p:notesMasterIdLst>
  <p:sldIdLst>
    <p:sldId id="2580" r:id="rId5"/>
    <p:sldId id="273" r:id="rId6"/>
    <p:sldId id="274" r:id="rId7"/>
    <p:sldId id="275" r:id="rId8"/>
    <p:sldId id="276" r:id="rId9"/>
    <p:sldId id="277" r:id="rId10"/>
    <p:sldId id="7708" r:id="rId11"/>
    <p:sldId id="7709" r:id="rId12"/>
    <p:sldId id="7710" r:id="rId13"/>
    <p:sldId id="7713" r:id="rId14"/>
    <p:sldId id="7711" r:id="rId15"/>
    <p:sldId id="7717" r:id="rId16"/>
    <p:sldId id="7718" r:id="rId17"/>
    <p:sldId id="7719" r:id="rId18"/>
    <p:sldId id="7697" r:id="rId19"/>
    <p:sldId id="7728" r:id="rId20"/>
    <p:sldId id="7729" r:id="rId21"/>
    <p:sldId id="300" r:id="rId22"/>
    <p:sldId id="772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-66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450B9-34BF-41D1-AF8E-5BC505DDE52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C7B44-7E53-4F7A-88B4-7ECCB3891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9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Sau</a:t>
            </a:r>
            <a:r>
              <a:rPr lang="en-GB" baseline="0" dirty="0"/>
              <a:t> </a:t>
            </a:r>
            <a:r>
              <a:rPr lang="en-GB" baseline="0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xong</a:t>
            </a:r>
            <a:r>
              <a:rPr lang="en-GB" baseline="0" dirty="0"/>
              <a:t>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mỗi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đưa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tổ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biến</a:t>
            </a:r>
            <a:r>
              <a:rPr lang="en-GB" baseline="0" dirty="0"/>
              <a:t> </a:t>
            </a:r>
            <a:r>
              <a:rPr lang="en-GB" baseline="0" dirty="0" err="1"/>
              <a:t>mất</a:t>
            </a:r>
            <a:r>
              <a:rPr lang="en-GB" baseline="0" dirty="0"/>
              <a:t>..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dấu</a:t>
            </a:r>
            <a:r>
              <a:rPr lang="en-GB" baseline="0" dirty="0"/>
              <a:t> </a:t>
            </a:r>
            <a:r>
              <a:rPr lang="en-GB" baseline="0" dirty="0" err="1"/>
              <a:t>mũi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ở </a:t>
            </a:r>
            <a:r>
              <a:rPr lang="en-GB" baseline="0" dirty="0" err="1"/>
              <a:t>gốc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59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863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479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463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83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09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909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635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567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57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0D2855-8D6B-4131-88DA-EB4774F8C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EAC6E2E-A12D-41B5-B137-D4E967BFC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5B2203-3014-463F-A859-4AC4311E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86AFD9-6EBC-4868-840A-F8C01DF51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8CF906-F88B-4001-A9EA-62D529CDD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5984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0C97CE-6738-449C-8B8F-188A04EA8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FF45F55-24D3-414D-B80E-85CF85310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EEA3B0-9D76-4BE4-8C18-00D72A778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6C3554-8D68-4E42-8E47-8518B1413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7606A0-9F60-4BAE-94E7-546A3D3A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3789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0611246-E4C3-4C43-8AD8-225EB367AE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B06CA74-CA92-4170-971D-2120BBD99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32E681-1253-4260-A87D-3A0858E7F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BE5D37-4731-4DBF-9A8F-57ABD5F41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ECCB32-673B-42AE-BFE6-46E1B3E68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052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21DAEB-D3AA-44FD-A743-E2406A096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DAB202A-6F8C-49A4-8963-BBBA91035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B9241B-3576-466F-BE06-578F1D90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CCE6BB-10BE-4B3C-A043-6E7E36E3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F4766E-A233-4D25-A784-353947C0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0B5BEA8-A1D0-49A5-B316-2F5398F52E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4A0646B-E2B2-4E18-B82D-CDC9FC692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062D51F-6EFD-4518-8D74-CCABD5D038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6FAE9C6-2AC3-483A-ADB0-2B6BFA63E1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764389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7B2338-6957-4BD1-910F-0010FF30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24F1EA6-8DB2-41C0-ABC2-DF9AD01EA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B82CD5-F37F-48B9-BB20-42915136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603A70-61A1-405F-A423-74214F75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334CAF-72CB-461F-8948-AA236F70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0429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D51893-6B64-4393-9EC2-5B266C89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3BE1915-60D4-4FFD-83C3-706AB848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02445A-943A-4AA2-A003-D5FAAF527E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3ABB87-364A-4AB4-8CE3-D40FA8B0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6242C8-897B-4EB4-8BBB-43C1CD5F6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8340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0FF0E8-72DD-4670-AD3D-57017263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F7CD885-B0C1-4958-8B68-733ABC0140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D26FD6F-EE4E-4E74-8A4B-4F6DC18ED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87C11E5-5A2E-4A8C-901D-DCC9292A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8C3AD8-52D5-49F4-8B59-A796D556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A657B51-5D7A-443D-BDC7-7E5510DD9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9523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684EE1-0AAC-4B70-9557-B94343D54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BDD0982-662E-4E74-9A8C-84783231B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4F645D3-25A8-46D4-A2C5-E5F34E4D2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D4AAF7-704B-47B9-8B66-8506603B8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DF25B49-FF2F-4746-A473-6CD969D67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0A8C0EC-5A66-4688-B564-98456E074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957BF58-CA8A-4A28-B7C1-69EB0815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F9C2E7D-118D-4813-8DBA-94DEA403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6314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70F19-C7E5-4F83-AC20-528022401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20C81A7-0827-480C-AEFB-86F54FBF5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7587C85-77FA-4B0C-B852-0FD7345A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0444A2F-9401-418D-95A6-2DF7C7B8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CCD7192-69C2-4FD9-BEAA-13E50A1E7D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B8FCC7B-4E53-4340-B7BD-06EE38E29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D9CA3AA-6693-4B44-951E-B880BDBB4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C63C1BC-E83C-458F-8770-A7C08BC7C1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690313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3C5494-7BA9-4E43-84E4-B3E60383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0B67EB6-8724-430E-96C9-7DFB7D4F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A9D9D28-9C38-4DFA-A6B0-BCD03C6B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652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D760A1-02B3-44A3-8669-C691EE864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D8549F-898C-4FE3-8ADB-988DEE27C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B95E575-A9C1-4E3A-9545-8CD83236E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CA2033-5E6D-4397-9B47-B71B89B3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1A21BAF-D6CD-473F-93FA-7B298DEA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87EFE35-3539-4A8C-99D0-1402108C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96B39B2-923D-4EF8-B14A-5EA183DD88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05C7F2D-732F-41A6-8667-7F8CB59160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2308AC7-F56F-48C5-9E8F-00F2E8011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02C95D2-7DFE-4C74-AC31-3A935BD257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07621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F25AB9-DAC5-4856-AA50-50C3F58B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46650A-5947-4C16-9D42-155249B5E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FB8B5A-6F14-431B-950A-E5AC99212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DAE388-5633-4964-A0DD-8ADCCF744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982022-E699-4EFA-ACC0-C9D82CBC5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5676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1BB3FF-5528-4CD9-BF5C-2CE7D443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0E86FD9-5F9D-47C4-82B5-4B98549B9D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79377B6-A551-47ED-8D55-E69E67F23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E4E6899-B1C1-49E5-B2D1-817DB2EC4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F665D25-BDA3-4249-938E-AFE16E7AF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A277106-1D1D-4F16-8D24-E806B2A6B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4445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943D12-9A85-4B14-B258-73991B80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4423B4A-A23F-4808-8C20-EEB14A8AC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B1D0E0-9FF0-427E-9319-CA266F6F7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A8329E-4CB2-4D14-87CB-C5B5FD32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47F96C-5662-415A-A20D-1F2AE2DF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7520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06E41E8-175E-487A-BDF1-8463AB7FC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869F6CB-5095-4E80-8093-BB1FD08DF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AFC39F-0CFC-4E9B-9D06-2245EF88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F2F611-5B8E-48C6-A315-BFDF9701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051B28-FAD4-4F5C-92A6-98EB2EF5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1354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295621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8071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3F421DF-BDC1-49D2-B95E-F144E0DE8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6B3D5A-AFB7-41BB-A8FB-F44C49953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68A7A24-B0B1-42E4-8893-9C5E20925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5DA7E9-4AC3-4BDE-A801-A4EDBFA26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214062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B3261F6-2D8B-48C3-B6D1-024A65A0FA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4E81C5-5443-45D8-AD71-06481A996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504E623-AF6B-4C1E-BAD6-827F2248D9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7CE8F4F-0CBB-45DE-94DD-49BECDE62B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365900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FBC87A8-12C3-44BE-B253-F018EACCDE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73FAA31-CEDD-496F-B397-7AD0830460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B7E5E5B-A627-498F-935A-777E489D9E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9563DBD-55E1-4E16-8F5B-00C6E13058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714776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04991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3C3C921-21E7-4286-9C69-7609AC118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F18134-57FD-4D4D-B96A-35C62DEEF6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876D481-B295-4A8C-9EFB-2843A07EAA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90C9CF-8FF5-43AB-A2F8-ADB49161E3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385423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645C5E-8865-4151-9F22-2D3F77D7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E6B106-8640-467C-A648-ED63E4E5D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0C256D-59CA-4ADE-8AE6-E0300154C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F4D73A-22E0-41CC-B484-F851B2E4B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7347F8-E8E6-4270-82C8-65628784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61112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96684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11957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7432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94347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726588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4/9/2023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69127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23870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851340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0401640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62754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2F2DCD-2AFE-4D94-ADE8-22D83D830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2F63A9-1F96-4D60-9552-408FDC00D7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9AC81DD-61DF-47C8-9181-03144638E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5926F6D-95C5-4384-A0D4-FAC3A88D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ECE428-CD25-4E3A-B7E1-9868F972F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3CB77D-BC97-41BD-B039-78A177005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13462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917374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0414935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944208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026178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275535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233263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869119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83365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831377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71444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BD335E-C16B-4557-B71D-A790BD80F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BAE1DA1-19CA-4934-B62B-BB6172C66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C9C41CE-D83B-46CC-97A3-B55E24F59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43756B6-0C99-4191-8B3E-9CCD674DAE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C6761A7-0806-48A8-AED2-8A0DD76D5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6554CE-0F4E-4D69-A404-067847CEA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D7CB44E-F26D-4352-9BEA-FB137E9D8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4F024F5-E322-4CFF-BBB8-5EA48203B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563727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079722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023795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50985996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09/04/2023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95ED1AC-6F67-4397-8F4A-1CFB3E2885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D110640-E520-4A02-ADCF-004A96F288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C4BAD41-709E-474B-981E-152DC10FCD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0DECD1C-2859-45EC-AD63-0123F14856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4362037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09/04/2023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1954785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09/04/2023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9773745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09/04/2023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5856427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09/04/2023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3091815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09/04/2023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7879729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09/04/2023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143668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3DA3F3-DC28-4EE5-A078-1A5F9E1C6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A62020D-B00D-4114-A67B-355BB4996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1F83E1E-4E8F-44D8-A699-52EA56E65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3A53A31-A5CE-4D57-B400-651AA28B5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0381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09/04/2023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2251090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09/04/2023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9603794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09/04/2023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14EE58F-2317-4508-9AA0-038F903022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D648871-F31E-41E9-BB61-2717E94D4B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F75FC4C-C5B6-4EFC-B1A0-319E342810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05B4588-1E1E-426F-9422-1FCE345AFD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2431164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09/04/2023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463458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425921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015856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904263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372221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777899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38343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823150A-BE56-476E-8C9A-700395F85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511A2EB-81CC-4C37-9A05-346383BD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56BADA5-EF6C-4CE7-A70A-17DB2035B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71325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xmlns="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74291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179067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284174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208130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17859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456492-E61C-46BD-A2AC-3B37A3C51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015383-199A-4798-A8A4-AAE9C488F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E612118-36BC-4BEE-BE9F-B639779F0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41C6AF5-ECD3-4DCB-BDF7-F0689F56F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F49F029-1318-4595-AAF2-C1BC3D398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056045B-D879-4879-94BB-36984AAC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77929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40E848-878A-4A06-8214-123956E7F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6929C98-130A-49C9-8B38-9B292DC9BE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376BA52-5CAC-4BC0-BACF-125F000C1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C7E532F-1ECE-4D1B-99D7-925548CFA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4536D53-70E9-4EF1-B7CC-700A7706F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5043E8-929B-4315-A6ED-C82ACC84C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2902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04639642-13D0-457D-AE1D-5ABF3FF84D7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B0398D7-85B2-4685-B423-3E0C1BFA0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D837D6F-CB2B-425B-9D82-13DE3F798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E009F9-5071-4937-BCCF-45B9248AF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FBE42-D760-4209-9C85-C3F8D962A8F2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7ECB7D-34A5-485D-8FB3-A7344FEA9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658CC8-1373-4CF5-856A-9BC2135D5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20C6BD88-A92F-45D6-A061-45D472AB56B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8775" y="371475"/>
            <a:ext cx="13144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78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CB68700-E31F-4146-AD56-B3FEAFB7C9CC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63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xmlns="" id="{F7383A6F-51EA-4AC2-83BD-6E1A6EE1D9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6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slide" Target="slide5.xml"/><Relationship Id="rId18" Type="http://schemas.openxmlformats.org/officeDocument/2006/relationships/slide" Target="slide7.xml"/><Relationship Id="rId3" Type="http://schemas.openxmlformats.org/officeDocument/2006/relationships/image" Target="../media/image15.png"/><Relationship Id="rId7" Type="http://schemas.microsoft.com/office/2007/relationships/hdphoto" Target="../media/hdphoto3.wdp"/><Relationship Id="rId12" Type="http://schemas.openxmlformats.org/officeDocument/2006/relationships/slide" Target="slide4.xml"/><Relationship Id="rId17" Type="http://schemas.openxmlformats.org/officeDocument/2006/relationships/slide" Target="slide19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openxmlformats.org/officeDocument/2006/relationships/slide" Target="slide6.xml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slide" Target="slide3.xml"/><Relationship Id="rId14" Type="http://schemas.openxmlformats.org/officeDocument/2006/relationships/slide" Target="slide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18.gif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slide" Target="slide2.xml"/><Relationship Id="rId10" Type="http://schemas.microsoft.com/office/2007/relationships/hdphoto" Target="../media/hdphoto5.wdp"/><Relationship Id="rId4" Type="http://schemas.openxmlformats.org/officeDocument/2006/relationships/image" Target="../media/image21.gif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gif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slide" Target="slide2.xml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8.gif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gif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slide" Target="slide2.xml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8.gif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gif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slide" Target="slide2.xml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8.gif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xmlns="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xmlns="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xmlns="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xmlns="" id="{4D26E3EB-9425-42F9-8E1D-78F4283B2E09}"/>
              </a:ext>
            </a:extLst>
          </p:cNvPr>
          <p:cNvGrpSpPr/>
          <p:nvPr/>
        </p:nvGrpSpPr>
        <p:grpSpPr>
          <a:xfrm>
            <a:off x="4116634" y="2212606"/>
            <a:ext cx="6282674" cy="4560043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xmlns="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xmlns="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xmlns="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xmlns="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xmlns="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xmlns="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xmlns="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xmlns="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xmlns="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xmlns="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xmlns="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xmlns="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xmlns="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2905405-A28E-4F68-BD37-971F53BEDF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7560" y="3890083"/>
            <a:ext cx="5273831" cy="150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533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30A2CC1D-E98A-491F-B50D-8F34B5C9F736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0A120CA6-AEEC-4CC0-99FF-3D718090677B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588D745C-B0B6-4BE8-ACD6-E154C28C7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357187"/>
            <a:ext cx="10582275" cy="2709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1473AC74-0DA9-4078-AC33-AD28879218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177639"/>
              </p:ext>
            </p:extLst>
          </p:nvPr>
        </p:nvGraphicFramePr>
        <p:xfrm>
          <a:off x="431800" y="3152775"/>
          <a:ext cx="10979150" cy="342519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95830">
                  <a:extLst>
                    <a:ext uri="{9D8B030D-6E8A-4147-A177-3AD203B41FA5}">
                      <a16:colId xmlns:a16="http://schemas.microsoft.com/office/drawing/2014/main" xmlns="" val="1145041555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xmlns="" val="3765730225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xmlns="" val="482773286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xmlns="" val="1597421540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xmlns="" val="495548842"/>
                    </a:ext>
                  </a:extLst>
                </a:gridCol>
              </a:tblGrid>
              <a:tr h="4874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84425689"/>
                  </a:ext>
                </a:extLst>
              </a:tr>
              <a:tr h="2123141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3482976"/>
                  </a:ext>
                </a:extLst>
              </a:tr>
              <a:tr h="814572"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9927336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D46144A-9C63-45F9-85EC-CD043F8E0DF0}"/>
              </a:ext>
            </a:extLst>
          </p:cNvPr>
          <p:cNvSpPr txBox="1"/>
          <p:nvPr/>
        </p:nvSpPr>
        <p:spPr>
          <a:xfrm>
            <a:off x="838199" y="5172075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037C2EC-8D6A-4CDC-898F-CF6BA08835F4}"/>
              </a:ext>
            </a:extLst>
          </p:cNvPr>
          <p:cNvSpPr txBox="1"/>
          <p:nvPr/>
        </p:nvSpPr>
        <p:spPr>
          <a:xfrm>
            <a:off x="714374" y="594360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DBDEA15E-9C34-42BA-8070-6C441A0C7A1B}"/>
              </a:ext>
            </a:extLst>
          </p:cNvPr>
          <p:cNvSpPr txBox="1"/>
          <p:nvPr/>
        </p:nvSpPr>
        <p:spPr>
          <a:xfrm>
            <a:off x="3190875" y="516255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076EB7CC-1E2C-43DD-87A2-71C36914005B}"/>
              </a:ext>
            </a:extLst>
          </p:cNvPr>
          <p:cNvSpPr txBox="1"/>
          <p:nvPr/>
        </p:nvSpPr>
        <p:spPr>
          <a:xfrm>
            <a:off x="3181350" y="46101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B105AFC8-F197-4EAC-A8F7-75DF1C5AA732}"/>
              </a:ext>
            </a:extLst>
          </p:cNvPr>
          <p:cNvSpPr txBox="1"/>
          <p:nvPr/>
        </p:nvSpPr>
        <p:spPr>
          <a:xfrm>
            <a:off x="2933699" y="5934075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B50C0A90-E974-45F3-930B-026F62A29759}"/>
              </a:ext>
            </a:extLst>
          </p:cNvPr>
          <p:cNvSpPr txBox="1"/>
          <p:nvPr/>
        </p:nvSpPr>
        <p:spPr>
          <a:xfrm>
            <a:off x="5124450" y="5114925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F6902E5E-E23D-4486-9357-27622544CE91}"/>
              </a:ext>
            </a:extLst>
          </p:cNvPr>
          <p:cNvSpPr txBox="1"/>
          <p:nvPr/>
        </p:nvSpPr>
        <p:spPr>
          <a:xfrm>
            <a:off x="5095875" y="4524375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F9C3876C-6B3D-476A-9AF5-13B74B10DC86}"/>
              </a:ext>
            </a:extLst>
          </p:cNvPr>
          <p:cNvSpPr txBox="1"/>
          <p:nvPr/>
        </p:nvSpPr>
        <p:spPr>
          <a:xfrm>
            <a:off x="5086350" y="39624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CFD229FD-4F93-494D-A3BB-8D07D419A73F}"/>
              </a:ext>
            </a:extLst>
          </p:cNvPr>
          <p:cNvSpPr txBox="1"/>
          <p:nvPr/>
        </p:nvSpPr>
        <p:spPr>
          <a:xfrm>
            <a:off x="5105399" y="594360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6D84C63D-20A3-4FBC-9F6E-A8B3D2B07106}"/>
              </a:ext>
            </a:extLst>
          </p:cNvPr>
          <p:cNvSpPr txBox="1"/>
          <p:nvPr/>
        </p:nvSpPr>
        <p:spPr>
          <a:xfrm>
            <a:off x="7400925" y="51435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F63A2058-A398-40F1-9C90-404E39F468D9}"/>
              </a:ext>
            </a:extLst>
          </p:cNvPr>
          <p:cNvSpPr txBox="1"/>
          <p:nvPr/>
        </p:nvSpPr>
        <p:spPr>
          <a:xfrm>
            <a:off x="7391400" y="459105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B1BDB2B4-6A09-445A-99B9-2F13BA7DCEA5}"/>
              </a:ext>
            </a:extLst>
          </p:cNvPr>
          <p:cNvSpPr txBox="1"/>
          <p:nvPr/>
        </p:nvSpPr>
        <p:spPr>
          <a:xfrm>
            <a:off x="7400924" y="588645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34578B65-1A8E-4FDD-B7AA-4ED105454917}"/>
              </a:ext>
            </a:extLst>
          </p:cNvPr>
          <p:cNvSpPr txBox="1"/>
          <p:nvPr/>
        </p:nvSpPr>
        <p:spPr>
          <a:xfrm>
            <a:off x="9572625" y="5153025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565543F1-872B-4EF9-BD67-39722EDD7A82}"/>
              </a:ext>
            </a:extLst>
          </p:cNvPr>
          <p:cNvSpPr txBox="1"/>
          <p:nvPr/>
        </p:nvSpPr>
        <p:spPr>
          <a:xfrm>
            <a:off x="9572625" y="46482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1831CC5B-5C7A-4AE9-ABA7-87D7281F3F68}"/>
              </a:ext>
            </a:extLst>
          </p:cNvPr>
          <p:cNvSpPr txBox="1"/>
          <p:nvPr/>
        </p:nvSpPr>
        <p:spPr>
          <a:xfrm>
            <a:off x="9572625" y="41529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509D68F8-A88E-4FCB-AA43-6014484E22F4}"/>
              </a:ext>
            </a:extLst>
          </p:cNvPr>
          <p:cNvSpPr txBox="1"/>
          <p:nvPr/>
        </p:nvSpPr>
        <p:spPr>
          <a:xfrm>
            <a:off x="9563100" y="367665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D5E9ECFE-1C6A-4FE4-A2AB-D0317623E08E}"/>
              </a:ext>
            </a:extLst>
          </p:cNvPr>
          <p:cNvSpPr txBox="1"/>
          <p:nvPr/>
        </p:nvSpPr>
        <p:spPr>
          <a:xfrm>
            <a:off x="9544049" y="586740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13563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30A2CC1D-E98A-491F-B50D-8F34B5C9F736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2FA0E42-4A28-4A57-99BD-B0C31F930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475" y="690562"/>
            <a:ext cx="8058150" cy="2469649"/>
          </a:xfrm>
          <a:prstGeom prst="rect">
            <a:avLst/>
          </a:prstGeom>
        </p:spPr>
      </p:pic>
      <p:sp>
        <p:nvSpPr>
          <p:cNvPr id="33" name="Plaque 32">
            <a:extLst>
              <a:ext uri="{FF2B5EF4-FFF2-40B4-BE49-F238E27FC236}">
                <a16:creationId xmlns:a16="http://schemas.microsoft.com/office/drawing/2014/main" xmlns="" id="{2579B04B-7228-4AE9-A7BC-338568780E51}"/>
              </a:ext>
            </a:extLst>
          </p:cNvPr>
          <p:cNvSpPr/>
          <p:nvPr/>
        </p:nvSpPr>
        <p:spPr>
          <a:xfrm>
            <a:off x="1585679" y="3515763"/>
            <a:ext cx="8910871" cy="1265787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gồm: 1 chục nghìn, 2 nghìn, 3 trăm, 2 chục và  4 đơn vị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Plaque 33">
            <a:extLst>
              <a:ext uri="{FF2B5EF4-FFF2-40B4-BE49-F238E27FC236}">
                <a16:creationId xmlns:a16="http://schemas.microsoft.com/office/drawing/2014/main" xmlns="" id="{A95CDB32-8F91-4876-A464-9F3366C3C4EE}"/>
              </a:ext>
            </a:extLst>
          </p:cNvPr>
          <p:cNvSpPr/>
          <p:nvPr/>
        </p:nvSpPr>
        <p:spPr>
          <a:xfrm>
            <a:off x="1585679" y="4963563"/>
            <a:ext cx="8910871" cy="1265787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12 324.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tram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441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xmlns="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xmlns="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xmlns="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xmlns="" id="{4D26E3EB-9425-42F9-8E1D-78F4283B2E09}"/>
              </a:ext>
            </a:extLst>
          </p:cNvPr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xmlns="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xmlns="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xmlns="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xmlns="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xmlns="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xmlns="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xmlns="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xmlns="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xmlns="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xmlns="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xmlns="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xmlns="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xmlns="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345F6C-0E66-4876-8136-ADA75F3EED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6665" y="3044859"/>
            <a:ext cx="865707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37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3C11074B-DA60-494C-8DFA-23D9AF6A4E31}"/>
              </a:ext>
            </a:extLst>
          </p:cNvPr>
          <p:cNvSpPr/>
          <p:nvPr/>
        </p:nvSpPr>
        <p:spPr>
          <a:xfrm>
            <a:off x="359335" y="391887"/>
            <a:ext cx="11442140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6ADCCC52-A146-4636-A8C5-360F8CCA492C}"/>
              </a:ext>
            </a:extLst>
          </p:cNvPr>
          <p:cNvGrpSpPr/>
          <p:nvPr/>
        </p:nvGrpSpPr>
        <p:grpSpPr>
          <a:xfrm>
            <a:off x="1036906" y="697305"/>
            <a:ext cx="4944794" cy="649499"/>
            <a:chOff x="2697431" y="1071030"/>
            <a:chExt cx="4944794" cy="649499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xmlns="" id="{51ED2886-CFF5-4C52-84A4-09880389016E}"/>
                </a:ext>
              </a:extLst>
            </p:cNvPr>
            <p:cNvGrpSpPr/>
            <p:nvPr/>
          </p:nvGrpSpPr>
          <p:grpSpPr>
            <a:xfrm>
              <a:off x="2697431" y="1071030"/>
              <a:ext cx="622392" cy="646331"/>
              <a:chOff x="2697431" y="1071030"/>
              <a:chExt cx="622392" cy="646331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xmlns="" id="{1D387E4B-CD98-4DC9-A397-7EF09D543639}"/>
                  </a:ext>
                </a:extLst>
              </p:cNvPr>
              <p:cNvSpPr/>
              <p:nvPr/>
            </p:nvSpPr>
            <p:spPr>
              <a:xfrm>
                <a:off x="2697431" y="1123121"/>
                <a:ext cx="567681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xmlns="" id="{DEF2CBC7-587F-4DA2-A223-2BE6B26DBFB3}"/>
                  </a:ext>
                </a:extLst>
              </p:cNvPr>
              <p:cNvSpPr txBox="1"/>
              <p:nvPr/>
            </p:nvSpPr>
            <p:spPr>
              <a:xfrm>
                <a:off x="2796040" y="1071030"/>
                <a:ext cx="523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FD7200E3-81B0-4253-8731-00363D6B9881}"/>
                </a:ext>
              </a:extLst>
            </p:cNvPr>
            <p:cNvSpPr txBox="1"/>
            <p:nvPr/>
          </p:nvSpPr>
          <p:spPr>
            <a:xfrm>
              <a:off x="3269023" y="1074198"/>
              <a:ext cx="43732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8107FCD-FE4D-4AB9-97F7-9373A8936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48" y="1514474"/>
            <a:ext cx="11049001" cy="431482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D14775A-4B8C-4330-A7F4-6E0BA4D42497}"/>
              </a:ext>
            </a:extLst>
          </p:cNvPr>
          <p:cNvSpPr/>
          <p:nvPr/>
        </p:nvSpPr>
        <p:spPr>
          <a:xfrm>
            <a:off x="7800975" y="3219450"/>
            <a:ext cx="139065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57 465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1A40E24E-329C-4130-9E06-BFC519FBFB11}"/>
              </a:ext>
            </a:extLst>
          </p:cNvPr>
          <p:cNvSpPr/>
          <p:nvPr/>
        </p:nvSpPr>
        <p:spPr>
          <a:xfrm>
            <a:off x="9220198" y="3200400"/>
            <a:ext cx="2343151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</a:rPr>
              <a:t>Năm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bảy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nghìn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bốn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trăm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sáu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lăm</a:t>
            </a:r>
            <a:r>
              <a:rPr lang="en-US" sz="16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C146B6B2-2127-4A8F-A11B-B35285E921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06" y="5286374"/>
            <a:ext cx="1188837" cy="158008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E12A4B54-C7E0-47E4-B5E9-FF3E323D43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461390" y="0"/>
            <a:ext cx="1966403" cy="2179101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ED79DB4B-3884-4947-8872-8E3288AA55BF}"/>
              </a:ext>
            </a:extLst>
          </p:cNvPr>
          <p:cNvSpPr/>
          <p:nvPr/>
        </p:nvSpPr>
        <p:spPr>
          <a:xfrm>
            <a:off x="933449" y="38100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A21808E9-AFA6-42DC-ACE2-2CDA66B77C66}"/>
              </a:ext>
            </a:extLst>
          </p:cNvPr>
          <p:cNvSpPr/>
          <p:nvPr/>
        </p:nvSpPr>
        <p:spPr>
          <a:xfrm>
            <a:off x="2333624" y="378142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12329B94-B7FD-4D89-B680-27E6AA1A6E76}"/>
              </a:ext>
            </a:extLst>
          </p:cNvPr>
          <p:cNvSpPr/>
          <p:nvPr/>
        </p:nvSpPr>
        <p:spPr>
          <a:xfrm>
            <a:off x="3800474" y="378142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35B52F6A-4C1B-480F-9687-81EB54387665}"/>
              </a:ext>
            </a:extLst>
          </p:cNvPr>
          <p:cNvSpPr/>
          <p:nvPr/>
        </p:nvSpPr>
        <p:spPr>
          <a:xfrm>
            <a:off x="5086349" y="380047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571A41D1-6595-4A48-A495-A226AA68BD91}"/>
              </a:ext>
            </a:extLst>
          </p:cNvPr>
          <p:cNvSpPr/>
          <p:nvPr/>
        </p:nvSpPr>
        <p:spPr>
          <a:xfrm>
            <a:off x="6496049" y="38100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B359AD2E-3BB9-4151-97DB-5B969C331A29}"/>
              </a:ext>
            </a:extLst>
          </p:cNvPr>
          <p:cNvSpPr/>
          <p:nvPr/>
        </p:nvSpPr>
        <p:spPr>
          <a:xfrm>
            <a:off x="9220198" y="3733800"/>
            <a:ext cx="2343151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</a:rPr>
              <a:t>Chín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nghìn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không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trăm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năm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sáu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75F367B5-65B4-4169-A987-F4E7A7AFE802}"/>
              </a:ext>
            </a:extLst>
          </p:cNvPr>
          <p:cNvSpPr/>
          <p:nvPr/>
        </p:nvSpPr>
        <p:spPr>
          <a:xfrm>
            <a:off x="866774" y="479107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25BB74BB-46F2-471B-AC57-4D01449F94D0}"/>
              </a:ext>
            </a:extLst>
          </p:cNvPr>
          <p:cNvSpPr/>
          <p:nvPr/>
        </p:nvSpPr>
        <p:spPr>
          <a:xfrm>
            <a:off x="2266949" y="47625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3F617BA3-5168-487B-AF3D-9004F351C19D}"/>
              </a:ext>
            </a:extLst>
          </p:cNvPr>
          <p:cNvSpPr/>
          <p:nvPr/>
        </p:nvSpPr>
        <p:spPr>
          <a:xfrm>
            <a:off x="3733799" y="47625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D39D779A-25A2-4B13-91A7-0804E17DC9B6}"/>
              </a:ext>
            </a:extLst>
          </p:cNvPr>
          <p:cNvSpPr/>
          <p:nvPr/>
        </p:nvSpPr>
        <p:spPr>
          <a:xfrm>
            <a:off x="5019674" y="478155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xmlns="" id="{DF502898-FB2E-438E-B0E4-EB9C801B1CEF}"/>
              </a:ext>
            </a:extLst>
          </p:cNvPr>
          <p:cNvSpPr/>
          <p:nvPr/>
        </p:nvSpPr>
        <p:spPr>
          <a:xfrm>
            <a:off x="6429374" y="479107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4989C5CE-7383-4C12-ACE7-E44857B9C278}"/>
              </a:ext>
            </a:extLst>
          </p:cNvPr>
          <p:cNvSpPr/>
          <p:nvPr/>
        </p:nvSpPr>
        <p:spPr>
          <a:xfrm>
            <a:off x="7753350" y="4714875"/>
            <a:ext cx="139065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50 602</a:t>
            </a:r>
          </a:p>
        </p:txBody>
      </p:sp>
    </p:spTree>
    <p:extLst>
      <p:ext uri="{BB962C8B-B14F-4D97-AF65-F5344CB8AC3E}">
        <p14:creationId xmlns:p14="http://schemas.microsoft.com/office/powerpoint/2010/main" val="4045193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3C11074B-DA60-494C-8DFA-23D9AF6A4E31}"/>
              </a:ext>
            </a:extLst>
          </p:cNvPr>
          <p:cNvSpPr/>
          <p:nvPr/>
        </p:nvSpPr>
        <p:spPr>
          <a:xfrm>
            <a:off x="359335" y="391887"/>
            <a:ext cx="1120855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6ADCCC52-A146-4636-A8C5-360F8CCA492C}"/>
              </a:ext>
            </a:extLst>
          </p:cNvPr>
          <p:cNvGrpSpPr/>
          <p:nvPr/>
        </p:nvGrpSpPr>
        <p:grpSpPr>
          <a:xfrm>
            <a:off x="1036906" y="697305"/>
            <a:ext cx="4333380" cy="649499"/>
            <a:chOff x="2697431" y="1071030"/>
            <a:chExt cx="4333380" cy="649499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xmlns="" id="{51ED2886-CFF5-4C52-84A4-09880389016E}"/>
                </a:ext>
              </a:extLst>
            </p:cNvPr>
            <p:cNvGrpSpPr/>
            <p:nvPr/>
          </p:nvGrpSpPr>
          <p:grpSpPr>
            <a:xfrm>
              <a:off x="2697431" y="1071030"/>
              <a:ext cx="622392" cy="646331"/>
              <a:chOff x="2697431" y="1071030"/>
              <a:chExt cx="622392" cy="646331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xmlns="" id="{1D387E4B-CD98-4DC9-A397-7EF09D543639}"/>
                  </a:ext>
                </a:extLst>
              </p:cNvPr>
              <p:cNvSpPr/>
              <p:nvPr/>
            </p:nvSpPr>
            <p:spPr>
              <a:xfrm>
                <a:off x="2697431" y="1123121"/>
                <a:ext cx="567681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xmlns="" id="{DEF2CBC7-587F-4DA2-A223-2BE6B26DBFB3}"/>
                  </a:ext>
                </a:extLst>
              </p:cNvPr>
              <p:cNvSpPr txBox="1"/>
              <p:nvPr/>
            </p:nvSpPr>
            <p:spPr>
              <a:xfrm>
                <a:off x="2796040" y="1071030"/>
                <a:ext cx="523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FD7200E3-81B0-4253-8731-00363D6B9881}"/>
                </a:ext>
              </a:extLst>
            </p:cNvPr>
            <p:cNvSpPr txBox="1"/>
            <p:nvPr/>
          </p:nvSpPr>
          <p:spPr>
            <a:xfrm>
              <a:off x="3269023" y="1074198"/>
              <a:ext cx="37617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Nhóm 28">
            <a:extLst>
              <a:ext uri="{FF2B5EF4-FFF2-40B4-BE49-F238E27FC236}">
                <a16:creationId xmlns:a16="http://schemas.microsoft.com/office/drawing/2014/main" xmlns="" id="{E326A3F4-25F0-41B5-A747-704013059A4A}"/>
              </a:ext>
            </a:extLst>
          </p:cNvPr>
          <p:cNvGrpSpPr/>
          <p:nvPr/>
        </p:nvGrpSpPr>
        <p:grpSpPr>
          <a:xfrm>
            <a:off x="454896" y="2228852"/>
            <a:ext cx="8860553" cy="683739"/>
            <a:chOff x="1156594" y="3497937"/>
            <a:chExt cx="2404040" cy="608204"/>
          </a:xfrm>
        </p:grpSpPr>
        <p:grpSp>
          <p:nvGrpSpPr>
            <p:cNvPr id="18" name="Nhóm 24">
              <a:extLst>
                <a:ext uri="{FF2B5EF4-FFF2-40B4-BE49-F238E27FC236}">
                  <a16:creationId xmlns:a16="http://schemas.microsoft.com/office/drawing/2014/main" xmlns="" id="{75A7A98D-27A4-42A0-8CC4-06901CD08029}"/>
                </a:ext>
              </a:extLst>
            </p:cNvPr>
            <p:cNvGrpSpPr/>
            <p:nvPr/>
          </p:nvGrpSpPr>
          <p:grpSpPr>
            <a:xfrm>
              <a:off x="1402729" y="3497937"/>
              <a:ext cx="2157905" cy="220294"/>
              <a:chOff x="1402729" y="3497937"/>
              <a:chExt cx="2157905" cy="220294"/>
            </a:xfrm>
          </p:grpSpPr>
          <p:cxnSp>
            <p:nvCxnSpPr>
              <p:cNvPr id="24" name="Đường kết nối Mũi tên Thẳng 9">
                <a:extLst>
                  <a:ext uri="{FF2B5EF4-FFF2-40B4-BE49-F238E27FC236}">
                    <a16:creationId xmlns:a16="http://schemas.microsoft.com/office/drawing/2014/main" xmlns="" id="{B672A6E8-4D14-49E9-93A7-A64B9EAF92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2729" y="3620703"/>
                <a:ext cx="2157905" cy="0"/>
              </a:xfrm>
              <a:prstGeom prst="straightConnector1">
                <a:avLst/>
              </a:prstGeom>
              <a:ln w="28575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Đường nối Thẳng 17">
                <a:extLst>
                  <a:ext uri="{FF2B5EF4-FFF2-40B4-BE49-F238E27FC236}">
                    <a16:creationId xmlns:a16="http://schemas.microsoft.com/office/drawing/2014/main" xmlns="" id="{548B7F2E-AA3A-4752-A4B2-843A7FB308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2396" y="3548776"/>
                <a:ext cx="0" cy="16945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Đường nối Thẳng 59">
                <a:extLst>
                  <a:ext uri="{FF2B5EF4-FFF2-40B4-BE49-F238E27FC236}">
                    <a16:creationId xmlns:a16="http://schemas.microsoft.com/office/drawing/2014/main" xmlns="" id="{6C26F0C1-17FA-41FC-98DA-B72CD04ECE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11840" y="3540304"/>
                <a:ext cx="0" cy="16945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Đường nối Thẳng 61">
                <a:extLst>
                  <a:ext uri="{FF2B5EF4-FFF2-40B4-BE49-F238E27FC236}">
                    <a16:creationId xmlns:a16="http://schemas.microsoft.com/office/drawing/2014/main" xmlns="" id="{82D9DEE0-7961-4BE5-B500-DFC5378C56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88361" y="3531827"/>
                <a:ext cx="0" cy="177928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Đường nối Thẳng 62">
                <a:extLst>
                  <a:ext uri="{FF2B5EF4-FFF2-40B4-BE49-F238E27FC236}">
                    <a16:creationId xmlns:a16="http://schemas.microsoft.com/office/drawing/2014/main" xmlns="" id="{B53200B4-9968-49AC-BECB-538AAE6F71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67876" y="3514882"/>
                <a:ext cx="0" cy="200217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Đường nối Thẳng 62">
                <a:extLst>
                  <a:ext uri="{FF2B5EF4-FFF2-40B4-BE49-F238E27FC236}">
                    <a16:creationId xmlns:a16="http://schemas.microsoft.com/office/drawing/2014/main" xmlns="" id="{C84E48C4-5313-45E2-8CFF-D9BD5B1D95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4060" y="3531828"/>
                <a:ext cx="0" cy="186399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Đường nối Thẳng 62">
                <a:extLst>
                  <a:ext uri="{FF2B5EF4-FFF2-40B4-BE49-F238E27FC236}">
                    <a16:creationId xmlns:a16="http://schemas.microsoft.com/office/drawing/2014/main" xmlns="" id="{7FD77B63-4336-4EF5-9F41-F0E5F28B49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7253" y="3514883"/>
                <a:ext cx="0" cy="186400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Đường nối Thẳng 62">
                <a:extLst>
                  <a:ext uri="{FF2B5EF4-FFF2-40B4-BE49-F238E27FC236}">
                    <a16:creationId xmlns:a16="http://schemas.microsoft.com/office/drawing/2014/main" xmlns="" id="{268A1C77-FAD4-4B22-B463-68DBF06A0A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55685" y="3497937"/>
                <a:ext cx="0" cy="203346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Hộp Văn bản 107">
              <a:extLst>
                <a:ext uri="{FF2B5EF4-FFF2-40B4-BE49-F238E27FC236}">
                  <a16:creationId xmlns:a16="http://schemas.microsoft.com/office/drawing/2014/main" xmlns="" id="{B9AB473D-8BAA-411B-84F2-1553DB9E8E93}"/>
                </a:ext>
              </a:extLst>
            </p:cNvPr>
            <p:cNvSpPr txBox="1"/>
            <p:nvPr/>
          </p:nvSpPr>
          <p:spPr>
            <a:xfrm>
              <a:off x="1156594" y="3733285"/>
              <a:ext cx="914400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36 524</a:t>
              </a:r>
            </a:p>
          </p:txBody>
        </p:sp>
        <p:sp>
          <p:nvSpPr>
            <p:cNvPr id="82" name="Hộp Văn bản 107">
              <a:extLst>
                <a:ext uri="{FF2B5EF4-FFF2-40B4-BE49-F238E27FC236}">
                  <a16:creationId xmlns:a16="http://schemas.microsoft.com/office/drawing/2014/main" xmlns="" id="{FFC26AF7-7254-4E82-8FDC-86246C128FE8}"/>
                </a:ext>
              </a:extLst>
            </p:cNvPr>
            <p:cNvSpPr txBox="1"/>
            <p:nvPr/>
          </p:nvSpPr>
          <p:spPr>
            <a:xfrm>
              <a:off x="1451206" y="3750232"/>
              <a:ext cx="914400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36 525</a:t>
              </a:r>
            </a:p>
          </p:txBody>
        </p:sp>
        <p:sp>
          <p:nvSpPr>
            <p:cNvPr id="83" name="Hộp Văn bản 107">
              <a:extLst>
                <a:ext uri="{FF2B5EF4-FFF2-40B4-BE49-F238E27FC236}">
                  <a16:creationId xmlns:a16="http://schemas.microsoft.com/office/drawing/2014/main" xmlns="" id="{5D888496-1EEB-4140-9F8D-28E85C708185}"/>
                </a:ext>
              </a:extLst>
            </p:cNvPr>
            <p:cNvSpPr txBox="1"/>
            <p:nvPr/>
          </p:nvSpPr>
          <p:spPr>
            <a:xfrm>
              <a:off x="1898918" y="3741759"/>
              <a:ext cx="593320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36 526</a:t>
              </a:r>
            </a:p>
          </p:txBody>
        </p:sp>
        <p:sp>
          <p:nvSpPr>
            <p:cNvPr id="84" name="Hộp Văn bản 107">
              <a:extLst>
                <a:ext uri="{FF2B5EF4-FFF2-40B4-BE49-F238E27FC236}">
                  <a16:creationId xmlns:a16="http://schemas.microsoft.com/office/drawing/2014/main" xmlns="" id="{2B74E21D-8E95-4807-83F4-3EF0B4363C58}"/>
                </a:ext>
              </a:extLst>
            </p:cNvPr>
            <p:cNvSpPr txBox="1"/>
            <p:nvPr/>
          </p:nvSpPr>
          <p:spPr>
            <a:xfrm>
              <a:off x="2304657" y="3724813"/>
              <a:ext cx="332304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36 527</a:t>
              </a:r>
            </a:p>
          </p:txBody>
        </p:sp>
      </p:grp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xmlns="" id="{95BC8DF3-BE76-4903-A14A-C98AB18AD419}"/>
              </a:ext>
            </a:extLst>
          </p:cNvPr>
          <p:cNvSpPr/>
          <p:nvPr/>
        </p:nvSpPr>
        <p:spPr>
          <a:xfrm>
            <a:off x="6086475" y="2505075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xmlns="" id="{AE098C03-444A-42C3-A8CB-B2EE6D1B5829}"/>
              </a:ext>
            </a:extLst>
          </p:cNvPr>
          <p:cNvSpPr/>
          <p:nvPr/>
        </p:nvSpPr>
        <p:spPr>
          <a:xfrm>
            <a:off x="7029450" y="2514600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xmlns="" id="{B9D45676-55EA-4825-AC74-1CCEB8002204}"/>
              </a:ext>
            </a:extLst>
          </p:cNvPr>
          <p:cNvSpPr/>
          <p:nvPr/>
        </p:nvSpPr>
        <p:spPr>
          <a:xfrm>
            <a:off x="8020050" y="2552700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89" name="Left Brace 88">
            <a:extLst>
              <a:ext uri="{FF2B5EF4-FFF2-40B4-BE49-F238E27FC236}">
                <a16:creationId xmlns:a16="http://schemas.microsoft.com/office/drawing/2014/main" xmlns="" id="{6DB4DAF3-E025-4955-B0A2-21733AD82947}"/>
              </a:ext>
            </a:extLst>
          </p:cNvPr>
          <p:cNvSpPr/>
          <p:nvPr/>
        </p:nvSpPr>
        <p:spPr>
          <a:xfrm rot="16200000">
            <a:off x="2459832" y="2307432"/>
            <a:ext cx="366715" cy="1295400"/>
          </a:xfrm>
          <a:prstGeom prst="leftBrace">
            <a:avLst>
              <a:gd name="adj1" fmla="val 35052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01CEEEFE-EDE9-4961-A6A3-8D969874292F}"/>
              </a:ext>
            </a:extLst>
          </p:cNvPr>
          <p:cNvSpPr txBox="1"/>
          <p:nvPr/>
        </p:nvSpPr>
        <p:spPr>
          <a:xfrm>
            <a:off x="2466975" y="3076575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1" name="Left Brace 90">
            <a:extLst>
              <a:ext uri="{FF2B5EF4-FFF2-40B4-BE49-F238E27FC236}">
                <a16:creationId xmlns:a16="http://schemas.microsoft.com/office/drawing/2014/main" xmlns="" id="{ECB58FAC-4423-4919-B211-AAB3AE5555DB}"/>
              </a:ext>
            </a:extLst>
          </p:cNvPr>
          <p:cNvSpPr/>
          <p:nvPr/>
        </p:nvSpPr>
        <p:spPr>
          <a:xfrm rot="16200000">
            <a:off x="3764758" y="2297907"/>
            <a:ext cx="366715" cy="1295400"/>
          </a:xfrm>
          <a:prstGeom prst="leftBrace">
            <a:avLst>
              <a:gd name="adj1" fmla="val 35052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E26CCE4F-DC27-43D1-B140-78221E775A5C}"/>
              </a:ext>
            </a:extLst>
          </p:cNvPr>
          <p:cNvSpPr txBox="1"/>
          <p:nvPr/>
        </p:nvSpPr>
        <p:spPr>
          <a:xfrm>
            <a:off x="3771901" y="3067050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xmlns="" id="{B95487A1-02D7-4F12-B39C-7D4E2A212A16}"/>
              </a:ext>
            </a:extLst>
          </p:cNvPr>
          <p:cNvSpPr/>
          <p:nvPr/>
        </p:nvSpPr>
        <p:spPr>
          <a:xfrm>
            <a:off x="5857876" y="2495550"/>
            <a:ext cx="866774" cy="485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36 528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xmlns="" id="{34696811-F4E9-45F9-B6C8-0E1238BC709F}"/>
              </a:ext>
            </a:extLst>
          </p:cNvPr>
          <p:cNvSpPr/>
          <p:nvPr/>
        </p:nvSpPr>
        <p:spPr>
          <a:xfrm>
            <a:off x="6791326" y="2486025"/>
            <a:ext cx="866774" cy="485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36 529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xmlns="" id="{A6037CA0-0CF8-4D24-942E-1F3FF78E7293}"/>
              </a:ext>
            </a:extLst>
          </p:cNvPr>
          <p:cNvSpPr/>
          <p:nvPr/>
        </p:nvSpPr>
        <p:spPr>
          <a:xfrm>
            <a:off x="7810501" y="2505075"/>
            <a:ext cx="866774" cy="485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36 530</a:t>
            </a:r>
          </a:p>
        </p:txBody>
      </p:sp>
    </p:spTree>
    <p:extLst>
      <p:ext uri="{BB962C8B-B14F-4D97-AF65-F5344CB8AC3E}">
        <p14:creationId xmlns:p14="http://schemas.microsoft.com/office/powerpoint/2010/main" val="893103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  <p:bldP spid="87" grpId="0" animBg="1"/>
      <p:bldP spid="89" grpId="0" animBg="1"/>
      <p:bldP spid="90" grpId="0"/>
      <p:bldP spid="91" grpId="0" animBg="1"/>
      <p:bldP spid="92" grpId="0"/>
      <p:bldP spid="93" grpId="0" animBg="1"/>
      <p:bldP spid="94" grpId="0" animBg="1"/>
      <p:bldP spid="9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F0D586E-67B4-4437-8044-BE6CA1FD4815}"/>
              </a:ext>
            </a:extLst>
          </p:cNvPr>
          <p:cNvGrpSpPr/>
          <p:nvPr/>
        </p:nvGrpSpPr>
        <p:grpSpPr>
          <a:xfrm>
            <a:off x="699499" y="619178"/>
            <a:ext cx="622392" cy="605202"/>
            <a:chOff x="2697431" y="1071030"/>
            <a:chExt cx="622392" cy="60520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50B43CD6-5513-4DF1-B447-2FC4F725997E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42F8D61-9FF6-4F85-A3F0-F7D1E0D6441B}"/>
                </a:ext>
              </a:extLst>
            </p:cNvPr>
            <p:cNvSpPr txBox="1"/>
            <p:nvPr/>
          </p:nvSpPr>
          <p:spPr>
            <a:xfrm>
              <a:off x="2796040" y="1071030"/>
              <a:ext cx="523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623B54FA-631B-4717-8401-0245F9703C9E}"/>
              </a:ext>
            </a:extLst>
          </p:cNvPr>
          <p:cNvSpPr txBox="1"/>
          <p:nvPr/>
        </p:nvSpPr>
        <p:spPr>
          <a:xfrm>
            <a:off x="1366052" y="618741"/>
            <a:ext cx="705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b="1" dirty="0" err="1">
                <a:solidFill>
                  <a:srgbClr val="FF5050"/>
                </a:solidFill>
              </a:rPr>
              <a:t>Viết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số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rồi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đọc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số</a:t>
            </a:r>
            <a:r>
              <a:rPr lang="en-US" sz="3600" b="1" dirty="0">
                <a:solidFill>
                  <a:srgbClr val="FF5050"/>
                </a:solidFill>
              </a:rPr>
              <a:t>, </a:t>
            </a:r>
            <a:r>
              <a:rPr lang="en-US" sz="3600" b="1" dirty="0" err="1">
                <a:solidFill>
                  <a:srgbClr val="FF5050"/>
                </a:solidFill>
              </a:rPr>
              <a:t>biết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số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đó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gồm</a:t>
            </a:r>
            <a:r>
              <a:rPr lang="en-US" sz="3600" b="1" dirty="0">
                <a:solidFill>
                  <a:srgbClr val="FF5050"/>
                </a:solidFill>
              </a:rPr>
              <a:t>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3AF9C4-67B0-42D1-AD59-3772184A8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6815" y="1181100"/>
            <a:ext cx="2856985" cy="3409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444F870-F502-4321-ACE6-D446E5E5C650}"/>
              </a:ext>
            </a:extLst>
          </p:cNvPr>
          <p:cNvSpPr txBox="1"/>
          <p:nvPr/>
        </p:nvSpPr>
        <p:spPr>
          <a:xfrm>
            <a:off x="552449" y="1466850"/>
            <a:ext cx="7915276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a) 1 chục nghìn, 5 nghìn, 8 trăm, 2 chục và 6 đơn vị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b) 3 chục nghìn, 2 nghìn, 0 trăm, 4 chục và 3 đơn vị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c) 6 chục nghìn, 6 nghìn, 4 trăm, 0 chục và 1 đơn vị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d) 2 chục nghìn, 7 nghìn, 3 trăm, 4 chục và 0 đơn vị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9870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5D60573A-5DA6-403E-868F-F9BE65E67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933018"/>
              </p:ext>
            </p:extLst>
          </p:nvPr>
        </p:nvGraphicFramePr>
        <p:xfrm>
          <a:off x="571501" y="1304925"/>
          <a:ext cx="11058526" cy="3970785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5048249">
                  <a:extLst>
                    <a:ext uri="{9D8B030D-6E8A-4147-A177-3AD203B41FA5}">
                      <a16:colId xmlns:a16="http://schemas.microsoft.com/office/drawing/2014/main" xmlns="" val="3866140900"/>
                    </a:ext>
                  </a:extLst>
                </a:gridCol>
                <a:gridCol w="1819275">
                  <a:extLst>
                    <a:ext uri="{9D8B030D-6E8A-4147-A177-3AD203B41FA5}">
                      <a16:colId xmlns:a16="http://schemas.microsoft.com/office/drawing/2014/main" xmlns="" val="144333818"/>
                    </a:ext>
                  </a:extLst>
                </a:gridCol>
                <a:gridCol w="4191002">
                  <a:extLst>
                    <a:ext uri="{9D8B030D-6E8A-4147-A177-3AD203B41FA5}">
                      <a16:colId xmlns:a16="http://schemas.microsoft.com/office/drawing/2014/main" xmlns="" val="1977914458"/>
                    </a:ext>
                  </a:extLst>
                </a:gridCol>
              </a:tblGrid>
              <a:tr h="44691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gồm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</a:rPr>
                        <a:t>Viết số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</a:rPr>
                        <a:t>Đọc số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9590322"/>
                  </a:ext>
                </a:extLst>
              </a:tr>
              <a:tr h="867540">
                <a:tc>
                  <a:txBody>
                    <a:bodyPr/>
                    <a:lstStyle/>
                    <a:p>
                      <a:pPr algn="l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a) 1 chục nghìn, 5 nghìn, 8 trăm, 2 chục và 6 đơn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vị</a:t>
                      </a: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87050872"/>
                  </a:ext>
                </a:extLst>
              </a:tr>
              <a:tr h="807540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b) 3 chục nghìn, 2 nghìn, 0 trăm, 4 chục và 3 đơn vị</a:t>
                      </a: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47580528"/>
                  </a:ext>
                </a:extLst>
              </a:tr>
              <a:tr h="679125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c) 6 chục nghìn, 6 nghìn, 4 trăm, 0 chục và 1 đơn vị</a:t>
                      </a: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81689736"/>
                  </a:ext>
                </a:extLst>
              </a:tr>
              <a:tr h="1117275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d) 2 chục nghìn, 7 nghìn, 3 trăm, 4 chục và 0 đơn v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ị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1084012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A102A0-4BE9-4B1B-9B62-2481391F617F}"/>
              </a:ext>
            </a:extLst>
          </p:cNvPr>
          <p:cNvSpPr txBox="1"/>
          <p:nvPr/>
        </p:nvSpPr>
        <p:spPr>
          <a:xfrm>
            <a:off x="5762625" y="1838325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15 826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31E9A20-AF59-4710-A4FD-524DF127F8BC}"/>
              </a:ext>
            </a:extLst>
          </p:cNvPr>
          <p:cNvSpPr txBox="1"/>
          <p:nvPr/>
        </p:nvSpPr>
        <p:spPr>
          <a:xfrm>
            <a:off x="7581899" y="1676400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Mười năm nghìn tám trăm hai mươi sáu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30D0539-D891-4926-8896-F38405DE60F8}"/>
              </a:ext>
            </a:extLst>
          </p:cNvPr>
          <p:cNvSpPr txBox="1"/>
          <p:nvPr/>
        </p:nvSpPr>
        <p:spPr>
          <a:xfrm>
            <a:off x="5819775" y="2686050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32 043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4F2D69F-0438-42EE-93D2-B877F2A41487}"/>
              </a:ext>
            </a:extLst>
          </p:cNvPr>
          <p:cNvSpPr txBox="1"/>
          <p:nvPr/>
        </p:nvSpPr>
        <p:spPr>
          <a:xfrm>
            <a:off x="7639049" y="2524125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mươi hai nghìn không trăm bốn mươi ba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62107F8-5B79-4576-9A80-40DF2DE73096}"/>
              </a:ext>
            </a:extLst>
          </p:cNvPr>
          <p:cNvSpPr txBox="1"/>
          <p:nvPr/>
        </p:nvSpPr>
        <p:spPr>
          <a:xfrm>
            <a:off x="5810250" y="3495675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66 401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6949B78-CDB4-44E3-BED6-0AF14E9F15DC}"/>
              </a:ext>
            </a:extLst>
          </p:cNvPr>
          <p:cNvSpPr txBox="1"/>
          <p:nvPr/>
        </p:nvSpPr>
        <p:spPr>
          <a:xfrm>
            <a:off x="7629524" y="3333750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 mươi sáu nghìn bốn trăm linh một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0B0F618-5B86-4772-9295-84B1C2E40781}"/>
              </a:ext>
            </a:extLst>
          </p:cNvPr>
          <p:cNvSpPr txBox="1"/>
          <p:nvPr/>
        </p:nvSpPr>
        <p:spPr>
          <a:xfrm>
            <a:off x="5857875" y="4362450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27 340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22E35E2-CCA1-4485-B7CA-2A0E5944667C}"/>
              </a:ext>
            </a:extLst>
          </p:cNvPr>
          <p:cNvSpPr txBox="1"/>
          <p:nvPr/>
        </p:nvSpPr>
        <p:spPr>
          <a:xfrm>
            <a:off x="7686674" y="4257675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mươi bảy nghìn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mươi</a:t>
            </a:r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9877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F0D586E-67B4-4437-8044-BE6CA1FD4815}"/>
              </a:ext>
            </a:extLst>
          </p:cNvPr>
          <p:cNvGrpSpPr/>
          <p:nvPr/>
        </p:nvGrpSpPr>
        <p:grpSpPr>
          <a:xfrm>
            <a:off x="699499" y="619178"/>
            <a:ext cx="622392" cy="605202"/>
            <a:chOff x="2697431" y="1071030"/>
            <a:chExt cx="622392" cy="60520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50B43CD6-5513-4DF1-B447-2FC4F725997E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42F8D61-9FF6-4F85-A3F0-F7D1E0D6441B}"/>
                </a:ext>
              </a:extLst>
            </p:cNvPr>
            <p:cNvSpPr txBox="1"/>
            <p:nvPr/>
          </p:nvSpPr>
          <p:spPr>
            <a:xfrm>
              <a:off x="2796040" y="1071030"/>
              <a:ext cx="523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623B54FA-631B-4717-8401-0245F9703C9E}"/>
              </a:ext>
            </a:extLst>
          </p:cNvPr>
          <p:cNvSpPr txBox="1"/>
          <p:nvPr/>
        </p:nvSpPr>
        <p:spPr>
          <a:xfrm>
            <a:off x="1366052" y="618741"/>
            <a:ext cx="705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 số thích hợp với cách đọc: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1CBE50-6482-4168-95B1-999CA2FC3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7" y="1509712"/>
            <a:ext cx="10272713" cy="4146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E15D1E6D-CCC0-4015-9DA0-E648010574E6}"/>
              </a:ext>
            </a:extLst>
          </p:cNvPr>
          <p:cNvCxnSpPr/>
          <p:nvPr/>
        </p:nvCxnSpPr>
        <p:spPr>
          <a:xfrm>
            <a:off x="2438400" y="2695575"/>
            <a:ext cx="3086100" cy="2438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B6146A52-B4B9-4448-ABAC-5C7498C3583C}"/>
              </a:ext>
            </a:extLst>
          </p:cNvPr>
          <p:cNvCxnSpPr/>
          <p:nvPr/>
        </p:nvCxnSpPr>
        <p:spPr>
          <a:xfrm>
            <a:off x="5695950" y="2657475"/>
            <a:ext cx="3086100" cy="2438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447DB975-7BFE-4DDF-8307-D2E7923F9590}"/>
              </a:ext>
            </a:extLst>
          </p:cNvPr>
          <p:cNvCxnSpPr>
            <a:cxnSpLocks/>
          </p:cNvCxnSpPr>
          <p:nvPr/>
        </p:nvCxnSpPr>
        <p:spPr>
          <a:xfrm flipH="1">
            <a:off x="2514600" y="2695575"/>
            <a:ext cx="5143500" cy="23336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711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1">
            <a:extLst>
              <a:ext uri="{FF2B5EF4-FFF2-40B4-BE49-F238E27FC236}">
                <a16:creationId xmlns:a16="http://schemas.microsoft.com/office/drawing/2014/main" xmlns="" id="{4B3BF4C0-FA8B-4744-AC2A-E5C7573EE3A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CF2C350-9A63-49AC-BD80-E8AAFDEBC737}"/>
              </a:ext>
            </a:extLst>
          </p:cNvPr>
          <p:cNvSpPr/>
          <p:nvPr/>
        </p:nvSpPr>
        <p:spPr>
          <a:xfrm>
            <a:off x="871492" y="820022"/>
            <a:ext cx="10449016" cy="53236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xmlns="" id="{7E793470-B545-4BBE-A9C5-0A6166DD8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699" y="2290737"/>
            <a:ext cx="959180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- 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VN :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Lấy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5 </a:t>
            </a:r>
            <a:r>
              <a:rPr kumimoji="0" lang="en-US" alt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ví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dụ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về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số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có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5 </a:t>
            </a:r>
            <a:r>
              <a:rPr kumimoji="0" lang="en-US" alt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chữ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số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Chuẩn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: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tiếp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theo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xmlns="" id="{5A113784-358C-4A12-A1BD-A66EB2AB9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1664" y="1060515"/>
            <a:ext cx="77790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DẶN DÒ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2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xmlns="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xmlns="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xmlns="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BCE28971-584C-4731-BA16-82B299EBA8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0119" y="1311638"/>
            <a:ext cx="6968332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956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31"/>
          <p:cNvPicPr>
            <a:picLocks noChangeAspect="1"/>
          </p:cNvPicPr>
          <p:nvPr/>
        </p:nvPicPr>
        <p:blipFill rotWithShape="1">
          <a:blip r:embed="rId3"/>
          <a:srcRect b="69698"/>
          <a:stretch/>
        </p:blipFill>
        <p:spPr>
          <a:xfrm>
            <a:off x="-764274" y="5152011"/>
            <a:ext cx="13784238" cy="1777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98167" l="17000" r="8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03" r="17277"/>
          <a:stretch/>
        </p:blipFill>
        <p:spPr>
          <a:xfrm>
            <a:off x="9103614" y="330900"/>
            <a:ext cx="4869942" cy="7083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331127" y="3393324"/>
            <a:ext cx="1966403" cy="21791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7489" y="1970683"/>
            <a:ext cx="1495373" cy="1673693"/>
            <a:chOff x="217697" y="2125774"/>
            <a:chExt cx="1364805" cy="1531500"/>
          </a:xfrm>
        </p:grpSpPr>
        <p:pic>
          <p:nvPicPr>
            <p:cNvPr id="668" name="Picture 667">
              <a:extLst>
                <a:ext uri="{FF2B5EF4-FFF2-40B4-BE49-F238E27FC236}">
                  <a16:creationId xmlns:a16="http://schemas.microsoft.com/office/drawing/2014/main" xmlns="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97" y="2125774"/>
              <a:ext cx="1240238" cy="1245750"/>
            </a:xfrm>
            <a:prstGeom prst="rect">
              <a:avLst/>
            </a:prstGeom>
          </p:spPr>
        </p:pic>
        <p:sp>
          <p:nvSpPr>
            <p:cNvPr id="14" name="Hexagon 13"/>
            <p:cNvSpPr/>
            <p:nvPr/>
          </p:nvSpPr>
          <p:spPr>
            <a:xfrm>
              <a:off x="966181" y="3085774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72178" y="1975927"/>
            <a:ext cx="1325216" cy="1668052"/>
            <a:chOff x="2330376" y="2175067"/>
            <a:chExt cx="1325216" cy="1668052"/>
          </a:xfrm>
        </p:grpSpPr>
        <p:sp>
          <p:nvSpPr>
            <p:cNvPr id="1092" name="Hexagon 1091"/>
            <p:cNvSpPr/>
            <p:nvPr/>
          </p:nvSpPr>
          <p:spPr>
            <a:xfrm>
              <a:off x="3027590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5" name="Picture 1094">
              <a:extLst>
                <a:ext uri="{FF2B5EF4-FFF2-40B4-BE49-F238E27FC236}">
                  <a16:creationId xmlns:a16="http://schemas.microsoft.com/office/drawing/2014/main" xmlns="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376" y="2175067"/>
              <a:ext cx="1325216" cy="133110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392393" y="1874860"/>
            <a:ext cx="1409378" cy="1766134"/>
            <a:chOff x="4390606" y="2076985"/>
            <a:chExt cx="1409378" cy="1766134"/>
          </a:xfrm>
        </p:grpSpPr>
        <p:sp>
          <p:nvSpPr>
            <p:cNvPr id="1093" name="Hexagon 1092"/>
            <p:cNvSpPr/>
            <p:nvPr/>
          </p:nvSpPr>
          <p:spPr>
            <a:xfrm>
              <a:off x="4924747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6" name="Picture 1095">
              <a:extLst>
                <a:ext uri="{FF2B5EF4-FFF2-40B4-BE49-F238E27FC236}">
                  <a16:creationId xmlns:a16="http://schemas.microsoft.com/office/drawing/2014/main" xmlns="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606" y="2076985"/>
              <a:ext cx="1409378" cy="141564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915891" y="2031364"/>
            <a:ext cx="1569568" cy="1710926"/>
            <a:chOff x="5915891" y="2031364"/>
            <a:chExt cx="1569568" cy="1710926"/>
          </a:xfrm>
        </p:grpSpPr>
        <p:sp>
          <p:nvSpPr>
            <p:cNvPr id="1094" name="Hexagon 1093"/>
            <p:cNvSpPr/>
            <p:nvPr/>
          </p:nvSpPr>
          <p:spPr>
            <a:xfrm>
              <a:off x="6869138" y="3170790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7" name="Picture 1096">
              <a:extLst>
                <a:ext uri="{FF2B5EF4-FFF2-40B4-BE49-F238E27FC236}">
                  <a16:creationId xmlns:a16="http://schemas.microsoft.com/office/drawing/2014/main" xmlns="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891" y="2031364"/>
              <a:ext cx="1403357" cy="1409594"/>
            </a:xfrm>
            <a:prstGeom prst="rect">
              <a:avLst/>
            </a:prstGeom>
          </p:spPr>
        </p:pic>
      </p:grpSp>
      <p:grpSp>
        <p:nvGrpSpPr>
          <p:cNvPr id="16" name="Google Shape;796;p3"/>
          <p:cNvGrpSpPr/>
          <p:nvPr/>
        </p:nvGrpSpPr>
        <p:grpSpPr>
          <a:xfrm>
            <a:off x="5904450" y="818532"/>
            <a:ext cx="210400" cy="182707"/>
            <a:chOff x="9117820" y="2027686"/>
            <a:chExt cx="210400" cy="182707"/>
          </a:xfrm>
        </p:grpSpPr>
        <p:sp>
          <p:nvSpPr>
            <p:cNvPr id="1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121" name="Google Shape;902;p3"/>
          <p:cNvSpPr/>
          <p:nvPr/>
        </p:nvSpPr>
        <p:spPr>
          <a:xfrm>
            <a:off x="6803422" y="632245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2" name="Google Shape;902;p3"/>
          <p:cNvSpPr/>
          <p:nvPr/>
        </p:nvSpPr>
        <p:spPr>
          <a:xfrm>
            <a:off x="9523647" y="33090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4" name="Google Shape;902;p3"/>
          <p:cNvSpPr/>
          <p:nvPr/>
        </p:nvSpPr>
        <p:spPr>
          <a:xfrm>
            <a:off x="8310230" y="6004947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5" name="Google Shape;902;p3"/>
          <p:cNvSpPr/>
          <p:nvPr/>
        </p:nvSpPr>
        <p:spPr>
          <a:xfrm>
            <a:off x="6370236" y="4862731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126" name="Google Shape;796;p3"/>
          <p:cNvGrpSpPr/>
          <p:nvPr/>
        </p:nvGrpSpPr>
        <p:grpSpPr>
          <a:xfrm>
            <a:off x="7151361" y="5945789"/>
            <a:ext cx="210400" cy="182707"/>
            <a:chOff x="9117820" y="2027686"/>
            <a:chExt cx="210400" cy="182707"/>
          </a:xfrm>
        </p:grpSpPr>
        <p:sp>
          <p:nvSpPr>
            <p:cNvPr id="12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230" name="Google Shape;902;p3"/>
          <p:cNvSpPr/>
          <p:nvPr/>
        </p:nvSpPr>
        <p:spPr>
          <a:xfrm>
            <a:off x="4953253" y="6195159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35" name="Google Shape;902;p3"/>
          <p:cNvSpPr/>
          <p:nvPr/>
        </p:nvSpPr>
        <p:spPr>
          <a:xfrm>
            <a:off x="9984190" y="6037143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336" name="Google Shape;796;p3"/>
          <p:cNvGrpSpPr/>
          <p:nvPr/>
        </p:nvGrpSpPr>
        <p:grpSpPr>
          <a:xfrm>
            <a:off x="5243449" y="4797778"/>
            <a:ext cx="210400" cy="182707"/>
            <a:chOff x="9117820" y="2027686"/>
            <a:chExt cx="210400" cy="182707"/>
          </a:xfrm>
        </p:grpSpPr>
        <p:sp>
          <p:nvSpPr>
            <p:cNvPr id="33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796;p3"/>
          <p:cNvGrpSpPr/>
          <p:nvPr/>
        </p:nvGrpSpPr>
        <p:grpSpPr>
          <a:xfrm>
            <a:off x="6163127" y="1520971"/>
            <a:ext cx="210400" cy="182707"/>
            <a:chOff x="9117820" y="2027686"/>
            <a:chExt cx="210400" cy="182707"/>
          </a:xfrm>
        </p:grpSpPr>
        <p:sp>
          <p:nvSpPr>
            <p:cNvPr id="441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2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3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4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5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6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7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8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9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0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1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2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3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4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5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6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7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8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9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0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1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2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3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4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5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6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7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8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9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0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1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2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3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4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5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6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7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8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9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0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1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2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3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4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5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6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7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8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9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0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1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2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3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4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5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6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7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8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9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0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1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2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3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4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5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6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7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8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9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0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1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2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3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4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5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6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7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8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9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0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1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2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3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4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5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6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7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8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9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0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1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2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3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4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5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6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7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8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9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0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1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2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3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544" name="Google Shape;796;p3"/>
          <p:cNvGrpSpPr/>
          <p:nvPr/>
        </p:nvGrpSpPr>
        <p:grpSpPr>
          <a:xfrm>
            <a:off x="8418285" y="294012"/>
            <a:ext cx="210400" cy="182707"/>
            <a:chOff x="9117820" y="2027686"/>
            <a:chExt cx="210400" cy="182707"/>
          </a:xfrm>
        </p:grpSpPr>
        <p:sp>
          <p:nvSpPr>
            <p:cNvPr id="54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652" name="Google Shape;2562;p10"/>
          <p:cNvGrpSpPr/>
          <p:nvPr/>
        </p:nvGrpSpPr>
        <p:grpSpPr>
          <a:xfrm>
            <a:off x="5855292" y="5591744"/>
            <a:ext cx="841680" cy="701097"/>
            <a:chOff x="6029366" y="3371852"/>
            <a:chExt cx="130719" cy="112578"/>
          </a:xfrm>
        </p:grpSpPr>
        <p:sp>
          <p:nvSpPr>
            <p:cNvPr id="65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660" name="TextBox 659"/>
          <p:cNvSpPr txBox="1"/>
          <p:nvPr/>
        </p:nvSpPr>
        <p:spPr>
          <a:xfrm rot="19569616">
            <a:off x="138024" y="268137"/>
            <a:ext cx="2378762" cy="1754326"/>
          </a:xfrm>
          <a:custGeom>
            <a:avLst/>
            <a:gdLst>
              <a:gd name="connsiteX0" fmla="*/ 0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0 w 2350126"/>
              <a:gd name="connsiteY4" fmla="*/ 0 h 923330"/>
              <a:gd name="connsiteX0" fmla="*/ 127819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127819 w 2350126"/>
              <a:gd name="connsiteY4" fmla="*/ 0 h 923330"/>
              <a:gd name="connsiteX0" fmla="*/ 19665 w 2241972"/>
              <a:gd name="connsiteY0" fmla="*/ 0 h 933162"/>
              <a:gd name="connsiteX1" fmla="*/ 2241972 w 2241972"/>
              <a:gd name="connsiteY1" fmla="*/ 0 h 933162"/>
              <a:gd name="connsiteX2" fmla="*/ 2241972 w 2241972"/>
              <a:gd name="connsiteY2" fmla="*/ 923330 h 933162"/>
              <a:gd name="connsiteX3" fmla="*/ 0 w 2241972"/>
              <a:gd name="connsiteY3" fmla="*/ 933162 h 933162"/>
              <a:gd name="connsiteX4" fmla="*/ 19665 w 2241972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66621 w 2366621"/>
              <a:gd name="connsiteY2" fmla="*/ 923330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07628 w 2366621"/>
              <a:gd name="connsiteY2" fmla="*/ 795511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23909 w 2393699"/>
              <a:gd name="connsiteY0" fmla="*/ 10422 h 874759"/>
              <a:gd name="connsiteX1" fmla="*/ 2393699 w 2393699"/>
              <a:gd name="connsiteY1" fmla="*/ 69417 h 874759"/>
              <a:gd name="connsiteX2" fmla="*/ 1882423 w 2393699"/>
              <a:gd name="connsiteY2" fmla="*/ 786270 h 874759"/>
              <a:gd name="connsiteX3" fmla="*/ 200889 w 2393699"/>
              <a:gd name="connsiteY3" fmla="*/ 874759 h 874759"/>
              <a:gd name="connsiteX4" fmla="*/ 23909 w 2393699"/>
              <a:gd name="connsiteY4" fmla="*/ 10422 h 874759"/>
              <a:gd name="connsiteX0" fmla="*/ 36927 w 2377220"/>
              <a:gd name="connsiteY0" fmla="*/ 46388 h 861564"/>
              <a:gd name="connsiteX1" fmla="*/ 2377220 w 2377220"/>
              <a:gd name="connsiteY1" fmla="*/ 56222 h 861564"/>
              <a:gd name="connsiteX2" fmla="*/ 1865944 w 2377220"/>
              <a:gd name="connsiteY2" fmla="*/ 773075 h 861564"/>
              <a:gd name="connsiteX3" fmla="*/ 184410 w 2377220"/>
              <a:gd name="connsiteY3" fmla="*/ 861564 h 861564"/>
              <a:gd name="connsiteX4" fmla="*/ 36927 w 2377220"/>
              <a:gd name="connsiteY4" fmla="*/ 46388 h 861564"/>
              <a:gd name="connsiteX0" fmla="*/ 36927 w 2377220"/>
              <a:gd name="connsiteY0" fmla="*/ 42871 h 858047"/>
              <a:gd name="connsiteX1" fmla="*/ 2377220 w 2377220"/>
              <a:gd name="connsiteY1" fmla="*/ 52705 h 858047"/>
              <a:gd name="connsiteX2" fmla="*/ 1865944 w 2377220"/>
              <a:gd name="connsiteY2" fmla="*/ 769558 h 858047"/>
              <a:gd name="connsiteX3" fmla="*/ 184410 w 2377220"/>
              <a:gd name="connsiteY3" fmla="*/ 858047 h 858047"/>
              <a:gd name="connsiteX4" fmla="*/ 36927 w 2377220"/>
              <a:gd name="connsiteY4" fmla="*/ 42871 h 85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220" h="858047">
                <a:moveTo>
                  <a:pt x="36927" y="42871"/>
                </a:moveTo>
                <a:cubicBezTo>
                  <a:pt x="476174" y="105143"/>
                  <a:pt x="1308709" y="-88224"/>
                  <a:pt x="2377220" y="52705"/>
                </a:cubicBezTo>
                <a:cubicBezTo>
                  <a:pt x="2206795" y="291656"/>
                  <a:pt x="2714795" y="727253"/>
                  <a:pt x="1865944" y="769558"/>
                </a:cubicBezTo>
                <a:lnTo>
                  <a:pt x="184410" y="858047"/>
                </a:lnTo>
                <a:cubicBezTo>
                  <a:pt x="-104003" y="605987"/>
                  <a:pt x="30372" y="353925"/>
                  <a:pt x="36927" y="4287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56000"/>
            </a:schemeClr>
          </a:solidFill>
          <a:ln>
            <a:solidFill>
              <a:schemeClr val="tx1">
                <a:alpha val="98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669" name="Google Shape;796;p3"/>
          <p:cNvGrpSpPr/>
          <p:nvPr/>
        </p:nvGrpSpPr>
        <p:grpSpPr>
          <a:xfrm>
            <a:off x="10083513" y="5243155"/>
            <a:ext cx="210400" cy="182707"/>
            <a:chOff x="9117820" y="2027686"/>
            <a:chExt cx="210400" cy="182707"/>
          </a:xfrm>
        </p:grpSpPr>
        <p:sp>
          <p:nvSpPr>
            <p:cNvPr id="67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773" name="Google Shape;796;p3"/>
          <p:cNvGrpSpPr/>
          <p:nvPr/>
        </p:nvGrpSpPr>
        <p:grpSpPr>
          <a:xfrm>
            <a:off x="9269862" y="6248093"/>
            <a:ext cx="210400" cy="182707"/>
            <a:chOff x="9117820" y="2027686"/>
            <a:chExt cx="210400" cy="182707"/>
          </a:xfrm>
        </p:grpSpPr>
        <p:sp>
          <p:nvSpPr>
            <p:cNvPr id="77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981" name="Google Shape;796;p3"/>
          <p:cNvGrpSpPr/>
          <p:nvPr/>
        </p:nvGrpSpPr>
        <p:grpSpPr>
          <a:xfrm>
            <a:off x="7124733" y="6555681"/>
            <a:ext cx="210400" cy="182707"/>
            <a:chOff x="9117820" y="2027686"/>
            <a:chExt cx="210400" cy="182707"/>
          </a:xfrm>
        </p:grpSpPr>
        <p:sp>
          <p:nvSpPr>
            <p:cNvPr id="98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5284" y="3051737"/>
            <a:ext cx="2064835" cy="3806263"/>
            <a:chOff x="195284" y="3051737"/>
            <a:chExt cx="2064835" cy="3806263"/>
          </a:xfrm>
        </p:grpSpPr>
        <p:pic>
          <p:nvPicPr>
            <p:cNvPr id="6" name="Picture 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284" y="3051737"/>
              <a:ext cx="2064835" cy="3806263"/>
            </a:xfrm>
            <a:prstGeom prst="rect">
              <a:avLst/>
            </a:prstGeom>
          </p:spPr>
        </p:pic>
        <p:sp>
          <p:nvSpPr>
            <p:cNvPr id="7" name="Oval 6">
              <a:hlinkClick r:id="rId9" action="ppaction://hlinksldjump"/>
            </p:cNvPr>
            <p:cNvSpPr/>
            <p:nvPr/>
          </p:nvSpPr>
          <p:spPr>
            <a:xfrm>
              <a:off x="935916" y="337306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27637" y="3051736"/>
            <a:ext cx="2064835" cy="3806263"/>
            <a:chOff x="2227637" y="3051736"/>
            <a:chExt cx="2064835" cy="3806263"/>
          </a:xfrm>
        </p:grpSpPr>
        <p:pic>
          <p:nvPicPr>
            <p:cNvPr id="1085" name="Picture 108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637" y="3051736"/>
              <a:ext cx="2064835" cy="3806263"/>
            </a:xfrm>
            <a:prstGeom prst="rect">
              <a:avLst/>
            </a:prstGeom>
          </p:spPr>
        </p:pic>
        <p:sp>
          <p:nvSpPr>
            <p:cNvPr id="1088" name="Oval 1087">
              <a:hlinkClick r:id="rId12" action="ppaction://hlinksldjump"/>
            </p:cNvPr>
            <p:cNvSpPr/>
            <p:nvPr/>
          </p:nvSpPr>
          <p:spPr>
            <a:xfrm>
              <a:off x="2962651" y="3374855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24107" y="3051735"/>
            <a:ext cx="2064835" cy="3806263"/>
            <a:chOff x="4224107" y="3051735"/>
            <a:chExt cx="2064835" cy="3806263"/>
          </a:xfrm>
        </p:grpSpPr>
        <p:pic>
          <p:nvPicPr>
            <p:cNvPr id="1086" name="Picture 1085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4107" y="3051735"/>
              <a:ext cx="2064835" cy="3806263"/>
            </a:xfrm>
            <a:prstGeom prst="rect">
              <a:avLst/>
            </a:prstGeom>
          </p:spPr>
        </p:pic>
        <p:sp>
          <p:nvSpPr>
            <p:cNvPr id="1089" name="Oval 1088">
              <a:hlinkClick r:id="rId13" action="ppaction://hlinksldjump"/>
            </p:cNvPr>
            <p:cNvSpPr/>
            <p:nvPr/>
          </p:nvSpPr>
          <p:spPr>
            <a:xfrm>
              <a:off x="4971077" y="338561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279382" y="3051737"/>
            <a:ext cx="2064835" cy="3806263"/>
            <a:chOff x="6279382" y="3051737"/>
            <a:chExt cx="2064835" cy="3806263"/>
          </a:xfrm>
        </p:grpSpPr>
        <p:pic>
          <p:nvPicPr>
            <p:cNvPr id="1087" name="Picture 1086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382" y="3051737"/>
              <a:ext cx="2064835" cy="3806263"/>
            </a:xfrm>
            <a:prstGeom prst="rect">
              <a:avLst/>
            </a:prstGeom>
          </p:spPr>
        </p:pic>
        <p:sp>
          <p:nvSpPr>
            <p:cNvPr id="1090" name="Oval 1089">
              <a:hlinkClick r:id="rId15" action="ppaction://hlinksldjump"/>
            </p:cNvPr>
            <p:cNvSpPr/>
            <p:nvPr/>
          </p:nvSpPr>
          <p:spPr>
            <a:xfrm>
              <a:off x="7016534" y="3393324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86" y="60412"/>
            <a:ext cx="8431499" cy="2365453"/>
          </a:xfrm>
          <a:prstGeom prst="rect">
            <a:avLst/>
          </a:prstGeom>
        </p:spPr>
      </p:pic>
      <p:sp>
        <p:nvSpPr>
          <p:cNvPr id="18" name="Action Button: End 17">
            <a:hlinkClick r:id="rId17" action="ppaction://hlinksldjump" highlightClick="1"/>
          </p:cNvPr>
          <p:cNvSpPr/>
          <p:nvPr/>
        </p:nvSpPr>
        <p:spPr>
          <a:xfrm>
            <a:off x="11109960" y="6195159"/>
            <a:ext cx="857250" cy="571401"/>
          </a:xfrm>
          <a:prstGeom prst="actionButtonEnd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3" name="Rectangle: Rounded Corners 122">
            <a:hlinkClick r:id="rId18" action="ppaction://hlinksldjump"/>
            <a:extLst>
              <a:ext uri="{FF2B5EF4-FFF2-40B4-BE49-F238E27FC236}">
                <a16:creationId xmlns:a16="http://schemas.microsoft.com/office/drawing/2014/main" xmlns="" id="{E37B7831-0060-45B6-83D7-2166F901B198}"/>
              </a:ext>
            </a:extLst>
          </p:cNvPr>
          <p:cNvSpPr/>
          <p:nvPr/>
        </p:nvSpPr>
        <p:spPr>
          <a:xfrm>
            <a:off x="10915650" y="180975"/>
            <a:ext cx="1038225" cy="476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1801867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82956 0.1770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71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6556 0.1467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73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50872 0.1671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0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0.36068 0.1777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5 947 + 3 528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9 476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9 477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9 478</a:t>
            </a: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41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59232 0.2571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9" y="12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8 291 –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635 = 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7 657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7 656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518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1185 0.5719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2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2 817 x 3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8 452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8 451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8 450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347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67409 0.412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98" y="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9 640 : 5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1 926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1 927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711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9167 0.7314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3" y="3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xmlns="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xmlns="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xmlns="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sp>
        <p:nvSpPr>
          <p:cNvPr id="29" name="任意多边形: 形状 59">
            <a:extLst>
              <a:ext uri="{FF2B5EF4-FFF2-40B4-BE49-F238E27FC236}">
                <a16:creationId xmlns:a16="http://schemas.microsoft.com/office/drawing/2014/main" xmlns="" id="{9E660234-CF3B-4EFA-8D2C-0B246F8D6D14}"/>
              </a:ext>
            </a:extLst>
          </p:cNvPr>
          <p:cNvSpPr/>
          <p:nvPr/>
        </p:nvSpPr>
        <p:spPr>
          <a:xfrm>
            <a:off x="2228119" y="1392616"/>
            <a:ext cx="8261131" cy="4288221"/>
          </a:xfrm>
          <a:custGeom>
            <a:avLst/>
            <a:gdLst>
              <a:gd name="connsiteX0" fmla="*/ 0 w 8261131"/>
              <a:gd name="connsiteY0" fmla="*/ 714704 h 4288221"/>
              <a:gd name="connsiteX1" fmla="*/ 714704 w 8261131"/>
              <a:gd name="connsiteY1" fmla="*/ 0 h 4288221"/>
              <a:gd name="connsiteX2" fmla="*/ 1284014 w 8261131"/>
              <a:gd name="connsiteY2" fmla="*/ 0 h 4288221"/>
              <a:gd name="connsiteX3" fmla="*/ 1853325 w 8261131"/>
              <a:gd name="connsiteY3" fmla="*/ 0 h 4288221"/>
              <a:gd name="connsiteX4" fmla="*/ 2422635 w 8261131"/>
              <a:gd name="connsiteY4" fmla="*/ 0 h 4288221"/>
              <a:gd name="connsiteX5" fmla="*/ 2855311 w 8261131"/>
              <a:gd name="connsiteY5" fmla="*/ 0 h 4288221"/>
              <a:gd name="connsiteX6" fmla="*/ 3561256 w 8261131"/>
              <a:gd name="connsiteY6" fmla="*/ 0 h 4288221"/>
              <a:gd name="connsiteX7" fmla="*/ 3993932 w 8261131"/>
              <a:gd name="connsiteY7" fmla="*/ 0 h 4288221"/>
              <a:gd name="connsiteX8" fmla="*/ 4358290 w 8261131"/>
              <a:gd name="connsiteY8" fmla="*/ 0 h 4288221"/>
              <a:gd name="connsiteX9" fmla="*/ 4927600 w 8261131"/>
              <a:gd name="connsiteY9" fmla="*/ 0 h 4288221"/>
              <a:gd name="connsiteX10" fmla="*/ 5496911 w 8261131"/>
              <a:gd name="connsiteY10" fmla="*/ 0 h 4288221"/>
              <a:gd name="connsiteX11" fmla="*/ 6202856 w 8261131"/>
              <a:gd name="connsiteY11" fmla="*/ 0 h 4288221"/>
              <a:gd name="connsiteX12" fmla="*/ 6703849 w 8261131"/>
              <a:gd name="connsiteY12" fmla="*/ 0 h 4288221"/>
              <a:gd name="connsiteX13" fmla="*/ 7546428 w 8261131"/>
              <a:gd name="connsiteY13" fmla="*/ 0 h 4288221"/>
              <a:gd name="connsiteX14" fmla="*/ 8261132 w 8261131"/>
              <a:gd name="connsiteY14" fmla="*/ 714704 h 4288221"/>
              <a:gd name="connsiteX15" fmla="*/ 8261131 w 8261131"/>
              <a:gd name="connsiteY15" fmla="*/ 3573518 h 4288221"/>
              <a:gd name="connsiteX16" fmla="*/ 7546427 w 8261131"/>
              <a:gd name="connsiteY16" fmla="*/ 4288222 h 4288221"/>
              <a:gd name="connsiteX17" fmla="*/ 6840482 w 8261131"/>
              <a:gd name="connsiteY17" fmla="*/ 4288222 h 4288221"/>
              <a:gd name="connsiteX18" fmla="*/ 6271172 w 8261131"/>
              <a:gd name="connsiteY18" fmla="*/ 4288222 h 4288221"/>
              <a:gd name="connsiteX19" fmla="*/ 5906813 w 8261131"/>
              <a:gd name="connsiteY19" fmla="*/ 4288222 h 4288221"/>
              <a:gd name="connsiteX20" fmla="*/ 5542455 w 8261131"/>
              <a:gd name="connsiteY20" fmla="*/ 4288222 h 4288221"/>
              <a:gd name="connsiteX21" fmla="*/ 4836510 w 8261131"/>
              <a:gd name="connsiteY21" fmla="*/ 4288222 h 4288221"/>
              <a:gd name="connsiteX22" fmla="*/ 4198883 w 8261131"/>
              <a:gd name="connsiteY22" fmla="*/ 4288222 h 4288221"/>
              <a:gd name="connsiteX23" fmla="*/ 3629572 w 8261131"/>
              <a:gd name="connsiteY23" fmla="*/ 4288221 h 4288221"/>
              <a:gd name="connsiteX24" fmla="*/ 2991945 w 8261131"/>
              <a:gd name="connsiteY24" fmla="*/ 4288221 h 4288221"/>
              <a:gd name="connsiteX25" fmla="*/ 2490952 w 8261131"/>
              <a:gd name="connsiteY25" fmla="*/ 4288221 h 4288221"/>
              <a:gd name="connsiteX26" fmla="*/ 1853324 w 8261131"/>
              <a:gd name="connsiteY26" fmla="*/ 4288221 h 4288221"/>
              <a:gd name="connsiteX27" fmla="*/ 1284014 w 8261131"/>
              <a:gd name="connsiteY27" fmla="*/ 4288221 h 4288221"/>
              <a:gd name="connsiteX28" fmla="*/ 714704 w 8261131"/>
              <a:gd name="connsiteY28" fmla="*/ 4288221 h 4288221"/>
              <a:gd name="connsiteX29" fmla="*/ 0 w 8261131"/>
              <a:gd name="connsiteY29" fmla="*/ 3573517 h 4288221"/>
              <a:gd name="connsiteX30" fmla="*/ 0 w 8261131"/>
              <a:gd name="connsiteY30" fmla="*/ 3087519 h 4288221"/>
              <a:gd name="connsiteX31" fmla="*/ 0 w 8261131"/>
              <a:gd name="connsiteY31" fmla="*/ 2601521 h 4288221"/>
              <a:gd name="connsiteX32" fmla="*/ 0 w 8261131"/>
              <a:gd name="connsiteY32" fmla="*/ 1972582 h 4288221"/>
              <a:gd name="connsiteX33" fmla="*/ 0 w 8261131"/>
              <a:gd name="connsiteY33" fmla="*/ 1429407 h 4288221"/>
              <a:gd name="connsiteX34" fmla="*/ 0 w 8261131"/>
              <a:gd name="connsiteY34" fmla="*/ 714704 h 428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261131" h="4288221" fill="none" extrusionOk="0">
                <a:moveTo>
                  <a:pt x="0" y="714704"/>
                </a:moveTo>
                <a:cubicBezTo>
                  <a:pt x="-56144" y="419329"/>
                  <a:pt x="369281" y="18004"/>
                  <a:pt x="714704" y="0"/>
                </a:cubicBezTo>
                <a:cubicBezTo>
                  <a:pt x="839304" y="-31073"/>
                  <a:pt x="1156494" y="22447"/>
                  <a:pt x="1284014" y="0"/>
                </a:cubicBezTo>
                <a:cubicBezTo>
                  <a:pt x="1411534" y="-22447"/>
                  <a:pt x="1719693" y="19569"/>
                  <a:pt x="1853325" y="0"/>
                </a:cubicBezTo>
                <a:cubicBezTo>
                  <a:pt x="1986957" y="-19569"/>
                  <a:pt x="2172473" y="13927"/>
                  <a:pt x="2422635" y="0"/>
                </a:cubicBezTo>
                <a:cubicBezTo>
                  <a:pt x="2672797" y="-13927"/>
                  <a:pt x="2664627" y="25971"/>
                  <a:pt x="2855311" y="0"/>
                </a:cubicBezTo>
                <a:cubicBezTo>
                  <a:pt x="3045995" y="-25971"/>
                  <a:pt x="3345975" y="36687"/>
                  <a:pt x="3561256" y="0"/>
                </a:cubicBezTo>
                <a:cubicBezTo>
                  <a:pt x="3776537" y="-36687"/>
                  <a:pt x="3866969" y="3999"/>
                  <a:pt x="3993932" y="0"/>
                </a:cubicBezTo>
                <a:cubicBezTo>
                  <a:pt x="4120895" y="-3999"/>
                  <a:pt x="4211927" y="41972"/>
                  <a:pt x="4358290" y="0"/>
                </a:cubicBezTo>
                <a:cubicBezTo>
                  <a:pt x="4504653" y="-41972"/>
                  <a:pt x="4730771" y="46831"/>
                  <a:pt x="4927600" y="0"/>
                </a:cubicBezTo>
                <a:cubicBezTo>
                  <a:pt x="5124429" y="-46831"/>
                  <a:pt x="5219103" y="8840"/>
                  <a:pt x="5496911" y="0"/>
                </a:cubicBezTo>
                <a:cubicBezTo>
                  <a:pt x="5774719" y="-8840"/>
                  <a:pt x="5989334" y="65155"/>
                  <a:pt x="6202856" y="0"/>
                </a:cubicBezTo>
                <a:cubicBezTo>
                  <a:pt x="6416378" y="-65155"/>
                  <a:pt x="6550815" y="6327"/>
                  <a:pt x="6703849" y="0"/>
                </a:cubicBezTo>
                <a:cubicBezTo>
                  <a:pt x="6856883" y="-6327"/>
                  <a:pt x="7337512" y="87490"/>
                  <a:pt x="7546428" y="0"/>
                </a:cubicBezTo>
                <a:cubicBezTo>
                  <a:pt x="7952762" y="54924"/>
                  <a:pt x="8270753" y="311425"/>
                  <a:pt x="8261132" y="714704"/>
                </a:cubicBezTo>
                <a:cubicBezTo>
                  <a:pt x="8185113" y="1835364"/>
                  <a:pt x="8014727" y="2607422"/>
                  <a:pt x="8261131" y="3573518"/>
                </a:cubicBezTo>
                <a:cubicBezTo>
                  <a:pt x="8156094" y="3950345"/>
                  <a:pt x="7945335" y="4315371"/>
                  <a:pt x="7546427" y="4288222"/>
                </a:cubicBezTo>
                <a:cubicBezTo>
                  <a:pt x="7347269" y="4369603"/>
                  <a:pt x="7116896" y="4231342"/>
                  <a:pt x="6840482" y="4288222"/>
                </a:cubicBezTo>
                <a:cubicBezTo>
                  <a:pt x="6564068" y="4345102"/>
                  <a:pt x="6477570" y="4256193"/>
                  <a:pt x="6271172" y="4288222"/>
                </a:cubicBezTo>
                <a:cubicBezTo>
                  <a:pt x="6064774" y="4320251"/>
                  <a:pt x="6000787" y="4254239"/>
                  <a:pt x="5906813" y="4288222"/>
                </a:cubicBezTo>
                <a:cubicBezTo>
                  <a:pt x="5812839" y="4322205"/>
                  <a:pt x="5704328" y="4280371"/>
                  <a:pt x="5542455" y="4288222"/>
                </a:cubicBezTo>
                <a:cubicBezTo>
                  <a:pt x="5380582" y="4296073"/>
                  <a:pt x="5105885" y="4286608"/>
                  <a:pt x="4836510" y="4288222"/>
                </a:cubicBezTo>
                <a:cubicBezTo>
                  <a:pt x="4567136" y="4289836"/>
                  <a:pt x="4446278" y="4259213"/>
                  <a:pt x="4198883" y="4288222"/>
                </a:cubicBezTo>
                <a:cubicBezTo>
                  <a:pt x="3951488" y="4317231"/>
                  <a:pt x="3812658" y="4242975"/>
                  <a:pt x="3629572" y="4288221"/>
                </a:cubicBezTo>
                <a:cubicBezTo>
                  <a:pt x="3446486" y="4333468"/>
                  <a:pt x="3155526" y="4211724"/>
                  <a:pt x="2991945" y="4288221"/>
                </a:cubicBezTo>
                <a:cubicBezTo>
                  <a:pt x="2828364" y="4364718"/>
                  <a:pt x="2634590" y="4235722"/>
                  <a:pt x="2490952" y="4288221"/>
                </a:cubicBezTo>
                <a:cubicBezTo>
                  <a:pt x="2347314" y="4340720"/>
                  <a:pt x="2131581" y="4229193"/>
                  <a:pt x="1853324" y="4288221"/>
                </a:cubicBezTo>
                <a:cubicBezTo>
                  <a:pt x="1575067" y="4347249"/>
                  <a:pt x="1446200" y="4257026"/>
                  <a:pt x="1284014" y="4288221"/>
                </a:cubicBezTo>
                <a:cubicBezTo>
                  <a:pt x="1121828" y="4319416"/>
                  <a:pt x="897951" y="4248482"/>
                  <a:pt x="714704" y="4288221"/>
                </a:cubicBezTo>
                <a:cubicBezTo>
                  <a:pt x="322378" y="4189252"/>
                  <a:pt x="54565" y="4023151"/>
                  <a:pt x="0" y="3573517"/>
                </a:cubicBezTo>
                <a:cubicBezTo>
                  <a:pt x="-31063" y="3439515"/>
                  <a:pt x="36209" y="3323923"/>
                  <a:pt x="0" y="3087519"/>
                </a:cubicBezTo>
                <a:cubicBezTo>
                  <a:pt x="-36209" y="2851115"/>
                  <a:pt x="57472" y="2720654"/>
                  <a:pt x="0" y="2601521"/>
                </a:cubicBezTo>
                <a:cubicBezTo>
                  <a:pt x="-57472" y="2482388"/>
                  <a:pt x="47083" y="2215061"/>
                  <a:pt x="0" y="1972582"/>
                </a:cubicBezTo>
                <a:cubicBezTo>
                  <a:pt x="-47083" y="1730103"/>
                  <a:pt x="51273" y="1681598"/>
                  <a:pt x="0" y="1429407"/>
                </a:cubicBezTo>
                <a:cubicBezTo>
                  <a:pt x="-51273" y="1177216"/>
                  <a:pt x="71950" y="948934"/>
                  <a:pt x="0" y="714704"/>
                </a:cubicBezTo>
                <a:close/>
              </a:path>
              <a:path w="8261131" h="4288221" stroke="0" extrusionOk="0">
                <a:moveTo>
                  <a:pt x="0" y="714704"/>
                </a:moveTo>
                <a:cubicBezTo>
                  <a:pt x="-8889" y="366424"/>
                  <a:pt x="295166" y="-34002"/>
                  <a:pt x="714704" y="0"/>
                </a:cubicBezTo>
                <a:cubicBezTo>
                  <a:pt x="884936" y="-56147"/>
                  <a:pt x="1130523" y="5257"/>
                  <a:pt x="1352332" y="0"/>
                </a:cubicBezTo>
                <a:cubicBezTo>
                  <a:pt x="1574141" y="-5257"/>
                  <a:pt x="1603039" y="23095"/>
                  <a:pt x="1716690" y="0"/>
                </a:cubicBezTo>
                <a:cubicBezTo>
                  <a:pt x="1830341" y="-23095"/>
                  <a:pt x="1998694" y="8449"/>
                  <a:pt x="2081049" y="0"/>
                </a:cubicBezTo>
                <a:cubicBezTo>
                  <a:pt x="2163404" y="-8449"/>
                  <a:pt x="2415630" y="1467"/>
                  <a:pt x="2513725" y="0"/>
                </a:cubicBezTo>
                <a:cubicBezTo>
                  <a:pt x="2611820" y="-1467"/>
                  <a:pt x="3065145" y="61845"/>
                  <a:pt x="3219669" y="0"/>
                </a:cubicBezTo>
                <a:cubicBezTo>
                  <a:pt x="3374193" y="-61845"/>
                  <a:pt x="3486645" y="57852"/>
                  <a:pt x="3720663" y="0"/>
                </a:cubicBezTo>
                <a:cubicBezTo>
                  <a:pt x="3954681" y="-57852"/>
                  <a:pt x="3986057" y="29158"/>
                  <a:pt x="4085021" y="0"/>
                </a:cubicBezTo>
                <a:cubicBezTo>
                  <a:pt x="4183985" y="-29158"/>
                  <a:pt x="4371110" y="12405"/>
                  <a:pt x="4449380" y="0"/>
                </a:cubicBezTo>
                <a:cubicBezTo>
                  <a:pt x="4527650" y="-12405"/>
                  <a:pt x="4826542" y="54311"/>
                  <a:pt x="4950373" y="0"/>
                </a:cubicBezTo>
                <a:cubicBezTo>
                  <a:pt x="5074204" y="-54311"/>
                  <a:pt x="5282641" y="33152"/>
                  <a:pt x="5383049" y="0"/>
                </a:cubicBezTo>
                <a:cubicBezTo>
                  <a:pt x="5483457" y="-33152"/>
                  <a:pt x="5668071" y="55584"/>
                  <a:pt x="5884042" y="0"/>
                </a:cubicBezTo>
                <a:cubicBezTo>
                  <a:pt x="6100013" y="-55584"/>
                  <a:pt x="6140891" y="11668"/>
                  <a:pt x="6316718" y="0"/>
                </a:cubicBezTo>
                <a:cubicBezTo>
                  <a:pt x="6492545" y="-11668"/>
                  <a:pt x="6620462" y="51072"/>
                  <a:pt x="6886028" y="0"/>
                </a:cubicBezTo>
                <a:cubicBezTo>
                  <a:pt x="7151594" y="-51072"/>
                  <a:pt x="7334235" y="64237"/>
                  <a:pt x="7546428" y="0"/>
                </a:cubicBezTo>
                <a:cubicBezTo>
                  <a:pt x="7933664" y="-4874"/>
                  <a:pt x="8340215" y="373447"/>
                  <a:pt x="8261132" y="714704"/>
                </a:cubicBezTo>
                <a:cubicBezTo>
                  <a:pt x="8084001" y="1712469"/>
                  <a:pt x="8074759" y="2498504"/>
                  <a:pt x="8261131" y="3573518"/>
                </a:cubicBezTo>
                <a:cubicBezTo>
                  <a:pt x="8279513" y="3974176"/>
                  <a:pt x="8015103" y="4254818"/>
                  <a:pt x="7546427" y="4288222"/>
                </a:cubicBezTo>
                <a:cubicBezTo>
                  <a:pt x="7333366" y="4339871"/>
                  <a:pt x="7092683" y="4248246"/>
                  <a:pt x="6977117" y="4288222"/>
                </a:cubicBezTo>
                <a:cubicBezTo>
                  <a:pt x="6861551" y="4328198"/>
                  <a:pt x="6538097" y="4267708"/>
                  <a:pt x="6407807" y="4288222"/>
                </a:cubicBezTo>
                <a:cubicBezTo>
                  <a:pt x="6277517" y="4308736"/>
                  <a:pt x="6047796" y="4221601"/>
                  <a:pt x="5838496" y="4288222"/>
                </a:cubicBezTo>
                <a:cubicBezTo>
                  <a:pt x="5629196" y="4354843"/>
                  <a:pt x="5470883" y="4262083"/>
                  <a:pt x="5269186" y="4288222"/>
                </a:cubicBezTo>
                <a:cubicBezTo>
                  <a:pt x="5067489" y="4314361"/>
                  <a:pt x="4988424" y="4285656"/>
                  <a:pt x="4904827" y="4288222"/>
                </a:cubicBezTo>
                <a:cubicBezTo>
                  <a:pt x="4821230" y="4290788"/>
                  <a:pt x="4539857" y="4280950"/>
                  <a:pt x="4198883" y="4288222"/>
                </a:cubicBezTo>
                <a:cubicBezTo>
                  <a:pt x="3857909" y="4295494"/>
                  <a:pt x="3761574" y="4237832"/>
                  <a:pt x="3492938" y="4288221"/>
                </a:cubicBezTo>
                <a:cubicBezTo>
                  <a:pt x="3224302" y="4338610"/>
                  <a:pt x="3209584" y="4268855"/>
                  <a:pt x="2991945" y="4288221"/>
                </a:cubicBezTo>
                <a:cubicBezTo>
                  <a:pt x="2774306" y="4307587"/>
                  <a:pt x="2543984" y="4285163"/>
                  <a:pt x="2354318" y="4288221"/>
                </a:cubicBezTo>
                <a:cubicBezTo>
                  <a:pt x="2164652" y="4291279"/>
                  <a:pt x="2067052" y="4273781"/>
                  <a:pt x="1785007" y="4288221"/>
                </a:cubicBezTo>
                <a:cubicBezTo>
                  <a:pt x="1502962" y="4302661"/>
                  <a:pt x="1532346" y="4237043"/>
                  <a:pt x="1352331" y="4288221"/>
                </a:cubicBezTo>
                <a:cubicBezTo>
                  <a:pt x="1172316" y="4339399"/>
                  <a:pt x="995551" y="4223599"/>
                  <a:pt x="714704" y="4288221"/>
                </a:cubicBezTo>
                <a:cubicBezTo>
                  <a:pt x="237694" y="4294284"/>
                  <a:pt x="-14960" y="3907170"/>
                  <a:pt x="0" y="3573517"/>
                </a:cubicBezTo>
                <a:cubicBezTo>
                  <a:pt x="-22796" y="3382608"/>
                  <a:pt x="63080" y="3136455"/>
                  <a:pt x="0" y="2973166"/>
                </a:cubicBezTo>
                <a:cubicBezTo>
                  <a:pt x="-63080" y="2809877"/>
                  <a:pt x="56682" y="2597645"/>
                  <a:pt x="0" y="2401404"/>
                </a:cubicBezTo>
                <a:cubicBezTo>
                  <a:pt x="-56682" y="2205163"/>
                  <a:pt x="42505" y="2099627"/>
                  <a:pt x="0" y="1886817"/>
                </a:cubicBezTo>
                <a:cubicBezTo>
                  <a:pt x="-42505" y="1674007"/>
                  <a:pt x="2847" y="1627916"/>
                  <a:pt x="0" y="1372231"/>
                </a:cubicBezTo>
                <a:cubicBezTo>
                  <a:pt x="-2847" y="1116546"/>
                  <a:pt x="33892" y="945454"/>
                  <a:pt x="0" y="71470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 sd="2152701965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80ED28F-D394-4EE8-BEC0-AC8BC1E4E023}"/>
              </a:ext>
            </a:extLst>
          </p:cNvPr>
          <p:cNvSpPr txBox="1"/>
          <p:nvPr/>
        </p:nvSpPr>
        <p:spPr>
          <a:xfrm>
            <a:off x="4078793" y="2348231"/>
            <a:ext cx="3888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EFACE62-D955-4E71-98E9-AAD9BDA3C2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8119" y="3271198"/>
            <a:ext cx="8059611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97762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2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xmlns="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xmlns="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xmlns="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xmlns="" id="{4D26E3EB-9425-42F9-8E1D-78F4283B2E09}"/>
              </a:ext>
            </a:extLst>
          </p:cNvPr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xmlns="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xmlns="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xmlns="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xmlns="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xmlns="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xmlns="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xmlns="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xmlns="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xmlns="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xmlns="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xmlns="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xmlns="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xmlns="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D18FD83-F874-40B2-8D39-A0F160893307}"/>
              </a:ext>
            </a:extLst>
          </p:cNvPr>
          <p:cNvSpPr txBox="1"/>
          <p:nvPr/>
        </p:nvSpPr>
        <p:spPr>
          <a:xfrm>
            <a:off x="3315984" y="3099118"/>
            <a:ext cx="85028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190500">
                  <a:solidFill>
                    <a:prstClr val="white"/>
                  </a:solidFill>
                </a:ln>
                <a:solidFill>
                  <a:srgbClr val="51C3F9">
                    <a:lumMod val="20000"/>
                    <a:lumOff val="8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CÙNG HỌC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2896CEA-B278-428F-83A6-7381B742F3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6857" y="2892459"/>
            <a:ext cx="626113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32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30A2CC1D-E98A-491F-B50D-8F34B5C9F736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13B86C9-33F9-441C-9B70-BC724A6ED149}"/>
              </a:ext>
            </a:extLst>
          </p:cNvPr>
          <p:cNvSpPr txBox="1"/>
          <p:nvPr/>
        </p:nvSpPr>
        <p:spPr>
          <a:xfrm>
            <a:off x="4086225" y="333375"/>
            <a:ext cx="450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262BFBA-440E-48E8-8639-20AB858AC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537" y="1185862"/>
            <a:ext cx="6757988" cy="2932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4" name="Plaque 43">
            <a:extLst>
              <a:ext uri="{FF2B5EF4-FFF2-40B4-BE49-F238E27FC236}">
                <a16:creationId xmlns:a16="http://schemas.microsoft.com/office/drawing/2014/main" xmlns="" id="{49DBEC50-F5B2-495B-A52F-5418F77A857A}"/>
              </a:ext>
            </a:extLst>
          </p:cNvPr>
          <p:cNvSpPr/>
          <p:nvPr/>
        </p:nvSpPr>
        <p:spPr>
          <a:xfrm>
            <a:off x="1747604" y="4468263"/>
            <a:ext cx="8910871" cy="1561062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hình, bạn Rô – bốt đang rất  bối rối vì không biết làm thế nào để đếm xém có bao nhiêu khối lập phương nhỏ. Các em hãy giúp bạn ấy nhé!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486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670</Words>
  <Application>Microsoft Office PowerPoint</Application>
  <PresentationFormat>Custom</PresentationFormat>
  <Paragraphs>136</Paragraphs>
  <Slides>19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4_Office Theme</vt:lpstr>
      <vt:lpstr>Custom Design</vt:lpstr>
      <vt:lpstr>3_Office Theme</vt:lpstr>
      <vt:lpstr>5_Office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48</cp:revision>
  <dcterms:created xsi:type="dcterms:W3CDTF">2022-11-25T07:31:46Z</dcterms:created>
  <dcterms:modified xsi:type="dcterms:W3CDTF">2023-04-09T11:42:53Z</dcterms:modified>
</cp:coreProperties>
</file>