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45" r:id="rId2"/>
    <p:sldId id="327" r:id="rId3"/>
    <p:sldId id="444" r:id="rId4"/>
    <p:sldId id="439" r:id="rId5"/>
    <p:sldId id="427" r:id="rId6"/>
    <p:sldId id="441" r:id="rId7"/>
    <p:sldId id="442" r:id="rId8"/>
    <p:sldId id="443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7C80"/>
    <a:srgbClr val="3333FF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F40990-DAE6-43F1-ADC7-8F843BDDDDA5}" v="2" dt="2022-07-05T01:34:04.5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80" autoAdjust="0"/>
  </p:normalViewPr>
  <p:slideViewPr>
    <p:cSldViewPr>
      <p:cViewPr varScale="1">
        <p:scale>
          <a:sx n="41" d="100"/>
          <a:sy n="41" d="100"/>
        </p:scale>
        <p:origin x="1032" y="4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39F40990-DAE6-43F1-ADC7-8F843BDDDDA5}"/>
    <pc:docChg chg="modSld">
      <pc:chgData name="Trang Ha" userId="270efafb50020bd6" providerId="LiveId" clId="{39F40990-DAE6-43F1-ADC7-8F843BDDDDA5}" dt="2022-07-05T01:34:04.527" v="1" actId="14100"/>
      <pc:docMkLst>
        <pc:docMk/>
      </pc:docMkLst>
      <pc:sldChg chg="modSp">
        <pc:chgData name="Trang Ha" userId="270efafb50020bd6" providerId="LiveId" clId="{39F40990-DAE6-43F1-ADC7-8F843BDDDDA5}" dt="2022-07-05T01:34:04.527" v="1" actId="14100"/>
        <pc:sldMkLst>
          <pc:docMk/>
          <pc:sldMk cId="0" sldId="327"/>
        </pc:sldMkLst>
        <pc:picChg chg="mod">
          <ac:chgData name="Trang Ha" userId="270efafb50020bd6" providerId="LiveId" clId="{39F40990-DAE6-43F1-ADC7-8F843BDDDDA5}" dt="2022-07-05T01:34:01.291" v="0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39F40990-DAE6-43F1-ADC7-8F843BDDDDA5}" dt="2022-07-05T01:34:04.527" v="1" actId="14100"/>
          <ac:picMkLst>
            <pc:docMk/>
            <pc:sldMk cId="0" sldId="327"/>
            <ac:picMk id="205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65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4319" y="1600200"/>
            <a:ext cx="1234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( 29/9/2022)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0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LÁNH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01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 h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04799"/>
            <a:ext cx="15240000" cy="85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785519" y="1266918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80319" y="1725458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1013A99-AFE4-E800-AF05-19D9DCE0E0A8}"/>
              </a:ext>
            </a:extLst>
          </p:cNvPr>
          <p:cNvSpPr txBox="1"/>
          <p:nvPr/>
        </p:nvSpPr>
        <p:spPr>
          <a:xfrm>
            <a:off x="2453776" y="2990214"/>
            <a:ext cx="5135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D6BFF5-24F1-3BB9-3810-6A9FDB0FAC2B}"/>
              </a:ext>
            </a:extLst>
          </p:cNvPr>
          <p:cNvSpPr txBox="1"/>
          <p:nvPr/>
        </p:nvSpPr>
        <p:spPr>
          <a:xfrm>
            <a:off x="2423318" y="5638800"/>
            <a:ext cx="56683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 cho cây chóng lớn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hoa lá thêm màu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mình chơi thật lâu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 hè dài bất tận</a:t>
            </a:r>
            <a:r>
              <a:rPr lang="en-US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i="0" dirty="0"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ECBCF2-D867-9643-5FD7-DA29A5CB1575}"/>
              </a:ext>
            </a:extLst>
          </p:cNvPr>
          <p:cNvSpPr txBox="1"/>
          <p:nvPr/>
        </p:nvSpPr>
        <p:spPr>
          <a:xfrm>
            <a:off x="8584256" y="2990213"/>
            <a:ext cx="51928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 chiều trôi thật chậm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mải rong chơi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Đủng đỉnh mãi chân trời</a:t>
            </a:r>
          </a:p>
          <a:p>
            <a:pPr algn="l" latinLnBrk="0"/>
            <a:r>
              <a:rPr lang="vi-VN" sz="36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 vẫn chưa lặn xuống.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3628" y="2438400"/>
            <a:ext cx="13773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2. Ghép các tiếng phù hợp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 </a:t>
            </a:r>
            <a:r>
              <a:rPr lang="nl-NL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để tạo từ.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82016" y="609600"/>
            <a:ext cx="4191000" cy="677108"/>
            <a:chOff x="1574042" y="745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74042" y="745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848356" y="1422772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9" t="36660" r="40180" b="53692"/>
          <a:stretch/>
        </p:blipFill>
        <p:spPr bwMode="auto">
          <a:xfrm>
            <a:off x="8024019" y="3632886"/>
            <a:ext cx="1444834" cy="13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184860"/>
              </p:ext>
            </p:extLst>
          </p:nvPr>
        </p:nvGraphicFramePr>
        <p:xfrm>
          <a:off x="614879" y="3276600"/>
          <a:ext cx="691384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6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trung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7" t="50691" r="40968" b="39211"/>
          <a:stretch/>
        </p:blipFill>
        <p:spPr bwMode="auto">
          <a:xfrm>
            <a:off x="7760043" y="5558588"/>
            <a:ext cx="1516304" cy="138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3" t="60789" r="34573" b="28857"/>
          <a:stretch/>
        </p:blipFill>
        <p:spPr bwMode="auto">
          <a:xfrm>
            <a:off x="9374253" y="6944497"/>
            <a:ext cx="1462624" cy="142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0" t="61780" r="21405" b="28857"/>
          <a:stretch/>
        </p:blipFill>
        <p:spPr bwMode="auto">
          <a:xfrm>
            <a:off x="12621127" y="7080422"/>
            <a:ext cx="1428506" cy="128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t="52866" r="14315" b="37387"/>
          <a:stretch/>
        </p:blipFill>
        <p:spPr bwMode="auto">
          <a:xfrm>
            <a:off x="14329611" y="5857102"/>
            <a:ext cx="1449967" cy="133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2" t="37830" r="15126" b="52728"/>
          <a:stretch/>
        </p:blipFill>
        <p:spPr bwMode="auto">
          <a:xfrm>
            <a:off x="14149137" y="3793524"/>
            <a:ext cx="1432733" cy="12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4" t="33509" r="23938" b="38221"/>
          <a:stretch/>
        </p:blipFill>
        <p:spPr bwMode="auto">
          <a:xfrm>
            <a:off x="9769642" y="3200400"/>
            <a:ext cx="3662153" cy="388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54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73E-6 1.94444E-6 L -0.33697 0.238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4" y="119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444E-6 3.05556E-6 L -0.28538 -0.191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69" y="-9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398E-6 -2.77778E-6 L -0.32205 -0.1288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3" y="-6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808E-6 1.94444E-6 L -0.42222 -0.136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6" y="-68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2597E-8 4.72222E-6 L -0.6168 0.1529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4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015E-6 -3.88889E-6 L -0.5771 0.0059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60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a.	Chọn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651A2E0-F6A7-CC69-42A0-1D77A19F6C72}"/>
              </a:ext>
            </a:extLst>
          </p:cNvPr>
          <p:cNvSpPr txBox="1"/>
          <p:nvPr/>
        </p:nvSpPr>
        <p:spPr>
          <a:xfrm>
            <a:off x="2347119" y="4029653"/>
            <a:ext cx="4953000" cy="3316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DCA7B2-E20C-A8E8-AB9E-F9133C0BE89E}"/>
              </a:ext>
            </a:extLst>
          </p:cNvPr>
          <p:cNvSpPr txBox="1"/>
          <p:nvPr/>
        </p:nvSpPr>
        <p:spPr>
          <a:xfrm>
            <a:off x="9357719" y="4029075"/>
            <a:ext cx="6248199" cy="4147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Ơ!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B8E216-F23E-1A1B-084A-8C35CC01602F}"/>
              </a:ext>
            </a:extLst>
          </p:cNvPr>
          <p:cNvSpPr/>
          <p:nvPr/>
        </p:nvSpPr>
        <p:spPr>
          <a:xfrm>
            <a:off x="2423319" y="5121594"/>
            <a:ext cx="457200" cy="447167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CE048C-CA72-4E7F-F9B8-92EDCF090550}"/>
              </a:ext>
            </a:extLst>
          </p:cNvPr>
          <p:cNvSpPr/>
          <p:nvPr/>
        </p:nvSpPr>
        <p:spPr>
          <a:xfrm>
            <a:off x="5318919" y="5943601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E9475C-93F8-B94F-8736-F42EEC50CD85}"/>
              </a:ext>
            </a:extLst>
          </p:cNvPr>
          <p:cNvSpPr/>
          <p:nvPr/>
        </p:nvSpPr>
        <p:spPr>
          <a:xfrm>
            <a:off x="4404519" y="5243812"/>
            <a:ext cx="381000" cy="318788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57B453-392C-ED4A-5771-B901F31FB976}"/>
              </a:ext>
            </a:extLst>
          </p:cNvPr>
          <p:cNvSpPr/>
          <p:nvPr/>
        </p:nvSpPr>
        <p:spPr>
          <a:xfrm>
            <a:off x="12405519" y="4343400"/>
            <a:ext cx="457200" cy="4571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3397D-2000-596E-B361-E4DADA9F0597}"/>
              </a:ext>
            </a:extLst>
          </p:cNvPr>
          <p:cNvSpPr/>
          <p:nvPr/>
        </p:nvSpPr>
        <p:spPr>
          <a:xfrm>
            <a:off x="10957717" y="5957901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ACEBA4-B2D5-CA21-062B-E76FAAB1876C}"/>
              </a:ext>
            </a:extLst>
          </p:cNvPr>
          <p:cNvSpPr/>
          <p:nvPr/>
        </p:nvSpPr>
        <p:spPr>
          <a:xfrm>
            <a:off x="11948319" y="6781800"/>
            <a:ext cx="381001" cy="442899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B71DB29B-CCE0-BE56-18E7-D3A02BE9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3436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3. b.	Chọn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hoặc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nl-NL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 cho ô trống.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651A2E0-F6A7-CC69-42A0-1D77A19F6C72}"/>
              </a:ext>
            </a:extLst>
          </p:cNvPr>
          <p:cNvSpPr txBox="1"/>
          <p:nvPr/>
        </p:nvSpPr>
        <p:spPr>
          <a:xfrm>
            <a:off x="1356519" y="3847925"/>
            <a:ext cx="12877800" cy="367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Con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vừa chạy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ừa “tu tu” một hồi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ài. Sân ga bỗng chốc nhộn nhịp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náo nhiệt hẳn lên. Phía cửa ga, nhiều cánh tay giơ lên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ẫy gọi người thân.</a:t>
            </a:r>
          </a:p>
          <a:p>
            <a:pPr algn="r"/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Nguyên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B8E216-F23E-1A1B-084A-8C35CC01602F}"/>
              </a:ext>
            </a:extLst>
          </p:cNvPr>
          <p:cNvSpPr/>
          <p:nvPr/>
        </p:nvSpPr>
        <p:spPr>
          <a:xfrm>
            <a:off x="11811745" y="41910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CE048C-CA72-4E7F-F9B8-92EDCF090550}"/>
              </a:ext>
            </a:extLst>
          </p:cNvPr>
          <p:cNvSpPr/>
          <p:nvPr/>
        </p:nvSpPr>
        <p:spPr>
          <a:xfrm>
            <a:off x="4740385" y="60198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A8AC2B-5800-A27B-9A32-D0294DF144AA}"/>
              </a:ext>
            </a:extLst>
          </p:cNvPr>
          <p:cNvSpPr/>
          <p:nvPr/>
        </p:nvSpPr>
        <p:spPr>
          <a:xfrm>
            <a:off x="5807185" y="5105400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9D0A6F-8977-E3D4-2EBF-9669D56921A5}"/>
              </a:ext>
            </a:extLst>
          </p:cNvPr>
          <p:cNvSpPr/>
          <p:nvPr/>
        </p:nvSpPr>
        <p:spPr>
          <a:xfrm>
            <a:off x="4071380" y="4292353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22257D-DF81-17F1-E17E-6B2B030668EC}"/>
              </a:ext>
            </a:extLst>
          </p:cNvPr>
          <p:cNvSpPr/>
          <p:nvPr/>
        </p:nvSpPr>
        <p:spPr>
          <a:xfrm>
            <a:off x="7604919" y="4241421"/>
            <a:ext cx="273734" cy="3810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6415DFFB-2FE3-FCD7-C3E1-BA326083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419866"/>
            <a:ext cx="6172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HÈ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LẤP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T3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76615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10858</TotalTime>
  <Words>355</Words>
  <Application>Microsoft Office PowerPoint</Application>
  <PresentationFormat>Custom</PresentationFormat>
  <Paragraphs>54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Phạm Thùy Linh</cp:lastModifiedBy>
  <cp:revision>1077</cp:revision>
  <dcterms:created xsi:type="dcterms:W3CDTF">2008-09-09T22:52:10Z</dcterms:created>
  <dcterms:modified xsi:type="dcterms:W3CDTF">2023-04-09T10:40:39Z</dcterms:modified>
</cp:coreProperties>
</file>