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308" r:id="rId3"/>
    <p:sldId id="257" r:id="rId4"/>
    <p:sldId id="292" r:id="rId5"/>
    <p:sldId id="293" r:id="rId6"/>
    <p:sldId id="264" r:id="rId7"/>
    <p:sldId id="265" r:id="rId8"/>
    <p:sldId id="294" r:id="rId9"/>
    <p:sldId id="284" r:id="rId10"/>
    <p:sldId id="267" r:id="rId11"/>
    <p:sldId id="296" r:id="rId12"/>
    <p:sldId id="295" r:id="rId13"/>
    <p:sldId id="297" r:id="rId14"/>
    <p:sldId id="298" r:id="rId15"/>
    <p:sldId id="299" r:id="rId16"/>
    <p:sldId id="300" r:id="rId17"/>
    <p:sldId id="302" r:id="rId18"/>
    <p:sldId id="301" r:id="rId19"/>
    <p:sldId id="303" r:id="rId20"/>
    <p:sldId id="268" r:id="rId21"/>
    <p:sldId id="270" r:id="rId22"/>
    <p:sldId id="304" r:id="rId23"/>
    <p:sldId id="305" r:id="rId24"/>
    <p:sldId id="306" r:id="rId25"/>
    <p:sldId id="280" r:id="rId26"/>
    <p:sldId id="260" r:id="rId27"/>
    <p:sldId id="288" r:id="rId28"/>
    <p:sldId id="307"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4/9/2023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85310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0935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97602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63648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0535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08175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723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20648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853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88279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63293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A picture containing shape&#10;&#10;Description automatically generated">
            <a:extLst>
              <a:ext uri="{FF2B5EF4-FFF2-40B4-BE49-F238E27FC236}">
                <a16:creationId xmlns:a16="http://schemas.microsoft.com/office/drawing/2014/main" id="{2311E63F-BFE8-4762-AD8A-1A50BD47418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20456" y="288852"/>
            <a:ext cx="1247110" cy="1247110"/>
          </a:xfrm>
          <a:prstGeom prst="rect">
            <a:avLst/>
          </a:prstGeom>
        </p:spPr>
      </p:pic>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30342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emf"/><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1.emf"/><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1.emf"/><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7915" y="1235633"/>
            <a:ext cx="9246561" cy="1751762"/>
          </a:xfrm>
          <a:prstGeom prst="rect">
            <a:avLst/>
          </a:prstGeom>
          <a:noFill/>
        </p:spPr>
        <p:txBody>
          <a:bodyPr wrap="square" rtlCol="0">
            <a:spAutoFit/>
          </a:bodyPr>
          <a:lstStyle/>
          <a:p>
            <a:pPr defTabSz="684886" eaLnBrk="0" fontAlgn="base" hangingPunct="0">
              <a:spcBef>
                <a:spcPct val="0"/>
              </a:spcBef>
              <a:spcAft>
                <a:spcPct val="0"/>
              </a:spcAft>
              <a:defRPr/>
            </a:pPr>
            <a:r>
              <a:rPr lang="en-US" sz="2696" dirty="0" err="1">
                <a:solidFill>
                  <a:srgbClr val="000000"/>
                </a:solidFill>
                <a:latin typeface="Times New Roman" panose="02020603050405020304" pitchFamily="18" charset="0"/>
                <a:cs typeface="Times New Roman" panose="02020603050405020304" pitchFamily="18" charset="0"/>
              </a:rPr>
              <a:t>Bài</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giảng</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điện</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tử</a:t>
            </a:r>
            <a:r>
              <a:rPr lang="en-US" sz="2696" dirty="0">
                <a:solidFill>
                  <a:srgbClr val="000000"/>
                </a:solidFill>
                <a:latin typeface="Times New Roman" panose="02020603050405020304" pitchFamily="18" charset="0"/>
                <a:cs typeface="Times New Roman" panose="02020603050405020304" pitchFamily="18" charset="0"/>
              </a:rPr>
              <a:t> ( 20/2/2023)</a:t>
            </a:r>
          </a:p>
          <a:p>
            <a:pPr defTabSz="684886" eaLnBrk="0" fontAlgn="base" hangingPunct="0">
              <a:spcBef>
                <a:spcPct val="0"/>
              </a:spcBef>
              <a:spcAft>
                <a:spcPct val="0"/>
              </a:spcAft>
              <a:defRPr/>
            </a:pPr>
            <a:r>
              <a:rPr lang="en-US" sz="2696" dirty="0" err="1">
                <a:solidFill>
                  <a:srgbClr val="000000"/>
                </a:solidFill>
                <a:latin typeface="Times New Roman" panose="02020603050405020304" pitchFamily="18" charset="0"/>
                <a:cs typeface="Times New Roman" panose="02020603050405020304" pitchFamily="18" charset="0"/>
              </a:rPr>
              <a:t>Môn</a:t>
            </a:r>
            <a:r>
              <a:rPr lang="en-US" sz="2696" dirty="0">
                <a:solidFill>
                  <a:srgbClr val="000000"/>
                </a:solidFill>
                <a:latin typeface="Times New Roman" panose="02020603050405020304" pitchFamily="18" charset="0"/>
                <a:cs typeface="Times New Roman" panose="02020603050405020304" pitchFamily="18" charset="0"/>
              </a:rPr>
              <a:t> :            </a:t>
            </a:r>
            <a:r>
              <a:rPr lang="en-US" sz="2696" dirty="0" err="1">
                <a:solidFill>
                  <a:srgbClr val="000000"/>
                </a:solidFill>
                <a:latin typeface="Times New Roman" panose="02020603050405020304" pitchFamily="18" charset="0"/>
                <a:cs typeface="Times New Roman" panose="02020603050405020304" pitchFamily="18" charset="0"/>
              </a:rPr>
              <a:t>Tiếng</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Việt</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Lớp</a:t>
            </a:r>
            <a:r>
              <a:rPr lang="en-US" sz="2696" dirty="0">
                <a:solidFill>
                  <a:srgbClr val="000000"/>
                </a:solidFill>
                <a:latin typeface="Times New Roman" panose="02020603050405020304" pitchFamily="18" charset="0"/>
                <a:cs typeface="Times New Roman" panose="02020603050405020304" pitchFamily="18" charset="0"/>
              </a:rPr>
              <a:t>: </a:t>
            </a:r>
            <a:r>
              <a:rPr lang="en-US" sz="2696">
                <a:solidFill>
                  <a:srgbClr val="000000"/>
                </a:solidFill>
                <a:latin typeface="Times New Roman" panose="02020603050405020304" pitchFamily="18" charset="0"/>
                <a:cs typeface="Times New Roman" panose="02020603050405020304" pitchFamily="18" charset="0"/>
              </a:rPr>
              <a:t>3B</a:t>
            </a:r>
            <a:endParaRPr lang="en-US" sz="2696" dirty="0">
              <a:solidFill>
                <a:srgbClr val="000000"/>
              </a:solidFill>
              <a:latin typeface="Times New Roman" panose="02020603050405020304" pitchFamily="18" charset="0"/>
              <a:cs typeface="Times New Roman" panose="02020603050405020304" pitchFamily="18" charset="0"/>
            </a:endParaRPr>
          </a:p>
          <a:p>
            <a:pPr defTabSz="684886" eaLnBrk="0" fontAlgn="base" hangingPunct="0">
              <a:spcBef>
                <a:spcPct val="0"/>
              </a:spcBef>
              <a:spcAft>
                <a:spcPct val="0"/>
              </a:spcAft>
              <a:defRPr/>
            </a:pPr>
            <a:r>
              <a:rPr lang="en-US" sz="2696" dirty="0" err="1">
                <a:solidFill>
                  <a:srgbClr val="000000"/>
                </a:solidFill>
                <a:latin typeface="Times New Roman" panose="02020603050405020304" pitchFamily="18" charset="0"/>
                <a:cs typeface="Times New Roman" panose="02020603050405020304" pitchFamily="18" charset="0"/>
              </a:rPr>
              <a:t>Bài</a:t>
            </a:r>
            <a:r>
              <a:rPr lang="en-US" sz="2696" dirty="0">
                <a:solidFill>
                  <a:srgbClr val="000000"/>
                </a:solidFill>
                <a:latin typeface="Times New Roman" panose="02020603050405020304" pitchFamily="18" charset="0"/>
                <a:cs typeface="Times New Roman" panose="02020603050405020304" pitchFamily="18" charset="0"/>
              </a:rPr>
              <a:t> :           </a:t>
            </a:r>
            <a:r>
              <a:rPr lang="en-US" sz="2696" dirty="0" err="1">
                <a:solidFill>
                  <a:srgbClr val="000000"/>
                </a:solidFill>
                <a:latin typeface="Times New Roman" panose="02020603050405020304" pitchFamily="18" charset="0"/>
                <a:cs typeface="Times New Roman" panose="02020603050405020304" pitchFamily="18" charset="0"/>
              </a:rPr>
              <a:t>Lời</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kêu</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gọi</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toàn</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dân</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tập</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thể</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dục</a:t>
            </a:r>
            <a:endParaRPr lang="en-US" sz="2696" dirty="0">
              <a:solidFill>
                <a:srgbClr val="000000"/>
              </a:solidFill>
              <a:latin typeface="Times New Roman" panose="02020603050405020304" pitchFamily="18" charset="0"/>
              <a:cs typeface="Times New Roman" panose="02020603050405020304" pitchFamily="18" charset="0"/>
            </a:endParaRPr>
          </a:p>
          <a:p>
            <a:pPr defTabSz="684886" eaLnBrk="0" fontAlgn="base" hangingPunct="0">
              <a:spcBef>
                <a:spcPct val="0"/>
              </a:spcBef>
              <a:spcAft>
                <a:spcPct val="0"/>
              </a:spcAft>
              <a:defRPr/>
            </a:pPr>
            <a:r>
              <a:rPr lang="en-US" sz="2696" dirty="0" err="1">
                <a:solidFill>
                  <a:srgbClr val="000000"/>
                </a:solidFill>
                <a:latin typeface="Times New Roman" panose="02020603050405020304" pitchFamily="18" charset="0"/>
                <a:cs typeface="Times New Roman" panose="02020603050405020304" pitchFamily="18" charset="0"/>
              </a:rPr>
              <a:t>Giáo</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viên</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Nguyễn</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Thị</a:t>
            </a:r>
            <a:r>
              <a:rPr lang="en-US" sz="2696" dirty="0">
                <a:solidFill>
                  <a:srgbClr val="000000"/>
                </a:solidFill>
                <a:latin typeface="Times New Roman" panose="02020603050405020304" pitchFamily="18" charset="0"/>
                <a:cs typeface="Times New Roman" panose="02020603050405020304" pitchFamily="18" charset="0"/>
              </a:rPr>
              <a:t> </a:t>
            </a:r>
            <a:r>
              <a:rPr lang="en-US" sz="2696" dirty="0" err="1">
                <a:solidFill>
                  <a:srgbClr val="000000"/>
                </a:solidFill>
                <a:latin typeface="Times New Roman" panose="02020603050405020304" pitchFamily="18" charset="0"/>
                <a:cs typeface="Times New Roman" panose="02020603050405020304" pitchFamily="18" charset="0"/>
              </a:rPr>
              <a:t>Mỵ</a:t>
            </a:r>
            <a:endParaRPr lang="en-US" sz="2696"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6775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cs typeface="Calibri" panose="020F0502020204030204" pitchFamily="34" charset="0"/>
                </a:rPr>
                <a:t>Trong</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bài</a:t>
              </a:r>
              <a:r>
                <a:rPr lang="en-US" sz="3600" b="1" dirty="0">
                  <a:solidFill>
                    <a:srgbClr val="FF0000"/>
                  </a:solidFill>
                  <a:cs typeface="Calibri" panose="020F0502020204030204" pitchFamily="34" charset="0"/>
                </a:rPr>
                <a:t> “</a:t>
              </a:r>
              <a:r>
                <a:rPr lang="nl-NL" sz="3600" b="1" dirty="0">
                  <a:solidFill>
                    <a:srgbClr val="FF0000"/>
                  </a:solidFill>
                  <a:effectLst/>
                  <a:ea typeface="Times New Roman" panose="02020603050405020304" pitchFamily="18" charset="0"/>
                </a:rPr>
                <a:t>LỜI KÊU GỌI TOÀN DÂN TẬP THỂ DỤC</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có</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từ</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nào</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em</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chưa</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hiểu</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nghĩa</a:t>
              </a:r>
              <a:r>
                <a:rPr lang="en-US" sz="3600" b="1" dirty="0">
                  <a:solidFill>
                    <a:srgbClr val="FF0000"/>
                  </a:solidFill>
                  <a:cs typeface="Calibri" panose="020F0502020204030204" pitchFamily="34"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Calibri" panose="020F0502020204030204" pitchFamily="34" charset="0"/>
                  <a:cs typeface="Calibri" panose="020F0502020204030204" pitchFamily="34" charset="0"/>
                </a:rPr>
                <a:t>dân</a:t>
              </a:r>
              <a:r>
                <a:rPr lang="en-US" sz="6600" b="1" dirty="0">
                  <a:solidFill>
                    <a:schemeClr val="accent6"/>
                  </a:solidFill>
                  <a:latin typeface="Calibri" panose="020F0502020204030204" pitchFamily="34" charset="0"/>
                  <a:cs typeface="Calibri" panose="020F0502020204030204" pitchFamily="34" charset="0"/>
                </a:rPr>
                <a:t> </a:t>
              </a:r>
              <a:r>
                <a:rPr lang="en-US" sz="6600" b="1" dirty="0" err="1">
                  <a:solidFill>
                    <a:schemeClr val="accent6"/>
                  </a:solidFill>
                  <a:latin typeface="Calibri" panose="020F0502020204030204" pitchFamily="34" charset="0"/>
                  <a:cs typeface="Calibri" panose="020F0502020204030204" pitchFamily="34" charset="0"/>
                </a:rPr>
                <a:t>chủ</a:t>
              </a:r>
              <a:endParaRPr lang="en-US" sz="6600" b="1" dirty="0">
                <a:solidFill>
                  <a:schemeClr val="accent6"/>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hế độ xã hội đảm bảo quyền làm chủ của người dân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rPr>
                <a:t>Giải nghĩa từ khó hiểu</a:t>
              </a:r>
              <a:endParaRPr lang="en-US" sz="3200" b="1" dirty="0">
                <a:solidFill>
                  <a:schemeClr val="bg1"/>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cho khỏe mạnh hơn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419395" y="395898"/>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id="{197B6B59-F405-4A49-B1F2-FF6392DCB8A3}"/>
              </a:ext>
            </a:extLst>
          </p:cNvPr>
          <p:cNvPicPr>
            <a:picLocks noChangeAspect="1"/>
          </p:cNvPicPr>
          <p:nvPr/>
        </p:nvPicPr>
        <p:blipFill>
          <a:blip r:embed="rId6"/>
          <a:stretch>
            <a:fillRect/>
          </a:stretch>
        </p:blipFill>
        <p:spPr>
          <a:xfrm>
            <a:off x="4041226" y="1225104"/>
            <a:ext cx="2639797" cy="774259"/>
          </a:xfrm>
          <a:prstGeom prst="rect">
            <a:avLst/>
          </a:prstGeom>
        </p:spPr>
      </p:pic>
      <p:pic>
        <p:nvPicPr>
          <p:cNvPr id="10" name="Picture 9">
            <a:extLst>
              <a:ext uri="{FF2B5EF4-FFF2-40B4-BE49-F238E27FC236}">
                <a16:creationId xmlns:a16="http://schemas.microsoft.com/office/drawing/2014/main" id="{00476E9C-64C2-4A89-BD5D-2AE2728DD62E}"/>
              </a:ext>
            </a:extLst>
          </p:cNvPr>
          <p:cNvPicPr>
            <a:picLocks noChangeAspect="1"/>
          </p:cNvPicPr>
          <p:nvPr/>
        </p:nvPicPr>
        <p:blipFill>
          <a:blip r:embed="rId7"/>
          <a:stretch>
            <a:fillRect/>
          </a:stretch>
        </p:blipFill>
        <p:spPr>
          <a:xfrm>
            <a:off x="914163" y="2454291"/>
            <a:ext cx="8846063" cy="16826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Arial-Rounded" panose="020B0500000000000000" pitchFamily="34" charset="0"/>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dễ</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2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ập Thể Dục Buổi Sáng">
            <a:hlinkClick r:id="" action="ppaction://media"/>
            <a:extLst>
              <a:ext uri="{FF2B5EF4-FFF2-40B4-BE49-F238E27FC236}">
                <a16:creationId xmlns:a16="http://schemas.microsoft.com/office/drawing/2014/main" id="{C92957BD-308A-4916-BDCA-33FCE06C0C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0995" y="552893"/>
            <a:ext cx="11164186" cy="5661640"/>
          </a:xfrm>
          <a:prstGeom prst="rect">
            <a:avLst/>
          </a:prstGeom>
        </p:spPr>
      </p:pic>
    </p:spTree>
    <p:extLst>
      <p:ext uri="{BB962C8B-B14F-4D97-AF65-F5344CB8AC3E}">
        <p14:creationId xmlns:p14="http://schemas.microsoft.com/office/powerpoint/2010/main" val="1711279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rPr>
              <a:t>Em</a:t>
            </a:r>
            <a:r>
              <a:rPr lang="en-US" sz="3600" b="1" dirty="0">
                <a:solidFill>
                  <a:srgbClr val="C00000"/>
                </a:solidFill>
              </a:rPr>
              <a:t> </a:t>
            </a:r>
            <a:r>
              <a:rPr lang="en-US" sz="3600" b="1" dirty="0" err="1">
                <a:solidFill>
                  <a:srgbClr val="C00000"/>
                </a:solidFill>
              </a:rPr>
              <a:t>cảm</a:t>
            </a:r>
            <a:r>
              <a:rPr lang="en-US" sz="3600" b="1" dirty="0">
                <a:solidFill>
                  <a:srgbClr val="C00000"/>
                </a:solidFill>
              </a:rPr>
              <a:t> </a:t>
            </a:r>
            <a:r>
              <a:rPr lang="en-US" sz="3600" b="1" dirty="0" err="1">
                <a:solidFill>
                  <a:srgbClr val="C00000"/>
                </a:solidFill>
              </a:rPr>
              <a:t>thấy</a:t>
            </a:r>
            <a:r>
              <a:rPr lang="en-US" sz="3600" b="1" dirty="0">
                <a:solidFill>
                  <a:srgbClr val="C00000"/>
                </a:solidFill>
              </a:rPr>
              <a:t> </a:t>
            </a:r>
            <a:r>
              <a:rPr lang="en-US" sz="3600" b="1" dirty="0" err="1">
                <a:solidFill>
                  <a:srgbClr val="C00000"/>
                </a:solidFill>
              </a:rPr>
              <a:t>thế</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tham</a:t>
            </a:r>
            <a:r>
              <a:rPr lang="en-US" sz="3600" b="1" dirty="0">
                <a:solidFill>
                  <a:srgbClr val="C00000"/>
                </a:solidFill>
              </a:rPr>
              <a:t> </a:t>
            </a:r>
            <a:r>
              <a:rPr lang="en-US" sz="3600" b="1" dirty="0" err="1">
                <a:solidFill>
                  <a:srgbClr val="C00000"/>
                </a:solidFill>
              </a:rPr>
              <a:t>gia</a:t>
            </a:r>
            <a:r>
              <a:rPr lang="en-US" sz="3600" b="1" dirty="0">
                <a:solidFill>
                  <a:srgbClr val="C00000"/>
                </a:solidFill>
              </a:rPr>
              <a:t> </a:t>
            </a:r>
            <a:r>
              <a:rPr lang="en-US" sz="3600" b="1" dirty="0" err="1">
                <a:solidFill>
                  <a:srgbClr val="C00000"/>
                </a:solidFill>
              </a:rPr>
              <a:t>một</a:t>
            </a:r>
            <a:r>
              <a:rPr lang="en-US" sz="3600" b="1" dirty="0">
                <a:solidFill>
                  <a:srgbClr val="C00000"/>
                </a:solidFill>
              </a:rPr>
              <a:t> </a:t>
            </a:r>
            <a:r>
              <a:rPr lang="en-US" sz="3600" b="1" dirty="0" err="1">
                <a:solidFill>
                  <a:srgbClr val="C00000"/>
                </a:solidFill>
              </a:rPr>
              <a:t>hoạt</a:t>
            </a:r>
            <a:r>
              <a:rPr lang="en-US" sz="3600" b="1" dirty="0">
                <a:solidFill>
                  <a:srgbClr val="C00000"/>
                </a:solidFill>
              </a:rPr>
              <a:t> </a:t>
            </a:r>
            <a:r>
              <a:rPr lang="en-US" sz="3600" b="1" dirty="0" err="1">
                <a:solidFill>
                  <a:srgbClr val="C00000"/>
                </a:solidFill>
              </a:rPr>
              <a:t>động</a:t>
            </a:r>
            <a:r>
              <a:rPr lang="en-US" sz="3600" b="1" dirty="0">
                <a:solidFill>
                  <a:srgbClr val="C00000"/>
                </a:solidFill>
              </a:rPr>
              <a:t> </a:t>
            </a:r>
            <a:r>
              <a:rPr lang="en-US" sz="3600" b="1" dirty="0" err="1">
                <a:solidFill>
                  <a:srgbClr val="C00000"/>
                </a:solidFill>
              </a:rPr>
              <a:t>thể</a:t>
            </a:r>
            <a:r>
              <a:rPr lang="en-US" sz="3600" b="1" dirty="0">
                <a:solidFill>
                  <a:srgbClr val="C00000"/>
                </a:solidFill>
              </a:rPr>
              <a:t> </a:t>
            </a:r>
            <a:r>
              <a:rPr lang="en-US" sz="3600" b="1" dirty="0" err="1">
                <a:solidFill>
                  <a:srgbClr val="C00000"/>
                </a:solidFill>
              </a:rPr>
              <a:t>dục</a:t>
            </a:r>
            <a:r>
              <a:rPr lang="en-US" sz="3600" b="1" dirty="0">
                <a:solidFill>
                  <a:srgbClr val="C00000"/>
                </a:solidFill>
              </a:rPr>
              <a:t>, </a:t>
            </a:r>
            <a:r>
              <a:rPr lang="en-US" sz="3600" b="1" dirty="0" err="1">
                <a:solidFill>
                  <a:srgbClr val="C00000"/>
                </a:solidFill>
              </a:rPr>
              <a:t>thể</a:t>
            </a:r>
            <a:r>
              <a:rPr lang="en-US" sz="3600" b="1" dirty="0">
                <a:solidFill>
                  <a:srgbClr val="C00000"/>
                </a:solidFill>
              </a:rPr>
              <a:t> thao?</a:t>
            </a:r>
            <a:endParaRPr kumimoji="0" lang="en-US" sz="3600" b="1" i="0" u="none" strike="noStrike" kern="1200" cap="none" spc="0" normalizeH="0" baseline="0" noProof="0" dirty="0">
              <a:ln>
                <a:noFill/>
              </a:ln>
              <a:solidFill>
                <a:srgbClr val="C00000"/>
              </a:solidFill>
              <a:effectLst/>
              <a:uLnTx/>
              <a:uFillTx/>
              <a:latin typeface="Calibri"/>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bồi bổ</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2261954" y="3653644"/>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5133132" y="1133114"/>
            <a:ext cx="3657599" cy="3448032"/>
            <a:chOff x="4223602" y="1205470"/>
            <a:chExt cx="3657599" cy="3448032"/>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21" name="TextBox 20"/>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phận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2" name="Group 21"/>
          <p:cNvGrpSpPr/>
          <p:nvPr/>
        </p:nvGrpSpPr>
        <p:grpSpPr>
          <a:xfrm>
            <a:off x="2188849" y="3655622"/>
            <a:ext cx="3657600" cy="3448032"/>
            <a:chOff x="2287461" y="3646657"/>
            <a:chExt cx="3657600" cy="3448032"/>
          </a:xfrm>
        </p:grpSpPr>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24" name="TextBox 23"/>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676599" y="1803474"/>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Times New Roman" panose="02020603050405020304" pitchFamily="18" charset="0"/>
                <a:ea typeface="Arial-Rounded" panose="020B0500000000000000" pitchFamily="34" charset="0"/>
                <a:cs typeface="Times New Roman" panose="02020603050405020304" pitchFamily="18" charset="0"/>
              </a:rPr>
              <a:t>G</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iữ gìn dân chủ,</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xây dựng nước nhà,</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gây đời sống mới,</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việc gì </a:t>
            </a:r>
            <a:r>
              <a:rPr lang="en-US" altLang="en-US" sz="3600" b="1" dirty="0" err="1">
                <a:latin typeface="Times New Roman" panose="02020603050405020304" pitchFamily="18" charset="0"/>
                <a:ea typeface="Arial-Rounded" panose="020B0500000000000000" pitchFamily="34" charset="0"/>
                <a:cs typeface="Times New Roman" panose="02020603050405020304" pitchFamily="18" charset="0"/>
              </a:rPr>
              <a:t>cũng</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cần có sức khỏe</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mới làm thành công</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3C65947-E0C0-4FFB-AD77-093AC14EEB3B}"/>
              </a:ext>
            </a:extLst>
          </p:cNvPr>
          <p:cNvPicPr>
            <a:picLocks noChangeAspect="1"/>
          </p:cNvPicPr>
          <p:nvPr/>
        </p:nvPicPr>
        <p:blipFill>
          <a:blip r:embed="rId2"/>
          <a:stretch>
            <a:fillRect/>
          </a:stretch>
        </p:blipFill>
        <p:spPr>
          <a:xfrm>
            <a:off x="2290307" y="411621"/>
            <a:ext cx="7919390" cy="877900"/>
          </a:xfrm>
          <a:prstGeom prst="rect">
            <a:avLst/>
          </a:prstGeom>
        </p:spPr>
      </p:pic>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15380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mj-lt"/>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mj-lt"/>
                <a:ea typeface="Arial-Rounded" panose="020B0500000000000000" pitchFamily="34" charset="0"/>
                <a:cs typeface="Arial-Rounded" panose="020B0500000000000000" pitchFamily="34" charset="0"/>
              </a:rPr>
              <a:t>.//</a:t>
            </a:r>
            <a:endParaRPr lang="en-US" altLang="en-US" sz="3600" b="1" dirty="0">
              <a:solidFill>
                <a:srgbClr val="FF0000"/>
              </a:solidFill>
              <a:latin typeface="+mj-lt"/>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mj-lt"/>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a:t>
            </a:r>
            <a:endParaRPr lang="en-US" altLang="en-US" sz="3600" b="1" dirty="0">
              <a:solidFill>
                <a:srgbClr val="FF0000"/>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592</Words>
  <Application>Microsoft Office PowerPoint</Application>
  <PresentationFormat>Widescreen</PresentationFormat>
  <Paragraphs>74</Paragraphs>
  <Slides>28</Slides>
  <Notes>17</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等线</vt:lpstr>
      <vt:lpstr>微软雅黑</vt:lpstr>
      <vt:lpstr>Arial</vt:lpstr>
      <vt:lpstr>Arial-Rounded</vt:lpstr>
      <vt:lpstr>Calibri</vt:lpstr>
      <vt:lpstr>Calibri Light</vt:lpstr>
      <vt:lpstr>Coiny</vt:lpstr>
      <vt:lpstr>Times New Roman</vt:lpstr>
      <vt:lpstr>UTM Flavour</vt:lpstr>
      <vt:lpstr>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Thùy Linh</cp:lastModifiedBy>
  <cp:revision>51</cp:revision>
  <dcterms:created xsi:type="dcterms:W3CDTF">2022-11-12T13:14:48Z</dcterms:created>
  <dcterms:modified xsi:type="dcterms:W3CDTF">2023-04-09T10:38:18Z</dcterms:modified>
</cp:coreProperties>
</file>