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</p:sldMasterIdLst>
  <p:notesMasterIdLst>
    <p:notesMasterId r:id="rId23"/>
  </p:notesMasterIdLst>
  <p:sldIdLst>
    <p:sldId id="7751" r:id="rId4"/>
    <p:sldId id="487" r:id="rId5"/>
    <p:sldId id="505" r:id="rId6"/>
    <p:sldId id="488" r:id="rId7"/>
    <p:sldId id="489" r:id="rId8"/>
    <p:sldId id="7737" r:id="rId9"/>
    <p:sldId id="7743" r:id="rId10"/>
    <p:sldId id="7745" r:id="rId11"/>
    <p:sldId id="495" r:id="rId12"/>
    <p:sldId id="498" r:id="rId13"/>
    <p:sldId id="7746" r:id="rId14"/>
    <p:sldId id="7748" r:id="rId15"/>
    <p:sldId id="7749" r:id="rId16"/>
    <p:sldId id="7750" r:id="rId17"/>
    <p:sldId id="499" r:id="rId18"/>
    <p:sldId id="500" r:id="rId19"/>
    <p:sldId id="502" r:id="rId20"/>
    <p:sldId id="7747" r:id="rId21"/>
    <p:sldId id="5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2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39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36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56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32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44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5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36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37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2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0572" y="1202976"/>
            <a:ext cx="9246561" cy="2166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( 16/2/2023)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“Ở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6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2696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2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343445 w 2412000"/>
                <a:gd name="connsiteY0" fmla="*/ 1627247 h 1692000"/>
                <a:gd name="connsiteX1" fmla="*/ 299173 w 2412000"/>
                <a:gd name="connsiteY1" fmla="*/ 1403720 h 1692000"/>
                <a:gd name="connsiteX2" fmla="*/ 638113 w 2412000"/>
                <a:gd name="connsiteY2" fmla="*/ 99663 h 1692000"/>
                <a:gd name="connsiteX3" fmla="*/ 1931924 w 2412000"/>
                <a:gd name="connsiteY3" fmla="*/ 170425 h 1692000"/>
                <a:gd name="connsiteX4" fmla="*/ 1957182 w 2412000"/>
                <a:gd name="connsiteY4" fmla="*/ 1507847 h 1692000"/>
                <a:gd name="connsiteX5" fmla="*/ 663035 w 2412000"/>
                <a:gd name="connsiteY5" fmla="*/ 1601408 h 1692000"/>
                <a:gd name="connsiteX6" fmla="*/ 343445 w 2412000"/>
                <a:gd name="connsiteY6" fmla="*/ 1627247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692000" fill="none" extrusionOk="0">
                  <a:moveTo>
                    <a:pt x="343445" y="1627247"/>
                  </a:moveTo>
                  <a:cubicBezTo>
                    <a:pt x="343960" y="1575851"/>
                    <a:pt x="303369" y="1450028"/>
                    <a:pt x="299173" y="1403720"/>
                  </a:cubicBezTo>
                  <a:cubicBezTo>
                    <a:pt x="-356267" y="1048634"/>
                    <a:pt x="-49817" y="416889"/>
                    <a:pt x="638113" y="99663"/>
                  </a:cubicBezTo>
                  <a:cubicBezTo>
                    <a:pt x="1130886" y="-125360"/>
                    <a:pt x="1560478" y="-42796"/>
                    <a:pt x="1931924" y="170425"/>
                  </a:cubicBezTo>
                  <a:cubicBezTo>
                    <a:pt x="2704999" y="491624"/>
                    <a:pt x="2550172" y="1188283"/>
                    <a:pt x="1957182" y="1507847"/>
                  </a:cubicBezTo>
                  <a:cubicBezTo>
                    <a:pt x="1688010" y="1720189"/>
                    <a:pt x="1128005" y="1673605"/>
                    <a:pt x="663035" y="1601408"/>
                  </a:cubicBezTo>
                  <a:cubicBezTo>
                    <a:pt x="582558" y="1620203"/>
                    <a:pt x="408815" y="1619713"/>
                    <a:pt x="343445" y="1627247"/>
                  </a:cubicBezTo>
                  <a:close/>
                </a:path>
                <a:path w="2412000" h="1692000" stroke="0" extrusionOk="0">
                  <a:moveTo>
                    <a:pt x="343445" y="1627247"/>
                  </a:moveTo>
                  <a:cubicBezTo>
                    <a:pt x="331597" y="1540843"/>
                    <a:pt x="309531" y="1456834"/>
                    <a:pt x="299173" y="1403720"/>
                  </a:cubicBezTo>
                  <a:cubicBezTo>
                    <a:pt x="-276302" y="983527"/>
                    <a:pt x="-65926" y="289768"/>
                    <a:pt x="638113" y="99663"/>
                  </a:cubicBezTo>
                  <a:cubicBezTo>
                    <a:pt x="1032000" y="-63459"/>
                    <a:pt x="1513342" y="32567"/>
                    <a:pt x="1931924" y="170425"/>
                  </a:cubicBezTo>
                  <a:cubicBezTo>
                    <a:pt x="2537054" y="563688"/>
                    <a:pt x="2714560" y="1217141"/>
                    <a:pt x="1957182" y="1507847"/>
                  </a:cubicBezTo>
                  <a:cubicBezTo>
                    <a:pt x="1600275" y="1705322"/>
                    <a:pt x="1092343" y="1783015"/>
                    <a:pt x="663035" y="1601408"/>
                  </a:cubicBezTo>
                  <a:cubicBezTo>
                    <a:pt x="542398" y="1600188"/>
                    <a:pt x="478559" y="1608874"/>
                    <a:pt x="343445" y="162724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343445 w 2412000"/>
                <a:gd name="connsiteY0" fmla="*/ 1427706 h 1484519"/>
                <a:gd name="connsiteX1" fmla="*/ 299173 w 2412000"/>
                <a:gd name="connsiteY1" fmla="*/ 1231589 h 1484519"/>
                <a:gd name="connsiteX2" fmla="*/ 744606 w 2412000"/>
                <a:gd name="connsiteY2" fmla="*/ 56469 h 1484519"/>
                <a:gd name="connsiteX3" fmla="*/ 1927296 w 2412000"/>
                <a:gd name="connsiteY3" fmla="*/ 147390 h 1484519"/>
                <a:gd name="connsiteX4" fmla="*/ 1839631 w 2412000"/>
                <a:gd name="connsiteY4" fmla="*/ 1373815 h 1484519"/>
                <a:gd name="connsiteX5" fmla="*/ 663035 w 2412000"/>
                <a:gd name="connsiteY5" fmla="*/ 1405036 h 1484519"/>
                <a:gd name="connsiteX6" fmla="*/ 343445 w 2412000"/>
                <a:gd name="connsiteY6" fmla="*/ 1427706 h 14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484519" fill="none" extrusionOk="0">
                  <a:moveTo>
                    <a:pt x="343445" y="1427706"/>
                  </a:moveTo>
                  <a:cubicBezTo>
                    <a:pt x="331328" y="1334498"/>
                    <a:pt x="320783" y="1326447"/>
                    <a:pt x="299173" y="1231589"/>
                  </a:cubicBezTo>
                  <a:cubicBezTo>
                    <a:pt x="-280393" y="862741"/>
                    <a:pt x="-20738" y="304252"/>
                    <a:pt x="744606" y="56469"/>
                  </a:cubicBezTo>
                  <a:cubicBezTo>
                    <a:pt x="1166469" y="-69549"/>
                    <a:pt x="1600094" y="-67823"/>
                    <a:pt x="1927296" y="147390"/>
                  </a:cubicBezTo>
                  <a:cubicBezTo>
                    <a:pt x="2718213" y="451858"/>
                    <a:pt x="2473458" y="1193331"/>
                    <a:pt x="1839631" y="1373815"/>
                  </a:cubicBezTo>
                  <a:cubicBezTo>
                    <a:pt x="1547032" y="1513659"/>
                    <a:pt x="1074746" y="1457039"/>
                    <a:pt x="663035" y="1405036"/>
                  </a:cubicBezTo>
                  <a:cubicBezTo>
                    <a:pt x="522702" y="1404411"/>
                    <a:pt x="431259" y="1414008"/>
                    <a:pt x="343445" y="1427706"/>
                  </a:cubicBezTo>
                  <a:close/>
                </a:path>
                <a:path w="2412000" h="1484519" stroke="0" extrusionOk="0">
                  <a:moveTo>
                    <a:pt x="343445" y="1427706"/>
                  </a:moveTo>
                  <a:cubicBezTo>
                    <a:pt x="325843" y="1368850"/>
                    <a:pt x="314646" y="1277482"/>
                    <a:pt x="299173" y="1231589"/>
                  </a:cubicBezTo>
                  <a:cubicBezTo>
                    <a:pt x="-286799" y="842538"/>
                    <a:pt x="-45028" y="156347"/>
                    <a:pt x="744606" y="56469"/>
                  </a:cubicBezTo>
                  <a:cubicBezTo>
                    <a:pt x="1090754" y="-62127"/>
                    <a:pt x="1541113" y="53818"/>
                    <a:pt x="1927296" y="147390"/>
                  </a:cubicBezTo>
                  <a:cubicBezTo>
                    <a:pt x="2562878" y="575967"/>
                    <a:pt x="2621865" y="1120761"/>
                    <a:pt x="1839631" y="1373815"/>
                  </a:cubicBezTo>
                  <a:cubicBezTo>
                    <a:pt x="1501984" y="1495632"/>
                    <a:pt x="1048745" y="1563292"/>
                    <a:pt x="663035" y="1405036"/>
                  </a:cubicBezTo>
                  <a:cubicBezTo>
                    <a:pt x="521748" y="1416545"/>
                    <a:pt x="476631" y="1432004"/>
                    <a:pt x="343445" y="1427706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343445 w 2412000"/>
                <a:gd name="connsiteY0" fmla="*/ 1427706 h 1484519"/>
                <a:gd name="connsiteX1" fmla="*/ 299173 w 2412000"/>
                <a:gd name="connsiteY1" fmla="*/ 1231589 h 1484519"/>
                <a:gd name="connsiteX2" fmla="*/ 744606 w 2412000"/>
                <a:gd name="connsiteY2" fmla="*/ 56469 h 1484519"/>
                <a:gd name="connsiteX3" fmla="*/ 1927296 w 2412000"/>
                <a:gd name="connsiteY3" fmla="*/ 147390 h 1484519"/>
                <a:gd name="connsiteX4" fmla="*/ 1839631 w 2412000"/>
                <a:gd name="connsiteY4" fmla="*/ 1373815 h 1484519"/>
                <a:gd name="connsiteX5" fmla="*/ 663035 w 2412000"/>
                <a:gd name="connsiteY5" fmla="*/ 1405036 h 1484519"/>
                <a:gd name="connsiteX6" fmla="*/ 343445 w 2412000"/>
                <a:gd name="connsiteY6" fmla="*/ 1427706 h 14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484519" fill="none" extrusionOk="0">
                  <a:moveTo>
                    <a:pt x="343445" y="1427706"/>
                  </a:moveTo>
                  <a:cubicBezTo>
                    <a:pt x="331328" y="1334498"/>
                    <a:pt x="320783" y="1326447"/>
                    <a:pt x="299173" y="1231589"/>
                  </a:cubicBezTo>
                  <a:cubicBezTo>
                    <a:pt x="-280393" y="862741"/>
                    <a:pt x="-20738" y="304252"/>
                    <a:pt x="744606" y="56469"/>
                  </a:cubicBezTo>
                  <a:cubicBezTo>
                    <a:pt x="1166469" y="-69549"/>
                    <a:pt x="1600094" y="-67823"/>
                    <a:pt x="1927296" y="147390"/>
                  </a:cubicBezTo>
                  <a:cubicBezTo>
                    <a:pt x="2718213" y="451858"/>
                    <a:pt x="2473458" y="1193331"/>
                    <a:pt x="1839631" y="1373815"/>
                  </a:cubicBezTo>
                  <a:cubicBezTo>
                    <a:pt x="1547032" y="1513659"/>
                    <a:pt x="1074746" y="1457039"/>
                    <a:pt x="663035" y="1405036"/>
                  </a:cubicBezTo>
                  <a:cubicBezTo>
                    <a:pt x="522702" y="1404411"/>
                    <a:pt x="431259" y="1414008"/>
                    <a:pt x="343445" y="1427706"/>
                  </a:cubicBezTo>
                  <a:close/>
                </a:path>
                <a:path w="2412000" h="1484519" stroke="0" extrusionOk="0">
                  <a:moveTo>
                    <a:pt x="343445" y="1427706"/>
                  </a:moveTo>
                  <a:cubicBezTo>
                    <a:pt x="325843" y="1368850"/>
                    <a:pt x="314646" y="1277482"/>
                    <a:pt x="299173" y="1231589"/>
                  </a:cubicBezTo>
                  <a:cubicBezTo>
                    <a:pt x="-286799" y="842538"/>
                    <a:pt x="-45028" y="156347"/>
                    <a:pt x="744606" y="56469"/>
                  </a:cubicBezTo>
                  <a:cubicBezTo>
                    <a:pt x="1090754" y="-62127"/>
                    <a:pt x="1541113" y="53818"/>
                    <a:pt x="1927296" y="147390"/>
                  </a:cubicBezTo>
                  <a:cubicBezTo>
                    <a:pt x="2562878" y="575967"/>
                    <a:pt x="2621865" y="1120761"/>
                    <a:pt x="1839631" y="1373815"/>
                  </a:cubicBezTo>
                  <a:cubicBezTo>
                    <a:pt x="1501984" y="1495632"/>
                    <a:pt x="1048745" y="1563292"/>
                    <a:pt x="663035" y="1405036"/>
                  </a:cubicBezTo>
                  <a:cubicBezTo>
                    <a:pt x="521748" y="1416545"/>
                    <a:pt x="476631" y="1432004"/>
                    <a:pt x="343445" y="1427706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343445 w 2412000"/>
                <a:gd name="connsiteY0" fmla="*/ 1427706 h 1484519"/>
                <a:gd name="connsiteX1" fmla="*/ 299173 w 2412000"/>
                <a:gd name="connsiteY1" fmla="*/ 1231589 h 1484519"/>
                <a:gd name="connsiteX2" fmla="*/ 744606 w 2412000"/>
                <a:gd name="connsiteY2" fmla="*/ 56469 h 1484519"/>
                <a:gd name="connsiteX3" fmla="*/ 1927296 w 2412000"/>
                <a:gd name="connsiteY3" fmla="*/ 147390 h 1484519"/>
                <a:gd name="connsiteX4" fmla="*/ 1839631 w 2412000"/>
                <a:gd name="connsiteY4" fmla="*/ 1373815 h 1484519"/>
                <a:gd name="connsiteX5" fmla="*/ 663035 w 2412000"/>
                <a:gd name="connsiteY5" fmla="*/ 1405036 h 1484519"/>
                <a:gd name="connsiteX6" fmla="*/ 343445 w 2412000"/>
                <a:gd name="connsiteY6" fmla="*/ 1427706 h 148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2000" h="1484519" fill="none" extrusionOk="0">
                  <a:moveTo>
                    <a:pt x="343445" y="1427706"/>
                  </a:moveTo>
                  <a:cubicBezTo>
                    <a:pt x="331328" y="1334498"/>
                    <a:pt x="320783" y="1326447"/>
                    <a:pt x="299173" y="1231589"/>
                  </a:cubicBezTo>
                  <a:cubicBezTo>
                    <a:pt x="-280393" y="862741"/>
                    <a:pt x="-20738" y="304252"/>
                    <a:pt x="744606" y="56469"/>
                  </a:cubicBezTo>
                  <a:cubicBezTo>
                    <a:pt x="1166469" y="-69549"/>
                    <a:pt x="1600094" y="-67823"/>
                    <a:pt x="1927296" y="147390"/>
                  </a:cubicBezTo>
                  <a:cubicBezTo>
                    <a:pt x="2718213" y="451858"/>
                    <a:pt x="2473458" y="1193331"/>
                    <a:pt x="1839631" y="1373815"/>
                  </a:cubicBezTo>
                  <a:cubicBezTo>
                    <a:pt x="1547032" y="1513659"/>
                    <a:pt x="1074746" y="1457039"/>
                    <a:pt x="663035" y="1405036"/>
                  </a:cubicBezTo>
                  <a:cubicBezTo>
                    <a:pt x="522702" y="1404411"/>
                    <a:pt x="431259" y="1414008"/>
                    <a:pt x="343445" y="1427706"/>
                  </a:cubicBezTo>
                  <a:close/>
                </a:path>
                <a:path w="2412000" h="1484519" stroke="0" extrusionOk="0">
                  <a:moveTo>
                    <a:pt x="343445" y="1427706"/>
                  </a:moveTo>
                  <a:cubicBezTo>
                    <a:pt x="325843" y="1368850"/>
                    <a:pt x="314646" y="1277482"/>
                    <a:pt x="299173" y="1231589"/>
                  </a:cubicBezTo>
                  <a:cubicBezTo>
                    <a:pt x="-286799" y="842538"/>
                    <a:pt x="-45028" y="156347"/>
                    <a:pt x="744606" y="56469"/>
                  </a:cubicBezTo>
                  <a:cubicBezTo>
                    <a:pt x="1090754" y="-62127"/>
                    <a:pt x="1541113" y="53818"/>
                    <a:pt x="1927296" y="147390"/>
                  </a:cubicBezTo>
                  <a:cubicBezTo>
                    <a:pt x="2562878" y="575967"/>
                    <a:pt x="2621865" y="1120761"/>
                    <a:pt x="1839631" y="1373815"/>
                  </a:cubicBezTo>
                  <a:cubicBezTo>
                    <a:pt x="1501984" y="1495632"/>
                    <a:pt x="1048745" y="1563292"/>
                    <a:pt x="663035" y="1405036"/>
                  </a:cubicBezTo>
                  <a:cubicBezTo>
                    <a:pt x="521748" y="1416545"/>
                    <a:pt x="476631" y="1432004"/>
                    <a:pt x="343445" y="1427706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1558986" y="811488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49460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NH ĐẸP VIỆT NAM TỪ BẮC XUỐNG NAM_480p">
            <a:hlinkClick r:id="" action="ppaction://media"/>
            <a:extLst>
              <a:ext uri="{FF2B5EF4-FFF2-40B4-BE49-F238E27FC236}">
                <a16:creationId xmlns:a16="http://schemas.microsoft.com/office/drawing/2014/main" id="{D31A7FAE-7475-4397-9653-B764112D8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629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7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525</Words>
  <Application>Microsoft Office PowerPoint</Application>
  <PresentationFormat>Widescreen</PresentationFormat>
  <Paragraphs>75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等线 Light</vt:lpstr>
      <vt:lpstr>Arial</vt:lpstr>
      <vt:lpstr>Arial-Rounded</vt:lpstr>
      <vt:lpstr>Calibri</vt:lpstr>
      <vt:lpstr>Calibri Light</vt:lpstr>
      <vt:lpstr>LNTH-Pleasantly Plump</vt:lpstr>
      <vt:lpstr>SVN-Dessert Menu Script</vt:lpstr>
      <vt:lpstr>Times New Roman</vt:lpstr>
      <vt:lpstr>UTM Avo</vt:lpstr>
      <vt:lpstr>Custom Design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33</cp:revision>
  <dcterms:created xsi:type="dcterms:W3CDTF">2022-11-12T11:12:06Z</dcterms:created>
  <dcterms:modified xsi:type="dcterms:W3CDTF">2023-04-09T10:39:40Z</dcterms:modified>
</cp:coreProperties>
</file>