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97" r:id="rId3"/>
    <p:sldId id="257" r:id="rId4"/>
    <p:sldId id="276" r:id="rId5"/>
    <p:sldId id="295" r:id="rId6"/>
    <p:sldId id="274" r:id="rId7"/>
    <p:sldId id="290" r:id="rId8"/>
    <p:sldId id="291" r:id="rId9"/>
    <p:sldId id="284" r:id="rId10"/>
    <p:sldId id="285" r:id="rId11"/>
    <p:sldId id="286" r:id="rId12"/>
    <p:sldId id="287" r:id="rId13"/>
    <p:sldId id="296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19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52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5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42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03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69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94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16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30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1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6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6732" y="1089765"/>
            <a:ext cx="9246561" cy="175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( 16/3/2023)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     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9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endParaRPr lang="en-US" sz="2696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696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2696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2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1002563" y="156021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Xếp các câu dưới đây vào kiểu câu thích hợp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1056432" y="756808"/>
            <a:ext cx="10221376" cy="586200"/>
            <a:chOff x="1302569" y="3879608"/>
            <a:chExt cx="10221376" cy="5862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02569" y="3879608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a. An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Minh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thoại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thoại</a:t>
              </a:r>
              <a:endPara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e.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thùng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170752" y="2680000"/>
            <a:ext cx="12112668" cy="586810"/>
            <a:chOff x="544469" y="3866794"/>
            <a:chExt cx="11783841" cy="33286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978055" y="3454241"/>
            <a:ext cx="10486825" cy="697826"/>
            <a:chOff x="1124802" y="3866794"/>
            <a:chExt cx="10486825" cy="395838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243392"/>
              </p:ext>
            </p:extLst>
          </p:nvPr>
        </p:nvGraphicFramePr>
        <p:xfrm>
          <a:off x="732156" y="548640"/>
          <a:ext cx="10936453" cy="517328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32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32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a. An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đang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b. Ai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đầu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nghe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giảng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giúp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hoàn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khăn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3200" b="1" dirty="0">
                        <a:solidFill>
                          <a:srgbClr val="FF000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biết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thùng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rác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đâu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Hai ban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32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77921-8BBF-4EF2-9280-05B467D02E00}"/>
              </a:ext>
            </a:extLst>
          </p:cNvPr>
          <p:cNvSpPr txBox="1"/>
          <p:nvPr/>
        </p:nvSpPr>
        <p:spPr>
          <a:xfrm>
            <a:off x="2630465" y="863740"/>
            <a:ext cx="740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....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....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28DDB-585E-4921-AB89-D3D41EB9F43C}"/>
              </a:ext>
            </a:extLst>
          </p:cNvPr>
          <p:cNvSpPr txBox="1"/>
          <p:nvPr/>
        </p:nvSpPr>
        <p:spPr>
          <a:xfrm>
            <a:off x="2630465" y="1516674"/>
            <a:ext cx="74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ea typeface="Ariston" panose="02020500000000000000" pitchFamily="18" charset="0"/>
              <a:cs typeface="Ariston" panose="02020500000000000000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Vành Khuyên">
            <a:hlinkClick r:id="" action="ppaction://media"/>
            <a:extLst>
              <a:ext uri="{FF2B5EF4-FFF2-40B4-BE49-F238E27FC236}">
                <a16:creationId xmlns:a16="http://schemas.microsoft.com/office/drawing/2014/main" id="{C69FCCCE-0B3E-45E6-90D2-8EB58BF69C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57200" y="154739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3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T</a:t>
            </a: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</a:t>
            </a: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53" y="700855"/>
            <a:ext cx="9844723" cy="24147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F199F4F-D235-43A2-AB23-45C34879BA47}"/>
              </a:ext>
            </a:extLst>
          </p:cNvPr>
          <p:cNvSpPr txBox="1"/>
          <p:nvPr/>
        </p:nvSpPr>
        <p:spPr>
          <a:xfrm>
            <a:off x="864788" y="4305825"/>
            <a:ext cx="6836491" cy="5638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Từng cá nhân ghi từ ngữ tìm được ra giấy</a:t>
            </a:r>
            <a:endParaRPr lang="en-US" sz="2800" dirty="0">
              <a:solidFill>
                <a:srgbClr val="0066CC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0BB403-6D94-4B54-879C-C79624FCF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911" y="3263751"/>
            <a:ext cx="5114209" cy="12588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76F717E-7E5B-445F-B1B9-9D08F7D3BAFA}"/>
              </a:ext>
            </a:extLst>
          </p:cNvPr>
          <p:cNvSpPr txBox="1"/>
          <p:nvPr/>
        </p:nvSpPr>
        <p:spPr>
          <a:xfrm>
            <a:off x="864788" y="4989735"/>
            <a:ext cx="6836491" cy="5638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Chia sẻ với các bạn trong nhóm</a:t>
            </a:r>
            <a:endParaRPr lang="en-US" sz="2800" dirty="0">
              <a:solidFill>
                <a:srgbClr val="0066CC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58E854-033C-4DBA-B1C5-581BD3C92AAC}"/>
              </a:ext>
            </a:extLst>
          </p:cNvPr>
          <p:cNvSpPr txBox="1"/>
          <p:nvPr/>
        </p:nvSpPr>
        <p:spPr>
          <a:xfrm>
            <a:off x="864787" y="5710567"/>
            <a:ext cx="6836491" cy="5638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 nhóm thống nhất</a:t>
            </a:r>
            <a:endParaRPr lang="en-US" sz="2800" dirty="0">
              <a:solidFill>
                <a:srgbClr val="0066CC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Nunito black" pitchFamily="2" charset="0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Nunito black" pitchFamily="2" charset="0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10526" y="921753"/>
            <a:ext cx="11242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tiếp?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87632" y="503219"/>
            <a:ext cx="1021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câu với từ ngữ tìm được ở bài tập 1.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3943"/>
            <a:ext cx="6053828" cy="37490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F76DD-4E9C-40FC-9094-FE9ADC725551}"/>
              </a:ext>
            </a:extLst>
          </p:cNvPr>
          <p:cNvSpPr txBox="1"/>
          <p:nvPr/>
        </p:nvSpPr>
        <p:spPr>
          <a:xfrm>
            <a:off x="872229" y="2649011"/>
            <a:ext cx="5191431" cy="69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521" y="1216147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13" name="矩形: 圆角 2">
            <a:extLst>
              <a:ext uri="{FF2B5EF4-FFF2-40B4-BE49-F238E27FC236}">
                <a16:creationId xmlns:a16="http://schemas.microsoft.com/office/drawing/2014/main" id="{F0ADFD2F-BD87-435B-BFC6-001CF689EB73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E9BF232B-147B-4999-979F-A66C56A8F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2271512"/>
            <a:ext cx="674451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90DA4-D980-4223-B7B9-06B69DEE844A}"/>
              </a:ext>
            </a:extLst>
          </p:cNvPr>
          <p:cNvSpPr txBox="1"/>
          <p:nvPr/>
        </p:nvSpPr>
        <p:spPr>
          <a:xfrm>
            <a:off x="3844150" y="2211921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Mẹ khuyên em nên đối xử thân thiện, hòa nhã với mọi người xung quanh. 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3732295"/>
            <a:ext cx="674451" cy="457200"/>
          </a:xfrm>
          <a:prstGeom prst="rect">
            <a:avLst/>
          </a:prstGeom>
        </p:spPr>
      </p:pic>
      <p:pic>
        <p:nvPicPr>
          <p:cNvPr id="18" name="Picture 1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1E52BA6-FB31-4E22-8F0E-DDFB793784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D47AA9-61B6-4FF0-9459-873618221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2999" y="762258"/>
            <a:ext cx="4395597" cy="1652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CE505A-0311-46DC-8D36-60DEDF964AA0}"/>
              </a:ext>
            </a:extLst>
          </p:cNvPr>
          <p:cNvSpPr txBox="1"/>
          <p:nvPr/>
        </p:nvSpPr>
        <p:spPr>
          <a:xfrm>
            <a:off x="3969716" y="3578244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Chúng ta phải biết lễ phép, tôn trọng người lớn. </a:t>
            </a:r>
          </a:p>
        </p:txBody>
      </p:sp>
      <p:pic>
        <p:nvPicPr>
          <p:cNvPr id="21" name="Picture 2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B3485AA4-0A14-4D83-B28F-147FA435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399</Words>
  <Application>Microsoft Office PowerPoint</Application>
  <PresentationFormat>Widescreen</PresentationFormat>
  <Paragraphs>47</Paragraphs>
  <Slides>13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等线 Light</vt:lpstr>
      <vt:lpstr>Arial</vt:lpstr>
      <vt:lpstr>Arial-Rounded</vt:lpstr>
      <vt:lpstr>Calibri</vt:lpstr>
      <vt:lpstr>Nunito black</vt:lpstr>
      <vt:lpstr>Times New Roman</vt:lpstr>
      <vt:lpstr>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39</cp:revision>
  <dcterms:created xsi:type="dcterms:W3CDTF">2022-08-29T02:02:20Z</dcterms:created>
  <dcterms:modified xsi:type="dcterms:W3CDTF">2023-04-09T10:39:12Z</dcterms:modified>
</cp:coreProperties>
</file>