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  <p:sldMasterId id="2147483731" r:id="rId4"/>
  </p:sldMasterIdLst>
  <p:notesMasterIdLst>
    <p:notesMasterId r:id="rId26"/>
  </p:notesMasterIdLst>
  <p:sldIdLst>
    <p:sldId id="2639" r:id="rId5"/>
    <p:sldId id="260" r:id="rId6"/>
    <p:sldId id="534" r:id="rId7"/>
    <p:sldId id="298" r:id="rId8"/>
    <p:sldId id="292" r:id="rId9"/>
    <p:sldId id="299" r:id="rId10"/>
    <p:sldId id="2636" r:id="rId11"/>
    <p:sldId id="316" r:id="rId12"/>
    <p:sldId id="326" r:id="rId13"/>
    <p:sldId id="329" r:id="rId14"/>
    <p:sldId id="308" r:id="rId15"/>
    <p:sldId id="330" r:id="rId16"/>
    <p:sldId id="331" r:id="rId17"/>
    <p:sldId id="334" r:id="rId18"/>
    <p:sldId id="335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82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81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02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9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33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88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28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8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1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65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0572" y="1202976"/>
            <a:ext cx="9246561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( 13/11/2023)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Nghe –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460</Words>
  <Application>Microsoft Office PowerPoint</Application>
  <PresentationFormat>Widescreen</PresentationFormat>
  <Paragraphs>96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HP001 4 hàng</vt:lpstr>
      <vt:lpstr>iCiel Crocante</vt:lpstr>
      <vt:lpstr>Times New Roman</vt:lpstr>
      <vt:lpstr>zihun35hao-jindianyahei</vt:lpstr>
      <vt:lpstr>字魂59号-创粗黑</vt:lpstr>
      <vt:lpstr>字魂70号-灵悦黑体</vt:lpstr>
      <vt:lpstr>Office 主题</vt:lpstr>
      <vt:lpstr>1_Office Theme</vt:lpstr>
      <vt:lpstr>1_千图网海量PPT模板www.58pic.com​​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36</cp:revision>
  <dcterms:created xsi:type="dcterms:W3CDTF">2022-10-08T11:41:05Z</dcterms:created>
  <dcterms:modified xsi:type="dcterms:W3CDTF">2023-04-09T10:38:53Z</dcterms:modified>
</cp:coreProperties>
</file>