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7" r:id="rId2"/>
    <p:sldId id="369" r:id="rId3"/>
    <p:sldId id="372" r:id="rId4"/>
    <p:sldId id="376" r:id="rId5"/>
    <p:sldId id="360" r:id="rId6"/>
    <p:sldId id="361" r:id="rId7"/>
    <p:sldId id="362" r:id="rId8"/>
    <p:sldId id="363" r:id="rId9"/>
    <p:sldId id="378" r:id="rId10"/>
    <p:sldId id="382" r:id="rId11"/>
    <p:sldId id="316" r:id="rId12"/>
    <p:sldId id="345" r:id="rId13"/>
    <p:sldId id="350" r:id="rId14"/>
    <p:sldId id="385" r:id="rId15"/>
    <p:sldId id="341" r:id="rId16"/>
    <p:sldId id="383" r:id="rId17"/>
    <p:sldId id="381" r:id="rId18"/>
    <p:sldId id="354" r:id="rId19"/>
    <p:sldId id="35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38B8"/>
    <a:srgbClr val="EC20B7"/>
    <a:srgbClr val="006600"/>
    <a:srgbClr val="7CF8F8"/>
    <a:srgbClr val="3E68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D9B64-979C-4CE3-B8EB-DD09907496DD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E2CD-31AE-4195-B237-ABBB81CB0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326EA-A25C-44C3-A1E9-925C025018F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8000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B350-7737-4200-9765-8D8FA29FC64D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9EC6-1513-4A89-A441-3E7B4F0C0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1440-B4E4-4545-9DB6-A6C6ABE26B6C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DF79-64E6-4F25-B59C-A60D403BD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F20A-BFB2-4658-BF95-F8844D80DB96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1427-66A7-4C2D-9DBA-6B1507D41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E822-2D21-43EE-9708-2F1C60DE4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017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B12C-9AC7-43D9-9285-F4FC26EA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09C5-5A82-47E5-AA40-1C5C3B374388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1A07-CF3F-4883-8574-EF0C702AF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6E04-2BE2-413F-B11B-0BFF6CD482F3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4098D-820D-447E-8364-3379C86E6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BA53-4E77-438C-8338-7B9329874B7A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CF7B-614D-41CB-B985-DA4E71A17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122B-3B30-412B-BF66-94DED43508A9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E0EE-036C-4A60-985D-2E3837D6B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26C2-087D-4499-ADC5-3F4EF9451588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1A6C-1668-456B-920E-3A4BDA91E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B4CF-3AD1-4CEB-B9E4-8D63998C65F3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1126-7AF8-41CB-BE87-F086D10B0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BF6C-A261-4EB7-B4DF-3CA0954450E7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5395-34D2-4AD1-8E56-A9FFD0AE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F298-A775-41BD-9A5B-58F1DB99D211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9B3F-945B-471D-B55C-C0D14EC8C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39EEA-AD7C-4250-8931-3C745E2ECD43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3E78D-23AA-46BB-B856-B7FD8C8A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0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4390292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1" name="WordArt 21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83820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tích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nhật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120)</a:t>
            </a: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1471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304800" y="0"/>
            <a:ext cx="868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2530" name="Picture 6" descr="http://img.loigiaihay.com/picture/2017/0119/hinh-bai-2-trang-121-sgk-toan-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15607"/>
            <a:ext cx="62484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28575" y="0"/>
            <a:ext cx="9115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317299" y="835068"/>
            <a:ext cx="6445250" cy="2736850"/>
            <a:chOff x="107504" y="1268760"/>
            <a:chExt cx="4431180" cy="2736304"/>
          </a:xfrm>
        </p:grpSpPr>
        <p:grpSp>
          <p:nvGrpSpPr>
            <p:cNvPr id="23562" name="Group 1"/>
            <p:cNvGrpSpPr>
              <a:grpSpLocks/>
            </p:cNvGrpSpPr>
            <p:nvPr/>
          </p:nvGrpSpPr>
          <p:grpSpPr bwMode="auto">
            <a:xfrm>
              <a:off x="107504" y="1268760"/>
              <a:ext cx="4431180" cy="2736304"/>
              <a:chOff x="107504" y="1268760"/>
              <a:chExt cx="4431180" cy="2736304"/>
            </a:xfrm>
          </p:grpSpPr>
          <p:pic>
            <p:nvPicPr>
              <p:cNvPr id="23565" name="Picture 6" descr="http://img.loigiaihay.com/picture/2017/0119/hinh-bai-2-trang-121-sgk-toan-5_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504" y="1268760"/>
                <a:ext cx="4431180" cy="273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2127017" y="1773484"/>
                <a:ext cx="500116" cy="503138"/>
              </a:xfrm>
              <a:prstGeom prst="line">
                <a:avLst/>
              </a:prstGeom>
              <a:ln w="635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3" name="TextBox 17"/>
            <p:cNvSpPr txBox="1">
              <a:spLocks noChangeArrowheads="1"/>
            </p:cNvSpPr>
            <p:nvPr/>
          </p:nvSpPr>
          <p:spPr bwMode="auto">
            <a:xfrm>
              <a:off x="1069631" y="1968708"/>
              <a:ext cx="909733" cy="57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1038B8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2581090" y="1700474"/>
              <a:ext cx="911321" cy="57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1038B8"/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</p:grp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391040" y="3797474"/>
            <a:ext cx="6371509" cy="2751138"/>
            <a:chOff x="4600128" y="3977968"/>
            <a:chExt cx="4456354" cy="2751849"/>
          </a:xfrm>
        </p:grpSpPr>
        <p:pic>
          <p:nvPicPr>
            <p:cNvPr id="23558" name="Picture 6" descr="http://img.loigiaihay.com/picture/2017/0119/hinh-bai-2-trang-121-sgk-toan-5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0128" y="3977968"/>
              <a:ext cx="4456354" cy="275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508227" y="5013285"/>
              <a:ext cx="1152588" cy="0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0" name="TextBox 19"/>
            <p:cNvSpPr txBox="1">
              <a:spLocks noChangeArrowheads="1"/>
            </p:cNvSpPr>
            <p:nvPr/>
          </p:nvSpPr>
          <p:spPr bwMode="auto">
            <a:xfrm>
              <a:off x="6587786" y="4365418"/>
              <a:ext cx="911274" cy="57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1038B8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sp>
          <p:nvSpPr>
            <p:cNvPr id="23561" name="TextBox 20"/>
            <p:cNvSpPr txBox="1">
              <a:spLocks noChangeArrowheads="1"/>
            </p:cNvSpPr>
            <p:nvPr/>
          </p:nvSpPr>
          <p:spPr bwMode="auto">
            <a:xfrm>
              <a:off x="5436786" y="5003758"/>
              <a:ext cx="909687" cy="57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1038B8"/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575" y="7620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2088" y="3733800"/>
            <a:ext cx="1303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228600" y="3420828"/>
            <a:ext cx="6337297" cy="1961670"/>
            <a:chOff x="77" y="450"/>
            <a:chExt cx="3103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</a:rPr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</a:rPr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38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</a:rPr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408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</a:rPr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6532494" y="4183828"/>
            <a:ext cx="2879725" cy="1755775"/>
            <a:chOff x="3523" y="1002"/>
            <a:chExt cx="1603" cy="1275"/>
          </a:xfrm>
        </p:grpSpPr>
        <p:sp>
          <p:nvSpPr>
            <p:cNvPr id="24585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4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7cm</a:t>
              </a:r>
            </a:p>
          </p:txBody>
        </p:sp>
        <p:sp>
          <p:nvSpPr>
            <p:cNvPr id="2458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4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5cm</a:t>
              </a:r>
            </a:p>
          </p:txBody>
        </p:sp>
        <p:sp>
          <p:nvSpPr>
            <p:cNvPr id="24588" name="Text Box 22"/>
            <p:cNvSpPr txBox="1">
              <a:spLocks noChangeArrowheads="1"/>
            </p:cNvSpPr>
            <p:nvPr/>
          </p:nvSpPr>
          <p:spPr bwMode="auto">
            <a:xfrm rot="-2478991">
              <a:off x="4362" y="164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6cm</a:t>
              </a:r>
            </a:p>
          </p:txBody>
        </p:sp>
      </p:grpSp>
      <p:grpSp>
        <p:nvGrpSpPr>
          <p:cNvPr id="24579" name="Group 23"/>
          <p:cNvGrpSpPr>
            <a:grpSpLocks/>
          </p:cNvGrpSpPr>
          <p:nvPr/>
        </p:nvGrpSpPr>
        <p:grpSpPr bwMode="auto">
          <a:xfrm>
            <a:off x="228600" y="0"/>
            <a:ext cx="1981200" cy="609600"/>
            <a:chOff x="144" y="0"/>
            <a:chExt cx="1248" cy="384"/>
          </a:xfrm>
        </p:grpSpPr>
        <p:sp>
          <p:nvSpPr>
            <p:cNvPr id="24583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Bài 2:</a:t>
              </a:r>
            </a:p>
          </p:txBody>
        </p:sp>
        <p:sp>
          <p:nvSpPr>
            <p:cNvPr id="24584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Arrow 3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8382000" y="6380163"/>
            <a:ext cx="504825" cy="32385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28575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9213" y="533400"/>
            <a:ext cx="1582738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Cách 3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1536657" y="5488667"/>
            <a:ext cx="83820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 pitchFamily="34" charset="0"/>
              </a:rPr>
              <a:t>8cm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33091 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1 -4.07407E-6 L 1.66667E-6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746125" y="5032375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4803775" y="4556125"/>
            <a:ext cx="2743200" cy="1843088"/>
            <a:chOff x="528" y="2496"/>
            <a:chExt cx="1776" cy="1152"/>
          </a:xfrm>
        </p:grpSpPr>
        <p:sp>
          <p:nvSpPr>
            <p:cNvPr id="29742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43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4803775" y="5089525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4803775" y="4251325"/>
            <a:ext cx="2743200" cy="2209800"/>
            <a:chOff x="3360" y="624"/>
            <a:chExt cx="1728" cy="1392"/>
          </a:xfrm>
        </p:grpSpPr>
        <p:sp>
          <p:nvSpPr>
            <p:cNvPr id="29738" name="Line 7"/>
            <p:cNvSpPr>
              <a:spLocks noChangeShapeType="1"/>
            </p:cNvSpPr>
            <p:nvPr/>
          </p:nvSpPr>
          <p:spPr bwMode="auto">
            <a:xfrm>
              <a:off x="3739" y="624"/>
              <a:ext cx="0" cy="10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8"/>
            <p:cNvSpPr>
              <a:spLocks noChangeShapeType="1"/>
            </p:cNvSpPr>
            <p:nvPr/>
          </p:nvSpPr>
          <p:spPr bwMode="auto">
            <a:xfrm flipV="1">
              <a:off x="3402" y="1658"/>
              <a:ext cx="337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9"/>
            <p:cNvSpPr>
              <a:spLocks noChangeShapeType="1"/>
            </p:cNvSpPr>
            <p:nvPr/>
          </p:nvSpPr>
          <p:spPr bwMode="auto">
            <a:xfrm>
              <a:off x="3781" y="1658"/>
              <a:ext cx="12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AutoShape 10"/>
            <p:cNvSpPr>
              <a:spLocks noChangeArrowheads="1"/>
            </p:cNvSpPr>
            <p:nvPr/>
          </p:nvSpPr>
          <p:spPr bwMode="auto"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51563" name="AutoShape 11"/>
          <p:cNvSpPr>
            <a:spLocks noChangeArrowheads="1"/>
          </p:cNvSpPr>
          <p:nvPr/>
        </p:nvSpPr>
        <p:spPr bwMode="auto">
          <a:xfrm>
            <a:off x="5337175" y="5394325"/>
            <a:ext cx="914400" cy="914400"/>
          </a:xfrm>
          <a:prstGeom prst="cloudCallout">
            <a:avLst>
              <a:gd name="adj1" fmla="val 47051"/>
              <a:gd name="adj2" fmla="val 694"/>
            </a:avLst>
          </a:prstGeom>
          <a:solidFill>
            <a:srgbClr val="5F5F5F"/>
          </a:solidFill>
          <a:ln w="9525">
            <a:solidFill>
              <a:srgbClr val="1A000D"/>
            </a:solidFill>
            <a:round/>
            <a:headEnd/>
            <a:tailEnd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F5F5F"/>
              </a:solidFill>
              <a:latin typeface="+mn-lt"/>
            </a:endParaRP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906838" y="5470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7cm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>
            <a:off x="0" y="192088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latin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</a:rPr>
              <a:t> 3: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tích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hòn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dưới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đây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9704" name="Text Box 20"/>
          <p:cNvSpPr txBox="1">
            <a:spLocks noChangeArrowheads="1"/>
          </p:cNvSpPr>
          <p:nvPr/>
        </p:nvSpPr>
        <p:spPr bwMode="auto">
          <a:xfrm>
            <a:off x="5489575" y="63849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10cm</a:t>
            </a:r>
          </a:p>
        </p:txBody>
      </p:sp>
      <p:grpSp>
        <p:nvGrpSpPr>
          <p:cNvPr id="29705" name="Group 21"/>
          <p:cNvGrpSpPr>
            <a:grpSpLocks/>
          </p:cNvGrpSpPr>
          <p:nvPr/>
        </p:nvGrpSpPr>
        <p:grpSpPr bwMode="auto">
          <a:xfrm>
            <a:off x="703263" y="4175125"/>
            <a:ext cx="2743200" cy="2209800"/>
            <a:chOff x="576" y="1968"/>
            <a:chExt cx="1728" cy="1392"/>
          </a:xfrm>
        </p:grpSpPr>
        <p:sp>
          <p:nvSpPr>
            <p:cNvPr id="29732" name="AutoShape 22"/>
            <p:cNvSpPr>
              <a:spLocks noChangeArrowheads="1"/>
            </p:cNvSpPr>
            <p:nvPr/>
          </p:nvSpPr>
          <p:spPr bwMode="auto"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9733" name="Group 23"/>
            <p:cNvGrpSpPr>
              <a:grpSpLocks/>
            </p:cNvGrpSpPr>
            <p:nvPr/>
          </p:nvGrpSpPr>
          <p:grpSpPr bwMode="auto"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9734" name="Line 24"/>
              <p:cNvSpPr>
                <a:spLocks noChangeShapeType="1"/>
              </p:cNvSpPr>
              <p:nvPr/>
            </p:nvSpPr>
            <p:spPr bwMode="auto">
              <a:xfrm>
                <a:off x="939" y="1968"/>
                <a:ext cx="12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Line 25"/>
              <p:cNvSpPr>
                <a:spLocks noChangeShapeType="1"/>
              </p:cNvSpPr>
              <p:nvPr/>
            </p:nvSpPr>
            <p:spPr bwMode="auto">
              <a:xfrm flipV="1">
                <a:off x="576" y="3024"/>
                <a:ext cx="385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Line 26"/>
              <p:cNvSpPr>
                <a:spLocks noChangeShapeType="1"/>
              </p:cNvSpPr>
              <p:nvPr/>
            </p:nvSpPr>
            <p:spPr bwMode="auto">
              <a:xfrm>
                <a:off x="997" y="3011"/>
                <a:ext cx="12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AutoShape 27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29706" name="Line 28"/>
          <p:cNvSpPr>
            <a:spLocks noChangeShapeType="1"/>
          </p:cNvSpPr>
          <p:nvPr/>
        </p:nvSpPr>
        <p:spPr bwMode="auto">
          <a:xfrm>
            <a:off x="717550" y="5546725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29"/>
          <p:cNvSpPr>
            <a:spLocks noChangeShapeType="1"/>
          </p:cNvSpPr>
          <p:nvPr/>
        </p:nvSpPr>
        <p:spPr bwMode="auto">
          <a:xfrm>
            <a:off x="1250950" y="5013325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30"/>
          <p:cNvSpPr>
            <a:spLocks noChangeShapeType="1"/>
          </p:cNvSpPr>
          <p:nvPr/>
        </p:nvSpPr>
        <p:spPr bwMode="auto">
          <a:xfrm flipV="1">
            <a:off x="2927350" y="5013325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31"/>
          <p:cNvSpPr>
            <a:spLocks noChangeShapeType="1"/>
          </p:cNvSpPr>
          <p:nvPr/>
        </p:nvSpPr>
        <p:spPr bwMode="auto">
          <a:xfrm flipH="1">
            <a:off x="717550" y="5013325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0" name="Group 32"/>
          <p:cNvGrpSpPr>
            <a:grpSpLocks/>
          </p:cNvGrpSpPr>
          <p:nvPr/>
        </p:nvGrpSpPr>
        <p:grpSpPr bwMode="auto">
          <a:xfrm>
            <a:off x="0" y="5561013"/>
            <a:ext cx="717550" cy="838200"/>
            <a:chOff x="172" y="1488"/>
            <a:chExt cx="644" cy="528"/>
          </a:xfrm>
        </p:grpSpPr>
        <p:sp>
          <p:nvSpPr>
            <p:cNvPr id="29730" name="Arc 33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T0" fmla="*/ 0 w 21600"/>
                <a:gd name="T1" fmla="*/ 0 h 38200"/>
                <a:gd name="T2" fmla="*/ 0 w 21600"/>
                <a:gd name="T3" fmla="*/ 0 h 38200"/>
                <a:gd name="T4" fmla="*/ 0 w 21600"/>
                <a:gd name="T5" fmla="*/ 0 h 38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00"/>
                <a:gd name="T11" fmla="*/ 21600 w 21600"/>
                <a:gd name="T12" fmla="*/ 38200 h 38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Text Box 34"/>
            <p:cNvSpPr txBox="1">
              <a:spLocks noChangeArrowheads="1"/>
            </p:cNvSpPr>
            <p:nvPr/>
          </p:nvSpPr>
          <p:spPr bwMode="auto">
            <a:xfrm>
              <a:off x="172" y="1584"/>
              <a:ext cx="5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5cm</a:t>
              </a:r>
            </a:p>
          </p:txBody>
        </p:sp>
      </p:grpSp>
      <p:sp>
        <p:nvSpPr>
          <p:cNvPr id="29711" name="Text Box 35"/>
          <p:cNvSpPr txBox="1">
            <a:spLocks noChangeArrowheads="1"/>
          </p:cNvSpPr>
          <p:nvPr/>
        </p:nvSpPr>
        <p:spPr bwMode="auto">
          <a:xfrm>
            <a:off x="1403350" y="63849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10cm</a:t>
            </a:r>
          </a:p>
        </p:txBody>
      </p:sp>
      <p:sp>
        <p:nvSpPr>
          <p:cNvPr id="29712" name="Text Box 36"/>
          <p:cNvSpPr txBox="1">
            <a:spLocks noChangeArrowheads="1"/>
          </p:cNvSpPr>
          <p:nvPr/>
        </p:nvSpPr>
        <p:spPr bwMode="auto">
          <a:xfrm>
            <a:off x="3003550" y="60039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10cm</a:t>
            </a:r>
          </a:p>
        </p:txBody>
      </p:sp>
      <p:sp>
        <p:nvSpPr>
          <p:cNvPr id="29713" name="Text Box 37"/>
          <p:cNvSpPr txBox="1">
            <a:spLocks noChangeArrowheads="1"/>
          </p:cNvSpPr>
          <p:nvPr/>
        </p:nvSpPr>
        <p:spPr bwMode="auto">
          <a:xfrm>
            <a:off x="7242175" y="6080125"/>
            <a:ext cx="88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4605338" y="4783138"/>
            <a:ext cx="1266825" cy="1801812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503238" y="5335588"/>
            <a:ext cx="933450" cy="1093787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9716" name="Group 6"/>
          <p:cNvGrpSpPr>
            <a:grpSpLocks/>
          </p:cNvGrpSpPr>
          <p:nvPr/>
        </p:nvGrpSpPr>
        <p:grpSpPr bwMode="auto">
          <a:xfrm>
            <a:off x="4808538" y="4251325"/>
            <a:ext cx="2743200" cy="2209800"/>
            <a:chOff x="3360" y="624"/>
            <a:chExt cx="1728" cy="1392"/>
          </a:xfrm>
        </p:grpSpPr>
        <p:sp>
          <p:nvSpPr>
            <p:cNvPr id="29726" name="Line 7"/>
            <p:cNvSpPr>
              <a:spLocks noChangeShapeType="1"/>
            </p:cNvSpPr>
            <p:nvPr/>
          </p:nvSpPr>
          <p:spPr bwMode="auto">
            <a:xfrm>
              <a:off x="3739" y="624"/>
              <a:ext cx="0" cy="1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8"/>
            <p:cNvSpPr>
              <a:spLocks noChangeShapeType="1"/>
            </p:cNvSpPr>
            <p:nvPr/>
          </p:nvSpPr>
          <p:spPr bwMode="auto">
            <a:xfrm flipV="1">
              <a:off x="3402" y="1658"/>
              <a:ext cx="337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9"/>
            <p:cNvSpPr>
              <a:spLocks noChangeShapeType="1"/>
            </p:cNvSpPr>
            <p:nvPr/>
          </p:nvSpPr>
          <p:spPr bwMode="auto">
            <a:xfrm>
              <a:off x="3781" y="1658"/>
              <a:ext cx="12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AutoShape 10"/>
            <p:cNvSpPr>
              <a:spLocks noChangeArrowheads="1"/>
            </p:cNvSpPr>
            <p:nvPr/>
          </p:nvSpPr>
          <p:spPr bwMode="auto"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717" name="Group 23"/>
          <p:cNvGrpSpPr>
            <a:grpSpLocks/>
          </p:cNvGrpSpPr>
          <p:nvPr/>
        </p:nvGrpSpPr>
        <p:grpSpPr bwMode="auto">
          <a:xfrm>
            <a:off x="703263" y="4181475"/>
            <a:ext cx="2743200" cy="2209800"/>
            <a:chOff x="576" y="1968"/>
            <a:chExt cx="1728" cy="1392"/>
          </a:xfrm>
        </p:grpSpPr>
        <p:sp>
          <p:nvSpPr>
            <p:cNvPr id="29722" name="Line 24"/>
            <p:cNvSpPr>
              <a:spLocks noChangeShapeType="1"/>
            </p:cNvSpPr>
            <p:nvPr/>
          </p:nvSpPr>
          <p:spPr bwMode="auto">
            <a:xfrm>
              <a:off x="939" y="1968"/>
              <a:ext cx="12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5"/>
            <p:cNvSpPr>
              <a:spLocks noChangeShapeType="1"/>
            </p:cNvSpPr>
            <p:nvPr/>
          </p:nvSpPr>
          <p:spPr bwMode="auto">
            <a:xfrm flipV="1">
              <a:off x="576" y="3024"/>
              <a:ext cx="385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6"/>
            <p:cNvSpPr>
              <a:spLocks noChangeShapeType="1"/>
            </p:cNvSpPr>
            <p:nvPr/>
          </p:nvSpPr>
          <p:spPr bwMode="auto">
            <a:xfrm>
              <a:off x="997" y="3011"/>
              <a:ext cx="12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AutoShape 27"/>
            <p:cNvSpPr>
              <a:spLocks noChangeArrowheads="1"/>
            </p:cNvSpPr>
            <p:nvPr/>
          </p:nvSpPr>
          <p:spPr bwMode="auto"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0" name="Group 32"/>
          <p:cNvGrpSpPr>
            <a:grpSpLocks/>
          </p:cNvGrpSpPr>
          <p:nvPr/>
        </p:nvGrpSpPr>
        <p:grpSpPr bwMode="auto">
          <a:xfrm>
            <a:off x="3794125" y="5614988"/>
            <a:ext cx="1022350" cy="838200"/>
            <a:chOff x="172" y="1488"/>
            <a:chExt cx="644" cy="528"/>
          </a:xfrm>
        </p:grpSpPr>
        <p:sp>
          <p:nvSpPr>
            <p:cNvPr id="29720" name="Arc 33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T0" fmla="*/ 0 w 21600"/>
                <a:gd name="T1" fmla="*/ 0 h 38200"/>
                <a:gd name="T2" fmla="*/ 0 w 21600"/>
                <a:gd name="T3" fmla="*/ 0 h 38200"/>
                <a:gd name="T4" fmla="*/ 0 w 21600"/>
                <a:gd name="T5" fmla="*/ 0 h 38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00"/>
                <a:gd name="T11" fmla="*/ 21600 w 21600"/>
                <a:gd name="T12" fmla="*/ 38200 h 38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Text Box 34"/>
            <p:cNvSpPr txBox="1">
              <a:spLocks noChangeArrowheads="1"/>
            </p:cNvSpPr>
            <p:nvPr/>
          </p:nvSpPr>
          <p:spPr bwMode="auto">
            <a:xfrm>
              <a:off x="172" y="1584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4600575" y="5389563"/>
            <a:ext cx="935038" cy="1093787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 txBox="1">
            <a:spLocks noGrp="1" noChangeArrowheads="1"/>
          </p:cNvSpPr>
          <p:nvPr/>
        </p:nvSpPr>
        <p:spPr bwMode="auto">
          <a:xfrm>
            <a:off x="1485900" y="6248400"/>
            <a:ext cx="160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6DD6-697A-44D6-A05E-2ED369BC7E58}" type="datetime1">
              <a:rPr lang="en-US" altLang="vi-VN" sz="1200">
                <a:solidFill>
                  <a:prstClr val="black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2/15/2023</a:t>
            </a:fld>
            <a:endParaRPr lang="en-US" altLang="vi-VN" sz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143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1763316" y="1125540"/>
            <a:ext cx="5486400" cy="664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FFFF00">
                  <a:alpha val="8392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568" name="Picture 16" descr="Hinh dong 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675" y="-815578"/>
            <a:ext cx="1771650" cy="34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0" descr="Earth-2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85750"/>
            <a:ext cx="72509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Earth-1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470" y="285752"/>
            <a:ext cx="8072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E:\Tai lieu giao an dien tu\Anh dong\00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269" y="5072065"/>
            <a:ext cx="8715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E:\Tai lieu giao an dien tu\Anh dong\00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99586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png.pngtree.com/png-clipart/20220602/original/pngtree-gold-laurel-wreath-branch-vector-png-image_787323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8988425" cy="6705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73331436"/>
      </p:ext>
    </p:extLst>
  </p:cSld>
  <p:clrMapOvr>
    <a:masterClrMapping/>
  </p:clrMapOvr>
  <p:transition spd="slow">
    <p:sndAc>
      <p:stSnd>
        <p:snd r:embed="rId3" name="2443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1265238"/>
            <a:ext cx="1066800" cy="639762"/>
          </a:xfrm>
        </p:spPr>
        <p:txBody>
          <a:bodyPr/>
          <a:lstStyle/>
          <a:p>
            <a:r>
              <a:rPr lang="en-US" sz="2000" b="1">
                <a:solidFill>
                  <a:srgbClr val="EC20B7"/>
                </a:solidFill>
                <a:latin typeface="Times New Roman" pitchFamily="18" charset="0"/>
              </a:rPr>
              <a:t>Cách 1.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457200" y="17526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- Tính thể tích nước ban đầu.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- Tính thể tích nước khi có hòn đá.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- Tính thể tích hòn đá.</a:t>
            </a:r>
          </a:p>
        </p:txBody>
      </p:sp>
      <p:sp>
        <p:nvSpPr>
          <p:cNvPr id="67589" name="Rectangle 5"/>
          <p:cNvSpPr>
            <a:spLocks/>
          </p:cNvSpPr>
          <p:nvPr/>
        </p:nvSpPr>
        <p:spPr bwMode="auto">
          <a:xfrm>
            <a:off x="1295400" y="26670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Bài giải</a:t>
            </a:r>
          </a:p>
        </p:txBody>
      </p:sp>
      <p:sp>
        <p:nvSpPr>
          <p:cNvPr id="67590" name="Rectangle 6"/>
          <p:cNvSpPr>
            <a:spLocks/>
          </p:cNvSpPr>
          <p:nvPr/>
        </p:nvSpPr>
        <p:spPr bwMode="auto">
          <a:xfrm>
            <a:off x="304800" y="31242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Thể tích nước ban đầu trong bể là: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685800" y="35052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10 </a:t>
            </a:r>
            <a:r>
              <a:rPr lang="en-US" sz="2000" b="1" dirty="0">
                <a:latin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</a:rPr>
              <a:t> 10 </a:t>
            </a:r>
            <a:r>
              <a:rPr lang="en-US" sz="2000" b="1" dirty="0">
                <a:latin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</a:rPr>
              <a:t> 5 = 500 (cm</a:t>
            </a:r>
            <a:r>
              <a:rPr lang="en-US" sz="2000" baseline="30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67592" name="Rectangle 8"/>
          <p:cNvSpPr>
            <a:spLocks/>
          </p:cNvSpPr>
          <p:nvPr/>
        </p:nvSpPr>
        <p:spPr bwMode="auto">
          <a:xfrm>
            <a:off x="304800" y="3962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Thể tích nước khi có hòn đá là:</a:t>
            </a:r>
          </a:p>
        </p:txBody>
      </p:sp>
      <p:sp>
        <p:nvSpPr>
          <p:cNvPr id="67593" name="Rectangle 9"/>
          <p:cNvSpPr>
            <a:spLocks/>
          </p:cNvSpPr>
          <p:nvPr/>
        </p:nvSpPr>
        <p:spPr bwMode="auto">
          <a:xfrm>
            <a:off x="685800" y="4343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10 </a:t>
            </a:r>
            <a:r>
              <a:rPr lang="en-US" sz="2000" b="1" dirty="0">
                <a:latin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</a:rPr>
              <a:t> 10 </a:t>
            </a:r>
            <a:r>
              <a:rPr lang="en-US" sz="2000" b="1" dirty="0">
                <a:latin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</a:rPr>
              <a:t> 7 = 700 (cm</a:t>
            </a:r>
            <a:r>
              <a:rPr lang="en-US" sz="2000" baseline="30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67594" name="Rectangle 10"/>
          <p:cNvSpPr>
            <a:spLocks/>
          </p:cNvSpPr>
          <p:nvPr/>
        </p:nvSpPr>
        <p:spPr bwMode="auto">
          <a:xfrm>
            <a:off x="304800" y="4729163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Thể tích của hòn đá là:</a:t>
            </a:r>
          </a:p>
        </p:txBody>
      </p:sp>
      <p:sp>
        <p:nvSpPr>
          <p:cNvPr id="67595" name="Rectangle 11"/>
          <p:cNvSpPr>
            <a:spLocks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700 – 500 = 200 (cm</a:t>
            </a:r>
            <a:r>
              <a:rPr lang="en-US" sz="2000" baseline="30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67596" name="Rectangle 12"/>
          <p:cNvSpPr>
            <a:spLocks/>
          </p:cNvSpPr>
          <p:nvPr/>
        </p:nvSpPr>
        <p:spPr bwMode="auto">
          <a:xfrm>
            <a:off x="1676400" y="556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Đáp số:  200 cm</a:t>
            </a:r>
            <a:r>
              <a:rPr lang="en-US" sz="2000" baseline="30000">
                <a:latin typeface="Times New Roman" pitchFamily="18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0731" name="Rectangle 13"/>
          <p:cNvSpPr>
            <a:spLocks/>
          </p:cNvSpPr>
          <p:nvPr/>
        </p:nvSpPr>
        <p:spPr bwMode="auto">
          <a:xfrm>
            <a:off x="76200" y="503238"/>
            <a:ext cx="868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b="1" dirty="0" err="1">
                <a:latin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</a:rPr>
              <a:t> 3.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nằm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/>
      <p:bldP spid="67589" grpId="0"/>
      <p:bldP spid="67590" grpId="0"/>
      <p:bldP spid="67591" grpId="0"/>
      <p:bldP spid="67592" grpId="0"/>
      <p:bldP spid="67593" grpId="0"/>
      <p:bldP spid="67594" grpId="0"/>
      <p:bldP spid="675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/>
          </p:cNvSpPr>
          <p:nvPr>
            <p:ph type="title"/>
          </p:nvPr>
        </p:nvSpPr>
        <p:spPr>
          <a:xfrm>
            <a:off x="485384" y="1371600"/>
            <a:ext cx="1066800" cy="639763"/>
          </a:xfrm>
        </p:spPr>
        <p:txBody>
          <a:bodyPr/>
          <a:lstStyle/>
          <a:p>
            <a:r>
              <a:rPr lang="en-US" sz="2000" b="1" dirty="0" err="1">
                <a:solidFill>
                  <a:srgbClr val="EC20B7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EC20B7"/>
                </a:solidFill>
                <a:latin typeface="Times New Roman" pitchFamily="18" charset="0"/>
              </a:rPr>
              <a:t> 2.</a:t>
            </a:r>
            <a:r>
              <a:rPr lang="en-US" sz="4000" dirty="0"/>
              <a:t> </a:t>
            </a:r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457200" y="1371600"/>
            <a:ext cx="800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mực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dâng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</a:rPr>
              <a:t>.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i="1" dirty="0" err="1">
                <a:latin typeface="Times New Roman" pitchFamily="18" charset="0"/>
              </a:rPr>
              <a:t>Thể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tích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hòn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đá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thể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tích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hộp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chữ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nhật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chiều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dài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bể</a:t>
            </a:r>
            <a:r>
              <a:rPr lang="en-US" sz="2000" i="1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chiều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rộng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bể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chiều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cao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mực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nước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dâng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</a:rPr>
              <a:t>).</a:t>
            </a:r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1295400" y="30480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Bài giải</a:t>
            </a:r>
          </a:p>
        </p:txBody>
      </p:sp>
      <p:sp>
        <p:nvSpPr>
          <p:cNvPr id="68617" name="Rectangle 9"/>
          <p:cNvSpPr>
            <a:spLocks/>
          </p:cNvSpPr>
          <p:nvPr/>
        </p:nvSpPr>
        <p:spPr bwMode="auto">
          <a:xfrm>
            <a:off x="1104900" y="3617934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 err="1">
                <a:latin typeface="Times New Roman" pitchFamily="18" charset="0"/>
              </a:rPr>
              <a:t>Mực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dâng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68618" name="Rectangle 10"/>
          <p:cNvSpPr>
            <a:spLocks/>
          </p:cNvSpPr>
          <p:nvPr/>
        </p:nvSpPr>
        <p:spPr bwMode="auto">
          <a:xfrm>
            <a:off x="1905000" y="4081463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7 – 5  = 2 (cm)</a:t>
            </a:r>
          </a:p>
        </p:txBody>
      </p:sp>
      <p:sp>
        <p:nvSpPr>
          <p:cNvPr id="68619" name="Rectangle 11"/>
          <p:cNvSpPr>
            <a:spLocks/>
          </p:cNvSpPr>
          <p:nvPr/>
        </p:nvSpPr>
        <p:spPr bwMode="auto">
          <a:xfrm>
            <a:off x="1265129" y="44577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68620" name="Rectangle 12"/>
          <p:cNvSpPr>
            <a:spLocks/>
          </p:cNvSpPr>
          <p:nvPr/>
        </p:nvSpPr>
        <p:spPr bwMode="auto">
          <a:xfrm>
            <a:off x="1905000" y="4904462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10 </a:t>
            </a:r>
            <a:r>
              <a:rPr lang="en-US" sz="2000" b="1" dirty="0">
                <a:latin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</a:rPr>
              <a:t> 10 </a:t>
            </a:r>
            <a:r>
              <a:rPr lang="en-US" sz="2000" b="1" dirty="0">
                <a:latin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</a:rPr>
              <a:t> 2 = 200 (cm</a:t>
            </a:r>
            <a:r>
              <a:rPr lang="en-US" sz="2000" baseline="30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68621" name="Rectangle 13"/>
          <p:cNvSpPr>
            <a:spLocks/>
          </p:cNvSpPr>
          <p:nvPr/>
        </p:nvSpPr>
        <p:spPr bwMode="auto">
          <a:xfrm>
            <a:off x="2402910" y="5348093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dirty="0" err="1">
                <a:latin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:  200 cm</a:t>
            </a:r>
            <a:r>
              <a:rPr lang="en-US" sz="2000" baseline="30000" dirty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1753" name="Rectangle 14"/>
          <p:cNvSpPr>
            <a:spLocks/>
          </p:cNvSpPr>
          <p:nvPr/>
        </p:nvSpPr>
        <p:spPr bwMode="auto">
          <a:xfrm>
            <a:off x="76200" y="5032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 b="1" dirty="0" err="1">
                <a:latin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</a:rPr>
              <a:t> 3.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nằm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  <p:bldP spid="68614" grpId="0"/>
      <p:bldP spid="68617" grpId="0"/>
      <p:bldP spid="68618" grpId="0"/>
      <p:bldP spid="68619" grpId="0"/>
      <p:bldP spid="686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 txBox="1">
            <a:spLocks noGrp="1" noChangeArrowheads="1"/>
          </p:cNvSpPr>
          <p:nvPr/>
        </p:nvSpPr>
        <p:spPr bwMode="auto">
          <a:xfrm>
            <a:off x="1485900" y="6248400"/>
            <a:ext cx="160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6DD6-697A-44D6-A05E-2ED369BC7E58}" type="datetime1">
              <a:rPr lang="en-US" altLang="vi-VN" sz="1200">
                <a:solidFill>
                  <a:prstClr val="black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2/15/2023</a:t>
            </a:fld>
            <a:endParaRPr lang="en-US" altLang="vi-VN" sz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143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1763316" y="1125540"/>
            <a:ext cx="5486400" cy="664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51565" name="Picture 1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011" y="1206500"/>
            <a:ext cx="28979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Hinh dong 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675" y="-815578"/>
            <a:ext cx="1771650" cy="34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0" descr="Earth-2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85750"/>
            <a:ext cx="72509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Earth-1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470" y="285752"/>
            <a:ext cx="8072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E:\Tai lieu giao an dien tu\Anh dong\00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269" y="5072065"/>
            <a:ext cx="8715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E:\Tai lieu giao an dien tu\Anh dong\00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99586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73331436"/>
      </p:ext>
    </p:extLst>
  </p:cSld>
  <p:clrMapOvr>
    <a:masterClrMapping/>
  </p:clrMapOvr>
  <p:transition spd="slow">
    <p:sndAc>
      <p:stSnd>
        <p:snd r:embed="rId3" name="2443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44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3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96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8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alt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76400" y="3743325"/>
            <a:ext cx="6726238" cy="960438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vi-VN" dirty="0" smtClean="0"/>
              <a:t> </a:t>
            </a: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en-US" altLang="vi-VN" sz="4000" dirty="0" smtClean="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40862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52599" y="4740277"/>
            <a:ext cx="6705601" cy="9747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tabLst>
                <a:tab pos="1257300" algn="l"/>
              </a:tabLst>
            </a:pP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1500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11225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52600" y="5794377"/>
            <a:ext cx="6705600" cy="8667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15000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46125" y="6019800"/>
            <a:ext cx="5492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9" y="5740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0255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98823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748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7152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407275" y="1031875"/>
            <a:ext cx="1752600" cy="1752600"/>
            <a:chOff x="4320" y="2928"/>
            <a:chExt cx="1104" cy="1104"/>
          </a:xfrm>
        </p:grpSpPr>
        <p:sp>
          <p:nvSpPr>
            <p:cNvPr id="1027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7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10803" y="193183"/>
            <a:ext cx="644265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đúng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1,5 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baseline="30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= ….. dm</a:t>
            </a:r>
            <a:r>
              <a:rPr lang="en-US" sz="4400" b="1" baseline="30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402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8" grpId="0" animBg="1"/>
      <p:bldP spid="15" grpId="0" animBg="1"/>
      <p:bldP spid="20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6" grpId="0" animBg="1"/>
      <p:bldP spid="72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-3174" y="-4763"/>
            <a:ext cx="320675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altLang="vi-VN" sz="2000"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1189039" y="2819400"/>
            <a:ext cx="6430961" cy="1295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alt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606425" y="330775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1147246" y="4267200"/>
            <a:ext cx="6625154" cy="12357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anchor="ctr"/>
          <a:lstStyle/>
          <a:p>
            <a:pPr algn="ctr" eaLnBrk="0" hangingPunct="0"/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en-US" alt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606425" y="4597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</a:t>
            </a:r>
            <a:endParaRPr lang="vi-VN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 flipV="1">
            <a:off x="550862" y="6030913"/>
            <a:ext cx="515938" cy="457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1204119" y="5562601"/>
            <a:ext cx="6568281" cy="1295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anchor="ctr"/>
          <a:lstStyle/>
          <a:p>
            <a:pPr algn="ctr"/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555626" y="6043613"/>
            <a:ext cx="230188" cy="444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127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42" y="-43021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WordArt 3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7862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7905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7872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7862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7878675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867650" y="2209802"/>
            <a:ext cx="1276350" cy="1598613"/>
            <a:chOff x="4674" y="2732"/>
            <a:chExt cx="1104" cy="1104"/>
          </a:xfrm>
        </p:grpSpPr>
        <p:sp>
          <p:nvSpPr>
            <p:cNvPr id="11298" name="AutoShape 49"/>
            <p:cNvSpPr>
              <a:spLocks noChangeArrowheads="1"/>
            </p:cNvSpPr>
            <p:nvPr/>
          </p:nvSpPr>
          <p:spPr bwMode="auto">
            <a:xfrm>
              <a:off x="4674" y="2732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1299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855" y="304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1297" name="Rectangle 1"/>
          <p:cNvSpPr>
            <a:spLocks noChangeArrowheads="1"/>
          </p:cNvSpPr>
          <p:nvPr/>
        </p:nvSpPr>
        <p:spPr bwMode="auto">
          <a:xfrm>
            <a:off x="397843" y="156197"/>
            <a:ext cx="8531225" cy="18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đúng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2000 d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30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= ….. m</a:t>
            </a:r>
            <a:r>
              <a:rPr lang="en-US" sz="4000" b="1" baseline="30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en-US" sz="28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801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2.14616E-6 L -0.00104 -0.07216 " pathEditMode="relative" rAng="0" ptsTypes="AA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0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5" grpId="0" animBg="1"/>
      <p:bldP spid="1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7944" y="116632"/>
            <a:ext cx="8686800" cy="2068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20cm,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16cm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10cm.</a:t>
            </a:r>
          </a:p>
        </p:txBody>
      </p:sp>
      <p:sp>
        <p:nvSpPr>
          <p:cNvPr id="3369" name="Line 3368"/>
          <p:cNvSpPr>
            <a:spLocks noChangeShapeType="1"/>
          </p:cNvSpPr>
          <p:nvPr/>
        </p:nvSpPr>
        <p:spPr bwMode="auto">
          <a:xfrm flipH="1">
            <a:off x="952500" y="5955084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395" name="Group 3394"/>
          <p:cNvGrpSpPr/>
          <p:nvPr/>
        </p:nvGrpSpPr>
        <p:grpSpPr>
          <a:xfrm>
            <a:off x="1162050" y="2297484"/>
            <a:ext cx="5924550" cy="3668713"/>
            <a:chOff x="952500" y="2297484"/>
            <a:chExt cx="5924550" cy="3668713"/>
          </a:xfrm>
        </p:grpSpPr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 flipH="1">
              <a:off x="2209800" y="2297484"/>
              <a:ext cx="76200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6858000" y="2297484"/>
              <a:ext cx="1588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94" name="Group 3393"/>
            <p:cNvGrpSpPr/>
            <p:nvPr/>
          </p:nvGrpSpPr>
          <p:grpSpPr>
            <a:xfrm>
              <a:off x="952500" y="2297484"/>
              <a:ext cx="5924550" cy="3668713"/>
              <a:chOff x="952500" y="2297484"/>
              <a:chExt cx="5924550" cy="3668713"/>
            </a:xfrm>
          </p:grpSpPr>
          <p:cxnSp>
            <p:nvCxnSpPr>
              <p:cNvPr id="3" name="AutoShape 2"/>
              <p:cNvCxnSpPr>
                <a:cxnSpLocks noChangeShapeType="1"/>
              </p:cNvCxnSpPr>
              <p:nvPr/>
            </p:nvCxnSpPr>
            <p:spPr bwMode="auto">
              <a:xfrm>
                <a:off x="2209800" y="4735884"/>
                <a:ext cx="4648200" cy="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" name="AutoShape 3"/>
              <p:cNvCxnSpPr>
                <a:cxnSpLocks noChangeShapeType="1"/>
                <a:stCxn id="3369" idx="1"/>
              </p:cNvCxnSpPr>
              <p:nvPr/>
            </p:nvCxnSpPr>
            <p:spPr bwMode="auto">
              <a:xfrm>
                <a:off x="952500" y="5955085"/>
                <a:ext cx="4686300" cy="11112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990600" y="4735884"/>
                <a:ext cx="1219200" cy="121920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5638800" y="4735884"/>
                <a:ext cx="1238250" cy="1219200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68" name="AutoShape 3367"/>
              <p:cNvCxnSpPr>
                <a:cxnSpLocks noChangeShapeType="1"/>
              </p:cNvCxnSpPr>
              <p:nvPr/>
            </p:nvCxnSpPr>
            <p:spPr bwMode="auto">
              <a:xfrm>
                <a:off x="5562600" y="3592884"/>
                <a:ext cx="74870" cy="2367756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70" name="Line 3369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4572000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1" name="Line 3370"/>
              <p:cNvSpPr>
                <a:spLocks noChangeShapeType="1"/>
              </p:cNvSpPr>
              <p:nvPr/>
            </p:nvSpPr>
            <p:spPr bwMode="auto">
              <a:xfrm flipH="1">
                <a:off x="5562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2" name="Line 3371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0" cy="23622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3" name="Line 3372"/>
              <p:cNvSpPr>
                <a:spLocks noChangeShapeType="1"/>
              </p:cNvSpPr>
              <p:nvPr/>
            </p:nvSpPr>
            <p:spPr bwMode="auto">
              <a:xfrm flipH="1">
                <a:off x="990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4" name="Line 3373"/>
              <p:cNvSpPr>
                <a:spLocks noChangeShapeType="1"/>
              </p:cNvSpPr>
              <p:nvPr/>
            </p:nvSpPr>
            <p:spPr bwMode="auto">
              <a:xfrm>
                <a:off x="2286000" y="2297484"/>
                <a:ext cx="457200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75" name="Text Box 3374"/>
          <p:cNvSpPr txBox="1">
            <a:spLocks noChangeArrowheads="1"/>
          </p:cNvSpPr>
          <p:nvPr/>
        </p:nvSpPr>
        <p:spPr bwMode="auto">
          <a:xfrm>
            <a:off x="2915816" y="836712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20cm</a:t>
            </a:r>
          </a:p>
        </p:txBody>
      </p:sp>
      <p:sp>
        <p:nvSpPr>
          <p:cNvPr id="3376" name="Text Box 3375"/>
          <p:cNvSpPr txBox="1">
            <a:spLocks noChangeArrowheads="1"/>
          </p:cNvSpPr>
          <p:nvPr/>
        </p:nvSpPr>
        <p:spPr bwMode="auto">
          <a:xfrm>
            <a:off x="6778898" y="836712"/>
            <a:ext cx="14655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16cm</a:t>
            </a:r>
          </a:p>
        </p:txBody>
      </p:sp>
      <p:sp>
        <p:nvSpPr>
          <p:cNvPr id="3377" name="Text Box 3376"/>
          <p:cNvSpPr txBox="1">
            <a:spLocks noChangeArrowheads="1"/>
          </p:cNvSpPr>
          <p:nvPr/>
        </p:nvSpPr>
        <p:spPr bwMode="auto">
          <a:xfrm>
            <a:off x="1979712" y="1486525"/>
            <a:ext cx="1475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10cm</a:t>
            </a:r>
          </a:p>
        </p:txBody>
      </p:sp>
      <p:grpSp>
        <p:nvGrpSpPr>
          <p:cNvPr id="3379" name="Group 3394"/>
          <p:cNvGrpSpPr>
            <a:grpSpLocks/>
          </p:cNvGrpSpPr>
          <p:nvPr/>
        </p:nvGrpSpPr>
        <p:grpSpPr bwMode="auto">
          <a:xfrm>
            <a:off x="7715250" y="5802684"/>
            <a:ext cx="1219200" cy="609600"/>
            <a:chOff x="4860" y="2352"/>
            <a:chExt cx="768" cy="384"/>
          </a:xfrm>
        </p:grpSpPr>
        <p:sp>
          <p:nvSpPr>
            <p:cNvPr id="3380" name="AutoShape 3379"/>
            <p:cNvSpPr>
              <a:spLocks noChangeArrowheads="1"/>
            </p:cNvSpPr>
            <p:nvPr/>
          </p:nvSpPr>
          <p:spPr bwMode="auto">
            <a:xfrm>
              <a:off x="4896" y="2352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" name="Text Box 3380"/>
            <p:cNvSpPr txBox="1">
              <a:spLocks noChangeArrowheads="1"/>
            </p:cNvSpPr>
            <p:nvPr/>
          </p:nvSpPr>
          <p:spPr bwMode="auto">
            <a:xfrm>
              <a:off x="4860" y="2498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cm</a:t>
              </a:r>
              <a:r>
                <a:rPr lang="en-US" b="1" baseline="30000">
                  <a:solidFill>
                    <a:srgbClr val="FFFFFF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396" name="TextBox 3395"/>
          <p:cNvSpPr txBox="1"/>
          <p:nvPr/>
        </p:nvSpPr>
        <p:spPr>
          <a:xfrm>
            <a:off x="2051720" y="82772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97" name="TextBox 3396"/>
          <p:cNvSpPr txBox="1"/>
          <p:nvPr/>
        </p:nvSpPr>
        <p:spPr>
          <a:xfrm>
            <a:off x="5649416" y="836712"/>
            <a:ext cx="13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98" name="TextBox 3397"/>
          <p:cNvSpPr txBox="1"/>
          <p:nvPr/>
        </p:nvSpPr>
        <p:spPr>
          <a:xfrm>
            <a:off x="1187624" y="14847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1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3.61111E-6 0.75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844E-6 L 0.09705 0.16443 C 0.11892 0.19912 0.13125 0.25093 0.13125 0.30481 C 0.13125 0.36633 0.11892 0.41536 0.09705 0.45005 L 0 0.61448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3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30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89 -0.00832 L -0.0835 0.11356 C -0.05399 0.13969 -0.0375 0.17808 -0.0375 0.21832 C -0.0375 0.26388 -0.05399 0.30019 -0.0835 0.32609 L -0.21389 0.44843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5" grpId="0"/>
      <p:bldP spid="3375" grpId="1"/>
      <p:bldP spid="3376" grpId="0"/>
      <p:bldP spid="3376" grpId="1"/>
      <p:bldP spid="3377" grpId="0"/>
      <p:bldP spid="3377" grpId="1"/>
      <p:bldP spid="3396" grpId="0"/>
      <p:bldP spid="3397" grpId="0"/>
      <p:bldP spid="3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78" name="AutoShape 2"/>
          <p:cNvCxnSpPr>
            <a:cxnSpLocks noChangeShapeType="1"/>
          </p:cNvCxnSpPr>
          <p:nvPr/>
        </p:nvCxnSpPr>
        <p:spPr bwMode="auto">
          <a:xfrm>
            <a:off x="2209800" y="2667000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79" name="AutoShape 3"/>
          <p:cNvCxnSpPr>
            <a:cxnSpLocks noChangeShapeType="1"/>
            <a:stCxn id="79144" idx="1"/>
          </p:cNvCxnSpPr>
          <p:nvPr/>
        </p:nvCxnSpPr>
        <p:spPr bwMode="auto">
          <a:xfrm>
            <a:off x="952500" y="3886201"/>
            <a:ext cx="4686300" cy="11112"/>
          </a:xfrm>
          <a:prstGeom prst="straightConnector1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" name="AutoShape 4"/>
          <p:cNvCxnSpPr>
            <a:cxnSpLocks noChangeShapeType="1"/>
          </p:cNvCxnSpPr>
          <p:nvPr/>
        </p:nvCxnSpPr>
        <p:spPr bwMode="auto">
          <a:xfrm flipH="1">
            <a:off x="990600" y="2667000"/>
            <a:ext cx="1219200" cy="12192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" name="AutoShape 5"/>
          <p:cNvCxnSpPr>
            <a:cxnSpLocks noChangeShapeType="1"/>
          </p:cNvCxnSpPr>
          <p:nvPr/>
        </p:nvCxnSpPr>
        <p:spPr bwMode="auto">
          <a:xfrm flipH="1">
            <a:off x="5638800" y="2667000"/>
            <a:ext cx="1238250" cy="1219200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" name="AutoShape 6"/>
          <p:cNvCxnSpPr>
            <a:cxnSpLocks noChangeShapeType="1"/>
          </p:cNvCxnSpPr>
          <p:nvPr/>
        </p:nvCxnSpPr>
        <p:spPr bwMode="auto">
          <a:xfrm flipH="1">
            <a:off x="2209800" y="228600"/>
            <a:ext cx="76200" cy="2438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3" name="AutoShape 7"/>
          <p:cNvCxnSpPr>
            <a:cxnSpLocks noChangeShapeType="1"/>
          </p:cNvCxnSpPr>
          <p:nvPr/>
        </p:nvCxnSpPr>
        <p:spPr bwMode="auto">
          <a:xfrm>
            <a:off x="6858000" y="228600"/>
            <a:ext cx="1588" cy="2438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2133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2362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2590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2819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3048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3276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3505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AutoShape 16"/>
          <p:cNvSpPr>
            <a:spLocks noChangeArrowheads="1"/>
          </p:cNvSpPr>
          <p:nvPr/>
        </p:nvSpPr>
        <p:spPr bwMode="auto">
          <a:xfrm>
            <a:off x="3962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3" name="AutoShape 17"/>
          <p:cNvSpPr>
            <a:spLocks noChangeArrowheads="1"/>
          </p:cNvSpPr>
          <p:nvPr/>
        </p:nvSpPr>
        <p:spPr bwMode="auto">
          <a:xfrm>
            <a:off x="4191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4" name="AutoShape 18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5" name="AutoShape 19"/>
          <p:cNvSpPr>
            <a:spLocks noChangeArrowheads="1"/>
          </p:cNvSpPr>
          <p:nvPr/>
        </p:nvSpPr>
        <p:spPr bwMode="auto">
          <a:xfrm>
            <a:off x="4648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6" name="AutoShape 20"/>
          <p:cNvSpPr>
            <a:spLocks noChangeArrowheads="1"/>
          </p:cNvSpPr>
          <p:nvPr/>
        </p:nvSpPr>
        <p:spPr bwMode="auto">
          <a:xfrm>
            <a:off x="4876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5105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8" name="AutoShape 22"/>
          <p:cNvSpPr>
            <a:spLocks noChangeArrowheads="1"/>
          </p:cNvSpPr>
          <p:nvPr/>
        </p:nvSpPr>
        <p:spPr bwMode="auto">
          <a:xfrm>
            <a:off x="5334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9" name="AutoShape 23"/>
          <p:cNvSpPr>
            <a:spLocks noChangeArrowheads="1"/>
          </p:cNvSpPr>
          <p:nvPr/>
        </p:nvSpPr>
        <p:spPr bwMode="auto">
          <a:xfrm>
            <a:off x="5562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5791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6019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auto">
          <a:xfrm>
            <a:off x="6248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>
            <a:off x="6477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057400" y="2438400"/>
            <a:ext cx="4724400" cy="381000"/>
            <a:chOff x="1296" y="1152"/>
            <a:chExt cx="2976" cy="240"/>
          </a:xfrm>
        </p:grpSpPr>
        <p:sp>
          <p:nvSpPr>
            <p:cNvPr id="75805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06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07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08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09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0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1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2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3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4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5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6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7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8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19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0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1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2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3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4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981200" y="2514600"/>
            <a:ext cx="4724400" cy="381000"/>
            <a:chOff x="1248" y="1392"/>
            <a:chExt cx="2976" cy="240"/>
          </a:xfrm>
        </p:grpSpPr>
        <p:sp>
          <p:nvSpPr>
            <p:cNvPr id="75826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7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8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29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0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1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2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3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4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5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6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7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8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39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0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1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2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3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4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5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05000" y="2590800"/>
            <a:ext cx="4724400" cy="381000"/>
            <a:chOff x="672" y="3216"/>
            <a:chExt cx="2976" cy="240"/>
          </a:xfrm>
        </p:grpSpPr>
        <p:sp>
          <p:nvSpPr>
            <p:cNvPr id="75847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8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49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0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1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2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3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4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5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6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7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8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59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0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1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2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3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4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5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6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1828800" y="2667000"/>
            <a:ext cx="4724400" cy="381000"/>
            <a:chOff x="672" y="3216"/>
            <a:chExt cx="2976" cy="240"/>
          </a:xfrm>
        </p:grpSpPr>
        <p:sp>
          <p:nvSpPr>
            <p:cNvPr id="75868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69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0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1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2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3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4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5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6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7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8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79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0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1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2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3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4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5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6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87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1752600" y="2743200"/>
            <a:ext cx="4724400" cy="381000"/>
            <a:chOff x="672" y="3216"/>
            <a:chExt cx="2976" cy="240"/>
          </a:xfrm>
        </p:grpSpPr>
        <p:sp>
          <p:nvSpPr>
            <p:cNvPr id="75889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0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1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2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3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4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5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6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7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8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899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0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1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2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3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4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5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6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7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08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1676400" y="2819400"/>
            <a:ext cx="4724400" cy="381000"/>
            <a:chOff x="672" y="3216"/>
            <a:chExt cx="2976" cy="240"/>
          </a:xfrm>
        </p:grpSpPr>
        <p:sp>
          <p:nvSpPr>
            <p:cNvPr id="75910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1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2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3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4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5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6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7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8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19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0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1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2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3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4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5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6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7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8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29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154"/>
          <p:cNvGrpSpPr>
            <a:grpSpLocks/>
          </p:cNvGrpSpPr>
          <p:nvPr/>
        </p:nvGrpSpPr>
        <p:grpSpPr bwMode="auto">
          <a:xfrm>
            <a:off x="1600200" y="2895600"/>
            <a:ext cx="4724400" cy="381000"/>
            <a:chOff x="672" y="3216"/>
            <a:chExt cx="2976" cy="240"/>
          </a:xfrm>
        </p:grpSpPr>
        <p:sp>
          <p:nvSpPr>
            <p:cNvPr id="75931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2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3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4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5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6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7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8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39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0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1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2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3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4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5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6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7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8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49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0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175"/>
          <p:cNvGrpSpPr>
            <a:grpSpLocks/>
          </p:cNvGrpSpPr>
          <p:nvPr/>
        </p:nvGrpSpPr>
        <p:grpSpPr bwMode="auto">
          <a:xfrm>
            <a:off x="1524000" y="2971800"/>
            <a:ext cx="4724400" cy="381000"/>
            <a:chOff x="672" y="3216"/>
            <a:chExt cx="2976" cy="240"/>
          </a:xfrm>
        </p:grpSpPr>
        <p:sp>
          <p:nvSpPr>
            <p:cNvPr id="75952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3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4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5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6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7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8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59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0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1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2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3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4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5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6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7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8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69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0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1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96"/>
          <p:cNvGrpSpPr>
            <a:grpSpLocks/>
          </p:cNvGrpSpPr>
          <p:nvPr/>
        </p:nvGrpSpPr>
        <p:grpSpPr bwMode="auto">
          <a:xfrm>
            <a:off x="1447800" y="3048000"/>
            <a:ext cx="4724400" cy="381000"/>
            <a:chOff x="672" y="3216"/>
            <a:chExt cx="2976" cy="240"/>
          </a:xfrm>
        </p:grpSpPr>
        <p:sp>
          <p:nvSpPr>
            <p:cNvPr id="75973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4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5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6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7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8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79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0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1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2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3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4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5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6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7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8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89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0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1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2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217"/>
          <p:cNvGrpSpPr>
            <a:grpSpLocks/>
          </p:cNvGrpSpPr>
          <p:nvPr/>
        </p:nvGrpSpPr>
        <p:grpSpPr bwMode="auto">
          <a:xfrm>
            <a:off x="1371600" y="3124200"/>
            <a:ext cx="4724400" cy="381000"/>
            <a:chOff x="672" y="3216"/>
            <a:chExt cx="2976" cy="240"/>
          </a:xfrm>
        </p:grpSpPr>
        <p:sp>
          <p:nvSpPr>
            <p:cNvPr id="75994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5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6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7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8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999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0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1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2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3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4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5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6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7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8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09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0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1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2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3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238"/>
          <p:cNvGrpSpPr>
            <a:grpSpLocks/>
          </p:cNvGrpSpPr>
          <p:nvPr/>
        </p:nvGrpSpPr>
        <p:grpSpPr bwMode="auto">
          <a:xfrm>
            <a:off x="1295400" y="3200400"/>
            <a:ext cx="4724400" cy="381000"/>
            <a:chOff x="672" y="3216"/>
            <a:chExt cx="2976" cy="240"/>
          </a:xfrm>
        </p:grpSpPr>
        <p:sp>
          <p:nvSpPr>
            <p:cNvPr id="76015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6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7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8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19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0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1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2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3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4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5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6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7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8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29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0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1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2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3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4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259"/>
          <p:cNvGrpSpPr>
            <a:grpSpLocks/>
          </p:cNvGrpSpPr>
          <p:nvPr/>
        </p:nvGrpSpPr>
        <p:grpSpPr bwMode="auto">
          <a:xfrm>
            <a:off x="1219200" y="3276600"/>
            <a:ext cx="4724400" cy="381000"/>
            <a:chOff x="672" y="3216"/>
            <a:chExt cx="2976" cy="240"/>
          </a:xfrm>
        </p:grpSpPr>
        <p:sp>
          <p:nvSpPr>
            <p:cNvPr id="76036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7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8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39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0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1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2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3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4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5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6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7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8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49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0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1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2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3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4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5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Group 280"/>
          <p:cNvGrpSpPr>
            <a:grpSpLocks/>
          </p:cNvGrpSpPr>
          <p:nvPr/>
        </p:nvGrpSpPr>
        <p:grpSpPr bwMode="auto">
          <a:xfrm>
            <a:off x="1143000" y="3352800"/>
            <a:ext cx="4724400" cy="381000"/>
            <a:chOff x="672" y="3216"/>
            <a:chExt cx="2976" cy="240"/>
          </a:xfrm>
        </p:grpSpPr>
        <p:sp>
          <p:nvSpPr>
            <p:cNvPr id="76057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8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59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0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1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2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3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4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5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6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7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8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69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0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1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2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3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4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5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6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301"/>
          <p:cNvGrpSpPr>
            <a:grpSpLocks/>
          </p:cNvGrpSpPr>
          <p:nvPr/>
        </p:nvGrpSpPr>
        <p:grpSpPr bwMode="auto">
          <a:xfrm>
            <a:off x="1066800" y="3429000"/>
            <a:ext cx="4724400" cy="381000"/>
            <a:chOff x="672" y="3216"/>
            <a:chExt cx="2976" cy="240"/>
          </a:xfrm>
        </p:grpSpPr>
        <p:sp>
          <p:nvSpPr>
            <p:cNvPr id="76078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79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0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1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2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3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4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5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6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7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8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89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0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1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2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3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4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5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6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097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322"/>
          <p:cNvGrpSpPr>
            <a:grpSpLocks/>
          </p:cNvGrpSpPr>
          <p:nvPr/>
        </p:nvGrpSpPr>
        <p:grpSpPr bwMode="auto">
          <a:xfrm>
            <a:off x="990600" y="3505200"/>
            <a:ext cx="4724400" cy="381000"/>
            <a:chOff x="672" y="3216"/>
            <a:chExt cx="2976" cy="240"/>
          </a:xfrm>
        </p:grpSpPr>
        <p:sp>
          <p:nvSpPr>
            <p:cNvPr id="76099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0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1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2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3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4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5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6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7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8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09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0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1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2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3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4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5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6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7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18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" name="Group 343"/>
          <p:cNvGrpSpPr>
            <a:grpSpLocks/>
          </p:cNvGrpSpPr>
          <p:nvPr/>
        </p:nvGrpSpPr>
        <p:grpSpPr bwMode="auto">
          <a:xfrm>
            <a:off x="990600" y="2133600"/>
            <a:ext cx="5867400" cy="1524000"/>
            <a:chOff x="624" y="960"/>
            <a:chExt cx="3696" cy="960"/>
          </a:xfrm>
        </p:grpSpPr>
        <p:sp>
          <p:nvSpPr>
            <p:cNvPr id="76120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1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2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3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4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5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6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7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8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29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0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1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2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3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4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5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6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7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8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139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6141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2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3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4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5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6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7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8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49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0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1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2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3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4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5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6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7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8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59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0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6162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3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4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5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6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7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8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69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0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1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2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3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4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5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6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7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8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79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0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1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6183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4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5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6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7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8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89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0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1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2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3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4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5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6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7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8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99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0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1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2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1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6204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5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6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7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8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09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0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1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2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3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4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5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6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7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8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19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0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1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2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3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6225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6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7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8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29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0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1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2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3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4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5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6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7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8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39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0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1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2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3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4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6246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7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8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49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0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1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2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3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4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5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6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7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8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59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0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1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2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3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4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5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6267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8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69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0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1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2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3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4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5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6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7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8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79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0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1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2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3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4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5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6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6288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89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0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1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2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3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4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5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6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7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8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99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0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1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2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3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4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5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6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07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630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1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2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6330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1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2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3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4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5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6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7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8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39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0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1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2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3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4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5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6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7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8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49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8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6351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2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3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4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5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6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7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8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59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0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1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2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3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4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5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6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7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8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69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0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6372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3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4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5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6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7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8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79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0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1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2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3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4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5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6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7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8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89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0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1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6393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4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5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6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7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8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99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0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1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2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3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4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5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6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7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8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09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0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1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2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6414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5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6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7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8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19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0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1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2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3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4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5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6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7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8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29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0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1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2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3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825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6435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6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7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8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39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0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1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2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3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4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5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6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7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8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49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50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51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52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53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54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9122" name="Group 679"/>
          <p:cNvGrpSpPr>
            <a:grpSpLocks/>
          </p:cNvGrpSpPr>
          <p:nvPr/>
        </p:nvGrpSpPr>
        <p:grpSpPr bwMode="auto">
          <a:xfrm>
            <a:off x="990600" y="1905000"/>
            <a:ext cx="5867400" cy="1524000"/>
            <a:chOff x="624" y="960"/>
            <a:chExt cx="3696" cy="960"/>
          </a:xfrm>
        </p:grpSpPr>
        <p:sp>
          <p:nvSpPr>
            <p:cNvPr id="76456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57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58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59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0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1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2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3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4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5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6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7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8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69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70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71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72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73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74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475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9154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6477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78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79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0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1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2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3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4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5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6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7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8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89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0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1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2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3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4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5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6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9159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6498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99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0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1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2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3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4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5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6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7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8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09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0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1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2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3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4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5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6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17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9167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6519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0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1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2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3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4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5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6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7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8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29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0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1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2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3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4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5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6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7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38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846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6540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1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2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3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4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5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6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7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8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49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0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1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2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3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4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5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6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7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8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59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867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6561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2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3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4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5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6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7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8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69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0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1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2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3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4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5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6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7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8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79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0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888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6582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3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4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5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6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7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8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89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0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1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2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3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4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5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6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7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8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99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0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1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909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6603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4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5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6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7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8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09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0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1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2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3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4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5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6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7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8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19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0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1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2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930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6624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5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6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7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8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29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0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1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2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3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4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5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6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7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8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39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0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1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2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3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951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664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4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5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972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6666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7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8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69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0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1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2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3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4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5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6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7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8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79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0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1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2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3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4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5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5993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6687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8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89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0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1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2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3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4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5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6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7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8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99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0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1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2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3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4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5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6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014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6708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09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0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1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2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3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4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5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6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7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8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19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0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1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2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3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4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5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6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27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035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6729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0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1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2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3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4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5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6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7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8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39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0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1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2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3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4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5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6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7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48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056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6750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1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2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3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4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5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6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7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8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59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0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1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2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3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4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5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6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7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8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69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077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6771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2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3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4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5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6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7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8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79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0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1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2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3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4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5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6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7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8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89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90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6098" name="Group 1015"/>
          <p:cNvGrpSpPr>
            <a:grpSpLocks/>
          </p:cNvGrpSpPr>
          <p:nvPr/>
        </p:nvGrpSpPr>
        <p:grpSpPr bwMode="auto">
          <a:xfrm>
            <a:off x="990600" y="1676400"/>
            <a:ext cx="5867400" cy="1524000"/>
            <a:chOff x="624" y="960"/>
            <a:chExt cx="3696" cy="960"/>
          </a:xfrm>
        </p:grpSpPr>
        <p:sp>
          <p:nvSpPr>
            <p:cNvPr id="76792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3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4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5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6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7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8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799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0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1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2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3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4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5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6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7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8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9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10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11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6119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6813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4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5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6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7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8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9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0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1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2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3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4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5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6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7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8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29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0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1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2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140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6834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5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6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7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8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39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0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1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2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3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4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5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6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7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8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49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0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1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2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3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161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6855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6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7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8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59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0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1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2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3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4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5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6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7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8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69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0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1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2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3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4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182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6876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7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8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79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0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1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2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3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4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5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6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7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8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9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0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1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2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3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4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5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203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6897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8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99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0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1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2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3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4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5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6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7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8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9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0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1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2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3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4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5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6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224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6918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9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0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1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2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3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4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5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6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7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8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9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0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1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2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3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4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5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6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37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245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6939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0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1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2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3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4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5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6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7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8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9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0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1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2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3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4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5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6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7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8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266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6960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1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2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3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4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5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6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7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8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69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0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1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2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3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4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5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6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7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8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79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287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698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8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9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08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7002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3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4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5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6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7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8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09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0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1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2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3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4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5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6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7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8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19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0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1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29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7023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4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5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6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7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8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29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0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1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2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3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4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5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6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7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8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39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0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1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2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50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044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5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6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7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8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49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0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1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2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3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4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5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6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7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8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59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0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1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2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3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71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7065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6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7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8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69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0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1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2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3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4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5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6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7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8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79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0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1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2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3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4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92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7086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7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8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89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0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1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2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3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4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5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6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7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8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9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0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1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2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3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4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5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413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7107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8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09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0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1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2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3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4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5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6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7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8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19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0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1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2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3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4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5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26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6434" name="Group 1351"/>
          <p:cNvGrpSpPr>
            <a:grpSpLocks/>
          </p:cNvGrpSpPr>
          <p:nvPr/>
        </p:nvGrpSpPr>
        <p:grpSpPr bwMode="auto">
          <a:xfrm>
            <a:off x="990600" y="1447800"/>
            <a:ext cx="5867400" cy="1524000"/>
            <a:chOff x="624" y="960"/>
            <a:chExt cx="3696" cy="960"/>
          </a:xfrm>
        </p:grpSpPr>
        <p:sp>
          <p:nvSpPr>
            <p:cNvPr id="77128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29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0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1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2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3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4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5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6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7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8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39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0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1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2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3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4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5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6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147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6455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7149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0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1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2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3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4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5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6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7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8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59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0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1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2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3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4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5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6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7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68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476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7170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1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2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3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4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5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6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7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8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79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0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1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2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3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4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5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6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7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8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89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497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7191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2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3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4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5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6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7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8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99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0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1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2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3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4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5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6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7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8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09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0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518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7212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3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4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5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6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7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8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19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0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1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2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3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4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5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6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7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8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29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0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1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539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7233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4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5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6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7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8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39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0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1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2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3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4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5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6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7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8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49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0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1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2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560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7254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5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6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7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8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59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0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1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2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3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4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5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6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7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8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69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0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1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2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3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581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7275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6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7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8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79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0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1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2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3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4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5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6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7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8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89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0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1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2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3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4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02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7296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7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8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99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0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1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2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3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4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5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6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7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8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09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0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1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2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3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4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5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23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731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1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2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44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7338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39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0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1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2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3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4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5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6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7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8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49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0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1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2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3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4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5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6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57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65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7359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0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1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2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3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4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5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6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7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8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69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0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1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2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3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4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5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6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7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78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86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380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1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2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3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4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5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6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7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8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89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0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1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2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3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4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5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6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7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8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99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707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7401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2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3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4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5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6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7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8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09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0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1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2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3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4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5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6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7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8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19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0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728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7422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3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4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5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6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7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8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29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0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1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2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3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4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5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6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7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8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39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0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1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749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7443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4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5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6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7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8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49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0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1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2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3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4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5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6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7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8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59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60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61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62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6770" name="Group 1687"/>
          <p:cNvGrpSpPr>
            <a:grpSpLocks/>
          </p:cNvGrpSpPr>
          <p:nvPr/>
        </p:nvGrpSpPr>
        <p:grpSpPr bwMode="auto">
          <a:xfrm>
            <a:off x="990600" y="1219200"/>
            <a:ext cx="5867400" cy="1524000"/>
            <a:chOff x="624" y="960"/>
            <a:chExt cx="3696" cy="960"/>
          </a:xfrm>
        </p:grpSpPr>
        <p:sp>
          <p:nvSpPr>
            <p:cNvPr id="77464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65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66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67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68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69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0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1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2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3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4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5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6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7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8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79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80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81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82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483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6791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7485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86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87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88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89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0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1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2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3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4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5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6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7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8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99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0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1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2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3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4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812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7506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7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8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09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0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1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2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3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4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5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6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7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8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19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0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1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2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3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4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5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833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7527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8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29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0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1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2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3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4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5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6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7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8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39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0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1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2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3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4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5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6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854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7548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49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0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1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2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3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4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5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6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7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8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59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0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1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2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3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4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5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6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67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875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7569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0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1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2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3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4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5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6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7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8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79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0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1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2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3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4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5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6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7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88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896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7590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1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2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3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4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5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6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7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8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99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0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1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2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3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4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5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6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7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8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09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917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7611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2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3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4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5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6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7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8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19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0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1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2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3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4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5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6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7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8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29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0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938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7632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3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4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5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6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7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8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39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0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1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2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3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4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5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6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7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8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49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0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1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959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765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5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6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980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7674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5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6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7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8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79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0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1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2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3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4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5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6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7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8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89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0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1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2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3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001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7695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6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7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8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99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0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1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2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3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4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5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6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7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8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09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0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1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2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3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4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022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716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7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8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19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0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1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2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3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4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5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6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7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8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29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0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1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2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3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4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5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043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7737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8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39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0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1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2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3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4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5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6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7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8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49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0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1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2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3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4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5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6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064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7758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59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0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1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2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3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4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5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6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7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8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69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0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1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2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3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4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5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6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77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085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7779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0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1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2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3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4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5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6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7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8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89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0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1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2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3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4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5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6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7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98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7106" name="Group 2023"/>
          <p:cNvGrpSpPr>
            <a:grpSpLocks/>
          </p:cNvGrpSpPr>
          <p:nvPr/>
        </p:nvGrpSpPr>
        <p:grpSpPr bwMode="auto">
          <a:xfrm>
            <a:off x="990600" y="990600"/>
            <a:ext cx="5867400" cy="1524000"/>
            <a:chOff x="624" y="960"/>
            <a:chExt cx="3696" cy="960"/>
          </a:xfrm>
        </p:grpSpPr>
        <p:sp>
          <p:nvSpPr>
            <p:cNvPr id="77800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1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2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3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4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5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6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7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8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09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0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1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2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3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4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5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6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7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8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19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7127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7821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2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3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4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5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6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7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8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29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0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1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2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3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4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5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6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7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8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39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0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148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7842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3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4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5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6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7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8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49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0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1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2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3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4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5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6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7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8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59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0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1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169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7863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4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5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6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7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8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69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0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1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2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3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4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5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6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7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8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79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0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1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2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190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7884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5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6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7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8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89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0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1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2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3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4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5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6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7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8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99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0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1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2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3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211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7905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6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7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8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09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0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1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2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3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4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5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6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7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8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19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0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1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2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3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4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232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7926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7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8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29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0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1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2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3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4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5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6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7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8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39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0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1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2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3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4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5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253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7947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8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49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0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1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2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3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4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5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6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7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8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59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0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1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2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3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4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5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6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274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7968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69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0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1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2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3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4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5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6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7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8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79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0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1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2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3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4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5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6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87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295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798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9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0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316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8010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1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2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3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4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5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6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7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8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19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0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1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2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3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4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5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6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7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8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29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337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8031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2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3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4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5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6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7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8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39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0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1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2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3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4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5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6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7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8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49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0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358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8052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3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4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5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6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7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8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59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0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1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2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3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4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5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6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7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8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69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0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1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379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8073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4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5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6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7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8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79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0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1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2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3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4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5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6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7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8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89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0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1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2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400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8094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5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6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7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8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99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0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1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2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3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4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5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6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7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8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09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0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1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2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3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421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8115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6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7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8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19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0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1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2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3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4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5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6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7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8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29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30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31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32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33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34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7442" name="Group 2359"/>
          <p:cNvGrpSpPr>
            <a:grpSpLocks/>
          </p:cNvGrpSpPr>
          <p:nvPr/>
        </p:nvGrpSpPr>
        <p:grpSpPr bwMode="auto">
          <a:xfrm>
            <a:off x="990600" y="762000"/>
            <a:ext cx="5867400" cy="1524000"/>
            <a:chOff x="624" y="960"/>
            <a:chExt cx="3696" cy="960"/>
          </a:xfrm>
        </p:grpSpPr>
        <p:sp>
          <p:nvSpPr>
            <p:cNvPr id="78136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37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38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39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0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1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2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3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4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5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6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7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8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49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50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51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52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53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54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155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7463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8157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58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59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0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1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2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3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4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5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6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7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8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69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0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1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2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3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4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5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6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484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8178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79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0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1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2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3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4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5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6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7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8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89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0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1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2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3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4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5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6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97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505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8199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0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1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2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3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4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5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6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7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8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09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0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1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2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3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4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5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6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7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18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526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8220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1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2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3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4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5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6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7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8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29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0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1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2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3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4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5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6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7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8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39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547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8241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2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3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4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5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6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7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8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49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0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1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2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3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4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5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6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7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8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59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0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568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8262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3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4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5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6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7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8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69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0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1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2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3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4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5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6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7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8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79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0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1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589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8283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4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5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6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7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8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89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0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1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2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3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4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5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6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7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8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99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0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1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2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610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8304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5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6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7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8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09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0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1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2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3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4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5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6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7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8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19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0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1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2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3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631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832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2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3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652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8346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7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8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49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0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1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2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3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4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5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6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7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8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59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0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1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2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3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4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5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673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8367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8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69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0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1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2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3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4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5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6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7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8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79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0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1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2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3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4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5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6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694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8388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89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0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1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2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3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4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5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6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7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8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99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0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1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2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3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4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5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6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07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715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8409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0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1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2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3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4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5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6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7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8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19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0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1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2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3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4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5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6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7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28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736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8430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1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2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3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4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5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6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7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8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39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0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1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2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3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4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5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6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7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8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49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757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8451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2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3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4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5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6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7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8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59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0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1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2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3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4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5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6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7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8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69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70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7778" name="Group 2695"/>
          <p:cNvGrpSpPr>
            <a:grpSpLocks/>
          </p:cNvGrpSpPr>
          <p:nvPr/>
        </p:nvGrpSpPr>
        <p:grpSpPr bwMode="auto">
          <a:xfrm>
            <a:off x="990600" y="533400"/>
            <a:ext cx="5867400" cy="1524000"/>
            <a:chOff x="624" y="960"/>
            <a:chExt cx="3696" cy="960"/>
          </a:xfrm>
        </p:grpSpPr>
        <p:sp>
          <p:nvSpPr>
            <p:cNvPr id="78472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3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4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5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6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7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8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79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0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1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2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3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4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5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6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7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8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89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90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491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7799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8493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94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95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96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97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98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99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0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1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2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3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4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5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6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7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8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09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0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1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2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820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8514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5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6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7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8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19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0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1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2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3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4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5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6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7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8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29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0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1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2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3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841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8535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6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7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8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39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0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1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2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3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4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5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6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7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8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49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0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1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2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3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4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862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8556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7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8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59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0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1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2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3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4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5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6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7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8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69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0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1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2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3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4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5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883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8577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8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79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0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1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2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3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4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5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6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7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8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89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0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1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2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3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4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5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6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904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8598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99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0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1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2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3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4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5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6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7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8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09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0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1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2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3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4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5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6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17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925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8619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0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1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2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3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4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5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6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7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8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29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0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1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2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3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4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5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6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7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38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946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8640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1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2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3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4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5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6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7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8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49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0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1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2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3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4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5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6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7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8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59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967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866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6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7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988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8682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3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4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5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6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7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8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89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0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1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2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3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4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5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6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7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8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99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0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1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009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8703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4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5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6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7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8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09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0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1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2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3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4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5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6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7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8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19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0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1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2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030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8724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5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6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7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8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29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0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1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2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3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4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5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6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7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8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39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0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1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2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3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051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8745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6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7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8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49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0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1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2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3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4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5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6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7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8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59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0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1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2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3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4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072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8766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7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8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69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0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1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2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3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4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5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6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7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8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79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0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1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2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3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4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5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093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8787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8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89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0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1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2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3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4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5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6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7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8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99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0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1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2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3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4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5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06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8114" name="Group 3031"/>
          <p:cNvGrpSpPr>
            <a:grpSpLocks/>
          </p:cNvGrpSpPr>
          <p:nvPr/>
        </p:nvGrpSpPr>
        <p:grpSpPr bwMode="auto">
          <a:xfrm>
            <a:off x="990600" y="228600"/>
            <a:ext cx="5867400" cy="1524000"/>
            <a:chOff x="624" y="960"/>
            <a:chExt cx="3696" cy="960"/>
          </a:xfrm>
        </p:grpSpPr>
        <p:sp>
          <p:nvSpPr>
            <p:cNvPr id="78808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09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0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1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2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3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4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5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6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7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8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19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0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1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2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3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4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5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6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27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8135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78829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0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1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2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3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4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5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6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7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8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39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0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1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2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3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4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5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6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7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48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156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78850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1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2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3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4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5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6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7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8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59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0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1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2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3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4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5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6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7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8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69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177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78871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2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3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4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5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6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7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8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79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0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1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2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3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4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5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6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7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8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89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0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198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78892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3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4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5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6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7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8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99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0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1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2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3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4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5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6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7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8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09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0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1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219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78913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4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5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6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7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8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19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0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1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2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3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4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5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6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7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8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29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0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1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2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240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78934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5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6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7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8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39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0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1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2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3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4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5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6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7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8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49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0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1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2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3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261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78955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6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7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8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59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0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1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2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3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4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5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6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7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8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69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0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1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2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3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4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282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78976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7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8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79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0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1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2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3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4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5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6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7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8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89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0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1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2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3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4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5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303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7899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9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0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324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79018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19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0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1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2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3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4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5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6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7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8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29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0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1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2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3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4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5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6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37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345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039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0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1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2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3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4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5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6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7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8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49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0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1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2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3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4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5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6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7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58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366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9060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1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2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3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4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5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6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7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8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69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0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1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2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3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4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5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6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7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8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79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387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9081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2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3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4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5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6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7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8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89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0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1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2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3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4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5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6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7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8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99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0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408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9102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3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4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5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6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7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8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09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0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1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2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3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4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5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6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7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8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19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0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1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8429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9123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4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5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6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7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8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29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0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1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2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3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4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5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6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7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8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39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40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41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42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79143" name="AutoShape 3367"/>
          <p:cNvCxnSpPr>
            <a:cxnSpLocks noChangeShapeType="1"/>
          </p:cNvCxnSpPr>
          <p:nvPr/>
        </p:nvCxnSpPr>
        <p:spPr bwMode="auto">
          <a:xfrm>
            <a:off x="5562600" y="1524000"/>
            <a:ext cx="74870" cy="2367756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144" name="Line 3368"/>
          <p:cNvSpPr>
            <a:spLocks noChangeShapeType="1"/>
          </p:cNvSpPr>
          <p:nvPr/>
        </p:nvSpPr>
        <p:spPr bwMode="auto">
          <a:xfrm flipH="1">
            <a:off x="952500" y="388620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45" name="Line 3369"/>
          <p:cNvSpPr>
            <a:spLocks noChangeShapeType="1"/>
          </p:cNvSpPr>
          <p:nvPr/>
        </p:nvSpPr>
        <p:spPr bwMode="auto">
          <a:xfrm>
            <a:off x="990600" y="1524000"/>
            <a:ext cx="4572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46" name="Line 3370"/>
          <p:cNvSpPr>
            <a:spLocks noChangeShapeType="1"/>
          </p:cNvSpPr>
          <p:nvPr/>
        </p:nvSpPr>
        <p:spPr bwMode="auto">
          <a:xfrm flipH="1">
            <a:off x="5562600" y="228600"/>
            <a:ext cx="1295400" cy="1295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47" name="Line 3371"/>
          <p:cNvSpPr>
            <a:spLocks noChangeShapeType="1"/>
          </p:cNvSpPr>
          <p:nvPr/>
        </p:nvSpPr>
        <p:spPr bwMode="auto">
          <a:xfrm>
            <a:off x="990600" y="1524000"/>
            <a:ext cx="0" cy="2362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48" name="Line 3372"/>
          <p:cNvSpPr>
            <a:spLocks noChangeShapeType="1"/>
          </p:cNvSpPr>
          <p:nvPr/>
        </p:nvSpPr>
        <p:spPr bwMode="auto">
          <a:xfrm flipH="1">
            <a:off x="990600" y="228600"/>
            <a:ext cx="1295400" cy="1295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49" name="Line 3373"/>
          <p:cNvSpPr>
            <a:spLocks noChangeShapeType="1"/>
          </p:cNvSpPr>
          <p:nvPr/>
        </p:nvSpPr>
        <p:spPr bwMode="auto">
          <a:xfrm>
            <a:off x="2286000" y="228600"/>
            <a:ext cx="4572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0" name="Text Box 3374"/>
          <p:cNvSpPr txBox="1">
            <a:spLocks noChangeArrowheads="1"/>
          </p:cNvSpPr>
          <p:nvPr/>
        </p:nvSpPr>
        <p:spPr bwMode="auto">
          <a:xfrm>
            <a:off x="2743200" y="3886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latin typeface="Times New Roman" pitchFamily="18" charset="0"/>
              </a:rPr>
              <a:t>20cm</a:t>
            </a:r>
          </a:p>
        </p:txBody>
      </p:sp>
      <p:sp>
        <p:nvSpPr>
          <p:cNvPr id="79151" name="Text Box 3375"/>
          <p:cNvSpPr txBox="1">
            <a:spLocks noChangeArrowheads="1"/>
          </p:cNvSpPr>
          <p:nvPr/>
        </p:nvSpPr>
        <p:spPr bwMode="auto">
          <a:xfrm rot="-2891281">
            <a:off x="5842794" y="3007519"/>
            <a:ext cx="150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16cm</a:t>
            </a:r>
          </a:p>
        </p:txBody>
      </p:sp>
      <p:sp>
        <p:nvSpPr>
          <p:cNvPr id="79152" name="Text Box 3376"/>
          <p:cNvSpPr txBox="1">
            <a:spLocks noChangeArrowheads="1"/>
          </p:cNvSpPr>
          <p:nvPr/>
        </p:nvSpPr>
        <p:spPr bwMode="auto">
          <a:xfrm>
            <a:off x="0" y="2362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10cm</a:t>
            </a:r>
          </a:p>
        </p:txBody>
      </p:sp>
      <p:sp>
        <p:nvSpPr>
          <p:cNvPr id="79153" name="Text Box 3377"/>
          <p:cNvSpPr txBox="1">
            <a:spLocks noChangeArrowheads="1"/>
          </p:cNvSpPr>
          <p:nvPr/>
        </p:nvSpPr>
        <p:spPr bwMode="auto">
          <a:xfrm>
            <a:off x="304800" y="4293096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: 20 × 16 = 320 (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1cm</a:t>
            </a:r>
            <a:r>
              <a:rPr lang="en-US" sz="2800" b="1" baseline="30000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).</a:t>
            </a:r>
          </a:p>
        </p:txBody>
      </p:sp>
      <p:grpSp>
        <p:nvGrpSpPr>
          <p:cNvPr id="78450" name="Group 3394"/>
          <p:cNvGrpSpPr>
            <a:grpSpLocks/>
          </p:cNvGrpSpPr>
          <p:nvPr/>
        </p:nvGrpSpPr>
        <p:grpSpPr bwMode="auto">
          <a:xfrm>
            <a:off x="7715250" y="3733800"/>
            <a:ext cx="1219200" cy="609600"/>
            <a:chOff x="4860" y="2352"/>
            <a:chExt cx="768" cy="384"/>
          </a:xfrm>
        </p:grpSpPr>
        <p:sp>
          <p:nvSpPr>
            <p:cNvPr id="79155" name="AutoShape 3379"/>
            <p:cNvSpPr>
              <a:spLocks noChangeArrowheads="1"/>
            </p:cNvSpPr>
            <p:nvPr/>
          </p:nvSpPr>
          <p:spPr bwMode="auto">
            <a:xfrm>
              <a:off x="4896" y="2352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156" name="Text Box 3380"/>
            <p:cNvSpPr txBox="1">
              <a:spLocks noChangeArrowheads="1"/>
            </p:cNvSpPr>
            <p:nvPr/>
          </p:nvSpPr>
          <p:spPr bwMode="auto">
            <a:xfrm>
              <a:off x="4860" y="2498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cm</a:t>
              </a:r>
              <a:r>
                <a:rPr lang="en-US" b="1" baseline="30000">
                  <a:solidFill>
                    <a:srgbClr val="FFFFFF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79157" name="Text Box 3381"/>
          <p:cNvSpPr txBox="1">
            <a:spLocks noChangeArrowheads="1"/>
          </p:cNvSpPr>
          <p:nvPr/>
        </p:nvSpPr>
        <p:spPr bwMode="auto">
          <a:xfrm>
            <a:off x="304800" y="485298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10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: 320 × 10 = 3200 (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1cm</a:t>
            </a:r>
            <a:r>
              <a:rPr lang="en-US" sz="2800" b="1" baseline="30000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).</a:t>
            </a:r>
            <a:endParaRPr lang="en-US" sz="2800" b="1" baseline="30000" dirty="0">
              <a:latin typeface="Times New Roman" pitchFamily="18" charset="0"/>
            </a:endParaRPr>
          </a:p>
        </p:txBody>
      </p:sp>
      <p:sp>
        <p:nvSpPr>
          <p:cNvPr id="79158" name="Text Box 3382"/>
          <p:cNvSpPr txBox="1">
            <a:spLocks noChangeArrowheads="1"/>
          </p:cNvSpPr>
          <p:nvPr/>
        </p:nvSpPr>
        <p:spPr bwMode="auto">
          <a:xfrm>
            <a:off x="228600" y="5430838"/>
            <a:ext cx="922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Vậy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hộp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38B8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1038B8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79160" name="Text Box 3384"/>
          <p:cNvSpPr txBox="1">
            <a:spLocks noChangeArrowheads="1"/>
          </p:cNvSpPr>
          <p:nvPr/>
        </p:nvSpPr>
        <p:spPr bwMode="auto">
          <a:xfrm>
            <a:off x="990600" y="60340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</a:rPr>
              <a:t>20</a:t>
            </a:r>
          </a:p>
        </p:txBody>
      </p:sp>
      <p:grpSp>
        <p:nvGrpSpPr>
          <p:cNvPr id="78471" name="Group 3391"/>
          <p:cNvGrpSpPr>
            <a:grpSpLocks/>
          </p:cNvGrpSpPr>
          <p:nvPr/>
        </p:nvGrpSpPr>
        <p:grpSpPr bwMode="auto">
          <a:xfrm>
            <a:off x="1524000" y="6019800"/>
            <a:ext cx="1295400" cy="549275"/>
            <a:chOff x="768" y="3840"/>
            <a:chExt cx="816" cy="346"/>
          </a:xfrm>
        </p:grpSpPr>
        <p:sp>
          <p:nvSpPr>
            <p:cNvPr id="79161" name="Text Box 3385"/>
            <p:cNvSpPr txBox="1">
              <a:spLocks noChangeArrowheads="1"/>
            </p:cNvSpPr>
            <p:nvPr/>
          </p:nvSpPr>
          <p:spPr bwMode="auto">
            <a:xfrm>
              <a:off x="768" y="384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 ×</a:t>
              </a:r>
            </a:p>
          </p:txBody>
        </p:sp>
        <p:sp>
          <p:nvSpPr>
            <p:cNvPr id="79162" name="Text Box 3386"/>
            <p:cNvSpPr txBox="1">
              <a:spLocks noChangeArrowheads="1"/>
            </p:cNvSpPr>
            <p:nvPr/>
          </p:nvSpPr>
          <p:spPr bwMode="auto">
            <a:xfrm>
              <a:off x="1056" y="3859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latin typeface="Times New Roman" pitchFamily="18" charset="0"/>
                </a:rPr>
                <a:t>16</a:t>
              </a:r>
            </a:p>
          </p:txBody>
        </p:sp>
      </p:grpSp>
      <p:grpSp>
        <p:nvGrpSpPr>
          <p:cNvPr id="78492" name="Group 3392"/>
          <p:cNvGrpSpPr>
            <a:grpSpLocks/>
          </p:cNvGrpSpPr>
          <p:nvPr/>
        </p:nvGrpSpPr>
        <p:grpSpPr bwMode="auto">
          <a:xfrm>
            <a:off x="2651125" y="6019806"/>
            <a:ext cx="1539875" cy="549275"/>
            <a:chOff x="1670" y="3840"/>
            <a:chExt cx="826" cy="346"/>
          </a:xfrm>
        </p:grpSpPr>
        <p:sp>
          <p:nvSpPr>
            <p:cNvPr id="79163" name="Text Box 3387"/>
            <p:cNvSpPr txBox="1">
              <a:spLocks noChangeArrowheads="1"/>
            </p:cNvSpPr>
            <p:nvPr/>
          </p:nvSpPr>
          <p:spPr bwMode="auto">
            <a:xfrm>
              <a:off x="1670" y="3840"/>
              <a:ext cx="2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79164" name="Text Box 3388"/>
            <p:cNvSpPr txBox="1">
              <a:spLocks noChangeArrowheads="1"/>
            </p:cNvSpPr>
            <p:nvPr/>
          </p:nvSpPr>
          <p:spPr bwMode="auto">
            <a:xfrm>
              <a:off x="2064" y="3859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78513" name="Group 3393"/>
          <p:cNvGrpSpPr>
            <a:grpSpLocks/>
          </p:cNvGrpSpPr>
          <p:nvPr/>
        </p:nvGrpSpPr>
        <p:grpSpPr bwMode="auto">
          <a:xfrm>
            <a:off x="3946525" y="6049963"/>
            <a:ext cx="3216275" cy="566737"/>
            <a:chOff x="2486" y="3859"/>
            <a:chExt cx="2026" cy="357"/>
          </a:xfrm>
        </p:grpSpPr>
        <p:sp>
          <p:nvSpPr>
            <p:cNvPr id="79165" name="Text Box 3389"/>
            <p:cNvSpPr txBox="1">
              <a:spLocks noChangeArrowheads="1"/>
            </p:cNvSpPr>
            <p:nvPr/>
          </p:nvSpPr>
          <p:spPr bwMode="auto">
            <a:xfrm>
              <a:off x="2688" y="3859"/>
              <a:ext cx="18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3200 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cm</a:t>
              </a:r>
              <a:r>
                <a:rPr lang="en-US" sz="2800" b="1" baseline="30000" dirty="0" err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9166" name="Text Box 3390"/>
            <p:cNvSpPr txBox="1">
              <a:spLocks noChangeArrowheads="1"/>
            </p:cNvSpPr>
            <p:nvPr/>
          </p:nvSpPr>
          <p:spPr bwMode="auto">
            <a:xfrm>
              <a:off x="2486" y="3889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85616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2000"/>
                                        <p:tgtEl>
                                          <p:spTgt spid="7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7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7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7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7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7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7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7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7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7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7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7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7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7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7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7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7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7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9153" grpId="0"/>
      <p:bldP spid="79157" grpId="0"/>
      <p:bldP spid="79158" grpId="0"/>
      <p:bldP spid="79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50330" y="613266"/>
            <a:ext cx="66247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TÍCH HÌNH HỘP CHỮ NHẬT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512" y="1548218"/>
            <a:ext cx="88603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tích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hộp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chữ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nhật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dirty="0">
                <a:latin typeface="Times New Roman" pitchFamily="18" charset="0"/>
              </a:rPr>
              <a:t>×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16 </a:t>
            </a:r>
            <a:r>
              <a:rPr lang="en-US" sz="4400" b="1" dirty="0">
                <a:latin typeface="Times New Roman" pitchFamily="18" charset="0"/>
              </a:rPr>
              <a:t>×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10  =  3200 (cm</a:t>
            </a:r>
            <a:r>
              <a:rPr lang="en-US" sz="4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7724" y="16161"/>
            <a:ext cx="540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809582" y="2436706"/>
            <a:ext cx="288032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2681790" y="2416130"/>
            <a:ext cx="288032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644008" y="2416129"/>
            <a:ext cx="288032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3284984"/>
            <a:ext cx="1512168" cy="1200329"/>
          </a:xfrm>
          <a:prstGeom prst="rect">
            <a:avLst/>
          </a:prstGeom>
          <a:solidFill>
            <a:srgbClr val="1038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9722" y="3284984"/>
            <a:ext cx="1512168" cy="1200329"/>
          </a:xfrm>
          <a:prstGeom prst="rect">
            <a:avLst/>
          </a:prstGeom>
          <a:solidFill>
            <a:srgbClr val="1038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1940" y="3284983"/>
            <a:ext cx="1512168" cy="1200329"/>
          </a:xfrm>
          <a:prstGeom prst="rect">
            <a:avLst/>
          </a:prstGeom>
          <a:solidFill>
            <a:srgbClr val="1038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409" y="3439303"/>
            <a:ext cx="23996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7095086" y="1705128"/>
            <a:ext cx="288032" cy="25866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56992"/>
            <a:ext cx="324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9892" y="335699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337774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61393" y="1340768"/>
            <a:ext cx="3362535" cy="1831759"/>
            <a:chOff x="952500" y="2297484"/>
            <a:chExt cx="5924550" cy="3668713"/>
          </a:xfrm>
        </p:grpSpPr>
        <p:cxnSp>
          <p:nvCxnSpPr>
            <p:cNvPr id="23" name="AutoShape 6"/>
            <p:cNvCxnSpPr>
              <a:cxnSpLocks noChangeShapeType="1"/>
            </p:cNvCxnSpPr>
            <p:nvPr/>
          </p:nvCxnSpPr>
          <p:spPr bwMode="auto">
            <a:xfrm flipH="1">
              <a:off x="2209800" y="2297484"/>
              <a:ext cx="76200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7"/>
            <p:cNvCxnSpPr>
              <a:cxnSpLocks noChangeShapeType="1"/>
            </p:cNvCxnSpPr>
            <p:nvPr/>
          </p:nvCxnSpPr>
          <p:spPr bwMode="auto">
            <a:xfrm>
              <a:off x="6858000" y="2297484"/>
              <a:ext cx="1588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952500" y="2297484"/>
              <a:ext cx="5924550" cy="3668713"/>
              <a:chOff x="952500" y="2297484"/>
              <a:chExt cx="5924550" cy="3668713"/>
            </a:xfrm>
          </p:grpSpPr>
          <p:cxnSp>
            <p:nvCxnSpPr>
              <p:cNvPr id="26" name="AutoShape 2"/>
              <p:cNvCxnSpPr>
                <a:cxnSpLocks noChangeShapeType="1"/>
              </p:cNvCxnSpPr>
              <p:nvPr/>
            </p:nvCxnSpPr>
            <p:spPr bwMode="auto">
              <a:xfrm>
                <a:off x="2209800" y="4735884"/>
                <a:ext cx="4648200" cy="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3"/>
              <p:cNvCxnSpPr>
                <a:cxnSpLocks noChangeShapeType="1"/>
              </p:cNvCxnSpPr>
              <p:nvPr/>
            </p:nvCxnSpPr>
            <p:spPr bwMode="auto">
              <a:xfrm>
                <a:off x="952500" y="5955085"/>
                <a:ext cx="4686300" cy="11112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990600" y="4735884"/>
                <a:ext cx="1219200" cy="121920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5638800" y="4735884"/>
                <a:ext cx="1238250" cy="1219200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3367"/>
              <p:cNvCxnSpPr>
                <a:cxnSpLocks noChangeShapeType="1"/>
              </p:cNvCxnSpPr>
              <p:nvPr/>
            </p:nvCxnSpPr>
            <p:spPr bwMode="auto">
              <a:xfrm>
                <a:off x="5562600" y="3592884"/>
                <a:ext cx="0" cy="2362200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Line 3369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4572000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Line 3370"/>
              <p:cNvSpPr>
                <a:spLocks noChangeShapeType="1"/>
              </p:cNvSpPr>
              <p:nvPr/>
            </p:nvSpPr>
            <p:spPr bwMode="auto">
              <a:xfrm flipH="1">
                <a:off x="5562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Line 3371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0" cy="23622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Line 3372"/>
              <p:cNvSpPr>
                <a:spLocks noChangeShapeType="1"/>
              </p:cNvSpPr>
              <p:nvPr/>
            </p:nvSpPr>
            <p:spPr bwMode="auto">
              <a:xfrm flipH="1">
                <a:off x="990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Line 3373"/>
              <p:cNvSpPr>
                <a:spLocks noChangeShapeType="1"/>
              </p:cNvSpPr>
              <p:nvPr/>
            </p:nvSpPr>
            <p:spPr bwMode="auto">
              <a:xfrm>
                <a:off x="2286000" y="2297484"/>
                <a:ext cx="457200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79512" y="3284984"/>
            <a:ext cx="8240555" cy="1200330"/>
            <a:chOff x="575556" y="5254485"/>
            <a:chExt cx="8240555" cy="1200330"/>
          </a:xfrm>
        </p:grpSpPr>
        <p:sp>
          <p:nvSpPr>
            <p:cNvPr id="37" name="TextBox 36"/>
            <p:cNvSpPr txBox="1"/>
            <p:nvPr/>
          </p:nvSpPr>
          <p:spPr>
            <a:xfrm>
              <a:off x="575556" y="5254486"/>
              <a:ext cx="1512168" cy="1200329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65766" y="5254486"/>
              <a:ext cx="1512168" cy="1200329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27984" y="5254485"/>
              <a:ext cx="1512168" cy="1200329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16453" y="5408805"/>
              <a:ext cx="239965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15716" y="5326494"/>
              <a:ext cx="3240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95936" y="5326494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04148" y="5347251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079239" y="5362937"/>
            <a:ext cx="23996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8342" y="5208617"/>
            <a:ext cx="5328592" cy="1200331"/>
            <a:chOff x="238342" y="5208617"/>
            <a:chExt cx="5328592" cy="1200331"/>
          </a:xfrm>
        </p:grpSpPr>
        <p:sp>
          <p:nvSpPr>
            <p:cNvPr id="46" name="TextBox 45"/>
            <p:cNvSpPr txBox="1"/>
            <p:nvPr/>
          </p:nvSpPr>
          <p:spPr>
            <a:xfrm>
              <a:off x="238342" y="5208618"/>
              <a:ext cx="1476164" cy="1200330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28552" y="5208618"/>
              <a:ext cx="1476164" cy="1200330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90770" y="5208617"/>
              <a:ext cx="1476164" cy="1200330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8502" y="5280626"/>
              <a:ext cx="316321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8722" y="5280626"/>
              <a:ext cx="421761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566934" y="5301383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107673" y="4485314"/>
            <a:ext cx="8932191" cy="2554545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0" dirty="0" err="1">
                <a:solidFill>
                  <a:srgbClr val="FFFF00"/>
                </a:solidFill>
              </a:rPr>
              <a:t>Muốn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tính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thể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tích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hình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hộp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chữ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nhật</a:t>
            </a:r>
            <a:r>
              <a:rPr lang="en-US" sz="4000" b="1" i="0" dirty="0">
                <a:solidFill>
                  <a:srgbClr val="FFFF00"/>
                </a:solidFill>
              </a:rPr>
              <a:t> ta </a:t>
            </a:r>
            <a:r>
              <a:rPr lang="en-US" sz="4000" b="1" i="0" dirty="0" err="1">
                <a:solidFill>
                  <a:srgbClr val="FFFF00"/>
                </a:solidFill>
              </a:rPr>
              <a:t>lấy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dài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nhân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với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rộng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rồi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nhân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với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cao</a:t>
            </a:r>
            <a:r>
              <a:rPr lang="en-US" sz="4000" b="1" i="0" dirty="0">
                <a:solidFill>
                  <a:srgbClr val="FFFF00"/>
                </a:solidFill>
              </a:rPr>
              <a:t> (</a:t>
            </a:r>
            <a:r>
              <a:rPr lang="en-US" sz="4000" b="1" i="0" dirty="0" err="1">
                <a:solidFill>
                  <a:srgbClr val="FFFF00"/>
                </a:solidFill>
              </a:rPr>
              <a:t>cùng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đơn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vị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đo</a:t>
            </a:r>
            <a:r>
              <a:rPr lang="en-US" sz="4000" b="1" i="0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47664" y="2932202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99892" y="2644170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23928" y="1636058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4671380" y="1906845"/>
            <a:ext cx="4015419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n-US" sz="5400" b="1" dirty="0">
                <a:solidFill>
                  <a:srgbClr val="1038B8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5400" b="1" dirty="0">
                <a:solidFill>
                  <a:srgbClr val="1038B8"/>
                </a:solidFill>
                <a:latin typeface="Times New Roman" pitchFamily="18" charset="0"/>
              </a:rPr>
              <a:t>×</a:t>
            </a:r>
            <a:r>
              <a:rPr lang="en-US" sz="5400" b="1" dirty="0">
                <a:solidFill>
                  <a:srgbClr val="1038B8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5400" b="1" dirty="0">
                <a:solidFill>
                  <a:srgbClr val="1038B8"/>
                </a:solidFill>
                <a:latin typeface="Times New Roman" pitchFamily="18" charset="0"/>
              </a:rPr>
              <a:t>×</a:t>
            </a:r>
            <a:r>
              <a:rPr lang="en-US" sz="5400" b="1" dirty="0">
                <a:solidFill>
                  <a:srgbClr val="1038B8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1241884" y="3852334"/>
            <a:ext cx="7092280" cy="2554545"/>
          </a:xfrm>
          <a:prstGeom prst="rect">
            <a:avLst/>
          </a:prstGeom>
          <a:noFill/>
          <a:ln w="9525">
            <a:solidFill>
              <a:srgbClr val="0008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99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995 L 0.10156 0.04259 C 0.12292 0.04977 0.15486 0.05394 0.18802 0.05394 C 0.22604 0.05394 0.25642 0.04977 0.27778 0.04259 L 0.37952 0.00995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219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61094 0.0071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34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27414 0.0071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5" grpId="0"/>
      <p:bldP spid="5" grpId="1"/>
      <p:bldP spid="20" grpId="0"/>
      <p:bldP spid="20" grpId="1"/>
      <p:bldP spid="21" grpId="0"/>
      <p:bldP spid="21" grpId="1"/>
      <p:bldP spid="49" grpId="0" animBg="1"/>
      <p:bldP spid="49" grpId="1" animBg="1"/>
      <p:bldP spid="49" grpId="2" animBg="1"/>
      <p:bldP spid="52" grpId="0"/>
      <p:bldP spid="52" grpId="1"/>
      <p:bldP spid="52" grpId="2"/>
      <p:bldP spid="53" grpId="0" animBg="1"/>
      <p:bldP spid="53" grpId="1" animBg="1"/>
      <p:bldP spid="44" grpId="0"/>
      <p:bldP spid="56" grpId="0"/>
      <p:bldP spid="57" grpId="0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727430" y="3681667"/>
            <a:ext cx="543660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n-US" sz="7200" b="1" dirty="0">
                <a:solidFill>
                  <a:srgbClr val="1038B8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7200" b="1" dirty="0">
                <a:solidFill>
                  <a:srgbClr val="1038B8"/>
                </a:solidFill>
                <a:latin typeface="Times New Roman" pitchFamily="18" charset="0"/>
              </a:rPr>
              <a:t>×</a:t>
            </a:r>
            <a:r>
              <a:rPr lang="en-US" sz="7200" b="1" dirty="0">
                <a:solidFill>
                  <a:srgbClr val="1038B8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7200" b="1" dirty="0">
                <a:solidFill>
                  <a:srgbClr val="1038B8"/>
                </a:solidFill>
                <a:latin typeface="Times New Roman" pitchFamily="18" charset="0"/>
              </a:rPr>
              <a:t>×</a:t>
            </a:r>
            <a:r>
              <a:rPr lang="en-US" sz="7200" b="1" dirty="0">
                <a:solidFill>
                  <a:srgbClr val="1038B8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23528" y="5301073"/>
            <a:ext cx="8244408" cy="1077218"/>
          </a:xfrm>
          <a:prstGeom prst="rect">
            <a:avLst/>
          </a:prstGeom>
          <a:noFill/>
          <a:ln w="9525">
            <a:solidFill>
              <a:srgbClr val="0008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b, 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4089" y="836712"/>
            <a:ext cx="9004029" cy="2554545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0" dirty="0" err="1">
                <a:solidFill>
                  <a:srgbClr val="FFFF00"/>
                </a:solidFill>
              </a:rPr>
              <a:t>Muốn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tính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thể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tích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hình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hộp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chữ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nhật</a:t>
            </a:r>
            <a:r>
              <a:rPr lang="en-US" sz="4000" b="1" i="0" dirty="0">
                <a:solidFill>
                  <a:srgbClr val="FFFF00"/>
                </a:solidFill>
              </a:rPr>
              <a:t> ta </a:t>
            </a:r>
            <a:r>
              <a:rPr lang="en-US" sz="4000" b="1" i="0" dirty="0" err="1">
                <a:solidFill>
                  <a:srgbClr val="FFFF00"/>
                </a:solidFill>
              </a:rPr>
              <a:t>lấy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dài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nhân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với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rộng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rồi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nhân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với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cao</a:t>
            </a:r>
            <a:r>
              <a:rPr lang="en-US" sz="4000" b="1" i="0" dirty="0">
                <a:solidFill>
                  <a:srgbClr val="FFFF00"/>
                </a:solidFill>
              </a:rPr>
              <a:t> (</a:t>
            </a:r>
            <a:r>
              <a:rPr lang="en-US" sz="4000" b="1" i="0" dirty="0" err="1">
                <a:solidFill>
                  <a:srgbClr val="FFFF00"/>
                </a:solidFill>
              </a:rPr>
              <a:t>cùng</a:t>
            </a:r>
            <a:endParaRPr lang="en-US" sz="4000" b="1" i="0" dirty="0">
              <a:solidFill>
                <a:srgbClr val="FFFF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một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đơn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vị</a:t>
            </a:r>
            <a:r>
              <a:rPr lang="en-US" sz="4000" b="1" i="0" dirty="0">
                <a:solidFill>
                  <a:srgbClr val="FFFF00"/>
                </a:solidFill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</a:rPr>
              <a:t>đo</a:t>
            </a:r>
            <a:r>
              <a:rPr lang="en-US" sz="4000" b="1" i="0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6" y="116632"/>
            <a:ext cx="233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247276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945" y="1183439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6104" y="3534107"/>
            <a:ext cx="9036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31768" y="2458303"/>
            <a:ext cx="8659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</p:spTree>
    <p:extLst>
      <p:ext uri="{BB962C8B-B14F-4D97-AF65-F5344CB8AC3E}">
        <p14:creationId xmlns:p14="http://schemas.microsoft.com/office/powerpoint/2010/main" xmlns="" val="752598353"/>
      </p:ext>
    </p:extLst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619</Words>
  <Application>Microsoft Office PowerPoint</Application>
  <PresentationFormat>On-screen Show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Cách 1. </vt:lpstr>
      <vt:lpstr>Cách 2.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176</cp:revision>
  <dcterms:created xsi:type="dcterms:W3CDTF">2015-03-24T20:27:03Z</dcterms:created>
  <dcterms:modified xsi:type="dcterms:W3CDTF">2023-02-16T07:36:48Z</dcterms:modified>
</cp:coreProperties>
</file>