
<file path=[Content_Types].xml><?xml version="1.0" encoding="utf-8"?>
<Types xmlns="http://schemas.openxmlformats.org/package/2006/content-types">
  <Override PartName="/ppt/slideMasters/slideMaster3.xml" ContentType="application/vnd.openxmlformats-officedocument.presentationml.slideMaster+xml"/>
  <Override PartName="/ppt/tags/tag8.xml" ContentType="application/vnd.openxmlformats-officedocument.presentationml.tags+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slideMasters/slideMaster6.xml" ContentType="application/vnd.openxmlformats-officedocument.presentationml.slideMaster+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heme/theme6.xml" ContentType="application/vnd.openxmlformats-officedocument.theme+xml"/>
  <Override PartName="/ppt/tags/tag10.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media/audio11.wav" ContentType="audio/x-wav"/>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tags/tag11.xml" ContentType="application/vnd.openxmlformats-officedocument.presentationml.tags+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Lst>
  <p:notesMasterIdLst>
    <p:notesMasterId r:id="rId31"/>
  </p:notesMasterIdLst>
  <p:sldIdLst>
    <p:sldId id="258" r:id="rId7"/>
    <p:sldId id="2007577401" r:id="rId8"/>
    <p:sldId id="257" r:id="rId9"/>
    <p:sldId id="483" r:id="rId10"/>
    <p:sldId id="480" r:id="rId11"/>
    <p:sldId id="7618" r:id="rId12"/>
    <p:sldId id="7631" r:id="rId13"/>
    <p:sldId id="7633" r:id="rId14"/>
    <p:sldId id="7634" r:id="rId15"/>
    <p:sldId id="2007577403" r:id="rId16"/>
    <p:sldId id="7635" r:id="rId17"/>
    <p:sldId id="2007577406" r:id="rId18"/>
    <p:sldId id="7636" r:id="rId19"/>
    <p:sldId id="2007577407" r:id="rId20"/>
    <p:sldId id="7639" r:id="rId21"/>
    <p:sldId id="7632" r:id="rId22"/>
    <p:sldId id="7642" r:id="rId23"/>
    <p:sldId id="7641" r:id="rId24"/>
    <p:sldId id="7643" r:id="rId25"/>
    <p:sldId id="7644" r:id="rId26"/>
    <p:sldId id="7640" r:id="rId27"/>
    <p:sldId id="7648" r:id="rId28"/>
    <p:sldId id="256" r:id="rId29"/>
    <p:sldId id="20075774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466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pPr/>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pPr/>
              <a:t>‹#›</a:t>
            </a:fld>
            <a:endParaRPr lang="en-US"/>
          </a:p>
        </p:txBody>
      </p:sp>
    </p:spTree>
    <p:extLst>
      <p:ext uri="{BB962C8B-B14F-4D97-AF65-F5344CB8AC3E}">
        <p14:creationId xmlns=""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pPr/>
              <a:t>1</a:t>
            </a:fld>
            <a:endParaRPr lang="en-US"/>
          </a:p>
        </p:txBody>
      </p:sp>
    </p:spTree>
    <p:extLst>
      <p:ext uri="{BB962C8B-B14F-4D97-AF65-F5344CB8AC3E}">
        <p14:creationId xmlns=""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181935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pPr/>
              <a:t>5</a:t>
            </a:fld>
            <a:endParaRPr lang="en-US"/>
          </a:p>
        </p:txBody>
      </p:sp>
    </p:spTree>
    <p:extLst>
      <p:ext uri="{BB962C8B-B14F-4D97-AF65-F5344CB8AC3E}">
        <p14:creationId xmlns=""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12773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313277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giao việc cho HS làm nhóm, vẽ sơ đồ tư duy</a:t>
            </a:r>
          </a:p>
        </p:txBody>
      </p:sp>
    </p:spTree>
    <p:extLst>
      <p:ext uri="{BB962C8B-B14F-4D97-AF65-F5344CB8AC3E}">
        <p14:creationId xmlns="" xmlns:p14="http://schemas.microsoft.com/office/powerpoint/2010/main" val="428027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 xmlns:p14="http://schemas.microsoft.com/office/powerpoint/2010/main" val="402988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24426452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pPr/>
              <a:t>‹#›</a:t>
            </a:fld>
            <a:endParaRPr lang="en-US"/>
          </a:p>
        </p:txBody>
      </p:sp>
      <p:pic>
        <p:nvPicPr>
          <p:cNvPr id="7" name="Picture 6">
            <a:extLst>
              <a:ext uri="{FF2B5EF4-FFF2-40B4-BE49-F238E27FC236}">
                <a16:creationId xmlns="" xmlns:a16="http://schemas.microsoft.com/office/drawing/2014/main" id="{B9C24925-BAFF-D535-0BC6-48FFC6CBB31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 xmlns:p14="http://schemas.microsoft.com/office/powerpoint/2010/main" val="144584170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6700563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6931239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18194073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0222948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2973471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5701286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rgbClr val="FFF1DB"/>
        </a:solidFill>
        <a:effectLst/>
      </p:bgPr>
    </p:bg>
    <p:spTree>
      <p:nvGrpSpPr>
        <p:cNvPr id="1" name="Shape 35"/>
        <p:cNvGrpSpPr/>
        <p:nvPr/>
      </p:nvGrpSpPr>
      <p:grpSpPr>
        <a:xfrm>
          <a:off x="0" y="0"/>
          <a:ext cx="0" cy="0"/>
          <a:chOff x="0" y="0"/>
          <a:chExt cx="0" cy="0"/>
        </a:xfrm>
      </p:grpSpPr>
      <p:grpSp>
        <p:nvGrpSpPr>
          <p:cNvPr id="2" name="Google Shape;36;p3"/>
          <p:cNvGrpSpPr/>
          <p:nvPr/>
        </p:nvGrpSpPr>
        <p:grpSpPr>
          <a:xfrm>
            <a:off x="2" y="15122"/>
            <a:ext cx="12191999" cy="6834591"/>
            <a:chOff x="0" y="11341"/>
            <a:chExt cx="9143999" cy="5125943"/>
          </a:xfrm>
        </p:grpSpPr>
        <p:sp>
          <p:nvSpPr>
            <p:cNvPr id="37" name="Google Shape;37;p3"/>
            <p:cNvSpPr/>
            <p:nvPr/>
          </p:nvSpPr>
          <p:spPr>
            <a:xfrm>
              <a:off x="2617" y="5024287"/>
              <a:ext cx="9141382" cy="5234"/>
            </a:xfrm>
            <a:custGeom>
              <a:avLst/>
              <a:gdLst/>
              <a:ahLst/>
              <a:cxnLst/>
              <a:rect l="l" t="t" r="r" b="b"/>
              <a:pathLst>
                <a:path w="10479"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3"/>
            <p:cNvSpPr/>
            <p:nvPr/>
          </p:nvSpPr>
          <p:spPr>
            <a:xfrm>
              <a:off x="2617" y="4556707"/>
              <a:ext cx="9141382" cy="5234"/>
            </a:xfrm>
            <a:custGeom>
              <a:avLst/>
              <a:gdLst/>
              <a:ahLst/>
              <a:cxnLst/>
              <a:rect l="l" t="t" r="r" b="b"/>
              <a:pathLst>
                <a:path w="10479" h="6" fill="none" extrusionOk="0">
                  <a:moveTo>
                    <a:pt x="1" y="6"/>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3"/>
            <p:cNvSpPr/>
            <p:nvPr/>
          </p:nvSpPr>
          <p:spPr>
            <a:xfrm>
              <a:off x="2617" y="4090000"/>
              <a:ext cx="9140509" cy="4362"/>
            </a:xfrm>
            <a:custGeom>
              <a:avLst/>
              <a:gdLst/>
              <a:ahLst/>
              <a:cxnLst/>
              <a:rect l="l" t="t" r="r" b="b"/>
              <a:pathLst>
                <a:path w="10478" h="5" fill="none" extrusionOk="0">
                  <a:moveTo>
                    <a:pt x="1" y="5"/>
                  </a:moveTo>
                  <a:lnTo>
                    <a:pt x="10477"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3"/>
            <p:cNvSpPr/>
            <p:nvPr/>
          </p:nvSpPr>
          <p:spPr>
            <a:xfrm>
              <a:off x="1745" y="3623293"/>
              <a:ext cx="9141382" cy="4362"/>
            </a:xfrm>
            <a:custGeom>
              <a:avLst/>
              <a:gdLst/>
              <a:ahLst/>
              <a:cxnLst/>
              <a:rect l="l" t="t" r="r" b="b"/>
              <a:pathLst>
                <a:path w="10479" h="5" fill="none" extrusionOk="0">
                  <a:moveTo>
                    <a:pt x="1" y="4"/>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3"/>
            <p:cNvSpPr/>
            <p:nvPr/>
          </p:nvSpPr>
          <p:spPr>
            <a:xfrm>
              <a:off x="1745" y="3155713"/>
              <a:ext cx="9141382" cy="5234"/>
            </a:xfrm>
            <a:custGeom>
              <a:avLst/>
              <a:gdLst/>
              <a:ahLst/>
              <a:cxnLst/>
              <a:rect l="l" t="t" r="r" b="b"/>
              <a:pathLst>
                <a:path w="10479"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3"/>
            <p:cNvSpPr/>
            <p:nvPr/>
          </p:nvSpPr>
          <p:spPr>
            <a:xfrm>
              <a:off x="1745" y="2688134"/>
              <a:ext cx="9141382" cy="5234"/>
            </a:xfrm>
            <a:custGeom>
              <a:avLst/>
              <a:gdLst/>
              <a:ahLst/>
              <a:cxnLst/>
              <a:rect l="l" t="t" r="r" b="b"/>
              <a:pathLst>
                <a:path w="10479"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3"/>
            <p:cNvSpPr/>
            <p:nvPr/>
          </p:nvSpPr>
          <p:spPr>
            <a:xfrm>
              <a:off x="1745" y="2221426"/>
              <a:ext cx="9140509" cy="4362"/>
            </a:xfrm>
            <a:custGeom>
              <a:avLst/>
              <a:gdLst/>
              <a:ahLst/>
              <a:cxnLst/>
              <a:rect l="l" t="t" r="r" b="b"/>
              <a:pathLst>
                <a:path w="10478" h="5" fill="none" extrusionOk="0">
                  <a:moveTo>
                    <a:pt x="1" y="5"/>
                  </a:moveTo>
                  <a:lnTo>
                    <a:pt x="10477"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3"/>
            <p:cNvSpPr/>
            <p:nvPr/>
          </p:nvSpPr>
          <p:spPr>
            <a:xfrm>
              <a:off x="872" y="1754719"/>
              <a:ext cx="9141382" cy="4362"/>
            </a:xfrm>
            <a:custGeom>
              <a:avLst/>
              <a:gdLst/>
              <a:ahLst/>
              <a:cxnLst/>
              <a:rect l="l" t="t" r="r" b="b"/>
              <a:pathLst>
                <a:path w="10479" h="5"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3"/>
            <p:cNvSpPr/>
            <p:nvPr/>
          </p:nvSpPr>
          <p:spPr>
            <a:xfrm>
              <a:off x="872" y="1287139"/>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872" y="819560"/>
              <a:ext cx="9140509" cy="5234"/>
            </a:xfrm>
            <a:custGeom>
              <a:avLst/>
              <a:gdLst/>
              <a:ahLst/>
              <a:cxnLst/>
              <a:rect l="l" t="t" r="r" b="b"/>
              <a:pathLst>
                <a:path w="10478"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0" y="352852"/>
              <a:ext cx="9141382" cy="5234"/>
            </a:xfrm>
            <a:custGeom>
              <a:avLst/>
              <a:gdLst/>
              <a:ahLst/>
              <a:cxnLst/>
              <a:rect l="l" t="t" r="r" b="b"/>
              <a:pathLst>
                <a:path w="10479" h="6" fill="none" extrusionOk="0">
                  <a:moveTo>
                    <a:pt x="1" y="5"/>
                  </a:moveTo>
                  <a:lnTo>
                    <a:pt x="10479"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872" y="1053352"/>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872" y="1520914"/>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872" y="1987214"/>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872" y="2454777"/>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872" y="2921927"/>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3"/>
            <p:cNvSpPr/>
            <p:nvPr/>
          </p:nvSpPr>
          <p:spPr>
            <a:xfrm>
              <a:off x="872" y="3389489"/>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72" y="3855789"/>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872" y="4323352"/>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872" y="4787839"/>
              <a:ext cx="9141382" cy="5234"/>
            </a:xfrm>
            <a:custGeom>
              <a:avLst/>
              <a:gdLst/>
              <a:ahLst/>
              <a:cxnLst/>
              <a:rect l="l" t="t" r="r" b="b"/>
              <a:pathLst>
                <a:path w="10479" h="6" fill="none" extrusionOk="0">
                  <a:moveTo>
                    <a:pt x="1" y="5"/>
                  </a:moveTo>
                  <a:lnTo>
                    <a:pt x="10478" y="0"/>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872" y="585810"/>
              <a:ext cx="9140509" cy="5234"/>
            </a:xfrm>
            <a:custGeom>
              <a:avLst/>
              <a:gdLst/>
              <a:ahLst/>
              <a:cxnLst/>
              <a:rect l="l" t="t" r="r" b="b"/>
              <a:pathLst>
                <a:path w="10478" h="6" fill="none" extrusionOk="0">
                  <a:moveTo>
                    <a:pt x="1" y="5"/>
                  </a:moveTo>
                  <a:lnTo>
                    <a:pt x="10478"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0" y="119102"/>
              <a:ext cx="9141382" cy="5234"/>
            </a:xfrm>
            <a:custGeom>
              <a:avLst/>
              <a:gdLst/>
              <a:ahLst/>
              <a:cxnLst/>
              <a:rect l="l" t="t" r="r" b="b"/>
              <a:pathLst>
                <a:path w="10479" h="6" fill="none" extrusionOk="0">
                  <a:moveTo>
                    <a:pt x="1" y="5"/>
                  </a:moveTo>
                  <a:lnTo>
                    <a:pt x="10479" y="1"/>
                  </a:lnTo>
                </a:path>
              </a:pathLst>
            </a:custGeom>
            <a:noFill/>
            <a:ln w="19050" cap="rnd" cmpd="sng">
              <a:solidFill>
                <a:srgbClr val="FFE8B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3"/>
            <p:cNvSpPr/>
            <p:nvPr/>
          </p:nvSpPr>
          <p:spPr>
            <a:xfrm>
              <a:off x="839203" y="11341"/>
              <a:ext cx="2617" cy="5125943"/>
            </a:xfrm>
            <a:custGeom>
              <a:avLst/>
              <a:gdLst/>
              <a:ahLst/>
              <a:cxnLst/>
              <a:rect l="l" t="t" r="r" b="b"/>
              <a:pathLst>
                <a:path w="3" h="5876" fill="none" extrusionOk="0">
                  <a:moveTo>
                    <a:pt x="0" y="1"/>
                  </a:moveTo>
                  <a:lnTo>
                    <a:pt x="3" y="5875"/>
                  </a:lnTo>
                </a:path>
              </a:pathLst>
            </a:custGeom>
            <a:noFill/>
            <a:ln w="19050" cap="rnd" cmpd="sng">
              <a:solidFill>
                <a:srgbClr val="FFE8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6005672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5" name="页脚占位符 4">
            <a:extLst>
              <a:ext uri="{FF2B5EF4-FFF2-40B4-BE49-F238E27FC236}">
                <a16:creationId xmlns=""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386841922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5" name="页脚占位符 4">
            <a:extLst>
              <a:ext uri="{FF2B5EF4-FFF2-40B4-BE49-F238E27FC236}">
                <a16:creationId xmlns=""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768950593"/>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5" name="页脚占位符 4">
            <a:extLst>
              <a:ext uri="{FF2B5EF4-FFF2-40B4-BE49-F238E27FC236}">
                <a16:creationId xmlns=""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132366839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6" name="页脚占位符 5">
            <a:extLst>
              <a:ext uri="{FF2B5EF4-FFF2-40B4-BE49-F238E27FC236}">
                <a16:creationId xmlns=""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48200737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8" name="页脚占位符 7">
            <a:extLst>
              <a:ext uri="{FF2B5EF4-FFF2-40B4-BE49-F238E27FC236}">
                <a16:creationId xmlns=""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54647134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4" name="页脚占位符 3">
            <a:extLst>
              <a:ext uri="{FF2B5EF4-FFF2-40B4-BE49-F238E27FC236}">
                <a16:creationId xmlns=""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3417679973"/>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3" name="页脚占位符 2">
            <a:extLst>
              <a:ext uri="{FF2B5EF4-FFF2-40B4-BE49-F238E27FC236}">
                <a16:creationId xmlns=""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312707965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6" name="页脚占位符 5">
            <a:extLst>
              <a:ext uri="{FF2B5EF4-FFF2-40B4-BE49-F238E27FC236}">
                <a16:creationId xmlns=""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265922678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6" name="页脚占位符 5">
            <a:extLst>
              <a:ext uri="{FF2B5EF4-FFF2-40B4-BE49-F238E27FC236}">
                <a16:creationId xmlns=""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56787999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5" name="页脚占位符 4">
            <a:extLst>
              <a:ext uri="{FF2B5EF4-FFF2-40B4-BE49-F238E27FC236}">
                <a16:creationId xmlns=""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185247105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681950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pPr/>
              <a:t>2023/8/8</a:t>
            </a:fld>
            <a:endParaRPr lang="zh-CN" altLang="en-US"/>
          </a:p>
        </p:txBody>
      </p:sp>
      <p:sp>
        <p:nvSpPr>
          <p:cNvPr id="5" name="页脚占位符 4">
            <a:extLst>
              <a:ext uri="{FF2B5EF4-FFF2-40B4-BE49-F238E27FC236}">
                <a16:creationId xmlns=""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pPr/>
              <a:t>‹#›</a:t>
            </a:fld>
            <a:endParaRPr lang="zh-CN" altLang="en-US"/>
          </a:p>
        </p:txBody>
      </p:sp>
    </p:spTree>
    <p:extLst>
      <p:ext uri="{BB962C8B-B14F-4D97-AF65-F5344CB8AC3E}">
        <p14:creationId xmlns="" xmlns:p14="http://schemas.microsoft.com/office/powerpoint/2010/main" val="137769795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20113905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9978579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58427308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4844678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5824744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4682489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pPr/>
              <a:t>‹#›</a:t>
            </a:fld>
            <a:endParaRPr lang="en-US"/>
          </a:p>
        </p:txBody>
      </p:sp>
      <p:pic>
        <p:nvPicPr>
          <p:cNvPr id="6" name="Picture 5">
            <a:extLst>
              <a:ext uri="{FF2B5EF4-FFF2-40B4-BE49-F238E27FC236}">
                <a16:creationId xmlns="" xmlns:a16="http://schemas.microsoft.com/office/drawing/2014/main" id="{2A1D795F-85BF-D73C-7FC7-B13E24F5593C}"/>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 xmlns:a16="http://schemas.microsoft.com/office/drawing/2014/main" id="{AD07CFDE-C5DD-4BCA-1E58-661E0F23CD9D}"/>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 xmlns:p14="http://schemas.microsoft.com/office/powerpoint/2010/main" val="12714865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2017572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33821127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pPr/>
              <a:t>8/8/2023</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pPr/>
              <a:t>‹#›</a:t>
            </a:fld>
            <a:endParaRPr lang="en-US"/>
          </a:p>
        </p:txBody>
      </p:sp>
    </p:spTree>
    <p:extLst>
      <p:ext uri="{BB962C8B-B14F-4D97-AF65-F5344CB8AC3E}">
        <p14:creationId xmlns="" xmlns:p14="http://schemas.microsoft.com/office/powerpoint/2010/main" val="241173774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3.jpeg"/><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6.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4.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3.xml"/><Relationship Id="rId7" Type="http://schemas.openxmlformats.org/officeDocument/2006/relationships/tags" Target="../tags/tag10.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hape&#10;&#10;Description automatically generated">
            <a:extLst>
              <a:ext uri="{FF2B5EF4-FFF2-40B4-BE49-F238E27FC236}">
                <a16:creationId xmlns="" xmlns:a16="http://schemas.microsoft.com/office/drawing/2014/main" id="{B0FF4C61-AE42-B387-949A-B462A330C5E3}"/>
              </a:ext>
            </a:extLst>
          </p:cNvPr>
          <p:cNvPicPr>
            <a:picLocks noChangeAspect="1"/>
          </p:cNvPicPr>
          <p:nvPr userDrawn="1"/>
        </p:nvPicPr>
        <p:blipFill>
          <a:blip r:embed="rId10" cstate="print">
            <a:extLst>
              <a:ext uri="{28A0092B-C50C-407E-A947-70E740481C1C}">
                <a14:useLocalDpi xmlns="" xmlns:a14="http://schemas.microsoft.com/office/drawing/2010/main" val="0"/>
              </a:ext>
            </a:extLst>
          </a:blip>
          <a:stretch>
            <a:fillRect/>
          </a:stretch>
        </p:blipFill>
        <p:spPr>
          <a:xfrm>
            <a:off x="-1956618" y="295274"/>
            <a:ext cx="1670868" cy="1670868"/>
          </a:xfrm>
          <a:prstGeom prst="rect">
            <a:avLst/>
          </a:prstGeom>
        </p:spPr>
      </p:pic>
    </p:spTree>
    <p:extLst>
      <p:ext uri="{BB962C8B-B14F-4D97-AF65-F5344CB8AC3E}">
        <p14:creationId xmlns=""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pPr/>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49C71401-84F7-CDF5-C94D-3BFFAA665F03}"/>
              </a:ext>
            </a:extLst>
          </p:cNvPr>
          <p:cNvPicPr>
            <a:picLocks noChangeAspect="1"/>
          </p:cNvPicPr>
          <p:nvPr userDrawn="1"/>
        </p:nvPicPr>
        <p:blipFill>
          <a:blip r:embed="rId10" cstate="print">
            <a:extLst>
              <a:ext uri="{28A0092B-C50C-407E-A947-70E740481C1C}">
                <a14:useLocalDpi xmlns=""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a:extLst>
              <a:ext uri="{FF2B5EF4-FFF2-40B4-BE49-F238E27FC236}">
                <a16:creationId xmlns="" xmlns:a16="http://schemas.microsoft.com/office/drawing/2014/main" id="{1D3F1A36-B4C5-E407-04EB-3FC359A132FF}"/>
              </a:ext>
            </a:extLst>
          </p:cNvPr>
          <p:cNvPicPr>
            <a:picLocks noChangeAspect="1"/>
          </p:cNvPicPr>
          <p:nvPr userDrawn="1"/>
        </p:nvPicPr>
        <p:blipFill>
          <a:blip r:embed="rId11" cstate="print">
            <a:extLst>
              <a:ext uri="{28A0092B-C50C-407E-A947-70E740481C1C}">
                <a14:useLocalDpi xmlns=""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97DAB921-933B-4B44-8290-9FC060F47A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pPr/>
              <a:t>8/8/2023</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pPr/>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 xmlns:a16="http://schemas.microsoft.com/office/drawing/2014/main" id="{B52151E3-F6AA-402A-8906-5FBAD4FD668C}"/>
              </a:ext>
            </a:extLst>
          </p:cNvPr>
          <p:cNvPicPr>
            <a:picLocks noChangeAspect="1"/>
          </p:cNvPicPr>
          <p:nvPr userDrawn="1"/>
        </p:nvPicPr>
        <p:blipFill>
          <a:blip r:embed="rId16" cstate="print">
            <a:extLst>
              <a:ext uri="{28A0092B-C50C-407E-A947-70E740481C1C}">
                <a14:useLocalDpi xmlns=""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41" r:id="rId14"/>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2.png"/><Relationship Id="rId5" Type="http://schemas.openxmlformats.org/officeDocument/2006/relationships/image" Target="../media/image30.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file:///D:\lop%204\THI%20NHAC.mp4" TargetMode="Externa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2.png"/><Relationship Id="rId5" Type="http://schemas.openxmlformats.org/officeDocument/2006/relationships/image" Target="../media/image30.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wav"/><Relationship Id="rId7" Type="http://schemas.openxmlformats.org/officeDocument/2006/relationships/image" Target="../media/image18.gif"/><Relationship Id="rId2" Type="http://schemas.openxmlformats.org/officeDocument/2006/relationships/slideLayout" Target="../slideLayouts/slideLayout41.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2.png"/><Relationship Id="rId9" Type="http://schemas.microsoft.com/office/2007/relationships/media" Target="../media/media1.mp3"/></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31.xml"/><Relationship Id="rId6" Type="http://schemas.openxmlformats.org/officeDocument/2006/relationships/image" Target="../media/image3.jpeg"/><Relationship Id="rId5" Type="http://schemas.openxmlformats.org/officeDocument/2006/relationships/image" Target="../media/image53.png"/><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media" Target="../media/media1.mp3"/><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18.gif"/><Relationship Id="rId10" Type="http://schemas.openxmlformats.org/officeDocument/2006/relationships/image" Target="../media/image17.gif"/><Relationship Id="rId4" Type="http://schemas.openxmlformats.org/officeDocument/2006/relationships/image" Target="../media/image13.png"/><Relationship Id="rId9" Type="http://schemas.openxmlformats.org/officeDocument/2006/relationships/image" Target="../media/image16.gif"/><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1.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3" Type="http://schemas.openxmlformats.org/officeDocument/2006/relationships/notesSlide" Target="../notesSlides/notesSlide2.xml"/><Relationship Id="rId7" Type="http://schemas.openxmlformats.org/officeDocument/2006/relationships/image" Target="../media/image28.png"/><Relationship Id="rId12" Type="http://schemas.microsoft.com/office/2007/relationships/hdphoto" Target="../media/hdphoto4.wdp"/><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7.jpe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2.png"/><Relationship Id="rId10" Type="http://schemas.microsoft.com/office/2007/relationships/hdphoto" Target="../media/hdphoto3.wdp"/><Relationship Id="rId4" Type="http://schemas.microsoft.com/office/2007/relationships/media" Target="../media/media2.mp4"/><Relationship Id="rId9" Type="http://schemas.openxmlformats.org/officeDocument/2006/relationships/image" Target="../media/image29.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image" Target="../media/image3.jpeg"/><Relationship Id="rId5" Type="http://schemas.microsoft.com/office/2007/relationships/hdphoto" Target="../media/hdphoto6.wdp"/><Relationship Id="rId10"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2.png"/><Relationship Id="rId5" Type="http://schemas.openxmlformats.org/officeDocument/2006/relationships/image" Target="../media/image30.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jpeg"/><Relationship Id="rId5" Type="http://schemas.openxmlformats.org/officeDocument/2006/relationships/image" Target="../media/image39.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3">
            <a:extLst>
              <a:ext uri="{FF2B5EF4-FFF2-40B4-BE49-F238E27FC236}">
                <a16:creationId xmlns="" xmlns:a16="http://schemas.microsoft.com/office/drawing/2014/main" id="{778401D4-2854-7E14-03E4-83D3D544B4CB}"/>
              </a:ext>
            </a:extLst>
          </p:cNvPr>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 xmlns:a16="http://schemas.microsoft.com/office/drawing/2014/main" id="{7A4F4255-33EA-5299-F543-596E3F4C2794}"/>
              </a:ext>
            </a:extLst>
          </p:cNvPr>
          <p:cNvPicPr>
            <a:picLocks noChangeAspect="1"/>
          </p:cNvPicPr>
          <p:nvPr/>
        </p:nvPicPr>
        <p:blipFill>
          <a:blip r:embed="rId6"/>
          <a:stretch>
            <a:fillRect/>
          </a:stretch>
        </p:blipFill>
        <p:spPr>
          <a:xfrm>
            <a:off x="1747648" y="1237367"/>
            <a:ext cx="8687553" cy="2517866"/>
          </a:xfrm>
          <a:prstGeom prst="rect">
            <a:avLst/>
          </a:prstGeom>
        </p:spPr>
      </p:pic>
    </p:spTree>
    <p:extLst>
      <p:ext uri="{BB962C8B-B14F-4D97-AF65-F5344CB8AC3E}">
        <p14:creationId xmlns="" xmlns:p14="http://schemas.microsoft.com/office/powerpoint/2010/main" val="41683134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9" name="TextBox 8">
            <a:extLst>
              <a:ext uri="{FF2B5EF4-FFF2-40B4-BE49-F238E27FC236}">
                <a16:creationId xmlns="" xmlns:a16="http://schemas.microsoft.com/office/drawing/2014/main" id="{1AA06D04-42BF-9B26-512E-70932AF8BB3C}"/>
              </a:ext>
            </a:extLst>
          </p:cNvPr>
          <p:cNvSpPr txBox="1"/>
          <p:nvPr/>
        </p:nvSpPr>
        <p:spPr>
          <a:xfrm>
            <a:off x="1009650" y="717452"/>
            <a:ext cx="10058400" cy="4832092"/>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endParaRPr lang="en-US" sz="2800" dirty="0" smtClean="0">
              <a:latin typeface="Calibri" panose="020F0502020204030204" pitchFamily="34" charset="0"/>
              <a:cs typeface="Calibri" panose="020F0502020204030204" pitchFamily="34" charset="0"/>
            </a:endParaRPr>
          </a:p>
          <a:p>
            <a:pPr algn="just"/>
            <a:r>
              <a:rPr lang="en-US" sz="2800" dirty="0" smtClean="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 xmlns:a16="http://schemas.microsoft.com/office/drawing/2014/main" id="{49124637-A33E-1E1D-03A7-67EE9383907D}"/>
                </a:ext>
              </a:extLst>
            </p:cNvPr>
            <p:cNvPicPr>
              <a:picLocks noChangeAspect="1"/>
            </p:cNvPicPr>
            <p:nvPr/>
          </p:nvPicPr>
          <p:blipFill>
            <a:blip r:embed="rId4" cstate="print"/>
            <a:stretch>
              <a:fillRect/>
            </a:stretch>
          </p:blipFill>
          <p:spPr>
            <a:xfrm>
              <a:off x="5724079" y="1626716"/>
              <a:ext cx="1093595" cy="1093595"/>
            </a:xfrm>
            <a:prstGeom prst="rect">
              <a:avLst/>
            </a:prstGeom>
          </p:spPr>
        </p:pic>
      </p:grpSp>
      <p:pic>
        <p:nvPicPr>
          <p:cNvPr id="3" name="Picture 2">
            <a:extLst>
              <a:ext uri="{FF2B5EF4-FFF2-40B4-BE49-F238E27FC236}">
                <a16:creationId xmlns=""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4044050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000" fill="hold"/>
                                        <p:tgtEl>
                                          <p:spTgt spid="6"/>
                                        </p:tgtEl>
                                        <p:attrNameLst>
                                          <p:attrName>ppt_x</p:attrName>
                                        </p:attrNameLst>
                                      </p:cBhvr>
                                      <p:tavLst>
                                        <p:tav tm="0">
                                          <p:val>
                                            <p:strVal val="#ppt_x"/>
                                          </p:val>
                                        </p:tav>
                                        <p:tav tm="100000">
                                          <p:val>
                                            <p:strVal val="#ppt_x"/>
                                          </p:val>
                                        </p:tav>
                                      </p:tavLst>
                                    </p:anim>
                                    <p:anim calcmode="lin" valueType="num">
                                      <p:cBhvr additive="base">
                                        <p:cTn id="2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05;p34">
            <a:extLst>
              <a:ext uri="{FF2B5EF4-FFF2-40B4-BE49-F238E27FC236}">
                <a16:creationId xmlns="" xmlns:a16="http://schemas.microsoft.com/office/drawing/2014/main" id="{0879DD5D-5DB3-9831-60A2-497D909C8FF4}"/>
              </a:ext>
            </a:extLst>
          </p:cNvPr>
          <p:cNvSpPr/>
          <p:nvPr/>
        </p:nvSpPr>
        <p:spPr>
          <a:xfrm rot="-5400000">
            <a:off x="11342089" y="58511"/>
            <a:ext cx="896407" cy="779384"/>
          </a:xfrm>
          <a:custGeom>
            <a:avLst/>
            <a:gdLst/>
            <a:ahLst/>
            <a:cxnLst/>
            <a:rect l="l" t="t" r="r" b="b"/>
            <a:pathLst>
              <a:path w="31417" h="27248" extrusionOk="0">
                <a:moveTo>
                  <a:pt x="12273" y="6346"/>
                </a:moveTo>
                <a:cubicBezTo>
                  <a:pt x="12651" y="6346"/>
                  <a:pt x="13036" y="6495"/>
                  <a:pt x="13416" y="6844"/>
                </a:cubicBezTo>
                <a:cubicBezTo>
                  <a:pt x="14165" y="7530"/>
                  <a:pt x="13785" y="9866"/>
                  <a:pt x="13541" y="10664"/>
                </a:cubicBezTo>
                <a:cubicBezTo>
                  <a:pt x="12832" y="12984"/>
                  <a:pt x="10985" y="14301"/>
                  <a:pt x="8968" y="14527"/>
                </a:cubicBezTo>
                <a:lnTo>
                  <a:pt x="8968" y="14527"/>
                </a:lnTo>
                <a:cubicBezTo>
                  <a:pt x="8580" y="13539"/>
                  <a:pt x="8447" y="12376"/>
                  <a:pt x="8637" y="11055"/>
                </a:cubicBezTo>
                <a:cubicBezTo>
                  <a:pt x="8826" y="9737"/>
                  <a:pt x="10469" y="6346"/>
                  <a:pt x="12273" y="6346"/>
                </a:cubicBezTo>
                <a:close/>
                <a:moveTo>
                  <a:pt x="21260" y="13244"/>
                </a:moveTo>
                <a:cubicBezTo>
                  <a:pt x="21781" y="13244"/>
                  <a:pt x="22117" y="13643"/>
                  <a:pt x="22037" y="14724"/>
                </a:cubicBezTo>
                <a:cubicBezTo>
                  <a:pt x="21861" y="17081"/>
                  <a:pt x="18835" y="18118"/>
                  <a:pt x="16771" y="18363"/>
                </a:cubicBezTo>
                <a:lnTo>
                  <a:pt x="16771" y="18363"/>
                </a:lnTo>
                <a:cubicBezTo>
                  <a:pt x="16903" y="17502"/>
                  <a:pt x="17195" y="16665"/>
                  <a:pt x="17651" y="15933"/>
                </a:cubicBezTo>
                <a:cubicBezTo>
                  <a:pt x="18193" y="15062"/>
                  <a:pt x="20148" y="13244"/>
                  <a:pt x="21260" y="13244"/>
                </a:cubicBezTo>
                <a:close/>
                <a:moveTo>
                  <a:pt x="4628" y="1"/>
                </a:moveTo>
                <a:cubicBezTo>
                  <a:pt x="4596" y="1"/>
                  <a:pt x="4562" y="5"/>
                  <a:pt x="4527" y="15"/>
                </a:cubicBezTo>
                <a:cubicBezTo>
                  <a:pt x="391" y="1135"/>
                  <a:pt x="1" y="7714"/>
                  <a:pt x="1338" y="10963"/>
                </a:cubicBezTo>
                <a:cubicBezTo>
                  <a:pt x="2458" y="13681"/>
                  <a:pt x="5063" y="15801"/>
                  <a:pt x="7920" y="16090"/>
                </a:cubicBezTo>
                <a:lnTo>
                  <a:pt x="7920" y="16090"/>
                </a:lnTo>
                <a:cubicBezTo>
                  <a:pt x="8599" y="17380"/>
                  <a:pt x="9612" y="18474"/>
                  <a:pt x="10941" y="19165"/>
                </a:cubicBezTo>
                <a:cubicBezTo>
                  <a:pt x="12022" y="19727"/>
                  <a:pt x="13337" y="20080"/>
                  <a:pt x="14712" y="20202"/>
                </a:cubicBezTo>
                <a:lnTo>
                  <a:pt x="14712" y="20202"/>
                </a:lnTo>
                <a:cubicBezTo>
                  <a:pt x="14882" y="23148"/>
                  <a:pt x="16407" y="25958"/>
                  <a:pt x="19446" y="26910"/>
                </a:cubicBezTo>
                <a:cubicBezTo>
                  <a:pt x="20180" y="27140"/>
                  <a:pt x="20933" y="27247"/>
                  <a:pt x="21686" y="27247"/>
                </a:cubicBezTo>
                <a:cubicBezTo>
                  <a:pt x="26032" y="27247"/>
                  <a:pt x="30384" y="23674"/>
                  <a:pt x="31225" y="19530"/>
                </a:cubicBezTo>
                <a:cubicBezTo>
                  <a:pt x="31416" y="18586"/>
                  <a:pt x="30701" y="17988"/>
                  <a:pt x="29985" y="17988"/>
                </a:cubicBezTo>
                <a:cubicBezTo>
                  <a:pt x="29506" y="17988"/>
                  <a:pt x="29027" y="18255"/>
                  <a:pt x="28818" y="18867"/>
                </a:cubicBezTo>
                <a:cubicBezTo>
                  <a:pt x="27792" y="21862"/>
                  <a:pt x="25082" y="24367"/>
                  <a:pt x="21866" y="24720"/>
                </a:cubicBezTo>
                <a:cubicBezTo>
                  <a:pt x="21656" y="24743"/>
                  <a:pt x="21453" y="24754"/>
                  <a:pt x="21255" y="24754"/>
                </a:cubicBezTo>
                <a:cubicBezTo>
                  <a:pt x="18534" y="24754"/>
                  <a:pt x="17002" y="22625"/>
                  <a:pt x="16732" y="20216"/>
                </a:cubicBezTo>
                <a:lnTo>
                  <a:pt x="16732" y="20216"/>
                </a:lnTo>
                <a:cubicBezTo>
                  <a:pt x="18978" y="20047"/>
                  <a:pt x="21164" y="19256"/>
                  <a:pt x="22570" y="17758"/>
                </a:cubicBezTo>
                <a:cubicBezTo>
                  <a:pt x="23999" y="16236"/>
                  <a:pt x="24988" y="13229"/>
                  <a:pt x="23078" y="11643"/>
                </a:cubicBezTo>
                <a:cubicBezTo>
                  <a:pt x="22505" y="11167"/>
                  <a:pt x="21890" y="10966"/>
                  <a:pt x="21267" y="10966"/>
                </a:cubicBezTo>
                <a:cubicBezTo>
                  <a:pt x="19012" y="10966"/>
                  <a:pt x="16649" y="13594"/>
                  <a:pt x="15748" y="15284"/>
                </a:cubicBezTo>
                <a:cubicBezTo>
                  <a:pt x="15246" y="16229"/>
                  <a:pt x="14919" y="17293"/>
                  <a:pt x="14777" y="18388"/>
                </a:cubicBezTo>
                <a:lnTo>
                  <a:pt x="14777" y="18388"/>
                </a:lnTo>
                <a:cubicBezTo>
                  <a:pt x="12726" y="18207"/>
                  <a:pt x="10951" y="17382"/>
                  <a:pt x="9827" y="16002"/>
                </a:cubicBezTo>
                <a:lnTo>
                  <a:pt x="9827" y="16002"/>
                </a:lnTo>
                <a:cubicBezTo>
                  <a:pt x="10309" y="15906"/>
                  <a:pt x="10790" y="15753"/>
                  <a:pt x="11266" y="15537"/>
                </a:cubicBezTo>
                <a:cubicBezTo>
                  <a:pt x="14343" y="14135"/>
                  <a:pt x="16733" y="9418"/>
                  <a:pt x="14937" y="6203"/>
                </a:cubicBezTo>
                <a:cubicBezTo>
                  <a:pt x="14352" y="5155"/>
                  <a:pt x="13501" y="4742"/>
                  <a:pt x="12583" y="4742"/>
                </a:cubicBezTo>
                <a:cubicBezTo>
                  <a:pt x="10826" y="4742"/>
                  <a:pt x="8825" y="6255"/>
                  <a:pt x="7977" y="7731"/>
                </a:cubicBezTo>
                <a:cubicBezTo>
                  <a:pt x="6836" y="9715"/>
                  <a:pt x="6626" y="12230"/>
                  <a:pt x="7269" y="14463"/>
                </a:cubicBezTo>
                <a:lnTo>
                  <a:pt x="7269" y="14463"/>
                </a:lnTo>
                <a:cubicBezTo>
                  <a:pt x="6137" y="14249"/>
                  <a:pt x="5035" y="13692"/>
                  <a:pt x="4129" y="12777"/>
                </a:cubicBezTo>
                <a:cubicBezTo>
                  <a:pt x="444" y="9054"/>
                  <a:pt x="2043" y="4098"/>
                  <a:pt x="4855" y="580"/>
                </a:cubicBezTo>
                <a:cubicBezTo>
                  <a:pt x="5035" y="356"/>
                  <a:pt x="4911" y="1"/>
                  <a:pt x="462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3" name="Google Shape;1431;p33">
            <a:extLst>
              <a:ext uri="{FF2B5EF4-FFF2-40B4-BE49-F238E27FC236}">
                <a16:creationId xmlns="" xmlns:a16="http://schemas.microsoft.com/office/drawing/2014/main" id="{06887B21-D24B-32BB-3140-60184062F1C6}"/>
              </a:ext>
            </a:extLst>
          </p:cNvPr>
          <p:cNvSpPr/>
          <p:nvPr/>
        </p:nvSpPr>
        <p:spPr>
          <a:xfrm rot="-1799958">
            <a:off x="11183847" y="5989912"/>
            <a:ext cx="922132" cy="589709"/>
          </a:xfrm>
          <a:custGeom>
            <a:avLst/>
            <a:gdLst/>
            <a:ahLst/>
            <a:cxnLst/>
            <a:rect l="l" t="t" r="r" b="b"/>
            <a:pathLst>
              <a:path w="20632" h="13227" extrusionOk="0">
                <a:moveTo>
                  <a:pt x="7884" y="3833"/>
                </a:moveTo>
                <a:cubicBezTo>
                  <a:pt x="8872" y="3833"/>
                  <a:pt x="9259" y="7408"/>
                  <a:pt x="9241" y="7859"/>
                </a:cubicBezTo>
                <a:cubicBezTo>
                  <a:pt x="9230" y="8113"/>
                  <a:pt x="9201" y="8365"/>
                  <a:pt x="9154" y="8612"/>
                </a:cubicBezTo>
                <a:lnTo>
                  <a:pt x="9154" y="8612"/>
                </a:lnTo>
                <a:cubicBezTo>
                  <a:pt x="8667" y="8301"/>
                  <a:pt x="8227" y="7843"/>
                  <a:pt x="7868" y="7216"/>
                </a:cubicBezTo>
                <a:cubicBezTo>
                  <a:pt x="7613" y="6772"/>
                  <a:pt x="6835" y="4777"/>
                  <a:pt x="7304" y="4205"/>
                </a:cubicBezTo>
                <a:cubicBezTo>
                  <a:pt x="7517" y="3945"/>
                  <a:pt x="7710" y="3833"/>
                  <a:pt x="7884" y="3833"/>
                </a:cubicBezTo>
                <a:close/>
                <a:moveTo>
                  <a:pt x="17887" y="0"/>
                </a:moveTo>
                <a:cubicBezTo>
                  <a:pt x="17551" y="0"/>
                  <a:pt x="17235" y="158"/>
                  <a:pt x="17073" y="539"/>
                </a:cubicBezTo>
                <a:cubicBezTo>
                  <a:pt x="16234" y="2515"/>
                  <a:pt x="16370" y="4711"/>
                  <a:pt x="15210" y="6586"/>
                </a:cubicBezTo>
                <a:cubicBezTo>
                  <a:pt x="14268" y="8109"/>
                  <a:pt x="12589" y="9136"/>
                  <a:pt x="10986" y="9136"/>
                </a:cubicBezTo>
                <a:cubicBezTo>
                  <a:pt x="10879" y="9136"/>
                  <a:pt x="10773" y="9132"/>
                  <a:pt x="10668" y="9122"/>
                </a:cubicBezTo>
                <a:lnTo>
                  <a:pt x="10668" y="9122"/>
                </a:lnTo>
                <a:cubicBezTo>
                  <a:pt x="11240" y="7199"/>
                  <a:pt x="11201" y="4886"/>
                  <a:pt x="10167" y="3346"/>
                </a:cubicBezTo>
                <a:cubicBezTo>
                  <a:pt x="9598" y="2498"/>
                  <a:pt x="8621" y="1758"/>
                  <a:pt x="7599" y="1758"/>
                </a:cubicBezTo>
                <a:cubicBezTo>
                  <a:pt x="7249" y="1758"/>
                  <a:pt x="6893" y="1845"/>
                  <a:pt x="6546" y="2045"/>
                </a:cubicBezTo>
                <a:cubicBezTo>
                  <a:pt x="3518" y="3796"/>
                  <a:pt x="5934" y="8449"/>
                  <a:pt x="8473" y="10369"/>
                </a:cubicBezTo>
                <a:lnTo>
                  <a:pt x="8473" y="10369"/>
                </a:lnTo>
                <a:cubicBezTo>
                  <a:pt x="7830" y="11391"/>
                  <a:pt x="6832" y="12090"/>
                  <a:pt x="5656" y="12090"/>
                </a:cubicBezTo>
                <a:cubicBezTo>
                  <a:pt x="5064" y="12090"/>
                  <a:pt x="4427" y="11913"/>
                  <a:pt x="3767" y="11510"/>
                </a:cubicBezTo>
                <a:cubicBezTo>
                  <a:pt x="2521" y="10750"/>
                  <a:pt x="1483" y="9337"/>
                  <a:pt x="993" y="7965"/>
                </a:cubicBezTo>
                <a:cubicBezTo>
                  <a:pt x="913" y="7740"/>
                  <a:pt x="727" y="7640"/>
                  <a:pt x="543" y="7640"/>
                </a:cubicBezTo>
                <a:cubicBezTo>
                  <a:pt x="269" y="7640"/>
                  <a:pt x="0" y="7860"/>
                  <a:pt x="90" y="8214"/>
                </a:cubicBezTo>
                <a:cubicBezTo>
                  <a:pt x="804" y="11020"/>
                  <a:pt x="3468" y="13227"/>
                  <a:pt x="6038" y="13227"/>
                </a:cubicBezTo>
                <a:cubicBezTo>
                  <a:pt x="7413" y="13227"/>
                  <a:pt x="8760" y="12596"/>
                  <a:pt x="9768" y="11088"/>
                </a:cubicBezTo>
                <a:lnTo>
                  <a:pt x="9768" y="11088"/>
                </a:lnTo>
                <a:cubicBezTo>
                  <a:pt x="9855" y="11117"/>
                  <a:pt x="9942" y="11142"/>
                  <a:pt x="10027" y="11161"/>
                </a:cubicBezTo>
                <a:cubicBezTo>
                  <a:pt x="10456" y="11258"/>
                  <a:pt x="10886" y="11304"/>
                  <a:pt x="11313" y="11304"/>
                </a:cubicBezTo>
                <a:cubicBezTo>
                  <a:pt x="16157" y="11304"/>
                  <a:pt x="20632" y="5371"/>
                  <a:pt x="19070" y="800"/>
                </a:cubicBezTo>
                <a:cubicBezTo>
                  <a:pt x="18911" y="336"/>
                  <a:pt x="18378" y="0"/>
                  <a:pt x="1788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4" name="Google Shape;1910;p38">
            <a:extLst>
              <a:ext uri="{FF2B5EF4-FFF2-40B4-BE49-F238E27FC236}">
                <a16:creationId xmlns="" xmlns:a16="http://schemas.microsoft.com/office/drawing/2014/main" id="{BD241473-D396-73B3-59A1-8A74188D184C}"/>
              </a:ext>
            </a:extLst>
          </p:cNvPr>
          <p:cNvGrpSpPr/>
          <p:nvPr/>
        </p:nvGrpSpPr>
        <p:grpSpPr>
          <a:xfrm>
            <a:off x="49377" y="5874363"/>
            <a:ext cx="834884" cy="992721"/>
            <a:chOff x="827849" y="1659814"/>
            <a:chExt cx="626163" cy="746387"/>
          </a:xfrm>
        </p:grpSpPr>
        <p:sp>
          <p:nvSpPr>
            <p:cNvPr id="5" name="Google Shape;1911;p38">
              <a:extLst>
                <a:ext uri="{FF2B5EF4-FFF2-40B4-BE49-F238E27FC236}">
                  <a16:creationId xmlns="" xmlns:a16="http://schemas.microsoft.com/office/drawing/2014/main" id="{3348008C-3CC9-5BE6-0E1B-2628BCC02024}"/>
                </a:ext>
              </a:extLst>
            </p:cNvPr>
            <p:cNvSpPr/>
            <p:nvPr/>
          </p:nvSpPr>
          <p:spPr>
            <a:xfrm>
              <a:off x="984938" y="1954811"/>
              <a:ext cx="45556" cy="58994"/>
            </a:xfrm>
            <a:custGeom>
              <a:avLst/>
              <a:gdLst/>
              <a:ahLst/>
              <a:cxnLst/>
              <a:rect l="l" t="t" r="r" b="b"/>
              <a:pathLst>
                <a:path w="1234" h="1598" extrusionOk="0">
                  <a:moveTo>
                    <a:pt x="1" y="0"/>
                  </a:moveTo>
                  <a:cubicBezTo>
                    <a:pt x="343" y="708"/>
                    <a:pt x="799" y="1233"/>
                    <a:pt x="1233" y="1598"/>
                  </a:cubicBezTo>
                  <a:cubicBezTo>
                    <a:pt x="891" y="982"/>
                    <a:pt x="480" y="457"/>
                    <a:pt x="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6" name="Google Shape;1912;p38">
              <a:extLst>
                <a:ext uri="{FF2B5EF4-FFF2-40B4-BE49-F238E27FC236}">
                  <a16:creationId xmlns="" xmlns:a16="http://schemas.microsoft.com/office/drawing/2014/main" id="{6EEABBE9-F379-AEE4-BBA9-E7B1EEEE9427}"/>
                </a:ext>
              </a:extLst>
            </p:cNvPr>
            <p:cNvGrpSpPr/>
            <p:nvPr/>
          </p:nvGrpSpPr>
          <p:grpSpPr>
            <a:xfrm>
              <a:off x="895561" y="1673019"/>
              <a:ext cx="558451" cy="733182"/>
              <a:chOff x="1056449" y="1659814"/>
              <a:chExt cx="558451" cy="733182"/>
            </a:xfrm>
          </p:grpSpPr>
          <p:sp>
            <p:nvSpPr>
              <p:cNvPr id="13" name="Google Shape;1913;p38">
                <a:extLst>
                  <a:ext uri="{FF2B5EF4-FFF2-40B4-BE49-F238E27FC236}">
                    <a16:creationId xmlns="" xmlns:a16="http://schemas.microsoft.com/office/drawing/2014/main" id="{0EA372BD-1877-BC74-E395-B95B6D8D1DDB}"/>
                  </a:ext>
                </a:extLst>
              </p:cNvPr>
              <p:cNvSpPr/>
              <p:nvPr/>
            </p:nvSpPr>
            <p:spPr>
              <a:xfrm>
                <a:off x="1056449" y="1662915"/>
                <a:ext cx="558451" cy="725318"/>
              </a:xfrm>
              <a:custGeom>
                <a:avLst/>
                <a:gdLst/>
                <a:ahLst/>
                <a:cxnLst/>
                <a:rect l="l" t="t" r="r" b="b"/>
                <a:pathLst>
                  <a:path w="15127" h="19647" extrusionOk="0">
                    <a:moveTo>
                      <a:pt x="9719" y="0"/>
                    </a:moveTo>
                    <a:cubicBezTo>
                      <a:pt x="8916" y="0"/>
                      <a:pt x="7987" y="585"/>
                      <a:pt x="7192" y="1934"/>
                    </a:cubicBezTo>
                    <a:cubicBezTo>
                      <a:pt x="5777" y="4376"/>
                      <a:pt x="7466" y="6522"/>
                      <a:pt x="6507" y="6773"/>
                    </a:cubicBezTo>
                    <a:cubicBezTo>
                      <a:pt x="6488" y="6778"/>
                      <a:pt x="6470" y="6781"/>
                      <a:pt x="6452" y="6781"/>
                    </a:cubicBezTo>
                    <a:cubicBezTo>
                      <a:pt x="5899" y="6781"/>
                      <a:pt x="5660" y="4492"/>
                      <a:pt x="4887" y="3851"/>
                    </a:cubicBezTo>
                    <a:cubicBezTo>
                      <a:pt x="4374" y="3423"/>
                      <a:pt x="3856" y="3215"/>
                      <a:pt x="3401" y="3215"/>
                    </a:cubicBezTo>
                    <a:cubicBezTo>
                      <a:pt x="2376" y="3215"/>
                      <a:pt x="1663" y="4266"/>
                      <a:pt x="2011" y="6225"/>
                    </a:cubicBezTo>
                    <a:cubicBezTo>
                      <a:pt x="2467" y="8805"/>
                      <a:pt x="4362" y="9603"/>
                      <a:pt x="4818" y="9991"/>
                    </a:cubicBezTo>
                    <a:cubicBezTo>
                      <a:pt x="5245" y="10374"/>
                      <a:pt x="5274" y="11110"/>
                      <a:pt x="4511" y="11110"/>
                    </a:cubicBezTo>
                    <a:cubicBezTo>
                      <a:pt x="4499" y="11110"/>
                      <a:pt x="4488" y="11110"/>
                      <a:pt x="4476" y="11110"/>
                    </a:cubicBezTo>
                    <a:cubicBezTo>
                      <a:pt x="3860" y="11064"/>
                      <a:pt x="3631" y="10197"/>
                      <a:pt x="2581" y="9398"/>
                    </a:cubicBezTo>
                    <a:cubicBezTo>
                      <a:pt x="2315" y="9200"/>
                      <a:pt x="2009" y="9097"/>
                      <a:pt x="1713" y="9097"/>
                    </a:cubicBezTo>
                    <a:cubicBezTo>
                      <a:pt x="815" y="9097"/>
                      <a:pt x="1" y="10038"/>
                      <a:pt x="618" y="12114"/>
                    </a:cubicBezTo>
                    <a:cubicBezTo>
                      <a:pt x="1280" y="14351"/>
                      <a:pt x="3335" y="15173"/>
                      <a:pt x="3723" y="15926"/>
                    </a:cubicBezTo>
                    <a:cubicBezTo>
                      <a:pt x="4750" y="17889"/>
                      <a:pt x="3974" y="19647"/>
                      <a:pt x="3974" y="19647"/>
                    </a:cubicBezTo>
                    <a:cubicBezTo>
                      <a:pt x="5472" y="17884"/>
                      <a:pt x="7012" y="16674"/>
                      <a:pt x="9068" y="16674"/>
                    </a:cubicBezTo>
                    <a:cubicBezTo>
                      <a:pt x="9142" y="16674"/>
                      <a:pt x="9216" y="16676"/>
                      <a:pt x="9292" y="16679"/>
                    </a:cubicBezTo>
                    <a:cubicBezTo>
                      <a:pt x="9378" y="16683"/>
                      <a:pt x="9465" y="16684"/>
                      <a:pt x="9550" y="16684"/>
                    </a:cubicBezTo>
                    <a:cubicBezTo>
                      <a:pt x="11801" y="16684"/>
                      <a:pt x="13822" y="15544"/>
                      <a:pt x="13515" y="13917"/>
                    </a:cubicBezTo>
                    <a:cubicBezTo>
                      <a:pt x="13315" y="12822"/>
                      <a:pt x="11586" y="12335"/>
                      <a:pt x="10072" y="12335"/>
                    </a:cubicBezTo>
                    <a:cubicBezTo>
                      <a:pt x="9851" y="12335"/>
                      <a:pt x="9635" y="12345"/>
                      <a:pt x="9429" y="12365"/>
                    </a:cubicBezTo>
                    <a:cubicBezTo>
                      <a:pt x="9228" y="12386"/>
                      <a:pt x="9048" y="12396"/>
                      <a:pt x="8886" y="12396"/>
                    </a:cubicBezTo>
                    <a:cubicBezTo>
                      <a:pt x="7279" y="12396"/>
                      <a:pt x="7548" y="11448"/>
                      <a:pt x="9041" y="11178"/>
                    </a:cubicBezTo>
                    <a:cubicBezTo>
                      <a:pt x="9209" y="11150"/>
                      <a:pt x="9407" y="11142"/>
                      <a:pt x="9627" y="11142"/>
                    </a:cubicBezTo>
                    <a:cubicBezTo>
                      <a:pt x="9890" y="11142"/>
                      <a:pt x="10185" y="11153"/>
                      <a:pt x="10497" y="11153"/>
                    </a:cubicBezTo>
                    <a:cubicBezTo>
                      <a:pt x="11574" y="11153"/>
                      <a:pt x="12855" y="11018"/>
                      <a:pt x="13766" y="9809"/>
                    </a:cubicBezTo>
                    <a:cubicBezTo>
                      <a:pt x="15127" y="8008"/>
                      <a:pt x="13875" y="6437"/>
                      <a:pt x="12302" y="6437"/>
                    </a:cubicBezTo>
                    <a:cubicBezTo>
                      <a:pt x="12160" y="6437"/>
                      <a:pt x="12016" y="6450"/>
                      <a:pt x="11871" y="6476"/>
                    </a:cubicBezTo>
                    <a:cubicBezTo>
                      <a:pt x="10547" y="6700"/>
                      <a:pt x="9922" y="7481"/>
                      <a:pt x="9490" y="7481"/>
                    </a:cubicBezTo>
                    <a:cubicBezTo>
                      <a:pt x="9348" y="7481"/>
                      <a:pt x="9227" y="7398"/>
                      <a:pt x="9109" y="7184"/>
                    </a:cubicBezTo>
                    <a:cubicBezTo>
                      <a:pt x="8607" y="6294"/>
                      <a:pt x="11826" y="5472"/>
                      <a:pt x="11643" y="2459"/>
                    </a:cubicBezTo>
                    <a:cubicBezTo>
                      <a:pt x="11554" y="941"/>
                      <a:pt x="10737" y="0"/>
                      <a:pt x="9719"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4" name="Google Shape;1914;p38">
                <a:extLst>
                  <a:ext uri="{FF2B5EF4-FFF2-40B4-BE49-F238E27FC236}">
                    <a16:creationId xmlns="" xmlns:a16="http://schemas.microsoft.com/office/drawing/2014/main" id="{B586EFEB-B8B3-845B-F8DC-76BDF1E2C1D3}"/>
                  </a:ext>
                </a:extLst>
              </p:cNvPr>
              <p:cNvSpPr/>
              <p:nvPr/>
            </p:nvSpPr>
            <p:spPr>
              <a:xfrm>
                <a:off x="1228374" y="1726967"/>
                <a:ext cx="186618" cy="610468"/>
              </a:xfrm>
              <a:custGeom>
                <a:avLst/>
                <a:gdLst/>
                <a:ahLst/>
                <a:cxnLst/>
                <a:rect l="l" t="t" r="r" b="b"/>
                <a:pathLst>
                  <a:path w="5055" h="16536" extrusionOk="0">
                    <a:moveTo>
                      <a:pt x="4907" y="0"/>
                    </a:moveTo>
                    <a:cubicBezTo>
                      <a:pt x="4873" y="0"/>
                      <a:pt x="4839" y="18"/>
                      <a:pt x="4818" y="62"/>
                    </a:cubicBezTo>
                    <a:cubicBezTo>
                      <a:pt x="3859" y="2094"/>
                      <a:pt x="3014" y="4239"/>
                      <a:pt x="2421" y="6430"/>
                    </a:cubicBezTo>
                    <a:cubicBezTo>
                      <a:pt x="1531" y="9740"/>
                      <a:pt x="1439" y="13187"/>
                      <a:pt x="47" y="16359"/>
                    </a:cubicBezTo>
                    <a:cubicBezTo>
                      <a:pt x="0" y="16453"/>
                      <a:pt x="81" y="16535"/>
                      <a:pt x="151" y="16535"/>
                    </a:cubicBezTo>
                    <a:cubicBezTo>
                      <a:pt x="184" y="16535"/>
                      <a:pt x="215" y="16517"/>
                      <a:pt x="230" y="16474"/>
                    </a:cubicBezTo>
                    <a:cubicBezTo>
                      <a:pt x="1485" y="13620"/>
                      <a:pt x="1736" y="10539"/>
                      <a:pt x="2375" y="7549"/>
                    </a:cubicBezTo>
                    <a:cubicBezTo>
                      <a:pt x="2923" y="4992"/>
                      <a:pt x="3905" y="2504"/>
                      <a:pt x="5023" y="176"/>
                    </a:cubicBezTo>
                    <a:cubicBezTo>
                      <a:pt x="5054" y="83"/>
                      <a:pt x="4979" y="0"/>
                      <a:pt x="4907"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5" name="Google Shape;1915;p38">
                <a:extLst>
                  <a:ext uri="{FF2B5EF4-FFF2-40B4-BE49-F238E27FC236}">
                    <a16:creationId xmlns="" xmlns:a16="http://schemas.microsoft.com/office/drawing/2014/main" id="{A4CF0A4F-7586-7260-1F48-FF97E8F57CFA}"/>
                  </a:ext>
                </a:extLst>
              </p:cNvPr>
              <p:cNvSpPr/>
              <p:nvPr/>
            </p:nvSpPr>
            <p:spPr>
              <a:xfrm>
                <a:off x="1134862" y="1801725"/>
                <a:ext cx="74204" cy="160443"/>
              </a:xfrm>
              <a:custGeom>
                <a:avLst/>
                <a:gdLst/>
                <a:ahLst/>
                <a:cxnLst/>
                <a:rect l="l" t="t" r="r" b="b"/>
                <a:pathLst>
                  <a:path w="2010" h="4346" extrusionOk="0">
                    <a:moveTo>
                      <a:pt x="1051" y="0"/>
                    </a:moveTo>
                    <a:cubicBezTo>
                      <a:pt x="320" y="0"/>
                      <a:pt x="1" y="2009"/>
                      <a:pt x="663" y="3264"/>
                    </a:cubicBezTo>
                    <a:cubicBezTo>
                      <a:pt x="1045" y="3976"/>
                      <a:pt x="1260" y="4346"/>
                      <a:pt x="1422" y="4346"/>
                    </a:cubicBezTo>
                    <a:cubicBezTo>
                      <a:pt x="1540" y="4346"/>
                      <a:pt x="1629" y="4148"/>
                      <a:pt x="1736" y="3743"/>
                    </a:cubicBezTo>
                    <a:cubicBezTo>
                      <a:pt x="2009" y="2785"/>
                      <a:pt x="1553" y="0"/>
                      <a:pt x="105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6" name="Google Shape;1916;p38">
                <a:extLst>
                  <a:ext uri="{FF2B5EF4-FFF2-40B4-BE49-F238E27FC236}">
                    <a16:creationId xmlns="" xmlns:a16="http://schemas.microsoft.com/office/drawing/2014/main" id="{39120CF2-BB5B-7FB9-BA5B-A8CCDDA79A12}"/>
                  </a:ext>
                </a:extLst>
              </p:cNvPr>
              <p:cNvSpPr/>
              <p:nvPr/>
            </p:nvSpPr>
            <p:spPr>
              <a:xfrm>
                <a:off x="1439062" y="1690012"/>
                <a:ext cx="35441" cy="127845"/>
              </a:xfrm>
              <a:custGeom>
                <a:avLst/>
                <a:gdLst/>
                <a:ahLst/>
                <a:cxnLst/>
                <a:rect l="l" t="t" r="r" b="b"/>
                <a:pathLst>
                  <a:path w="960" h="3463" extrusionOk="0">
                    <a:moveTo>
                      <a:pt x="259" y="1"/>
                    </a:moveTo>
                    <a:cubicBezTo>
                      <a:pt x="241" y="1"/>
                      <a:pt x="223" y="5"/>
                      <a:pt x="206" y="13"/>
                    </a:cubicBezTo>
                    <a:cubicBezTo>
                      <a:pt x="1" y="150"/>
                      <a:pt x="46" y="1360"/>
                      <a:pt x="24" y="1885"/>
                    </a:cubicBezTo>
                    <a:cubicBezTo>
                      <a:pt x="1" y="2416"/>
                      <a:pt x="87" y="3463"/>
                      <a:pt x="363" y="3463"/>
                    </a:cubicBezTo>
                    <a:cubicBezTo>
                      <a:pt x="371" y="3463"/>
                      <a:pt x="380" y="3462"/>
                      <a:pt x="389" y="3460"/>
                    </a:cubicBezTo>
                    <a:cubicBezTo>
                      <a:pt x="663" y="3391"/>
                      <a:pt x="959" y="2045"/>
                      <a:pt x="914" y="1451"/>
                    </a:cubicBezTo>
                    <a:cubicBezTo>
                      <a:pt x="892" y="916"/>
                      <a:pt x="530" y="1"/>
                      <a:pt x="259"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7" name="Google Shape;1917;p38">
                <a:extLst>
                  <a:ext uri="{FF2B5EF4-FFF2-40B4-BE49-F238E27FC236}">
                    <a16:creationId xmlns="" xmlns:a16="http://schemas.microsoft.com/office/drawing/2014/main" id="{F98D81BC-D1FA-7EE7-34CD-6F58B3DC7432}"/>
                  </a:ext>
                </a:extLst>
              </p:cNvPr>
              <p:cNvSpPr/>
              <p:nvPr/>
            </p:nvSpPr>
            <p:spPr>
              <a:xfrm>
                <a:off x="1060732" y="1659814"/>
                <a:ext cx="536780" cy="733182"/>
              </a:xfrm>
              <a:custGeom>
                <a:avLst/>
                <a:gdLst/>
                <a:ahLst/>
                <a:cxnLst/>
                <a:rect l="l" t="t" r="r" b="b"/>
                <a:pathLst>
                  <a:path w="14540" h="19860" extrusionOk="0">
                    <a:moveTo>
                      <a:pt x="9571" y="259"/>
                    </a:moveTo>
                    <a:cubicBezTo>
                      <a:pt x="10059" y="259"/>
                      <a:pt x="10548" y="514"/>
                      <a:pt x="10979" y="1151"/>
                    </a:cubicBezTo>
                    <a:cubicBezTo>
                      <a:pt x="12143" y="2885"/>
                      <a:pt x="10979" y="4734"/>
                      <a:pt x="9724" y="5944"/>
                    </a:cubicBezTo>
                    <a:cubicBezTo>
                      <a:pt x="9450" y="6218"/>
                      <a:pt x="8765" y="6652"/>
                      <a:pt x="8834" y="7131"/>
                    </a:cubicBezTo>
                    <a:cubicBezTo>
                      <a:pt x="8879" y="7405"/>
                      <a:pt x="9085" y="7633"/>
                      <a:pt x="9336" y="7679"/>
                    </a:cubicBezTo>
                    <a:cubicBezTo>
                      <a:pt x="9361" y="7684"/>
                      <a:pt x="9385" y="7687"/>
                      <a:pt x="9408" y="7687"/>
                    </a:cubicBezTo>
                    <a:cubicBezTo>
                      <a:pt x="9570" y="7687"/>
                      <a:pt x="9675" y="7562"/>
                      <a:pt x="9815" y="7542"/>
                    </a:cubicBezTo>
                    <a:cubicBezTo>
                      <a:pt x="10135" y="7451"/>
                      <a:pt x="10523" y="7108"/>
                      <a:pt x="10842" y="6994"/>
                    </a:cubicBezTo>
                    <a:cubicBezTo>
                      <a:pt x="11253" y="6743"/>
                      <a:pt x="11732" y="6629"/>
                      <a:pt x="12235" y="6629"/>
                    </a:cubicBezTo>
                    <a:cubicBezTo>
                      <a:pt x="13764" y="6766"/>
                      <a:pt x="14540" y="8295"/>
                      <a:pt x="13741" y="9528"/>
                    </a:cubicBezTo>
                    <a:cubicBezTo>
                      <a:pt x="12371" y="11650"/>
                      <a:pt x="10911" y="10806"/>
                      <a:pt x="8925" y="11148"/>
                    </a:cubicBezTo>
                    <a:cubicBezTo>
                      <a:pt x="8560" y="11217"/>
                      <a:pt x="7555" y="11445"/>
                      <a:pt x="7578" y="12016"/>
                    </a:cubicBezTo>
                    <a:cubicBezTo>
                      <a:pt x="7578" y="12335"/>
                      <a:pt x="7852" y="12381"/>
                      <a:pt x="8080" y="12495"/>
                    </a:cubicBezTo>
                    <a:cubicBezTo>
                      <a:pt x="8254" y="12586"/>
                      <a:pt x="8457" y="12614"/>
                      <a:pt x="8669" y="12614"/>
                    </a:cubicBezTo>
                    <a:cubicBezTo>
                      <a:pt x="9016" y="12614"/>
                      <a:pt x="9387" y="12539"/>
                      <a:pt x="9694" y="12539"/>
                    </a:cubicBezTo>
                    <a:cubicBezTo>
                      <a:pt x="9720" y="12539"/>
                      <a:pt x="9745" y="12539"/>
                      <a:pt x="9769" y="12541"/>
                    </a:cubicBezTo>
                    <a:cubicBezTo>
                      <a:pt x="10226" y="12541"/>
                      <a:pt x="10705" y="12541"/>
                      <a:pt x="11162" y="12632"/>
                    </a:cubicBezTo>
                    <a:cubicBezTo>
                      <a:pt x="11595" y="12700"/>
                      <a:pt x="12006" y="12837"/>
                      <a:pt x="12417" y="13043"/>
                    </a:cubicBezTo>
                    <a:cubicBezTo>
                      <a:pt x="13262" y="13636"/>
                      <a:pt x="13536" y="14435"/>
                      <a:pt x="13102" y="15097"/>
                    </a:cubicBezTo>
                    <a:cubicBezTo>
                      <a:pt x="11801" y="17037"/>
                      <a:pt x="8971" y="16444"/>
                      <a:pt x="7624" y="16832"/>
                    </a:cubicBezTo>
                    <a:cubicBezTo>
                      <a:pt x="6437" y="17151"/>
                      <a:pt x="5090" y="18019"/>
                      <a:pt x="4360" y="19000"/>
                    </a:cubicBezTo>
                    <a:cubicBezTo>
                      <a:pt x="4165" y="19265"/>
                      <a:pt x="4069" y="19431"/>
                      <a:pt x="4032" y="19502"/>
                    </a:cubicBezTo>
                    <a:lnTo>
                      <a:pt x="4032" y="19502"/>
                    </a:lnTo>
                    <a:cubicBezTo>
                      <a:pt x="4067" y="19419"/>
                      <a:pt x="4145" y="19204"/>
                      <a:pt x="4200" y="18863"/>
                    </a:cubicBezTo>
                    <a:cubicBezTo>
                      <a:pt x="4268" y="18338"/>
                      <a:pt x="4268" y="17790"/>
                      <a:pt x="4154" y="17265"/>
                    </a:cubicBezTo>
                    <a:cubicBezTo>
                      <a:pt x="3926" y="16101"/>
                      <a:pt x="3401" y="15599"/>
                      <a:pt x="2557" y="14869"/>
                    </a:cubicBezTo>
                    <a:cubicBezTo>
                      <a:pt x="1963" y="14367"/>
                      <a:pt x="1415" y="13842"/>
                      <a:pt x="1027" y="13157"/>
                    </a:cubicBezTo>
                    <a:cubicBezTo>
                      <a:pt x="639" y="12495"/>
                      <a:pt x="228" y="11445"/>
                      <a:pt x="434" y="10669"/>
                    </a:cubicBezTo>
                    <a:cubicBezTo>
                      <a:pt x="667" y="9833"/>
                      <a:pt x="1122" y="9425"/>
                      <a:pt x="1666" y="9425"/>
                    </a:cubicBezTo>
                    <a:cubicBezTo>
                      <a:pt x="2028" y="9425"/>
                      <a:pt x="2429" y="9606"/>
                      <a:pt x="2831" y="9961"/>
                    </a:cubicBezTo>
                    <a:cubicBezTo>
                      <a:pt x="3282" y="10367"/>
                      <a:pt x="3666" y="11286"/>
                      <a:pt x="4357" y="11286"/>
                    </a:cubicBezTo>
                    <a:cubicBezTo>
                      <a:pt x="4366" y="11286"/>
                      <a:pt x="4374" y="11285"/>
                      <a:pt x="4383" y="11285"/>
                    </a:cubicBezTo>
                    <a:cubicBezTo>
                      <a:pt x="6620" y="11240"/>
                      <a:pt x="2831" y="8318"/>
                      <a:pt x="2739" y="8181"/>
                    </a:cubicBezTo>
                    <a:cubicBezTo>
                      <a:pt x="2123" y="7222"/>
                      <a:pt x="1415" y="5168"/>
                      <a:pt x="2191" y="4072"/>
                    </a:cubicBezTo>
                    <a:cubicBezTo>
                      <a:pt x="2573" y="3553"/>
                      <a:pt x="2963" y="3349"/>
                      <a:pt x="3337" y="3349"/>
                    </a:cubicBezTo>
                    <a:cubicBezTo>
                      <a:pt x="4326" y="3349"/>
                      <a:pt x="5197" y="4777"/>
                      <a:pt x="5478" y="5556"/>
                    </a:cubicBezTo>
                    <a:cubicBezTo>
                      <a:pt x="5661" y="6013"/>
                      <a:pt x="5775" y="6903"/>
                      <a:pt x="6391" y="6971"/>
                    </a:cubicBezTo>
                    <a:cubicBezTo>
                      <a:pt x="6398" y="6972"/>
                      <a:pt x="6404" y="6973"/>
                      <a:pt x="6410" y="6973"/>
                    </a:cubicBezTo>
                    <a:cubicBezTo>
                      <a:pt x="6448" y="6973"/>
                      <a:pt x="6473" y="6951"/>
                      <a:pt x="6485" y="6922"/>
                    </a:cubicBezTo>
                    <a:lnTo>
                      <a:pt x="6485" y="6922"/>
                    </a:lnTo>
                    <a:cubicBezTo>
                      <a:pt x="6864" y="6699"/>
                      <a:pt x="6779" y="6429"/>
                      <a:pt x="6779" y="6013"/>
                    </a:cubicBezTo>
                    <a:cubicBezTo>
                      <a:pt x="6779" y="4780"/>
                      <a:pt x="6460" y="3890"/>
                      <a:pt x="6962" y="2657"/>
                    </a:cubicBezTo>
                    <a:cubicBezTo>
                      <a:pt x="7403" y="1523"/>
                      <a:pt x="8485" y="259"/>
                      <a:pt x="9571" y="259"/>
                    </a:cubicBezTo>
                    <a:close/>
                    <a:moveTo>
                      <a:pt x="9616" y="0"/>
                    </a:moveTo>
                    <a:cubicBezTo>
                      <a:pt x="9085" y="0"/>
                      <a:pt x="8534" y="227"/>
                      <a:pt x="8058" y="626"/>
                    </a:cubicBezTo>
                    <a:cubicBezTo>
                      <a:pt x="7236" y="1311"/>
                      <a:pt x="6642" y="2383"/>
                      <a:pt x="6460" y="3456"/>
                    </a:cubicBezTo>
                    <a:cubicBezTo>
                      <a:pt x="6349" y="4033"/>
                      <a:pt x="6799" y="6357"/>
                      <a:pt x="6363" y="6738"/>
                    </a:cubicBezTo>
                    <a:lnTo>
                      <a:pt x="6363" y="6738"/>
                    </a:lnTo>
                    <a:cubicBezTo>
                      <a:pt x="5797" y="6603"/>
                      <a:pt x="5776" y="4468"/>
                      <a:pt x="4474" y="3570"/>
                    </a:cubicBezTo>
                    <a:cubicBezTo>
                      <a:pt x="4135" y="3322"/>
                      <a:pt x="3729" y="3179"/>
                      <a:pt x="3330" y="3179"/>
                    </a:cubicBezTo>
                    <a:cubicBezTo>
                      <a:pt x="2924" y="3179"/>
                      <a:pt x="2525" y="3327"/>
                      <a:pt x="2214" y="3662"/>
                    </a:cubicBezTo>
                    <a:cubicBezTo>
                      <a:pt x="1347" y="4597"/>
                      <a:pt x="1666" y="6355"/>
                      <a:pt x="2077" y="7405"/>
                    </a:cubicBezTo>
                    <a:cubicBezTo>
                      <a:pt x="2328" y="7998"/>
                      <a:pt x="2648" y="8523"/>
                      <a:pt x="3082" y="8957"/>
                    </a:cubicBezTo>
                    <a:cubicBezTo>
                      <a:pt x="3401" y="9277"/>
                      <a:pt x="4063" y="9665"/>
                      <a:pt x="4337" y="9961"/>
                    </a:cubicBezTo>
                    <a:cubicBezTo>
                      <a:pt x="4405" y="10053"/>
                      <a:pt x="4611" y="10372"/>
                      <a:pt x="4679" y="10463"/>
                    </a:cubicBezTo>
                    <a:cubicBezTo>
                      <a:pt x="4922" y="10808"/>
                      <a:pt x="4750" y="11039"/>
                      <a:pt x="4451" y="11039"/>
                    </a:cubicBezTo>
                    <a:cubicBezTo>
                      <a:pt x="4217" y="11039"/>
                      <a:pt x="3903" y="10896"/>
                      <a:pt x="3652" y="10555"/>
                    </a:cubicBezTo>
                    <a:cubicBezTo>
                      <a:pt x="3378" y="10167"/>
                      <a:pt x="2945" y="9665"/>
                      <a:pt x="2534" y="9414"/>
                    </a:cubicBezTo>
                    <a:cubicBezTo>
                      <a:pt x="2260" y="9231"/>
                      <a:pt x="2009" y="9071"/>
                      <a:pt x="1666" y="9071"/>
                    </a:cubicBezTo>
                    <a:cubicBezTo>
                      <a:pt x="1653" y="9071"/>
                      <a:pt x="1639" y="9071"/>
                      <a:pt x="1626" y="9071"/>
                    </a:cubicBezTo>
                    <a:cubicBezTo>
                      <a:pt x="762" y="9071"/>
                      <a:pt x="295" y="9791"/>
                      <a:pt x="183" y="10578"/>
                    </a:cubicBezTo>
                    <a:cubicBezTo>
                      <a:pt x="0" y="11924"/>
                      <a:pt x="708" y="13317"/>
                      <a:pt x="1598" y="14275"/>
                    </a:cubicBezTo>
                    <a:cubicBezTo>
                      <a:pt x="2123" y="14869"/>
                      <a:pt x="2853" y="15280"/>
                      <a:pt x="3355" y="15896"/>
                    </a:cubicBezTo>
                    <a:cubicBezTo>
                      <a:pt x="4132" y="16855"/>
                      <a:pt x="4200" y="18544"/>
                      <a:pt x="3744" y="19708"/>
                    </a:cubicBezTo>
                    <a:cubicBezTo>
                      <a:pt x="3711" y="19789"/>
                      <a:pt x="3783" y="19859"/>
                      <a:pt x="3860" y="19859"/>
                    </a:cubicBezTo>
                    <a:cubicBezTo>
                      <a:pt x="3891" y="19859"/>
                      <a:pt x="3923" y="19848"/>
                      <a:pt x="3949" y="19822"/>
                    </a:cubicBezTo>
                    <a:cubicBezTo>
                      <a:pt x="4976" y="18658"/>
                      <a:pt x="6117" y="17471"/>
                      <a:pt x="7669" y="17037"/>
                    </a:cubicBezTo>
                    <a:cubicBezTo>
                      <a:pt x="8902" y="16718"/>
                      <a:pt x="10180" y="16991"/>
                      <a:pt x="11413" y="16581"/>
                    </a:cubicBezTo>
                    <a:cubicBezTo>
                      <a:pt x="12463" y="16215"/>
                      <a:pt x="13832" y="15280"/>
                      <a:pt x="13513" y="13956"/>
                    </a:cubicBezTo>
                    <a:cubicBezTo>
                      <a:pt x="13170" y="12655"/>
                      <a:pt x="11367" y="12358"/>
                      <a:pt x="10226" y="12312"/>
                    </a:cubicBezTo>
                    <a:cubicBezTo>
                      <a:pt x="10194" y="12311"/>
                      <a:pt x="10160" y="12311"/>
                      <a:pt x="10123" y="12311"/>
                    </a:cubicBezTo>
                    <a:cubicBezTo>
                      <a:pt x="9819" y="12311"/>
                      <a:pt x="9385" y="12347"/>
                      <a:pt x="8992" y="12347"/>
                    </a:cubicBezTo>
                    <a:cubicBezTo>
                      <a:pt x="8504" y="12347"/>
                      <a:pt x="8082" y="12291"/>
                      <a:pt x="8058" y="12038"/>
                    </a:cubicBezTo>
                    <a:cubicBezTo>
                      <a:pt x="8035" y="11468"/>
                      <a:pt x="9313" y="11376"/>
                      <a:pt x="9929" y="11354"/>
                    </a:cubicBezTo>
                    <a:cubicBezTo>
                      <a:pt x="10797" y="11331"/>
                      <a:pt x="11687" y="11354"/>
                      <a:pt x="12508" y="10966"/>
                    </a:cubicBezTo>
                    <a:cubicBezTo>
                      <a:pt x="13969" y="10258"/>
                      <a:pt x="14494" y="8934"/>
                      <a:pt x="14220" y="7907"/>
                    </a:cubicBezTo>
                    <a:cubicBezTo>
                      <a:pt x="13992" y="7074"/>
                      <a:pt x="13225" y="6439"/>
                      <a:pt x="12145" y="6439"/>
                    </a:cubicBezTo>
                    <a:cubicBezTo>
                      <a:pt x="11717" y="6439"/>
                      <a:pt x="11240" y="6539"/>
                      <a:pt x="10728" y="6766"/>
                    </a:cubicBezTo>
                    <a:cubicBezTo>
                      <a:pt x="10591" y="6811"/>
                      <a:pt x="9906" y="7268"/>
                      <a:pt x="9724" y="7314"/>
                    </a:cubicBezTo>
                    <a:cubicBezTo>
                      <a:pt x="9577" y="7360"/>
                      <a:pt x="9461" y="7381"/>
                      <a:pt x="9372" y="7381"/>
                    </a:cubicBezTo>
                    <a:cubicBezTo>
                      <a:pt x="8981" y="7381"/>
                      <a:pt x="9136" y="6959"/>
                      <a:pt x="9564" y="6401"/>
                    </a:cubicBezTo>
                    <a:cubicBezTo>
                      <a:pt x="9929" y="5876"/>
                      <a:pt x="10568" y="5510"/>
                      <a:pt x="10933" y="4963"/>
                    </a:cubicBezTo>
                    <a:cubicBezTo>
                      <a:pt x="11755" y="3798"/>
                      <a:pt x="11961" y="2041"/>
                      <a:pt x="11116" y="831"/>
                    </a:cubicBezTo>
                    <a:cubicBezTo>
                      <a:pt x="10717" y="255"/>
                      <a:pt x="10178" y="0"/>
                      <a:pt x="961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grpSp>
          <p:nvGrpSpPr>
            <p:cNvPr id="7" name="Google Shape;1918;p38">
              <a:extLst>
                <a:ext uri="{FF2B5EF4-FFF2-40B4-BE49-F238E27FC236}">
                  <a16:creationId xmlns="" xmlns:a16="http://schemas.microsoft.com/office/drawing/2014/main" id="{E2AD73CC-5D36-A1F2-3119-5E4C3574FB2D}"/>
                </a:ext>
              </a:extLst>
            </p:cNvPr>
            <p:cNvGrpSpPr/>
            <p:nvPr/>
          </p:nvGrpSpPr>
          <p:grpSpPr>
            <a:xfrm>
              <a:off x="827849" y="1659814"/>
              <a:ext cx="558451" cy="733182"/>
              <a:chOff x="1056449" y="1659814"/>
              <a:chExt cx="558451" cy="733182"/>
            </a:xfrm>
          </p:grpSpPr>
          <p:sp>
            <p:nvSpPr>
              <p:cNvPr id="8" name="Google Shape;1919;p38">
                <a:extLst>
                  <a:ext uri="{FF2B5EF4-FFF2-40B4-BE49-F238E27FC236}">
                    <a16:creationId xmlns="" xmlns:a16="http://schemas.microsoft.com/office/drawing/2014/main" id="{6B66F008-8A79-9F67-747F-B76FB418E84E}"/>
                  </a:ext>
                </a:extLst>
              </p:cNvPr>
              <p:cNvSpPr/>
              <p:nvPr/>
            </p:nvSpPr>
            <p:spPr>
              <a:xfrm>
                <a:off x="1056449" y="1662915"/>
                <a:ext cx="558451" cy="725318"/>
              </a:xfrm>
              <a:custGeom>
                <a:avLst/>
                <a:gdLst/>
                <a:ahLst/>
                <a:cxnLst/>
                <a:rect l="l" t="t" r="r" b="b"/>
                <a:pathLst>
                  <a:path w="15127" h="19647" extrusionOk="0">
                    <a:moveTo>
                      <a:pt x="9719" y="0"/>
                    </a:moveTo>
                    <a:cubicBezTo>
                      <a:pt x="8916" y="0"/>
                      <a:pt x="7987" y="585"/>
                      <a:pt x="7192" y="1934"/>
                    </a:cubicBezTo>
                    <a:cubicBezTo>
                      <a:pt x="5777" y="4376"/>
                      <a:pt x="7466" y="6522"/>
                      <a:pt x="6507" y="6773"/>
                    </a:cubicBezTo>
                    <a:cubicBezTo>
                      <a:pt x="6488" y="6778"/>
                      <a:pt x="6470" y="6781"/>
                      <a:pt x="6452" y="6781"/>
                    </a:cubicBezTo>
                    <a:cubicBezTo>
                      <a:pt x="5899" y="6781"/>
                      <a:pt x="5660" y="4492"/>
                      <a:pt x="4887" y="3851"/>
                    </a:cubicBezTo>
                    <a:cubicBezTo>
                      <a:pt x="4374" y="3423"/>
                      <a:pt x="3856" y="3215"/>
                      <a:pt x="3401" y="3215"/>
                    </a:cubicBezTo>
                    <a:cubicBezTo>
                      <a:pt x="2376" y="3215"/>
                      <a:pt x="1663" y="4266"/>
                      <a:pt x="2011" y="6225"/>
                    </a:cubicBezTo>
                    <a:cubicBezTo>
                      <a:pt x="2467" y="8805"/>
                      <a:pt x="4362" y="9603"/>
                      <a:pt x="4818" y="9991"/>
                    </a:cubicBezTo>
                    <a:cubicBezTo>
                      <a:pt x="5245" y="10374"/>
                      <a:pt x="5274" y="11110"/>
                      <a:pt x="4511" y="11110"/>
                    </a:cubicBezTo>
                    <a:cubicBezTo>
                      <a:pt x="4499" y="11110"/>
                      <a:pt x="4488" y="11110"/>
                      <a:pt x="4476" y="11110"/>
                    </a:cubicBezTo>
                    <a:cubicBezTo>
                      <a:pt x="3860" y="11064"/>
                      <a:pt x="3631" y="10197"/>
                      <a:pt x="2581" y="9398"/>
                    </a:cubicBezTo>
                    <a:cubicBezTo>
                      <a:pt x="2315" y="9200"/>
                      <a:pt x="2009" y="9097"/>
                      <a:pt x="1713" y="9097"/>
                    </a:cubicBezTo>
                    <a:cubicBezTo>
                      <a:pt x="815" y="9097"/>
                      <a:pt x="1" y="10038"/>
                      <a:pt x="618" y="12114"/>
                    </a:cubicBezTo>
                    <a:cubicBezTo>
                      <a:pt x="1280" y="14351"/>
                      <a:pt x="3335" y="15173"/>
                      <a:pt x="3723" y="15926"/>
                    </a:cubicBezTo>
                    <a:cubicBezTo>
                      <a:pt x="4750" y="17889"/>
                      <a:pt x="3974" y="19647"/>
                      <a:pt x="3974" y="19647"/>
                    </a:cubicBezTo>
                    <a:cubicBezTo>
                      <a:pt x="5472" y="17884"/>
                      <a:pt x="7012" y="16674"/>
                      <a:pt x="9068" y="16674"/>
                    </a:cubicBezTo>
                    <a:cubicBezTo>
                      <a:pt x="9142" y="16674"/>
                      <a:pt x="9216" y="16676"/>
                      <a:pt x="9292" y="16679"/>
                    </a:cubicBezTo>
                    <a:cubicBezTo>
                      <a:pt x="9378" y="16683"/>
                      <a:pt x="9465" y="16684"/>
                      <a:pt x="9550" y="16684"/>
                    </a:cubicBezTo>
                    <a:cubicBezTo>
                      <a:pt x="11801" y="16684"/>
                      <a:pt x="13822" y="15544"/>
                      <a:pt x="13515" y="13917"/>
                    </a:cubicBezTo>
                    <a:cubicBezTo>
                      <a:pt x="13315" y="12822"/>
                      <a:pt x="11586" y="12335"/>
                      <a:pt x="10072" y="12335"/>
                    </a:cubicBezTo>
                    <a:cubicBezTo>
                      <a:pt x="9851" y="12335"/>
                      <a:pt x="9635" y="12345"/>
                      <a:pt x="9429" y="12365"/>
                    </a:cubicBezTo>
                    <a:cubicBezTo>
                      <a:pt x="9228" y="12386"/>
                      <a:pt x="9048" y="12396"/>
                      <a:pt x="8886" y="12396"/>
                    </a:cubicBezTo>
                    <a:cubicBezTo>
                      <a:pt x="7279" y="12396"/>
                      <a:pt x="7548" y="11448"/>
                      <a:pt x="9041" y="11178"/>
                    </a:cubicBezTo>
                    <a:cubicBezTo>
                      <a:pt x="9209" y="11150"/>
                      <a:pt x="9407" y="11142"/>
                      <a:pt x="9627" y="11142"/>
                    </a:cubicBezTo>
                    <a:cubicBezTo>
                      <a:pt x="9890" y="11142"/>
                      <a:pt x="10185" y="11153"/>
                      <a:pt x="10497" y="11153"/>
                    </a:cubicBezTo>
                    <a:cubicBezTo>
                      <a:pt x="11574" y="11153"/>
                      <a:pt x="12855" y="11018"/>
                      <a:pt x="13766" y="9809"/>
                    </a:cubicBezTo>
                    <a:cubicBezTo>
                      <a:pt x="15127" y="8008"/>
                      <a:pt x="13875" y="6437"/>
                      <a:pt x="12302" y="6437"/>
                    </a:cubicBezTo>
                    <a:cubicBezTo>
                      <a:pt x="12160" y="6437"/>
                      <a:pt x="12016" y="6450"/>
                      <a:pt x="11871" y="6476"/>
                    </a:cubicBezTo>
                    <a:cubicBezTo>
                      <a:pt x="10547" y="6700"/>
                      <a:pt x="9922" y="7481"/>
                      <a:pt x="9490" y="7481"/>
                    </a:cubicBezTo>
                    <a:cubicBezTo>
                      <a:pt x="9348" y="7481"/>
                      <a:pt x="9227" y="7398"/>
                      <a:pt x="9109" y="7184"/>
                    </a:cubicBezTo>
                    <a:cubicBezTo>
                      <a:pt x="8607" y="6294"/>
                      <a:pt x="11826" y="5472"/>
                      <a:pt x="11643" y="2459"/>
                    </a:cubicBezTo>
                    <a:cubicBezTo>
                      <a:pt x="11554" y="941"/>
                      <a:pt x="10737" y="0"/>
                      <a:pt x="9719"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 name="Google Shape;1920;p38">
                <a:extLst>
                  <a:ext uri="{FF2B5EF4-FFF2-40B4-BE49-F238E27FC236}">
                    <a16:creationId xmlns="" xmlns:a16="http://schemas.microsoft.com/office/drawing/2014/main" id="{92A7964E-AAE5-B7BC-D168-27E389AFEC76}"/>
                  </a:ext>
                </a:extLst>
              </p:cNvPr>
              <p:cNvSpPr/>
              <p:nvPr/>
            </p:nvSpPr>
            <p:spPr>
              <a:xfrm>
                <a:off x="1228374" y="1726967"/>
                <a:ext cx="186618" cy="610468"/>
              </a:xfrm>
              <a:custGeom>
                <a:avLst/>
                <a:gdLst/>
                <a:ahLst/>
                <a:cxnLst/>
                <a:rect l="l" t="t" r="r" b="b"/>
                <a:pathLst>
                  <a:path w="5055" h="16536" extrusionOk="0">
                    <a:moveTo>
                      <a:pt x="4907" y="0"/>
                    </a:moveTo>
                    <a:cubicBezTo>
                      <a:pt x="4873" y="0"/>
                      <a:pt x="4839" y="18"/>
                      <a:pt x="4818" y="62"/>
                    </a:cubicBezTo>
                    <a:cubicBezTo>
                      <a:pt x="3859" y="2094"/>
                      <a:pt x="3014" y="4239"/>
                      <a:pt x="2421" y="6430"/>
                    </a:cubicBezTo>
                    <a:cubicBezTo>
                      <a:pt x="1531" y="9740"/>
                      <a:pt x="1439" y="13187"/>
                      <a:pt x="47" y="16359"/>
                    </a:cubicBezTo>
                    <a:cubicBezTo>
                      <a:pt x="0" y="16453"/>
                      <a:pt x="81" y="16535"/>
                      <a:pt x="151" y="16535"/>
                    </a:cubicBezTo>
                    <a:cubicBezTo>
                      <a:pt x="184" y="16535"/>
                      <a:pt x="215" y="16517"/>
                      <a:pt x="230" y="16474"/>
                    </a:cubicBezTo>
                    <a:cubicBezTo>
                      <a:pt x="1485" y="13620"/>
                      <a:pt x="1736" y="10539"/>
                      <a:pt x="2375" y="7549"/>
                    </a:cubicBezTo>
                    <a:cubicBezTo>
                      <a:pt x="2923" y="4992"/>
                      <a:pt x="3905" y="2504"/>
                      <a:pt x="5023" y="176"/>
                    </a:cubicBezTo>
                    <a:cubicBezTo>
                      <a:pt x="5054" y="83"/>
                      <a:pt x="4979" y="0"/>
                      <a:pt x="49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 name="Google Shape;1921;p38">
                <a:extLst>
                  <a:ext uri="{FF2B5EF4-FFF2-40B4-BE49-F238E27FC236}">
                    <a16:creationId xmlns="" xmlns:a16="http://schemas.microsoft.com/office/drawing/2014/main" id="{3E5CB482-31C1-98E7-CE32-6686EBE32F37}"/>
                  </a:ext>
                </a:extLst>
              </p:cNvPr>
              <p:cNvSpPr/>
              <p:nvPr/>
            </p:nvSpPr>
            <p:spPr>
              <a:xfrm>
                <a:off x="1134862" y="1801725"/>
                <a:ext cx="74204" cy="160443"/>
              </a:xfrm>
              <a:custGeom>
                <a:avLst/>
                <a:gdLst/>
                <a:ahLst/>
                <a:cxnLst/>
                <a:rect l="l" t="t" r="r" b="b"/>
                <a:pathLst>
                  <a:path w="2010" h="4346" extrusionOk="0">
                    <a:moveTo>
                      <a:pt x="1051" y="0"/>
                    </a:moveTo>
                    <a:cubicBezTo>
                      <a:pt x="320" y="0"/>
                      <a:pt x="1" y="2009"/>
                      <a:pt x="663" y="3264"/>
                    </a:cubicBezTo>
                    <a:cubicBezTo>
                      <a:pt x="1045" y="3976"/>
                      <a:pt x="1260" y="4346"/>
                      <a:pt x="1422" y="4346"/>
                    </a:cubicBezTo>
                    <a:cubicBezTo>
                      <a:pt x="1540" y="4346"/>
                      <a:pt x="1629" y="4148"/>
                      <a:pt x="1736" y="3743"/>
                    </a:cubicBezTo>
                    <a:cubicBezTo>
                      <a:pt x="2009" y="2785"/>
                      <a:pt x="1553" y="0"/>
                      <a:pt x="1051" y="0"/>
                    </a:cubicBezTo>
                    <a:close/>
                  </a:path>
                </a:pathLst>
              </a:custGeom>
              <a:solidFill>
                <a:srgbClr val="F8F5F1">
                  <a:alpha val="24550"/>
                </a:srgbClr>
              </a:solidFill>
              <a:ln>
                <a:noFill/>
              </a:ln>
            </p:spPr>
            <p:txBody>
              <a:bodyPr spcFirstLastPara="1" wrap="square" lIns="121598" tIns="121598" rIns="121598" bIns="121598" anchor="ctr" anchorCtr="0">
                <a:noAutofit/>
              </a:bodyPr>
              <a:lstStyle/>
              <a:p>
                <a:endParaRPr sz="2479"/>
              </a:p>
            </p:txBody>
          </p:sp>
          <p:sp>
            <p:nvSpPr>
              <p:cNvPr id="11" name="Google Shape;1922;p38">
                <a:extLst>
                  <a:ext uri="{FF2B5EF4-FFF2-40B4-BE49-F238E27FC236}">
                    <a16:creationId xmlns="" xmlns:a16="http://schemas.microsoft.com/office/drawing/2014/main" id="{05C3B50A-0B78-B979-C934-F76E72CE24FF}"/>
                  </a:ext>
                </a:extLst>
              </p:cNvPr>
              <p:cNvSpPr/>
              <p:nvPr/>
            </p:nvSpPr>
            <p:spPr>
              <a:xfrm>
                <a:off x="1439062" y="1690012"/>
                <a:ext cx="35441" cy="127845"/>
              </a:xfrm>
              <a:custGeom>
                <a:avLst/>
                <a:gdLst/>
                <a:ahLst/>
                <a:cxnLst/>
                <a:rect l="l" t="t" r="r" b="b"/>
                <a:pathLst>
                  <a:path w="960" h="3463" extrusionOk="0">
                    <a:moveTo>
                      <a:pt x="259" y="1"/>
                    </a:moveTo>
                    <a:cubicBezTo>
                      <a:pt x="241" y="1"/>
                      <a:pt x="223" y="5"/>
                      <a:pt x="206" y="13"/>
                    </a:cubicBezTo>
                    <a:cubicBezTo>
                      <a:pt x="1" y="150"/>
                      <a:pt x="46" y="1360"/>
                      <a:pt x="24" y="1885"/>
                    </a:cubicBezTo>
                    <a:cubicBezTo>
                      <a:pt x="1" y="2416"/>
                      <a:pt x="87" y="3463"/>
                      <a:pt x="363" y="3463"/>
                    </a:cubicBezTo>
                    <a:cubicBezTo>
                      <a:pt x="371" y="3463"/>
                      <a:pt x="380" y="3462"/>
                      <a:pt x="389" y="3460"/>
                    </a:cubicBezTo>
                    <a:cubicBezTo>
                      <a:pt x="663" y="3391"/>
                      <a:pt x="959" y="2045"/>
                      <a:pt x="914" y="1451"/>
                    </a:cubicBezTo>
                    <a:cubicBezTo>
                      <a:pt x="892" y="916"/>
                      <a:pt x="530" y="1"/>
                      <a:pt x="259" y="1"/>
                    </a:cubicBezTo>
                    <a:close/>
                  </a:path>
                </a:pathLst>
              </a:custGeom>
              <a:solidFill>
                <a:srgbClr val="F8F5F1">
                  <a:alpha val="24550"/>
                </a:srgbClr>
              </a:solidFill>
              <a:ln>
                <a:noFill/>
              </a:ln>
            </p:spPr>
            <p:txBody>
              <a:bodyPr spcFirstLastPara="1" wrap="square" lIns="121598" tIns="121598" rIns="121598" bIns="121598" anchor="ctr" anchorCtr="0">
                <a:noAutofit/>
              </a:bodyPr>
              <a:lstStyle/>
              <a:p>
                <a:endParaRPr sz="2479"/>
              </a:p>
            </p:txBody>
          </p:sp>
          <p:sp>
            <p:nvSpPr>
              <p:cNvPr id="12" name="Google Shape;1923;p38">
                <a:extLst>
                  <a:ext uri="{FF2B5EF4-FFF2-40B4-BE49-F238E27FC236}">
                    <a16:creationId xmlns="" xmlns:a16="http://schemas.microsoft.com/office/drawing/2014/main" id="{F074CB00-8498-E6BD-603C-C026750BE468}"/>
                  </a:ext>
                </a:extLst>
              </p:cNvPr>
              <p:cNvSpPr/>
              <p:nvPr/>
            </p:nvSpPr>
            <p:spPr>
              <a:xfrm>
                <a:off x="1060732" y="1659814"/>
                <a:ext cx="536780" cy="733182"/>
              </a:xfrm>
              <a:custGeom>
                <a:avLst/>
                <a:gdLst/>
                <a:ahLst/>
                <a:cxnLst/>
                <a:rect l="l" t="t" r="r" b="b"/>
                <a:pathLst>
                  <a:path w="14540" h="19860" extrusionOk="0">
                    <a:moveTo>
                      <a:pt x="9571" y="259"/>
                    </a:moveTo>
                    <a:cubicBezTo>
                      <a:pt x="10059" y="259"/>
                      <a:pt x="10548" y="514"/>
                      <a:pt x="10979" y="1151"/>
                    </a:cubicBezTo>
                    <a:cubicBezTo>
                      <a:pt x="12143" y="2885"/>
                      <a:pt x="10979" y="4734"/>
                      <a:pt x="9724" y="5944"/>
                    </a:cubicBezTo>
                    <a:cubicBezTo>
                      <a:pt x="9450" y="6218"/>
                      <a:pt x="8765" y="6652"/>
                      <a:pt x="8834" y="7131"/>
                    </a:cubicBezTo>
                    <a:cubicBezTo>
                      <a:pt x="8879" y="7405"/>
                      <a:pt x="9085" y="7633"/>
                      <a:pt x="9336" y="7679"/>
                    </a:cubicBezTo>
                    <a:cubicBezTo>
                      <a:pt x="9361" y="7684"/>
                      <a:pt x="9385" y="7687"/>
                      <a:pt x="9408" y="7687"/>
                    </a:cubicBezTo>
                    <a:cubicBezTo>
                      <a:pt x="9570" y="7687"/>
                      <a:pt x="9675" y="7562"/>
                      <a:pt x="9815" y="7542"/>
                    </a:cubicBezTo>
                    <a:cubicBezTo>
                      <a:pt x="10135" y="7451"/>
                      <a:pt x="10523" y="7108"/>
                      <a:pt x="10842" y="6994"/>
                    </a:cubicBezTo>
                    <a:cubicBezTo>
                      <a:pt x="11253" y="6743"/>
                      <a:pt x="11732" y="6629"/>
                      <a:pt x="12235" y="6629"/>
                    </a:cubicBezTo>
                    <a:cubicBezTo>
                      <a:pt x="13764" y="6766"/>
                      <a:pt x="14540" y="8295"/>
                      <a:pt x="13741" y="9528"/>
                    </a:cubicBezTo>
                    <a:cubicBezTo>
                      <a:pt x="12371" y="11650"/>
                      <a:pt x="10911" y="10806"/>
                      <a:pt x="8925" y="11148"/>
                    </a:cubicBezTo>
                    <a:cubicBezTo>
                      <a:pt x="8560" y="11217"/>
                      <a:pt x="7555" y="11445"/>
                      <a:pt x="7578" y="12016"/>
                    </a:cubicBezTo>
                    <a:cubicBezTo>
                      <a:pt x="7578" y="12335"/>
                      <a:pt x="7852" y="12381"/>
                      <a:pt x="8080" y="12495"/>
                    </a:cubicBezTo>
                    <a:cubicBezTo>
                      <a:pt x="8254" y="12586"/>
                      <a:pt x="8457" y="12614"/>
                      <a:pt x="8669" y="12614"/>
                    </a:cubicBezTo>
                    <a:cubicBezTo>
                      <a:pt x="9016" y="12614"/>
                      <a:pt x="9387" y="12539"/>
                      <a:pt x="9694" y="12539"/>
                    </a:cubicBezTo>
                    <a:cubicBezTo>
                      <a:pt x="9720" y="12539"/>
                      <a:pt x="9745" y="12539"/>
                      <a:pt x="9769" y="12541"/>
                    </a:cubicBezTo>
                    <a:cubicBezTo>
                      <a:pt x="10226" y="12541"/>
                      <a:pt x="10705" y="12541"/>
                      <a:pt x="11162" y="12632"/>
                    </a:cubicBezTo>
                    <a:cubicBezTo>
                      <a:pt x="11595" y="12700"/>
                      <a:pt x="12006" y="12837"/>
                      <a:pt x="12417" y="13043"/>
                    </a:cubicBezTo>
                    <a:cubicBezTo>
                      <a:pt x="13262" y="13636"/>
                      <a:pt x="13536" y="14435"/>
                      <a:pt x="13102" y="15097"/>
                    </a:cubicBezTo>
                    <a:cubicBezTo>
                      <a:pt x="11801" y="17037"/>
                      <a:pt x="8971" y="16444"/>
                      <a:pt x="7624" y="16832"/>
                    </a:cubicBezTo>
                    <a:cubicBezTo>
                      <a:pt x="6437" y="17151"/>
                      <a:pt x="5090" y="18019"/>
                      <a:pt x="4360" y="19000"/>
                    </a:cubicBezTo>
                    <a:cubicBezTo>
                      <a:pt x="4165" y="19265"/>
                      <a:pt x="4069" y="19431"/>
                      <a:pt x="4032" y="19502"/>
                    </a:cubicBezTo>
                    <a:lnTo>
                      <a:pt x="4032" y="19502"/>
                    </a:lnTo>
                    <a:cubicBezTo>
                      <a:pt x="4067" y="19419"/>
                      <a:pt x="4145" y="19204"/>
                      <a:pt x="4200" y="18863"/>
                    </a:cubicBezTo>
                    <a:cubicBezTo>
                      <a:pt x="4268" y="18338"/>
                      <a:pt x="4268" y="17790"/>
                      <a:pt x="4154" y="17265"/>
                    </a:cubicBezTo>
                    <a:cubicBezTo>
                      <a:pt x="3926" y="16101"/>
                      <a:pt x="3401" y="15599"/>
                      <a:pt x="2557" y="14869"/>
                    </a:cubicBezTo>
                    <a:cubicBezTo>
                      <a:pt x="1963" y="14367"/>
                      <a:pt x="1415" y="13842"/>
                      <a:pt x="1027" y="13157"/>
                    </a:cubicBezTo>
                    <a:cubicBezTo>
                      <a:pt x="639" y="12495"/>
                      <a:pt x="228" y="11445"/>
                      <a:pt x="434" y="10669"/>
                    </a:cubicBezTo>
                    <a:cubicBezTo>
                      <a:pt x="667" y="9833"/>
                      <a:pt x="1122" y="9425"/>
                      <a:pt x="1666" y="9425"/>
                    </a:cubicBezTo>
                    <a:cubicBezTo>
                      <a:pt x="2028" y="9425"/>
                      <a:pt x="2429" y="9606"/>
                      <a:pt x="2831" y="9961"/>
                    </a:cubicBezTo>
                    <a:cubicBezTo>
                      <a:pt x="3282" y="10367"/>
                      <a:pt x="3666" y="11286"/>
                      <a:pt x="4357" y="11286"/>
                    </a:cubicBezTo>
                    <a:cubicBezTo>
                      <a:pt x="4366" y="11286"/>
                      <a:pt x="4374" y="11285"/>
                      <a:pt x="4383" y="11285"/>
                    </a:cubicBezTo>
                    <a:cubicBezTo>
                      <a:pt x="6620" y="11240"/>
                      <a:pt x="2831" y="8318"/>
                      <a:pt x="2739" y="8181"/>
                    </a:cubicBezTo>
                    <a:cubicBezTo>
                      <a:pt x="2123" y="7222"/>
                      <a:pt x="1415" y="5168"/>
                      <a:pt x="2191" y="4072"/>
                    </a:cubicBezTo>
                    <a:cubicBezTo>
                      <a:pt x="2573" y="3553"/>
                      <a:pt x="2963" y="3349"/>
                      <a:pt x="3337" y="3349"/>
                    </a:cubicBezTo>
                    <a:cubicBezTo>
                      <a:pt x="4326" y="3349"/>
                      <a:pt x="5197" y="4777"/>
                      <a:pt x="5478" y="5556"/>
                    </a:cubicBezTo>
                    <a:cubicBezTo>
                      <a:pt x="5661" y="6013"/>
                      <a:pt x="5775" y="6903"/>
                      <a:pt x="6391" y="6971"/>
                    </a:cubicBezTo>
                    <a:cubicBezTo>
                      <a:pt x="6398" y="6972"/>
                      <a:pt x="6404" y="6973"/>
                      <a:pt x="6410" y="6973"/>
                    </a:cubicBezTo>
                    <a:cubicBezTo>
                      <a:pt x="6448" y="6973"/>
                      <a:pt x="6473" y="6951"/>
                      <a:pt x="6485" y="6922"/>
                    </a:cubicBezTo>
                    <a:lnTo>
                      <a:pt x="6485" y="6922"/>
                    </a:lnTo>
                    <a:cubicBezTo>
                      <a:pt x="6864" y="6699"/>
                      <a:pt x="6779" y="6429"/>
                      <a:pt x="6779" y="6013"/>
                    </a:cubicBezTo>
                    <a:cubicBezTo>
                      <a:pt x="6779" y="4780"/>
                      <a:pt x="6460" y="3890"/>
                      <a:pt x="6962" y="2657"/>
                    </a:cubicBezTo>
                    <a:cubicBezTo>
                      <a:pt x="7403" y="1523"/>
                      <a:pt x="8485" y="259"/>
                      <a:pt x="9571" y="259"/>
                    </a:cubicBezTo>
                    <a:close/>
                    <a:moveTo>
                      <a:pt x="9616" y="0"/>
                    </a:moveTo>
                    <a:cubicBezTo>
                      <a:pt x="9085" y="0"/>
                      <a:pt x="8534" y="227"/>
                      <a:pt x="8058" y="626"/>
                    </a:cubicBezTo>
                    <a:cubicBezTo>
                      <a:pt x="7236" y="1311"/>
                      <a:pt x="6642" y="2383"/>
                      <a:pt x="6460" y="3456"/>
                    </a:cubicBezTo>
                    <a:cubicBezTo>
                      <a:pt x="6349" y="4033"/>
                      <a:pt x="6799" y="6357"/>
                      <a:pt x="6363" y="6738"/>
                    </a:cubicBezTo>
                    <a:lnTo>
                      <a:pt x="6363" y="6738"/>
                    </a:lnTo>
                    <a:cubicBezTo>
                      <a:pt x="5797" y="6603"/>
                      <a:pt x="5776" y="4468"/>
                      <a:pt x="4474" y="3570"/>
                    </a:cubicBezTo>
                    <a:cubicBezTo>
                      <a:pt x="4135" y="3322"/>
                      <a:pt x="3729" y="3179"/>
                      <a:pt x="3330" y="3179"/>
                    </a:cubicBezTo>
                    <a:cubicBezTo>
                      <a:pt x="2924" y="3179"/>
                      <a:pt x="2525" y="3327"/>
                      <a:pt x="2214" y="3662"/>
                    </a:cubicBezTo>
                    <a:cubicBezTo>
                      <a:pt x="1347" y="4597"/>
                      <a:pt x="1666" y="6355"/>
                      <a:pt x="2077" y="7405"/>
                    </a:cubicBezTo>
                    <a:cubicBezTo>
                      <a:pt x="2328" y="7998"/>
                      <a:pt x="2648" y="8523"/>
                      <a:pt x="3082" y="8957"/>
                    </a:cubicBezTo>
                    <a:cubicBezTo>
                      <a:pt x="3401" y="9277"/>
                      <a:pt x="4063" y="9665"/>
                      <a:pt x="4337" y="9961"/>
                    </a:cubicBezTo>
                    <a:cubicBezTo>
                      <a:pt x="4405" y="10053"/>
                      <a:pt x="4611" y="10372"/>
                      <a:pt x="4679" y="10463"/>
                    </a:cubicBezTo>
                    <a:cubicBezTo>
                      <a:pt x="4922" y="10808"/>
                      <a:pt x="4750" y="11039"/>
                      <a:pt x="4451" y="11039"/>
                    </a:cubicBezTo>
                    <a:cubicBezTo>
                      <a:pt x="4217" y="11039"/>
                      <a:pt x="3903" y="10896"/>
                      <a:pt x="3652" y="10555"/>
                    </a:cubicBezTo>
                    <a:cubicBezTo>
                      <a:pt x="3378" y="10167"/>
                      <a:pt x="2945" y="9665"/>
                      <a:pt x="2534" y="9414"/>
                    </a:cubicBezTo>
                    <a:cubicBezTo>
                      <a:pt x="2260" y="9231"/>
                      <a:pt x="2009" y="9071"/>
                      <a:pt x="1666" y="9071"/>
                    </a:cubicBezTo>
                    <a:cubicBezTo>
                      <a:pt x="1653" y="9071"/>
                      <a:pt x="1639" y="9071"/>
                      <a:pt x="1626" y="9071"/>
                    </a:cubicBezTo>
                    <a:cubicBezTo>
                      <a:pt x="762" y="9071"/>
                      <a:pt x="295" y="9791"/>
                      <a:pt x="183" y="10578"/>
                    </a:cubicBezTo>
                    <a:cubicBezTo>
                      <a:pt x="0" y="11924"/>
                      <a:pt x="708" y="13317"/>
                      <a:pt x="1598" y="14275"/>
                    </a:cubicBezTo>
                    <a:cubicBezTo>
                      <a:pt x="2123" y="14869"/>
                      <a:pt x="2853" y="15280"/>
                      <a:pt x="3355" y="15896"/>
                    </a:cubicBezTo>
                    <a:cubicBezTo>
                      <a:pt x="4132" y="16855"/>
                      <a:pt x="4200" y="18544"/>
                      <a:pt x="3744" y="19708"/>
                    </a:cubicBezTo>
                    <a:cubicBezTo>
                      <a:pt x="3711" y="19789"/>
                      <a:pt x="3783" y="19859"/>
                      <a:pt x="3860" y="19859"/>
                    </a:cubicBezTo>
                    <a:cubicBezTo>
                      <a:pt x="3891" y="19859"/>
                      <a:pt x="3923" y="19848"/>
                      <a:pt x="3949" y="19822"/>
                    </a:cubicBezTo>
                    <a:cubicBezTo>
                      <a:pt x="4976" y="18658"/>
                      <a:pt x="6117" y="17471"/>
                      <a:pt x="7669" y="17037"/>
                    </a:cubicBezTo>
                    <a:cubicBezTo>
                      <a:pt x="8902" y="16718"/>
                      <a:pt x="10180" y="16991"/>
                      <a:pt x="11413" y="16581"/>
                    </a:cubicBezTo>
                    <a:cubicBezTo>
                      <a:pt x="12463" y="16215"/>
                      <a:pt x="13832" y="15280"/>
                      <a:pt x="13513" y="13956"/>
                    </a:cubicBezTo>
                    <a:cubicBezTo>
                      <a:pt x="13170" y="12655"/>
                      <a:pt x="11367" y="12358"/>
                      <a:pt x="10226" y="12312"/>
                    </a:cubicBezTo>
                    <a:cubicBezTo>
                      <a:pt x="10194" y="12311"/>
                      <a:pt x="10160" y="12311"/>
                      <a:pt x="10123" y="12311"/>
                    </a:cubicBezTo>
                    <a:cubicBezTo>
                      <a:pt x="9819" y="12311"/>
                      <a:pt x="9385" y="12347"/>
                      <a:pt x="8992" y="12347"/>
                    </a:cubicBezTo>
                    <a:cubicBezTo>
                      <a:pt x="8504" y="12347"/>
                      <a:pt x="8082" y="12291"/>
                      <a:pt x="8058" y="12038"/>
                    </a:cubicBezTo>
                    <a:cubicBezTo>
                      <a:pt x="8035" y="11468"/>
                      <a:pt x="9313" y="11376"/>
                      <a:pt x="9929" y="11354"/>
                    </a:cubicBezTo>
                    <a:cubicBezTo>
                      <a:pt x="10797" y="11331"/>
                      <a:pt x="11687" y="11354"/>
                      <a:pt x="12508" y="10966"/>
                    </a:cubicBezTo>
                    <a:cubicBezTo>
                      <a:pt x="13969" y="10258"/>
                      <a:pt x="14494" y="8934"/>
                      <a:pt x="14220" y="7907"/>
                    </a:cubicBezTo>
                    <a:cubicBezTo>
                      <a:pt x="13992" y="7074"/>
                      <a:pt x="13225" y="6439"/>
                      <a:pt x="12145" y="6439"/>
                    </a:cubicBezTo>
                    <a:cubicBezTo>
                      <a:pt x="11717" y="6439"/>
                      <a:pt x="11240" y="6539"/>
                      <a:pt x="10728" y="6766"/>
                    </a:cubicBezTo>
                    <a:cubicBezTo>
                      <a:pt x="10591" y="6811"/>
                      <a:pt x="9906" y="7268"/>
                      <a:pt x="9724" y="7314"/>
                    </a:cubicBezTo>
                    <a:cubicBezTo>
                      <a:pt x="9577" y="7360"/>
                      <a:pt x="9461" y="7381"/>
                      <a:pt x="9372" y="7381"/>
                    </a:cubicBezTo>
                    <a:cubicBezTo>
                      <a:pt x="8981" y="7381"/>
                      <a:pt x="9136" y="6959"/>
                      <a:pt x="9564" y="6401"/>
                    </a:cubicBezTo>
                    <a:cubicBezTo>
                      <a:pt x="9929" y="5876"/>
                      <a:pt x="10568" y="5510"/>
                      <a:pt x="10933" y="4963"/>
                    </a:cubicBezTo>
                    <a:cubicBezTo>
                      <a:pt x="11755" y="3798"/>
                      <a:pt x="11961" y="2041"/>
                      <a:pt x="11116" y="831"/>
                    </a:cubicBezTo>
                    <a:cubicBezTo>
                      <a:pt x="10717" y="255"/>
                      <a:pt x="10178" y="0"/>
                      <a:pt x="961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26" name="TextBox 25">
            <a:extLst>
              <a:ext uri="{FF2B5EF4-FFF2-40B4-BE49-F238E27FC236}">
                <a16:creationId xmlns="" xmlns:a16="http://schemas.microsoft.com/office/drawing/2014/main" id="{7133BF24-A5BF-B0F1-D32A-2B03ABE730C5}"/>
              </a:ext>
            </a:extLst>
          </p:cNvPr>
          <p:cNvSpPr txBox="1"/>
          <p:nvPr/>
        </p:nvSpPr>
        <p:spPr>
          <a:xfrm>
            <a:off x="606783" y="897271"/>
            <a:ext cx="11060923" cy="5324535"/>
          </a:xfrm>
          <a:prstGeom prst="rect">
            <a:avLst/>
          </a:prstGeom>
          <a:noFill/>
        </p:spPr>
        <p:txBody>
          <a:bodyPr wrap="square">
            <a:spAutoFit/>
          </a:bodyPr>
          <a:lstStyle/>
          <a:p>
            <a:pPr algn="just"/>
            <a:r>
              <a:rPr lang="en-US" sz="3200" i="0" dirty="0">
                <a:effectLst/>
                <a:latin typeface="+mn-lt"/>
              </a:rPr>
              <a:t>     </a:t>
            </a:r>
            <a:r>
              <a:rPr lang="vi-VN" sz="3200" i="0" dirty="0">
                <a:effectLst/>
                <a:latin typeface="+mn-lt"/>
              </a:rPr>
              <a:t>Câu chuyện </a:t>
            </a:r>
            <a:r>
              <a:rPr lang="vi-VN" sz="3200" i="1" dirty="0">
                <a:effectLst/>
                <a:latin typeface="+mn-lt"/>
              </a:rPr>
              <a:t>Thi nhạc </a:t>
            </a:r>
            <a:r>
              <a:rPr lang="vi-VN" sz="3200" i="0" dirty="0">
                <a:effectLst/>
                <a:latin typeface="+mn-lt"/>
              </a:rPr>
              <a:t>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a:t>
            </a:r>
            <a:r>
              <a:rPr lang="en-US" sz="3200" i="0" dirty="0">
                <a:effectLst/>
                <a:latin typeface="+mn-lt"/>
              </a:rPr>
              <a:t>,</a:t>
            </a:r>
            <a:r>
              <a:rPr lang="vi-VN" sz="3200" i="0" dirty="0">
                <a:effectLst/>
                <a:latin typeface="+mn-lt"/>
              </a:rPr>
              <a:t>...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endParaRPr lang="en-US" sz="3200" i="0" dirty="0">
              <a:effectLst/>
              <a:latin typeface="+mn-lt"/>
            </a:endParaRPr>
          </a:p>
          <a:p>
            <a:pPr algn="r"/>
            <a:r>
              <a:rPr lang="en-US" sz="2000" dirty="0">
                <a:latin typeface="+mn-lt"/>
                <a:ea typeface="AvantGarde" panose="00000400000000000000" pitchFamily="2" charset="0"/>
                <a:cs typeface="AvantGarde" panose="00000400000000000000" pitchFamily="2" charset="0"/>
              </a:rPr>
              <a:t>(</a:t>
            </a:r>
            <a:r>
              <a:rPr lang="en-US" sz="2000" dirty="0" err="1">
                <a:latin typeface="+mn-lt"/>
                <a:ea typeface="AvantGarde" panose="00000400000000000000" pitchFamily="2" charset="0"/>
                <a:cs typeface="AvantGarde" panose="00000400000000000000" pitchFamily="2" charset="0"/>
              </a:rPr>
              <a:t>Tùng</a:t>
            </a:r>
            <a:r>
              <a:rPr lang="en-US" sz="2000" dirty="0">
                <a:latin typeface="+mn-lt"/>
                <a:ea typeface="AvantGarde" panose="00000400000000000000" pitchFamily="2" charset="0"/>
                <a:cs typeface="AvantGarde" panose="00000400000000000000" pitchFamily="2" charset="0"/>
              </a:rPr>
              <a:t> </a:t>
            </a:r>
            <a:r>
              <a:rPr lang="en-US" sz="2000" dirty="0" err="1">
                <a:latin typeface="+mn-lt"/>
                <a:ea typeface="AvantGarde" panose="00000400000000000000" pitchFamily="2" charset="0"/>
                <a:cs typeface="AvantGarde" panose="00000400000000000000" pitchFamily="2" charset="0"/>
              </a:rPr>
              <a:t>Anh</a:t>
            </a:r>
            <a:r>
              <a:rPr lang="en-US" sz="2000" dirty="0">
                <a:latin typeface="+mn-lt"/>
                <a:ea typeface="AvantGarde" panose="00000400000000000000" pitchFamily="2" charset="0"/>
                <a:cs typeface="AvantGarde" panose="00000400000000000000" pitchFamily="2" charset="0"/>
              </a:rPr>
              <a:t>)</a:t>
            </a:r>
            <a:endParaRPr lang="en-US" sz="2400" dirty="0">
              <a:solidFill>
                <a:srgbClr val="000000"/>
              </a:solidFill>
              <a:latin typeface="+mn-lt"/>
              <a:ea typeface="AvantGarde" panose="00000400000000000000" pitchFamily="2" charset="0"/>
              <a:cs typeface="AvantGarde" panose="00000400000000000000" pitchFamily="2" charset="0"/>
            </a:endParaRPr>
          </a:p>
        </p:txBody>
      </p:sp>
      <p:sp>
        <p:nvSpPr>
          <p:cNvPr id="28" name="TextBox 27">
            <a:extLst>
              <a:ext uri="{FF2B5EF4-FFF2-40B4-BE49-F238E27FC236}">
                <a16:creationId xmlns="" xmlns:a16="http://schemas.microsoft.com/office/drawing/2014/main" id="{7133BF24-A5BF-B0F1-D32A-2B03ABE730C5}"/>
              </a:ext>
            </a:extLst>
          </p:cNvPr>
          <p:cNvSpPr txBox="1"/>
          <p:nvPr/>
        </p:nvSpPr>
        <p:spPr>
          <a:xfrm>
            <a:off x="599529" y="890017"/>
            <a:ext cx="11060923" cy="5324535"/>
          </a:xfrm>
          <a:prstGeom prst="rect">
            <a:avLst/>
          </a:prstGeom>
          <a:noFill/>
        </p:spPr>
        <p:txBody>
          <a:bodyPr wrap="square">
            <a:spAutoFit/>
          </a:bodyPr>
          <a:lstStyle/>
          <a:p>
            <a:pPr algn="just"/>
            <a:r>
              <a:rPr lang="en-US" sz="3200" i="0" dirty="0">
                <a:effectLst/>
                <a:latin typeface="+mn-lt"/>
              </a:rPr>
              <a:t>     </a:t>
            </a:r>
            <a:r>
              <a:rPr lang="vi-VN" sz="3200" i="0" dirty="0">
                <a:effectLst/>
                <a:latin typeface="+mn-lt"/>
              </a:rPr>
              <a:t>Câu chuyện </a:t>
            </a:r>
            <a:r>
              <a:rPr lang="vi-VN" sz="3200" i="1" dirty="0">
                <a:effectLst/>
                <a:latin typeface="+mn-lt"/>
              </a:rPr>
              <a:t>Thi nhạc </a:t>
            </a:r>
            <a:r>
              <a:rPr lang="vi-VN" sz="3200" i="0" dirty="0">
                <a:effectLst/>
                <a:latin typeface="+mn-lt"/>
              </a:rPr>
              <a:t>của nhà văn Nguyễn Phan Hách cuốn tôi vào một thế giới đầy thú vị. </a:t>
            </a:r>
            <a:r>
              <a:rPr lang="vi-VN" sz="3200" i="0" dirty="0">
                <a:solidFill>
                  <a:srgbClr val="FF0000"/>
                </a:solidFill>
                <a:effectLst/>
                <a:latin typeface="+mn-lt"/>
              </a:rPr>
              <a:t>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a:t>
            </a:r>
            <a:r>
              <a:rPr lang="en-US" sz="3200" i="0" dirty="0">
                <a:solidFill>
                  <a:srgbClr val="FF0000"/>
                </a:solidFill>
                <a:effectLst/>
                <a:latin typeface="+mn-lt"/>
              </a:rPr>
              <a:t>,</a:t>
            </a:r>
            <a:r>
              <a:rPr lang="vi-VN" sz="3200" i="0" dirty="0">
                <a:solidFill>
                  <a:srgbClr val="FF0000"/>
                </a:solidFill>
                <a:effectLst/>
                <a:latin typeface="+mn-lt"/>
              </a:rPr>
              <a:t>... Nhân vật thầy giáo vàng anh cũng để lại ấn tượng khó quên. Việc làm và lời nói của thầy thể hiện tình yêu thương, sự trân trọng đối với học trò</a:t>
            </a:r>
            <a:r>
              <a:rPr lang="vi-VN" sz="3200" i="0" dirty="0">
                <a:solidFill>
                  <a:srgbClr val="0070C0"/>
                </a:solidFill>
                <a:effectLst/>
                <a:latin typeface="+mn-lt"/>
              </a:rPr>
              <a:t>. </a:t>
            </a:r>
            <a:r>
              <a:rPr lang="vi-VN" sz="3200" i="0" dirty="0">
                <a:effectLst/>
                <a:latin typeface="+mn-lt"/>
              </a:rPr>
              <a:t>Câu chuyện đã kết thúc, nhưng các nhân vật đáng yêu ấy vẫn hiện mãi trong tâm trí tôi.</a:t>
            </a:r>
            <a:endParaRPr lang="en-US" sz="3200" i="0" dirty="0">
              <a:effectLst/>
              <a:latin typeface="+mn-lt"/>
            </a:endParaRPr>
          </a:p>
          <a:p>
            <a:pPr algn="r"/>
            <a:r>
              <a:rPr lang="en-US" sz="2000" dirty="0">
                <a:latin typeface="+mn-lt"/>
                <a:ea typeface="AvantGarde" panose="00000400000000000000" pitchFamily="2" charset="0"/>
                <a:cs typeface="AvantGarde" panose="00000400000000000000" pitchFamily="2" charset="0"/>
              </a:rPr>
              <a:t>(</a:t>
            </a:r>
            <a:r>
              <a:rPr lang="en-US" sz="2000" dirty="0" err="1">
                <a:latin typeface="+mn-lt"/>
                <a:ea typeface="AvantGarde" panose="00000400000000000000" pitchFamily="2" charset="0"/>
                <a:cs typeface="AvantGarde" panose="00000400000000000000" pitchFamily="2" charset="0"/>
              </a:rPr>
              <a:t>Tùng</a:t>
            </a:r>
            <a:r>
              <a:rPr lang="en-US" sz="2000" dirty="0">
                <a:latin typeface="+mn-lt"/>
                <a:ea typeface="AvantGarde" panose="00000400000000000000" pitchFamily="2" charset="0"/>
                <a:cs typeface="AvantGarde" panose="00000400000000000000" pitchFamily="2" charset="0"/>
              </a:rPr>
              <a:t> </a:t>
            </a:r>
            <a:r>
              <a:rPr lang="en-US" sz="2000" dirty="0" err="1">
                <a:latin typeface="+mn-lt"/>
                <a:ea typeface="AvantGarde" panose="00000400000000000000" pitchFamily="2" charset="0"/>
                <a:cs typeface="AvantGarde" panose="00000400000000000000" pitchFamily="2" charset="0"/>
              </a:rPr>
              <a:t>Anh</a:t>
            </a:r>
            <a:r>
              <a:rPr lang="en-US" sz="2000" dirty="0">
                <a:latin typeface="+mn-lt"/>
                <a:ea typeface="AvantGarde" panose="00000400000000000000" pitchFamily="2" charset="0"/>
                <a:cs typeface="AvantGarde" panose="00000400000000000000" pitchFamily="2" charset="0"/>
              </a:rPr>
              <a:t>)</a:t>
            </a:r>
            <a:endParaRPr lang="en-US" sz="2400" dirty="0">
              <a:solidFill>
                <a:srgbClr val="000000"/>
              </a:solidFill>
              <a:latin typeface="+mn-lt"/>
              <a:ea typeface="AvantGarde" panose="00000400000000000000" pitchFamily="2" charset="0"/>
              <a:cs typeface="AvantGarde" panose="00000400000000000000" pitchFamily="2" charset="0"/>
            </a:endParaRPr>
          </a:p>
        </p:txBody>
      </p:sp>
    </p:spTree>
    <p:extLst>
      <p:ext uri="{BB962C8B-B14F-4D97-AF65-F5344CB8AC3E}">
        <p14:creationId xmlns="" xmlns:p14="http://schemas.microsoft.com/office/powerpoint/2010/main" val="6479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amond(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 xmlns:a16="http://schemas.microsoft.com/office/drawing/2014/main" id="{49124637-A33E-1E1D-03A7-67EE9383907D}"/>
                </a:ext>
              </a:extLst>
            </p:cNvPr>
            <p:cNvPicPr>
              <a:picLocks noChangeAspect="1"/>
            </p:cNvPicPr>
            <p:nvPr/>
          </p:nvPicPr>
          <p:blipFill>
            <a:blip r:embed="rId4" cstate="print"/>
            <a:stretch>
              <a:fillRect/>
            </a:stretch>
          </p:blipFill>
          <p:spPr>
            <a:xfrm>
              <a:off x="5724079" y="1626716"/>
              <a:ext cx="1093595" cy="1093595"/>
            </a:xfrm>
            <a:prstGeom prst="rect">
              <a:avLst/>
            </a:prstGeom>
          </p:spPr>
        </p:pic>
      </p:grpSp>
      <p:grpSp>
        <p:nvGrpSpPr>
          <p:cNvPr id="10" name="Group 9">
            <a:extLst>
              <a:ext uri="{FF2B5EF4-FFF2-40B4-BE49-F238E27FC236}">
                <a16:creationId xmlns=""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 xmlns:a16="http://schemas.microsoft.com/office/drawing/2014/main" id="{44B4D087-CDEF-8C52-93D6-5D4DA543BC6C}"/>
              </a:ext>
            </a:extLst>
          </p:cNvPr>
          <p:cNvPicPr>
            <a:picLocks noChangeAspect="1"/>
          </p:cNvPicPr>
          <p:nvPr/>
        </p:nvPicPr>
        <p:blipFill>
          <a:blip r:embed="rId5"/>
          <a:stretch>
            <a:fillRect/>
          </a:stretch>
        </p:blipFill>
        <p:spPr>
          <a:xfrm>
            <a:off x="479823" y="1796293"/>
            <a:ext cx="4260989" cy="969348"/>
          </a:xfrm>
          <a:prstGeom prst="rect">
            <a:avLst/>
          </a:prstGeom>
        </p:spPr>
      </p:pic>
    </p:spTree>
    <p:extLst>
      <p:ext uri="{BB962C8B-B14F-4D97-AF65-F5344CB8AC3E}">
        <p14:creationId xmlns="" xmlns:p14="http://schemas.microsoft.com/office/powerpoint/2010/main" val="33554652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2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05;p34">
            <a:extLst>
              <a:ext uri="{FF2B5EF4-FFF2-40B4-BE49-F238E27FC236}">
                <a16:creationId xmlns="" xmlns:a16="http://schemas.microsoft.com/office/drawing/2014/main" id="{0879DD5D-5DB3-9831-60A2-497D909C8FF4}"/>
              </a:ext>
            </a:extLst>
          </p:cNvPr>
          <p:cNvSpPr/>
          <p:nvPr/>
        </p:nvSpPr>
        <p:spPr>
          <a:xfrm rot="-5400000">
            <a:off x="11342089" y="58511"/>
            <a:ext cx="896407" cy="779384"/>
          </a:xfrm>
          <a:custGeom>
            <a:avLst/>
            <a:gdLst/>
            <a:ahLst/>
            <a:cxnLst/>
            <a:rect l="l" t="t" r="r" b="b"/>
            <a:pathLst>
              <a:path w="31417" h="27248" extrusionOk="0">
                <a:moveTo>
                  <a:pt x="12273" y="6346"/>
                </a:moveTo>
                <a:cubicBezTo>
                  <a:pt x="12651" y="6346"/>
                  <a:pt x="13036" y="6495"/>
                  <a:pt x="13416" y="6844"/>
                </a:cubicBezTo>
                <a:cubicBezTo>
                  <a:pt x="14165" y="7530"/>
                  <a:pt x="13785" y="9866"/>
                  <a:pt x="13541" y="10664"/>
                </a:cubicBezTo>
                <a:cubicBezTo>
                  <a:pt x="12832" y="12984"/>
                  <a:pt x="10985" y="14301"/>
                  <a:pt x="8968" y="14527"/>
                </a:cubicBezTo>
                <a:lnTo>
                  <a:pt x="8968" y="14527"/>
                </a:lnTo>
                <a:cubicBezTo>
                  <a:pt x="8580" y="13539"/>
                  <a:pt x="8447" y="12376"/>
                  <a:pt x="8637" y="11055"/>
                </a:cubicBezTo>
                <a:cubicBezTo>
                  <a:pt x="8826" y="9737"/>
                  <a:pt x="10469" y="6346"/>
                  <a:pt x="12273" y="6346"/>
                </a:cubicBezTo>
                <a:close/>
                <a:moveTo>
                  <a:pt x="21260" y="13244"/>
                </a:moveTo>
                <a:cubicBezTo>
                  <a:pt x="21781" y="13244"/>
                  <a:pt x="22117" y="13643"/>
                  <a:pt x="22037" y="14724"/>
                </a:cubicBezTo>
                <a:cubicBezTo>
                  <a:pt x="21861" y="17081"/>
                  <a:pt x="18835" y="18118"/>
                  <a:pt x="16771" y="18363"/>
                </a:cubicBezTo>
                <a:lnTo>
                  <a:pt x="16771" y="18363"/>
                </a:lnTo>
                <a:cubicBezTo>
                  <a:pt x="16903" y="17502"/>
                  <a:pt x="17195" y="16665"/>
                  <a:pt x="17651" y="15933"/>
                </a:cubicBezTo>
                <a:cubicBezTo>
                  <a:pt x="18193" y="15062"/>
                  <a:pt x="20148" y="13244"/>
                  <a:pt x="21260" y="13244"/>
                </a:cubicBezTo>
                <a:close/>
                <a:moveTo>
                  <a:pt x="4628" y="1"/>
                </a:moveTo>
                <a:cubicBezTo>
                  <a:pt x="4596" y="1"/>
                  <a:pt x="4562" y="5"/>
                  <a:pt x="4527" y="15"/>
                </a:cubicBezTo>
                <a:cubicBezTo>
                  <a:pt x="391" y="1135"/>
                  <a:pt x="1" y="7714"/>
                  <a:pt x="1338" y="10963"/>
                </a:cubicBezTo>
                <a:cubicBezTo>
                  <a:pt x="2458" y="13681"/>
                  <a:pt x="5063" y="15801"/>
                  <a:pt x="7920" y="16090"/>
                </a:cubicBezTo>
                <a:lnTo>
                  <a:pt x="7920" y="16090"/>
                </a:lnTo>
                <a:cubicBezTo>
                  <a:pt x="8599" y="17380"/>
                  <a:pt x="9612" y="18474"/>
                  <a:pt x="10941" y="19165"/>
                </a:cubicBezTo>
                <a:cubicBezTo>
                  <a:pt x="12022" y="19727"/>
                  <a:pt x="13337" y="20080"/>
                  <a:pt x="14712" y="20202"/>
                </a:cubicBezTo>
                <a:lnTo>
                  <a:pt x="14712" y="20202"/>
                </a:lnTo>
                <a:cubicBezTo>
                  <a:pt x="14882" y="23148"/>
                  <a:pt x="16407" y="25958"/>
                  <a:pt x="19446" y="26910"/>
                </a:cubicBezTo>
                <a:cubicBezTo>
                  <a:pt x="20180" y="27140"/>
                  <a:pt x="20933" y="27247"/>
                  <a:pt x="21686" y="27247"/>
                </a:cubicBezTo>
                <a:cubicBezTo>
                  <a:pt x="26032" y="27247"/>
                  <a:pt x="30384" y="23674"/>
                  <a:pt x="31225" y="19530"/>
                </a:cubicBezTo>
                <a:cubicBezTo>
                  <a:pt x="31416" y="18586"/>
                  <a:pt x="30701" y="17988"/>
                  <a:pt x="29985" y="17988"/>
                </a:cubicBezTo>
                <a:cubicBezTo>
                  <a:pt x="29506" y="17988"/>
                  <a:pt x="29027" y="18255"/>
                  <a:pt x="28818" y="18867"/>
                </a:cubicBezTo>
                <a:cubicBezTo>
                  <a:pt x="27792" y="21862"/>
                  <a:pt x="25082" y="24367"/>
                  <a:pt x="21866" y="24720"/>
                </a:cubicBezTo>
                <a:cubicBezTo>
                  <a:pt x="21656" y="24743"/>
                  <a:pt x="21453" y="24754"/>
                  <a:pt x="21255" y="24754"/>
                </a:cubicBezTo>
                <a:cubicBezTo>
                  <a:pt x="18534" y="24754"/>
                  <a:pt x="17002" y="22625"/>
                  <a:pt x="16732" y="20216"/>
                </a:cubicBezTo>
                <a:lnTo>
                  <a:pt x="16732" y="20216"/>
                </a:lnTo>
                <a:cubicBezTo>
                  <a:pt x="18978" y="20047"/>
                  <a:pt x="21164" y="19256"/>
                  <a:pt x="22570" y="17758"/>
                </a:cubicBezTo>
                <a:cubicBezTo>
                  <a:pt x="23999" y="16236"/>
                  <a:pt x="24988" y="13229"/>
                  <a:pt x="23078" y="11643"/>
                </a:cubicBezTo>
                <a:cubicBezTo>
                  <a:pt x="22505" y="11167"/>
                  <a:pt x="21890" y="10966"/>
                  <a:pt x="21267" y="10966"/>
                </a:cubicBezTo>
                <a:cubicBezTo>
                  <a:pt x="19012" y="10966"/>
                  <a:pt x="16649" y="13594"/>
                  <a:pt x="15748" y="15284"/>
                </a:cubicBezTo>
                <a:cubicBezTo>
                  <a:pt x="15246" y="16229"/>
                  <a:pt x="14919" y="17293"/>
                  <a:pt x="14777" y="18388"/>
                </a:cubicBezTo>
                <a:lnTo>
                  <a:pt x="14777" y="18388"/>
                </a:lnTo>
                <a:cubicBezTo>
                  <a:pt x="12726" y="18207"/>
                  <a:pt x="10951" y="17382"/>
                  <a:pt x="9827" y="16002"/>
                </a:cubicBezTo>
                <a:lnTo>
                  <a:pt x="9827" y="16002"/>
                </a:lnTo>
                <a:cubicBezTo>
                  <a:pt x="10309" y="15906"/>
                  <a:pt x="10790" y="15753"/>
                  <a:pt x="11266" y="15537"/>
                </a:cubicBezTo>
                <a:cubicBezTo>
                  <a:pt x="14343" y="14135"/>
                  <a:pt x="16733" y="9418"/>
                  <a:pt x="14937" y="6203"/>
                </a:cubicBezTo>
                <a:cubicBezTo>
                  <a:pt x="14352" y="5155"/>
                  <a:pt x="13501" y="4742"/>
                  <a:pt x="12583" y="4742"/>
                </a:cubicBezTo>
                <a:cubicBezTo>
                  <a:pt x="10826" y="4742"/>
                  <a:pt x="8825" y="6255"/>
                  <a:pt x="7977" y="7731"/>
                </a:cubicBezTo>
                <a:cubicBezTo>
                  <a:pt x="6836" y="9715"/>
                  <a:pt x="6626" y="12230"/>
                  <a:pt x="7269" y="14463"/>
                </a:cubicBezTo>
                <a:lnTo>
                  <a:pt x="7269" y="14463"/>
                </a:lnTo>
                <a:cubicBezTo>
                  <a:pt x="6137" y="14249"/>
                  <a:pt x="5035" y="13692"/>
                  <a:pt x="4129" y="12777"/>
                </a:cubicBezTo>
                <a:cubicBezTo>
                  <a:pt x="444" y="9054"/>
                  <a:pt x="2043" y="4098"/>
                  <a:pt x="4855" y="580"/>
                </a:cubicBezTo>
                <a:cubicBezTo>
                  <a:pt x="5035" y="356"/>
                  <a:pt x="4911" y="1"/>
                  <a:pt x="462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3" name="Google Shape;1431;p33">
            <a:extLst>
              <a:ext uri="{FF2B5EF4-FFF2-40B4-BE49-F238E27FC236}">
                <a16:creationId xmlns="" xmlns:a16="http://schemas.microsoft.com/office/drawing/2014/main" id="{06887B21-D24B-32BB-3140-60184062F1C6}"/>
              </a:ext>
            </a:extLst>
          </p:cNvPr>
          <p:cNvSpPr/>
          <p:nvPr/>
        </p:nvSpPr>
        <p:spPr>
          <a:xfrm rot="-1799958">
            <a:off x="11183847" y="5989912"/>
            <a:ext cx="922132" cy="589709"/>
          </a:xfrm>
          <a:custGeom>
            <a:avLst/>
            <a:gdLst/>
            <a:ahLst/>
            <a:cxnLst/>
            <a:rect l="l" t="t" r="r" b="b"/>
            <a:pathLst>
              <a:path w="20632" h="13227" extrusionOk="0">
                <a:moveTo>
                  <a:pt x="7884" y="3833"/>
                </a:moveTo>
                <a:cubicBezTo>
                  <a:pt x="8872" y="3833"/>
                  <a:pt x="9259" y="7408"/>
                  <a:pt x="9241" y="7859"/>
                </a:cubicBezTo>
                <a:cubicBezTo>
                  <a:pt x="9230" y="8113"/>
                  <a:pt x="9201" y="8365"/>
                  <a:pt x="9154" y="8612"/>
                </a:cubicBezTo>
                <a:lnTo>
                  <a:pt x="9154" y="8612"/>
                </a:lnTo>
                <a:cubicBezTo>
                  <a:pt x="8667" y="8301"/>
                  <a:pt x="8227" y="7843"/>
                  <a:pt x="7868" y="7216"/>
                </a:cubicBezTo>
                <a:cubicBezTo>
                  <a:pt x="7613" y="6772"/>
                  <a:pt x="6835" y="4777"/>
                  <a:pt x="7304" y="4205"/>
                </a:cubicBezTo>
                <a:cubicBezTo>
                  <a:pt x="7517" y="3945"/>
                  <a:pt x="7710" y="3833"/>
                  <a:pt x="7884" y="3833"/>
                </a:cubicBezTo>
                <a:close/>
                <a:moveTo>
                  <a:pt x="17887" y="0"/>
                </a:moveTo>
                <a:cubicBezTo>
                  <a:pt x="17551" y="0"/>
                  <a:pt x="17235" y="158"/>
                  <a:pt x="17073" y="539"/>
                </a:cubicBezTo>
                <a:cubicBezTo>
                  <a:pt x="16234" y="2515"/>
                  <a:pt x="16370" y="4711"/>
                  <a:pt x="15210" y="6586"/>
                </a:cubicBezTo>
                <a:cubicBezTo>
                  <a:pt x="14268" y="8109"/>
                  <a:pt x="12589" y="9136"/>
                  <a:pt x="10986" y="9136"/>
                </a:cubicBezTo>
                <a:cubicBezTo>
                  <a:pt x="10879" y="9136"/>
                  <a:pt x="10773" y="9132"/>
                  <a:pt x="10668" y="9122"/>
                </a:cubicBezTo>
                <a:lnTo>
                  <a:pt x="10668" y="9122"/>
                </a:lnTo>
                <a:cubicBezTo>
                  <a:pt x="11240" y="7199"/>
                  <a:pt x="11201" y="4886"/>
                  <a:pt x="10167" y="3346"/>
                </a:cubicBezTo>
                <a:cubicBezTo>
                  <a:pt x="9598" y="2498"/>
                  <a:pt x="8621" y="1758"/>
                  <a:pt x="7599" y="1758"/>
                </a:cubicBezTo>
                <a:cubicBezTo>
                  <a:pt x="7249" y="1758"/>
                  <a:pt x="6893" y="1845"/>
                  <a:pt x="6546" y="2045"/>
                </a:cubicBezTo>
                <a:cubicBezTo>
                  <a:pt x="3518" y="3796"/>
                  <a:pt x="5934" y="8449"/>
                  <a:pt x="8473" y="10369"/>
                </a:cubicBezTo>
                <a:lnTo>
                  <a:pt x="8473" y="10369"/>
                </a:lnTo>
                <a:cubicBezTo>
                  <a:pt x="7830" y="11391"/>
                  <a:pt x="6832" y="12090"/>
                  <a:pt x="5656" y="12090"/>
                </a:cubicBezTo>
                <a:cubicBezTo>
                  <a:pt x="5064" y="12090"/>
                  <a:pt x="4427" y="11913"/>
                  <a:pt x="3767" y="11510"/>
                </a:cubicBezTo>
                <a:cubicBezTo>
                  <a:pt x="2521" y="10750"/>
                  <a:pt x="1483" y="9337"/>
                  <a:pt x="993" y="7965"/>
                </a:cubicBezTo>
                <a:cubicBezTo>
                  <a:pt x="913" y="7740"/>
                  <a:pt x="727" y="7640"/>
                  <a:pt x="543" y="7640"/>
                </a:cubicBezTo>
                <a:cubicBezTo>
                  <a:pt x="269" y="7640"/>
                  <a:pt x="0" y="7860"/>
                  <a:pt x="90" y="8214"/>
                </a:cubicBezTo>
                <a:cubicBezTo>
                  <a:pt x="804" y="11020"/>
                  <a:pt x="3468" y="13227"/>
                  <a:pt x="6038" y="13227"/>
                </a:cubicBezTo>
                <a:cubicBezTo>
                  <a:pt x="7413" y="13227"/>
                  <a:pt x="8760" y="12596"/>
                  <a:pt x="9768" y="11088"/>
                </a:cubicBezTo>
                <a:lnTo>
                  <a:pt x="9768" y="11088"/>
                </a:lnTo>
                <a:cubicBezTo>
                  <a:pt x="9855" y="11117"/>
                  <a:pt x="9942" y="11142"/>
                  <a:pt x="10027" y="11161"/>
                </a:cubicBezTo>
                <a:cubicBezTo>
                  <a:pt x="10456" y="11258"/>
                  <a:pt x="10886" y="11304"/>
                  <a:pt x="11313" y="11304"/>
                </a:cubicBezTo>
                <a:cubicBezTo>
                  <a:pt x="16157" y="11304"/>
                  <a:pt x="20632" y="5371"/>
                  <a:pt x="19070" y="800"/>
                </a:cubicBezTo>
                <a:cubicBezTo>
                  <a:pt x="18911" y="336"/>
                  <a:pt x="18378" y="0"/>
                  <a:pt x="1788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4" name="Google Shape;1910;p38">
            <a:extLst>
              <a:ext uri="{FF2B5EF4-FFF2-40B4-BE49-F238E27FC236}">
                <a16:creationId xmlns="" xmlns:a16="http://schemas.microsoft.com/office/drawing/2014/main" id="{BD241473-D396-73B3-59A1-8A74188D184C}"/>
              </a:ext>
            </a:extLst>
          </p:cNvPr>
          <p:cNvGrpSpPr/>
          <p:nvPr/>
        </p:nvGrpSpPr>
        <p:grpSpPr>
          <a:xfrm>
            <a:off x="49377" y="5874363"/>
            <a:ext cx="834884" cy="992721"/>
            <a:chOff x="827849" y="1659814"/>
            <a:chExt cx="626163" cy="746387"/>
          </a:xfrm>
        </p:grpSpPr>
        <p:sp>
          <p:nvSpPr>
            <p:cNvPr id="5" name="Google Shape;1911;p38">
              <a:extLst>
                <a:ext uri="{FF2B5EF4-FFF2-40B4-BE49-F238E27FC236}">
                  <a16:creationId xmlns="" xmlns:a16="http://schemas.microsoft.com/office/drawing/2014/main" id="{3348008C-3CC9-5BE6-0E1B-2628BCC02024}"/>
                </a:ext>
              </a:extLst>
            </p:cNvPr>
            <p:cNvSpPr/>
            <p:nvPr/>
          </p:nvSpPr>
          <p:spPr>
            <a:xfrm>
              <a:off x="984938" y="1954811"/>
              <a:ext cx="45556" cy="58994"/>
            </a:xfrm>
            <a:custGeom>
              <a:avLst/>
              <a:gdLst/>
              <a:ahLst/>
              <a:cxnLst/>
              <a:rect l="l" t="t" r="r" b="b"/>
              <a:pathLst>
                <a:path w="1234" h="1598" extrusionOk="0">
                  <a:moveTo>
                    <a:pt x="1" y="0"/>
                  </a:moveTo>
                  <a:cubicBezTo>
                    <a:pt x="343" y="708"/>
                    <a:pt x="799" y="1233"/>
                    <a:pt x="1233" y="1598"/>
                  </a:cubicBezTo>
                  <a:cubicBezTo>
                    <a:pt x="891" y="982"/>
                    <a:pt x="480" y="457"/>
                    <a:pt x="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6" name="Google Shape;1912;p38">
              <a:extLst>
                <a:ext uri="{FF2B5EF4-FFF2-40B4-BE49-F238E27FC236}">
                  <a16:creationId xmlns="" xmlns:a16="http://schemas.microsoft.com/office/drawing/2014/main" id="{6EEABBE9-F379-AEE4-BBA9-E7B1EEEE9427}"/>
                </a:ext>
              </a:extLst>
            </p:cNvPr>
            <p:cNvGrpSpPr/>
            <p:nvPr/>
          </p:nvGrpSpPr>
          <p:grpSpPr>
            <a:xfrm>
              <a:off x="895561" y="1673019"/>
              <a:ext cx="558451" cy="733182"/>
              <a:chOff x="1056449" y="1659814"/>
              <a:chExt cx="558451" cy="733182"/>
            </a:xfrm>
          </p:grpSpPr>
          <p:sp>
            <p:nvSpPr>
              <p:cNvPr id="13" name="Google Shape;1913;p38">
                <a:extLst>
                  <a:ext uri="{FF2B5EF4-FFF2-40B4-BE49-F238E27FC236}">
                    <a16:creationId xmlns="" xmlns:a16="http://schemas.microsoft.com/office/drawing/2014/main" id="{0EA372BD-1877-BC74-E395-B95B6D8D1DDB}"/>
                  </a:ext>
                </a:extLst>
              </p:cNvPr>
              <p:cNvSpPr/>
              <p:nvPr/>
            </p:nvSpPr>
            <p:spPr>
              <a:xfrm>
                <a:off x="1056449" y="1662915"/>
                <a:ext cx="558451" cy="725318"/>
              </a:xfrm>
              <a:custGeom>
                <a:avLst/>
                <a:gdLst/>
                <a:ahLst/>
                <a:cxnLst/>
                <a:rect l="l" t="t" r="r" b="b"/>
                <a:pathLst>
                  <a:path w="15127" h="19647" extrusionOk="0">
                    <a:moveTo>
                      <a:pt x="9719" y="0"/>
                    </a:moveTo>
                    <a:cubicBezTo>
                      <a:pt x="8916" y="0"/>
                      <a:pt x="7987" y="585"/>
                      <a:pt x="7192" y="1934"/>
                    </a:cubicBezTo>
                    <a:cubicBezTo>
                      <a:pt x="5777" y="4376"/>
                      <a:pt x="7466" y="6522"/>
                      <a:pt x="6507" y="6773"/>
                    </a:cubicBezTo>
                    <a:cubicBezTo>
                      <a:pt x="6488" y="6778"/>
                      <a:pt x="6470" y="6781"/>
                      <a:pt x="6452" y="6781"/>
                    </a:cubicBezTo>
                    <a:cubicBezTo>
                      <a:pt x="5899" y="6781"/>
                      <a:pt x="5660" y="4492"/>
                      <a:pt x="4887" y="3851"/>
                    </a:cubicBezTo>
                    <a:cubicBezTo>
                      <a:pt x="4374" y="3423"/>
                      <a:pt x="3856" y="3215"/>
                      <a:pt x="3401" y="3215"/>
                    </a:cubicBezTo>
                    <a:cubicBezTo>
                      <a:pt x="2376" y="3215"/>
                      <a:pt x="1663" y="4266"/>
                      <a:pt x="2011" y="6225"/>
                    </a:cubicBezTo>
                    <a:cubicBezTo>
                      <a:pt x="2467" y="8805"/>
                      <a:pt x="4362" y="9603"/>
                      <a:pt x="4818" y="9991"/>
                    </a:cubicBezTo>
                    <a:cubicBezTo>
                      <a:pt x="5245" y="10374"/>
                      <a:pt x="5274" y="11110"/>
                      <a:pt x="4511" y="11110"/>
                    </a:cubicBezTo>
                    <a:cubicBezTo>
                      <a:pt x="4499" y="11110"/>
                      <a:pt x="4488" y="11110"/>
                      <a:pt x="4476" y="11110"/>
                    </a:cubicBezTo>
                    <a:cubicBezTo>
                      <a:pt x="3860" y="11064"/>
                      <a:pt x="3631" y="10197"/>
                      <a:pt x="2581" y="9398"/>
                    </a:cubicBezTo>
                    <a:cubicBezTo>
                      <a:pt x="2315" y="9200"/>
                      <a:pt x="2009" y="9097"/>
                      <a:pt x="1713" y="9097"/>
                    </a:cubicBezTo>
                    <a:cubicBezTo>
                      <a:pt x="815" y="9097"/>
                      <a:pt x="1" y="10038"/>
                      <a:pt x="618" y="12114"/>
                    </a:cubicBezTo>
                    <a:cubicBezTo>
                      <a:pt x="1280" y="14351"/>
                      <a:pt x="3335" y="15173"/>
                      <a:pt x="3723" y="15926"/>
                    </a:cubicBezTo>
                    <a:cubicBezTo>
                      <a:pt x="4750" y="17889"/>
                      <a:pt x="3974" y="19647"/>
                      <a:pt x="3974" y="19647"/>
                    </a:cubicBezTo>
                    <a:cubicBezTo>
                      <a:pt x="5472" y="17884"/>
                      <a:pt x="7012" y="16674"/>
                      <a:pt x="9068" y="16674"/>
                    </a:cubicBezTo>
                    <a:cubicBezTo>
                      <a:pt x="9142" y="16674"/>
                      <a:pt x="9216" y="16676"/>
                      <a:pt x="9292" y="16679"/>
                    </a:cubicBezTo>
                    <a:cubicBezTo>
                      <a:pt x="9378" y="16683"/>
                      <a:pt x="9465" y="16684"/>
                      <a:pt x="9550" y="16684"/>
                    </a:cubicBezTo>
                    <a:cubicBezTo>
                      <a:pt x="11801" y="16684"/>
                      <a:pt x="13822" y="15544"/>
                      <a:pt x="13515" y="13917"/>
                    </a:cubicBezTo>
                    <a:cubicBezTo>
                      <a:pt x="13315" y="12822"/>
                      <a:pt x="11586" y="12335"/>
                      <a:pt x="10072" y="12335"/>
                    </a:cubicBezTo>
                    <a:cubicBezTo>
                      <a:pt x="9851" y="12335"/>
                      <a:pt x="9635" y="12345"/>
                      <a:pt x="9429" y="12365"/>
                    </a:cubicBezTo>
                    <a:cubicBezTo>
                      <a:pt x="9228" y="12386"/>
                      <a:pt x="9048" y="12396"/>
                      <a:pt x="8886" y="12396"/>
                    </a:cubicBezTo>
                    <a:cubicBezTo>
                      <a:pt x="7279" y="12396"/>
                      <a:pt x="7548" y="11448"/>
                      <a:pt x="9041" y="11178"/>
                    </a:cubicBezTo>
                    <a:cubicBezTo>
                      <a:pt x="9209" y="11150"/>
                      <a:pt x="9407" y="11142"/>
                      <a:pt x="9627" y="11142"/>
                    </a:cubicBezTo>
                    <a:cubicBezTo>
                      <a:pt x="9890" y="11142"/>
                      <a:pt x="10185" y="11153"/>
                      <a:pt x="10497" y="11153"/>
                    </a:cubicBezTo>
                    <a:cubicBezTo>
                      <a:pt x="11574" y="11153"/>
                      <a:pt x="12855" y="11018"/>
                      <a:pt x="13766" y="9809"/>
                    </a:cubicBezTo>
                    <a:cubicBezTo>
                      <a:pt x="15127" y="8008"/>
                      <a:pt x="13875" y="6437"/>
                      <a:pt x="12302" y="6437"/>
                    </a:cubicBezTo>
                    <a:cubicBezTo>
                      <a:pt x="12160" y="6437"/>
                      <a:pt x="12016" y="6450"/>
                      <a:pt x="11871" y="6476"/>
                    </a:cubicBezTo>
                    <a:cubicBezTo>
                      <a:pt x="10547" y="6700"/>
                      <a:pt x="9922" y="7481"/>
                      <a:pt x="9490" y="7481"/>
                    </a:cubicBezTo>
                    <a:cubicBezTo>
                      <a:pt x="9348" y="7481"/>
                      <a:pt x="9227" y="7398"/>
                      <a:pt x="9109" y="7184"/>
                    </a:cubicBezTo>
                    <a:cubicBezTo>
                      <a:pt x="8607" y="6294"/>
                      <a:pt x="11826" y="5472"/>
                      <a:pt x="11643" y="2459"/>
                    </a:cubicBezTo>
                    <a:cubicBezTo>
                      <a:pt x="11554" y="941"/>
                      <a:pt x="10737" y="0"/>
                      <a:pt x="9719"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4" name="Google Shape;1914;p38">
                <a:extLst>
                  <a:ext uri="{FF2B5EF4-FFF2-40B4-BE49-F238E27FC236}">
                    <a16:creationId xmlns="" xmlns:a16="http://schemas.microsoft.com/office/drawing/2014/main" id="{B586EFEB-B8B3-845B-F8DC-76BDF1E2C1D3}"/>
                  </a:ext>
                </a:extLst>
              </p:cNvPr>
              <p:cNvSpPr/>
              <p:nvPr/>
            </p:nvSpPr>
            <p:spPr>
              <a:xfrm>
                <a:off x="1228374" y="1726967"/>
                <a:ext cx="186618" cy="610468"/>
              </a:xfrm>
              <a:custGeom>
                <a:avLst/>
                <a:gdLst/>
                <a:ahLst/>
                <a:cxnLst/>
                <a:rect l="l" t="t" r="r" b="b"/>
                <a:pathLst>
                  <a:path w="5055" h="16536" extrusionOk="0">
                    <a:moveTo>
                      <a:pt x="4907" y="0"/>
                    </a:moveTo>
                    <a:cubicBezTo>
                      <a:pt x="4873" y="0"/>
                      <a:pt x="4839" y="18"/>
                      <a:pt x="4818" y="62"/>
                    </a:cubicBezTo>
                    <a:cubicBezTo>
                      <a:pt x="3859" y="2094"/>
                      <a:pt x="3014" y="4239"/>
                      <a:pt x="2421" y="6430"/>
                    </a:cubicBezTo>
                    <a:cubicBezTo>
                      <a:pt x="1531" y="9740"/>
                      <a:pt x="1439" y="13187"/>
                      <a:pt x="47" y="16359"/>
                    </a:cubicBezTo>
                    <a:cubicBezTo>
                      <a:pt x="0" y="16453"/>
                      <a:pt x="81" y="16535"/>
                      <a:pt x="151" y="16535"/>
                    </a:cubicBezTo>
                    <a:cubicBezTo>
                      <a:pt x="184" y="16535"/>
                      <a:pt x="215" y="16517"/>
                      <a:pt x="230" y="16474"/>
                    </a:cubicBezTo>
                    <a:cubicBezTo>
                      <a:pt x="1485" y="13620"/>
                      <a:pt x="1736" y="10539"/>
                      <a:pt x="2375" y="7549"/>
                    </a:cubicBezTo>
                    <a:cubicBezTo>
                      <a:pt x="2923" y="4992"/>
                      <a:pt x="3905" y="2504"/>
                      <a:pt x="5023" y="176"/>
                    </a:cubicBezTo>
                    <a:cubicBezTo>
                      <a:pt x="5054" y="83"/>
                      <a:pt x="4979" y="0"/>
                      <a:pt x="4907"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5" name="Google Shape;1915;p38">
                <a:extLst>
                  <a:ext uri="{FF2B5EF4-FFF2-40B4-BE49-F238E27FC236}">
                    <a16:creationId xmlns="" xmlns:a16="http://schemas.microsoft.com/office/drawing/2014/main" id="{A4CF0A4F-7586-7260-1F48-FF97E8F57CFA}"/>
                  </a:ext>
                </a:extLst>
              </p:cNvPr>
              <p:cNvSpPr/>
              <p:nvPr/>
            </p:nvSpPr>
            <p:spPr>
              <a:xfrm>
                <a:off x="1134862" y="1801725"/>
                <a:ext cx="74204" cy="160443"/>
              </a:xfrm>
              <a:custGeom>
                <a:avLst/>
                <a:gdLst/>
                <a:ahLst/>
                <a:cxnLst/>
                <a:rect l="l" t="t" r="r" b="b"/>
                <a:pathLst>
                  <a:path w="2010" h="4346" extrusionOk="0">
                    <a:moveTo>
                      <a:pt x="1051" y="0"/>
                    </a:moveTo>
                    <a:cubicBezTo>
                      <a:pt x="320" y="0"/>
                      <a:pt x="1" y="2009"/>
                      <a:pt x="663" y="3264"/>
                    </a:cubicBezTo>
                    <a:cubicBezTo>
                      <a:pt x="1045" y="3976"/>
                      <a:pt x="1260" y="4346"/>
                      <a:pt x="1422" y="4346"/>
                    </a:cubicBezTo>
                    <a:cubicBezTo>
                      <a:pt x="1540" y="4346"/>
                      <a:pt x="1629" y="4148"/>
                      <a:pt x="1736" y="3743"/>
                    </a:cubicBezTo>
                    <a:cubicBezTo>
                      <a:pt x="2009" y="2785"/>
                      <a:pt x="1553" y="0"/>
                      <a:pt x="105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6" name="Google Shape;1916;p38">
                <a:extLst>
                  <a:ext uri="{FF2B5EF4-FFF2-40B4-BE49-F238E27FC236}">
                    <a16:creationId xmlns="" xmlns:a16="http://schemas.microsoft.com/office/drawing/2014/main" id="{39120CF2-BB5B-7FB9-BA5B-A8CCDDA79A12}"/>
                  </a:ext>
                </a:extLst>
              </p:cNvPr>
              <p:cNvSpPr/>
              <p:nvPr/>
            </p:nvSpPr>
            <p:spPr>
              <a:xfrm>
                <a:off x="1439062" y="1690012"/>
                <a:ext cx="35441" cy="127845"/>
              </a:xfrm>
              <a:custGeom>
                <a:avLst/>
                <a:gdLst/>
                <a:ahLst/>
                <a:cxnLst/>
                <a:rect l="l" t="t" r="r" b="b"/>
                <a:pathLst>
                  <a:path w="960" h="3463" extrusionOk="0">
                    <a:moveTo>
                      <a:pt x="259" y="1"/>
                    </a:moveTo>
                    <a:cubicBezTo>
                      <a:pt x="241" y="1"/>
                      <a:pt x="223" y="5"/>
                      <a:pt x="206" y="13"/>
                    </a:cubicBezTo>
                    <a:cubicBezTo>
                      <a:pt x="1" y="150"/>
                      <a:pt x="46" y="1360"/>
                      <a:pt x="24" y="1885"/>
                    </a:cubicBezTo>
                    <a:cubicBezTo>
                      <a:pt x="1" y="2416"/>
                      <a:pt x="87" y="3463"/>
                      <a:pt x="363" y="3463"/>
                    </a:cubicBezTo>
                    <a:cubicBezTo>
                      <a:pt x="371" y="3463"/>
                      <a:pt x="380" y="3462"/>
                      <a:pt x="389" y="3460"/>
                    </a:cubicBezTo>
                    <a:cubicBezTo>
                      <a:pt x="663" y="3391"/>
                      <a:pt x="959" y="2045"/>
                      <a:pt x="914" y="1451"/>
                    </a:cubicBezTo>
                    <a:cubicBezTo>
                      <a:pt x="892" y="916"/>
                      <a:pt x="530" y="1"/>
                      <a:pt x="259"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7" name="Google Shape;1917;p38">
                <a:extLst>
                  <a:ext uri="{FF2B5EF4-FFF2-40B4-BE49-F238E27FC236}">
                    <a16:creationId xmlns="" xmlns:a16="http://schemas.microsoft.com/office/drawing/2014/main" id="{F98D81BC-D1FA-7EE7-34CD-6F58B3DC7432}"/>
                  </a:ext>
                </a:extLst>
              </p:cNvPr>
              <p:cNvSpPr/>
              <p:nvPr/>
            </p:nvSpPr>
            <p:spPr>
              <a:xfrm>
                <a:off x="1060732" y="1659814"/>
                <a:ext cx="536780" cy="733182"/>
              </a:xfrm>
              <a:custGeom>
                <a:avLst/>
                <a:gdLst/>
                <a:ahLst/>
                <a:cxnLst/>
                <a:rect l="l" t="t" r="r" b="b"/>
                <a:pathLst>
                  <a:path w="14540" h="19860" extrusionOk="0">
                    <a:moveTo>
                      <a:pt x="9571" y="259"/>
                    </a:moveTo>
                    <a:cubicBezTo>
                      <a:pt x="10059" y="259"/>
                      <a:pt x="10548" y="514"/>
                      <a:pt x="10979" y="1151"/>
                    </a:cubicBezTo>
                    <a:cubicBezTo>
                      <a:pt x="12143" y="2885"/>
                      <a:pt x="10979" y="4734"/>
                      <a:pt x="9724" y="5944"/>
                    </a:cubicBezTo>
                    <a:cubicBezTo>
                      <a:pt x="9450" y="6218"/>
                      <a:pt x="8765" y="6652"/>
                      <a:pt x="8834" y="7131"/>
                    </a:cubicBezTo>
                    <a:cubicBezTo>
                      <a:pt x="8879" y="7405"/>
                      <a:pt x="9085" y="7633"/>
                      <a:pt x="9336" y="7679"/>
                    </a:cubicBezTo>
                    <a:cubicBezTo>
                      <a:pt x="9361" y="7684"/>
                      <a:pt x="9385" y="7687"/>
                      <a:pt x="9408" y="7687"/>
                    </a:cubicBezTo>
                    <a:cubicBezTo>
                      <a:pt x="9570" y="7687"/>
                      <a:pt x="9675" y="7562"/>
                      <a:pt x="9815" y="7542"/>
                    </a:cubicBezTo>
                    <a:cubicBezTo>
                      <a:pt x="10135" y="7451"/>
                      <a:pt x="10523" y="7108"/>
                      <a:pt x="10842" y="6994"/>
                    </a:cubicBezTo>
                    <a:cubicBezTo>
                      <a:pt x="11253" y="6743"/>
                      <a:pt x="11732" y="6629"/>
                      <a:pt x="12235" y="6629"/>
                    </a:cubicBezTo>
                    <a:cubicBezTo>
                      <a:pt x="13764" y="6766"/>
                      <a:pt x="14540" y="8295"/>
                      <a:pt x="13741" y="9528"/>
                    </a:cubicBezTo>
                    <a:cubicBezTo>
                      <a:pt x="12371" y="11650"/>
                      <a:pt x="10911" y="10806"/>
                      <a:pt x="8925" y="11148"/>
                    </a:cubicBezTo>
                    <a:cubicBezTo>
                      <a:pt x="8560" y="11217"/>
                      <a:pt x="7555" y="11445"/>
                      <a:pt x="7578" y="12016"/>
                    </a:cubicBezTo>
                    <a:cubicBezTo>
                      <a:pt x="7578" y="12335"/>
                      <a:pt x="7852" y="12381"/>
                      <a:pt x="8080" y="12495"/>
                    </a:cubicBezTo>
                    <a:cubicBezTo>
                      <a:pt x="8254" y="12586"/>
                      <a:pt x="8457" y="12614"/>
                      <a:pt x="8669" y="12614"/>
                    </a:cubicBezTo>
                    <a:cubicBezTo>
                      <a:pt x="9016" y="12614"/>
                      <a:pt x="9387" y="12539"/>
                      <a:pt x="9694" y="12539"/>
                    </a:cubicBezTo>
                    <a:cubicBezTo>
                      <a:pt x="9720" y="12539"/>
                      <a:pt x="9745" y="12539"/>
                      <a:pt x="9769" y="12541"/>
                    </a:cubicBezTo>
                    <a:cubicBezTo>
                      <a:pt x="10226" y="12541"/>
                      <a:pt x="10705" y="12541"/>
                      <a:pt x="11162" y="12632"/>
                    </a:cubicBezTo>
                    <a:cubicBezTo>
                      <a:pt x="11595" y="12700"/>
                      <a:pt x="12006" y="12837"/>
                      <a:pt x="12417" y="13043"/>
                    </a:cubicBezTo>
                    <a:cubicBezTo>
                      <a:pt x="13262" y="13636"/>
                      <a:pt x="13536" y="14435"/>
                      <a:pt x="13102" y="15097"/>
                    </a:cubicBezTo>
                    <a:cubicBezTo>
                      <a:pt x="11801" y="17037"/>
                      <a:pt x="8971" y="16444"/>
                      <a:pt x="7624" y="16832"/>
                    </a:cubicBezTo>
                    <a:cubicBezTo>
                      <a:pt x="6437" y="17151"/>
                      <a:pt x="5090" y="18019"/>
                      <a:pt x="4360" y="19000"/>
                    </a:cubicBezTo>
                    <a:cubicBezTo>
                      <a:pt x="4165" y="19265"/>
                      <a:pt x="4069" y="19431"/>
                      <a:pt x="4032" y="19502"/>
                    </a:cubicBezTo>
                    <a:lnTo>
                      <a:pt x="4032" y="19502"/>
                    </a:lnTo>
                    <a:cubicBezTo>
                      <a:pt x="4067" y="19419"/>
                      <a:pt x="4145" y="19204"/>
                      <a:pt x="4200" y="18863"/>
                    </a:cubicBezTo>
                    <a:cubicBezTo>
                      <a:pt x="4268" y="18338"/>
                      <a:pt x="4268" y="17790"/>
                      <a:pt x="4154" y="17265"/>
                    </a:cubicBezTo>
                    <a:cubicBezTo>
                      <a:pt x="3926" y="16101"/>
                      <a:pt x="3401" y="15599"/>
                      <a:pt x="2557" y="14869"/>
                    </a:cubicBezTo>
                    <a:cubicBezTo>
                      <a:pt x="1963" y="14367"/>
                      <a:pt x="1415" y="13842"/>
                      <a:pt x="1027" y="13157"/>
                    </a:cubicBezTo>
                    <a:cubicBezTo>
                      <a:pt x="639" y="12495"/>
                      <a:pt x="228" y="11445"/>
                      <a:pt x="434" y="10669"/>
                    </a:cubicBezTo>
                    <a:cubicBezTo>
                      <a:pt x="667" y="9833"/>
                      <a:pt x="1122" y="9425"/>
                      <a:pt x="1666" y="9425"/>
                    </a:cubicBezTo>
                    <a:cubicBezTo>
                      <a:pt x="2028" y="9425"/>
                      <a:pt x="2429" y="9606"/>
                      <a:pt x="2831" y="9961"/>
                    </a:cubicBezTo>
                    <a:cubicBezTo>
                      <a:pt x="3282" y="10367"/>
                      <a:pt x="3666" y="11286"/>
                      <a:pt x="4357" y="11286"/>
                    </a:cubicBezTo>
                    <a:cubicBezTo>
                      <a:pt x="4366" y="11286"/>
                      <a:pt x="4374" y="11285"/>
                      <a:pt x="4383" y="11285"/>
                    </a:cubicBezTo>
                    <a:cubicBezTo>
                      <a:pt x="6620" y="11240"/>
                      <a:pt x="2831" y="8318"/>
                      <a:pt x="2739" y="8181"/>
                    </a:cubicBezTo>
                    <a:cubicBezTo>
                      <a:pt x="2123" y="7222"/>
                      <a:pt x="1415" y="5168"/>
                      <a:pt x="2191" y="4072"/>
                    </a:cubicBezTo>
                    <a:cubicBezTo>
                      <a:pt x="2573" y="3553"/>
                      <a:pt x="2963" y="3349"/>
                      <a:pt x="3337" y="3349"/>
                    </a:cubicBezTo>
                    <a:cubicBezTo>
                      <a:pt x="4326" y="3349"/>
                      <a:pt x="5197" y="4777"/>
                      <a:pt x="5478" y="5556"/>
                    </a:cubicBezTo>
                    <a:cubicBezTo>
                      <a:pt x="5661" y="6013"/>
                      <a:pt x="5775" y="6903"/>
                      <a:pt x="6391" y="6971"/>
                    </a:cubicBezTo>
                    <a:cubicBezTo>
                      <a:pt x="6398" y="6972"/>
                      <a:pt x="6404" y="6973"/>
                      <a:pt x="6410" y="6973"/>
                    </a:cubicBezTo>
                    <a:cubicBezTo>
                      <a:pt x="6448" y="6973"/>
                      <a:pt x="6473" y="6951"/>
                      <a:pt x="6485" y="6922"/>
                    </a:cubicBezTo>
                    <a:lnTo>
                      <a:pt x="6485" y="6922"/>
                    </a:lnTo>
                    <a:cubicBezTo>
                      <a:pt x="6864" y="6699"/>
                      <a:pt x="6779" y="6429"/>
                      <a:pt x="6779" y="6013"/>
                    </a:cubicBezTo>
                    <a:cubicBezTo>
                      <a:pt x="6779" y="4780"/>
                      <a:pt x="6460" y="3890"/>
                      <a:pt x="6962" y="2657"/>
                    </a:cubicBezTo>
                    <a:cubicBezTo>
                      <a:pt x="7403" y="1523"/>
                      <a:pt x="8485" y="259"/>
                      <a:pt x="9571" y="259"/>
                    </a:cubicBezTo>
                    <a:close/>
                    <a:moveTo>
                      <a:pt x="9616" y="0"/>
                    </a:moveTo>
                    <a:cubicBezTo>
                      <a:pt x="9085" y="0"/>
                      <a:pt x="8534" y="227"/>
                      <a:pt x="8058" y="626"/>
                    </a:cubicBezTo>
                    <a:cubicBezTo>
                      <a:pt x="7236" y="1311"/>
                      <a:pt x="6642" y="2383"/>
                      <a:pt x="6460" y="3456"/>
                    </a:cubicBezTo>
                    <a:cubicBezTo>
                      <a:pt x="6349" y="4033"/>
                      <a:pt x="6799" y="6357"/>
                      <a:pt x="6363" y="6738"/>
                    </a:cubicBezTo>
                    <a:lnTo>
                      <a:pt x="6363" y="6738"/>
                    </a:lnTo>
                    <a:cubicBezTo>
                      <a:pt x="5797" y="6603"/>
                      <a:pt x="5776" y="4468"/>
                      <a:pt x="4474" y="3570"/>
                    </a:cubicBezTo>
                    <a:cubicBezTo>
                      <a:pt x="4135" y="3322"/>
                      <a:pt x="3729" y="3179"/>
                      <a:pt x="3330" y="3179"/>
                    </a:cubicBezTo>
                    <a:cubicBezTo>
                      <a:pt x="2924" y="3179"/>
                      <a:pt x="2525" y="3327"/>
                      <a:pt x="2214" y="3662"/>
                    </a:cubicBezTo>
                    <a:cubicBezTo>
                      <a:pt x="1347" y="4597"/>
                      <a:pt x="1666" y="6355"/>
                      <a:pt x="2077" y="7405"/>
                    </a:cubicBezTo>
                    <a:cubicBezTo>
                      <a:pt x="2328" y="7998"/>
                      <a:pt x="2648" y="8523"/>
                      <a:pt x="3082" y="8957"/>
                    </a:cubicBezTo>
                    <a:cubicBezTo>
                      <a:pt x="3401" y="9277"/>
                      <a:pt x="4063" y="9665"/>
                      <a:pt x="4337" y="9961"/>
                    </a:cubicBezTo>
                    <a:cubicBezTo>
                      <a:pt x="4405" y="10053"/>
                      <a:pt x="4611" y="10372"/>
                      <a:pt x="4679" y="10463"/>
                    </a:cubicBezTo>
                    <a:cubicBezTo>
                      <a:pt x="4922" y="10808"/>
                      <a:pt x="4750" y="11039"/>
                      <a:pt x="4451" y="11039"/>
                    </a:cubicBezTo>
                    <a:cubicBezTo>
                      <a:pt x="4217" y="11039"/>
                      <a:pt x="3903" y="10896"/>
                      <a:pt x="3652" y="10555"/>
                    </a:cubicBezTo>
                    <a:cubicBezTo>
                      <a:pt x="3378" y="10167"/>
                      <a:pt x="2945" y="9665"/>
                      <a:pt x="2534" y="9414"/>
                    </a:cubicBezTo>
                    <a:cubicBezTo>
                      <a:pt x="2260" y="9231"/>
                      <a:pt x="2009" y="9071"/>
                      <a:pt x="1666" y="9071"/>
                    </a:cubicBezTo>
                    <a:cubicBezTo>
                      <a:pt x="1653" y="9071"/>
                      <a:pt x="1639" y="9071"/>
                      <a:pt x="1626" y="9071"/>
                    </a:cubicBezTo>
                    <a:cubicBezTo>
                      <a:pt x="762" y="9071"/>
                      <a:pt x="295" y="9791"/>
                      <a:pt x="183" y="10578"/>
                    </a:cubicBezTo>
                    <a:cubicBezTo>
                      <a:pt x="0" y="11924"/>
                      <a:pt x="708" y="13317"/>
                      <a:pt x="1598" y="14275"/>
                    </a:cubicBezTo>
                    <a:cubicBezTo>
                      <a:pt x="2123" y="14869"/>
                      <a:pt x="2853" y="15280"/>
                      <a:pt x="3355" y="15896"/>
                    </a:cubicBezTo>
                    <a:cubicBezTo>
                      <a:pt x="4132" y="16855"/>
                      <a:pt x="4200" y="18544"/>
                      <a:pt x="3744" y="19708"/>
                    </a:cubicBezTo>
                    <a:cubicBezTo>
                      <a:pt x="3711" y="19789"/>
                      <a:pt x="3783" y="19859"/>
                      <a:pt x="3860" y="19859"/>
                    </a:cubicBezTo>
                    <a:cubicBezTo>
                      <a:pt x="3891" y="19859"/>
                      <a:pt x="3923" y="19848"/>
                      <a:pt x="3949" y="19822"/>
                    </a:cubicBezTo>
                    <a:cubicBezTo>
                      <a:pt x="4976" y="18658"/>
                      <a:pt x="6117" y="17471"/>
                      <a:pt x="7669" y="17037"/>
                    </a:cubicBezTo>
                    <a:cubicBezTo>
                      <a:pt x="8902" y="16718"/>
                      <a:pt x="10180" y="16991"/>
                      <a:pt x="11413" y="16581"/>
                    </a:cubicBezTo>
                    <a:cubicBezTo>
                      <a:pt x="12463" y="16215"/>
                      <a:pt x="13832" y="15280"/>
                      <a:pt x="13513" y="13956"/>
                    </a:cubicBezTo>
                    <a:cubicBezTo>
                      <a:pt x="13170" y="12655"/>
                      <a:pt x="11367" y="12358"/>
                      <a:pt x="10226" y="12312"/>
                    </a:cubicBezTo>
                    <a:cubicBezTo>
                      <a:pt x="10194" y="12311"/>
                      <a:pt x="10160" y="12311"/>
                      <a:pt x="10123" y="12311"/>
                    </a:cubicBezTo>
                    <a:cubicBezTo>
                      <a:pt x="9819" y="12311"/>
                      <a:pt x="9385" y="12347"/>
                      <a:pt x="8992" y="12347"/>
                    </a:cubicBezTo>
                    <a:cubicBezTo>
                      <a:pt x="8504" y="12347"/>
                      <a:pt x="8082" y="12291"/>
                      <a:pt x="8058" y="12038"/>
                    </a:cubicBezTo>
                    <a:cubicBezTo>
                      <a:pt x="8035" y="11468"/>
                      <a:pt x="9313" y="11376"/>
                      <a:pt x="9929" y="11354"/>
                    </a:cubicBezTo>
                    <a:cubicBezTo>
                      <a:pt x="10797" y="11331"/>
                      <a:pt x="11687" y="11354"/>
                      <a:pt x="12508" y="10966"/>
                    </a:cubicBezTo>
                    <a:cubicBezTo>
                      <a:pt x="13969" y="10258"/>
                      <a:pt x="14494" y="8934"/>
                      <a:pt x="14220" y="7907"/>
                    </a:cubicBezTo>
                    <a:cubicBezTo>
                      <a:pt x="13992" y="7074"/>
                      <a:pt x="13225" y="6439"/>
                      <a:pt x="12145" y="6439"/>
                    </a:cubicBezTo>
                    <a:cubicBezTo>
                      <a:pt x="11717" y="6439"/>
                      <a:pt x="11240" y="6539"/>
                      <a:pt x="10728" y="6766"/>
                    </a:cubicBezTo>
                    <a:cubicBezTo>
                      <a:pt x="10591" y="6811"/>
                      <a:pt x="9906" y="7268"/>
                      <a:pt x="9724" y="7314"/>
                    </a:cubicBezTo>
                    <a:cubicBezTo>
                      <a:pt x="9577" y="7360"/>
                      <a:pt x="9461" y="7381"/>
                      <a:pt x="9372" y="7381"/>
                    </a:cubicBezTo>
                    <a:cubicBezTo>
                      <a:pt x="8981" y="7381"/>
                      <a:pt x="9136" y="6959"/>
                      <a:pt x="9564" y="6401"/>
                    </a:cubicBezTo>
                    <a:cubicBezTo>
                      <a:pt x="9929" y="5876"/>
                      <a:pt x="10568" y="5510"/>
                      <a:pt x="10933" y="4963"/>
                    </a:cubicBezTo>
                    <a:cubicBezTo>
                      <a:pt x="11755" y="3798"/>
                      <a:pt x="11961" y="2041"/>
                      <a:pt x="11116" y="831"/>
                    </a:cubicBezTo>
                    <a:cubicBezTo>
                      <a:pt x="10717" y="255"/>
                      <a:pt x="10178" y="0"/>
                      <a:pt x="961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grpSp>
          <p:nvGrpSpPr>
            <p:cNvPr id="7" name="Google Shape;1918;p38">
              <a:extLst>
                <a:ext uri="{FF2B5EF4-FFF2-40B4-BE49-F238E27FC236}">
                  <a16:creationId xmlns="" xmlns:a16="http://schemas.microsoft.com/office/drawing/2014/main" id="{E2AD73CC-5D36-A1F2-3119-5E4C3574FB2D}"/>
                </a:ext>
              </a:extLst>
            </p:cNvPr>
            <p:cNvGrpSpPr/>
            <p:nvPr/>
          </p:nvGrpSpPr>
          <p:grpSpPr>
            <a:xfrm>
              <a:off x="827849" y="1659814"/>
              <a:ext cx="558451" cy="733182"/>
              <a:chOff x="1056449" y="1659814"/>
              <a:chExt cx="558451" cy="733182"/>
            </a:xfrm>
          </p:grpSpPr>
          <p:sp>
            <p:nvSpPr>
              <p:cNvPr id="8" name="Google Shape;1919;p38">
                <a:extLst>
                  <a:ext uri="{FF2B5EF4-FFF2-40B4-BE49-F238E27FC236}">
                    <a16:creationId xmlns="" xmlns:a16="http://schemas.microsoft.com/office/drawing/2014/main" id="{6B66F008-8A79-9F67-747F-B76FB418E84E}"/>
                  </a:ext>
                </a:extLst>
              </p:cNvPr>
              <p:cNvSpPr/>
              <p:nvPr/>
            </p:nvSpPr>
            <p:spPr>
              <a:xfrm>
                <a:off x="1056449" y="1662915"/>
                <a:ext cx="558451" cy="725318"/>
              </a:xfrm>
              <a:custGeom>
                <a:avLst/>
                <a:gdLst/>
                <a:ahLst/>
                <a:cxnLst/>
                <a:rect l="l" t="t" r="r" b="b"/>
                <a:pathLst>
                  <a:path w="15127" h="19647" extrusionOk="0">
                    <a:moveTo>
                      <a:pt x="9719" y="0"/>
                    </a:moveTo>
                    <a:cubicBezTo>
                      <a:pt x="8916" y="0"/>
                      <a:pt x="7987" y="585"/>
                      <a:pt x="7192" y="1934"/>
                    </a:cubicBezTo>
                    <a:cubicBezTo>
                      <a:pt x="5777" y="4376"/>
                      <a:pt x="7466" y="6522"/>
                      <a:pt x="6507" y="6773"/>
                    </a:cubicBezTo>
                    <a:cubicBezTo>
                      <a:pt x="6488" y="6778"/>
                      <a:pt x="6470" y="6781"/>
                      <a:pt x="6452" y="6781"/>
                    </a:cubicBezTo>
                    <a:cubicBezTo>
                      <a:pt x="5899" y="6781"/>
                      <a:pt x="5660" y="4492"/>
                      <a:pt x="4887" y="3851"/>
                    </a:cubicBezTo>
                    <a:cubicBezTo>
                      <a:pt x="4374" y="3423"/>
                      <a:pt x="3856" y="3215"/>
                      <a:pt x="3401" y="3215"/>
                    </a:cubicBezTo>
                    <a:cubicBezTo>
                      <a:pt x="2376" y="3215"/>
                      <a:pt x="1663" y="4266"/>
                      <a:pt x="2011" y="6225"/>
                    </a:cubicBezTo>
                    <a:cubicBezTo>
                      <a:pt x="2467" y="8805"/>
                      <a:pt x="4362" y="9603"/>
                      <a:pt x="4818" y="9991"/>
                    </a:cubicBezTo>
                    <a:cubicBezTo>
                      <a:pt x="5245" y="10374"/>
                      <a:pt x="5274" y="11110"/>
                      <a:pt x="4511" y="11110"/>
                    </a:cubicBezTo>
                    <a:cubicBezTo>
                      <a:pt x="4499" y="11110"/>
                      <a:pt x="4488" y="11110"/>
                      <a:pt x="4476" y="11110"/>
                    </a:cubicBezTo>
                    <a:cubicBezTo>
                      <a:pt x="3860" y="11064"/>
                      <a:pt x="3631" y="10197"/>
                      <a:pt x="2581" y="9398"/>
                    </a:cubicBezTo>
                    <a:cubicBezTo>
                      <a:pt x="2315" y="9200"/>
                      <a:pt x="2009" y="9097"/>
                      <a:pt x="1713" y="9097"/>
                    </a:cubicBezTo>
                    <a:cubicBezTo>
                      <a:pt x="815" y="9097"/>
                      <a:pt x="1" y="10038"/>
                      <a:pt x="618" y="12114"/>
                    </a:cubicBezTo>
                    <a:cubicBezTo>
                      <a:pt x="1280" y="14351"/>
                      <a:pt x="3335" y="15173"/>
                      <a:pt x="3723" y="15926"/>
                    </a:cubicBezTo>
                    <a:cubicBezTo>
                      <a:pt x="4750" y="17889"/>
                      <a:pt x="3974" y="19647"/>
                      <a:pt x="3974" y="19647"/>
                    </a:cubicBezTo>
                    <a:cubicBezTo>
                      <a:pt x="5472" y="17884"/>
                      <a:pt x="7012" y="16674"/>
                      <a:pt x="9068" y="16674"/>
                    </a:cubicBezTo>
                    <a:cubicBezTo>
                      <a:pt x="9142" y="16674"/>
                      <a:pt x="9216" y="16676"/>
                      <a:pt x="9292" y="16679"/>
                    </a:cubicBezTo>
                    <a:cubicBezTo>
                      <a:pt x="9378" y="16683"/>
                      <a:pt x="9465" y="16684"/>
                      <a:pt x="9550" y="16684"/>
                    </a:cubicBezTo>
                    <a:cubicBezTo>
                      <a:pt x="11801" y="16684"/>
                      <a:pt x="13822" y="15544"/>
                      <a:pt x="13515" y="13917"/>
                    </a:cubicBezTo>
                    <a:cubicBezTo>
                      <a:pt x="13315" y="12822"/>
                      <a:pt x="11586" y="12335"/>
                      <a:pt x="10072" y="12335"/>
                    </a:cubicBezTo>
                    <a:cubicBezTo>
                      <a:pt x="9851" y="12335"/>
                      <a:pt x="9635" y="12345"/>
                      <a:pt x="9429" y="12365"/>
                    </a:cubicBezTo>
                    <a:cubicBezTo>
                      <a:pt x="9228" y="12386"/>
                      <a:pt x="9048" y="12396"/>
                      <a:pt x="8886" y="12396"/>
                    </a:cubicBezTo>
                    <a:cubicBezTo>
                      <a:pt x="7279" y="12396"/>
                      <a:pt x="7548" y="11448"/>
                      <a:pt x="9041" y="11178"/>
                    </a:cubicBezTo>
                    <a:cubicBezTo>
                      <a:pt x="9209" y="11150"/>
                      <a:pt x="9407" y="11142"/>
                      <a:pt x="9627" y="11142"/>
                    </a:cubicBezTo>
                    <a:cubicBezTo>
                      <a:pt x="9890" y="11142"/>
                      <a:pt x="10185" y="11153"/>
                      <a:pt x="10497" y="11153"/>
                    </a:cubicBezTo>
                    <a:cubicBezTo>
                      <a:pt x="11574" y="11153"/>
                      <a:pt x="12855" y="11018"/>
                      <a:pt x="13766" y="9809"/>
                    </a:cubicBezTo>
                    <a:cubicBezTo>
                      <a:pt x="15127" y="8008"/>
                      <a:pt x="13875" y="6437"/>
                      <a:pt x="12302" y="6437"/>
                    </a:cubicBezTo>
                    <a:cubicBezTo>
                      <a:pt x="12160" y="6437"/>
                      <a:pt x="12016" y="6450"/>
                      <a:pt x="11871" y="6476"/>
                    </a:cubicBezTo>
                    <a:cubicBezTo>
                      <a:pt x="10547" y="6700"/>
                      <a:pt x="9922" y="7481"/>
                      <a:pt x="9490" y="7481"/>
                    </a:cubicBezTo>
                    <a:cubicBezTo>
                      <a:pt x="9348" y="7481"/>
                      <a:pt x="9227" y="7398"/>
                      <a:pt x="9109" y="7184"/>
                    </a:cubicBezTo>
                    <a:cubicBezTo>
                      <a:pt x="8607" y="6294"/>
                      <a:pt x="11826" y="5472"/>
                      <a:pt x="11643" y="2459"/>
                    </a:cubicBezTo>
                    <a:cubicBezTo>
                      <a:pt x="11554" y="941"/>
                      <a:pt x="10737" y="0"/>
                      <a:pt x="9719"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 name="Google Shape;1920;p38">
                <a:extLst>
                  <a:ext uri="{FF2B5EF4-FFF2-40B4-BE49-F238E27FC236}">
                    <a16:creationId xmlns="" xmlns:a16="http://schemas.microsoft.com/office/drawing/2014/main" id="{92A7964E-AAE5-B7BC-D168-27E389AFEC76}"/>
                  </a:ext>
                </a:extLst>
              </p:cNvPr>
              <p:cNvSpPr/>
              <p:nvPr/>
            </p:nvSpPr>
            <p:spPr>
              <a:xfrm>
                <a:off x="1228374" y="1726967"/>
                <a:ext cx="186618" cy="610468"/>
              </a:xfrm>
              <a:custGeom>
                <a:avLst/>
                <a:gdLst/>
                <a:ahLst/>
                <a:cxnLst/>
                <a:rect l="l" t="t" r="r" b="b"/>
                <a:pathLst>
                  <a:path w="5055" h="16536" extrusionOk="0">
                    <a:moveTo>
                      <a:pt x="4907" y="0"/>
                    </a:moveTo>
                    <a:cubicBezTo>
                      <a:pt x="4873" y="0"/>
                      <a:pt x="4839" y="18"/>
                      <a:pt x="4818" y="62"/>
                    </a:cubicBezTo>
                    <a:cubicBezTo>
                      <a:pt x="3859" y="2094"/>
                      <a:pt x="3014" y="4239"/>
                      <a:pt x="2421" y="6430"/>
                    </a:cubicBezTo>
                    <a:cubicBezTo>
                      <a:pt x="1531" y="9740"/>
                      <a:pt x="1439" y="13187"/>
                      <a:pt x="47" y="16359"/>
                    </a:cubicBezTo>
                    <a:cubicBezTo>
                      <a:pt x="0" y="16453"/>
                      <a:pt x="81" y="16535"/>
                      <a:pt x="151" y="16535"/>
                    </a:cubicBezTo>
                    <a:cubicBezTo>
                      <a:pt x="184" y="16535"/>
                      <a:pt x="215" y="16517"/>
                      <a:pt x="230" y="16474"/>
                    </a:cubicBezTo>
                    <a:cubicBezTo>
                      <a:pt x="1485" y="13620"/>
                      <a:pt x="1736" y="10539"/>
                      <a:pt x="2375" y="7549"/>
                    </a:cubicBezTo>
                    <a:cubicBezTo>
                      <a:pt x="2923" y="4992"/>
                      <a:pt x="3905" y="2504"/>
                      <a:pt x="5023" y="176"/>
                    </a:cubicBezTo>
                    <a:cubicBezTo>
                      <a:pt x="5054" y="83"/>
                      <a:pt x="4979" y="0"/>
                      <a:pt x="49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 name="Google Shape;1921;p38">
                <a:extLst>
                  <a:ext uri="{FF2B5EF4-FFF2-40B4-BE49-F238E27FC236}">
                    <a16:creationId xmlns="" xmlns:a16="http://schemas.microsoft.com/office/drawing/2014/main" id="{3E5CB482-31C1-98E7-CE32-6686EBE32F37}"/>
                  </a:ext>
                </a:extLst>
              </p:cNvPr>
              <p:cNvSpPr/>
              <p:nvPr/>
            </p:nvSpPr>
            <p:spPr>
              <a:xfrm>
                <a:off x="1134862" y="1801725"/>
                <a:ext cx="74204" cy="160443"/>
              </a:xfrm>
              <a:custGeom>
                <a:avLst/>
                <a:gdLst/>
                <a:ahLst/>
                <a:cxnLst/>
                <a:rect l="l" t="t" r="r" b="b"/>
                <a:pathLst>
                  <a:path w="2010" h="4346" extrusionOk="0">
                    <a:moveTo>
                      <a:pt x="1051" y="0"/>
                    </a:moveTo>
                    <a:cubicBezTo>
                      <a:pt x="320" y="0"/>
                      <a:pt x="1" y="2009"/>
                      <a:pt x="663" y="3264"/>
                    </a:cubicBezTo>
                    <a:cubicBezTo>
                      <a:pt x="1045" y="3976"/>
                      <a:pt x="1260" y="4346"/>
                      <a:pt x="1422" y="4346"/>
                    </a:cubicBezTo>
                    <a:cubicBezTo>
                      <a:pt x="1540" y="4346"/>
                      <a:pt x="1629" y="4148"/>
                      <a:pt x="1736" y="3743"/>
                    </a:cubicBezTo>
                    <a:cubicBezTo>
                      <a:pt x="2009" y="2785"/>
                      <a:pt x="1553" y="0"/>
                      <a:pt x="1051" y="0"/>
                    </a:cubicBezTo>
                    <a:close/>
                  </a:path>
                </a:pathLst>
              </a:custGeom>
              <a:solidFill>
                <a:srgbClr val="F8F5F1">
                  <a:alpha val="24550"/>
                </a:srgbClr>
              </a:solidFill>
              <a:ln>
                <a:noFill/>
              </a:ln>
            </p:spPr>
            <p:txBody>
              <a:bodyPr spcFirstLastPara="1" wrap="square" lIns="121598" tIns="121598" rIns="121598" bIns="121598" anchor="ctr" anchorCtr="0">
                <a:noAutofit/>
              </a:bodyPr>
              <a:lstStyle/>
              <a:p>
                <a:endParaRPr sz="2479"/>
              </a:p>
            </p:txBody>
          </p:sp>
          <p:sp>
            <p:nvSpPr>
              <p:cNvPr id="11" name="Google Shape;1922;p38">
                <a:extLst>
                  <a:ext uri="{FF2B5EF4-FFF2-40B4-BE49-F238E27FC236}">
                    <a16:creationId xmlns="" xmlns:a16="http://schemas.microsoft.com/office/drawing/2014/main" id="{05C3B50A-0B78-B979-C934-F76E72CE24FF}"/>
                  </a:ext>
                </a:extLst>
              </p:cNvPr>
              <p:cNvSpPr/>
              <p:nvPr/>
            </p:nvSpPr>
            <p:spPr>
              <a:xfrm>
                <a:off x="1439062" y="1690012"/>
                <a:ext cx="35441" cy="127845"/>
              </a:xfrm>
              <a:custGeom>
                <a:avLst/>
                <a:gdLst/>
                <a:ahLst/>
                <a:cxnLst/>
                <a:rect l="l" t="t" r="r" b="b"/>
                <a:pathLst>
                  <a:path w="960" h="3463" extrusionOk="0">
                    <a:moveTo>
                      <a:pt x="259" y="1"/>
                    </a:moveTo>
                    <a:cubicBezTo>
                      <a:pt x="241" y="1"/>
                      <a:pt x="223" y="5"/>
                      <a:pt x="206" y="13"/>
                    </a:cubicBezTo>
                    <a:cubicBezTo>
                      <a:pt x="1" y="150"/>
                      <a:pt x="46" y="1360"/>
                      <a:pt x="24" y="1885"/>
                    </a:cubicBezTo>
                    <a:cubicBezTo>
                      <a:pt x="1" y="2416"/>
                      <a:pt x="87" y="3463"/>
                      <a:pt x="363" y="3463"/>
                    </a:cubicBezTo>
                    <a:cubicBezTo>
                      <a:pt x="371" y="3463"/>
                      <a:pt x="380" y="3462"/>
                      <a:pt x="389" y="3460"/>
                    </a:cubicBezTo>
                    <a:cubicBezTo>
                      <a:pt x="663" y="3391"/>
                      <a:pt x="959" y="2045"/>
                      <a:pt x="914" y="1451"/>
                    </a:cubicBezTo>
                    <a:cubicBezTo>
                      <a:pt x="892" y="916"/>
                      <a:pt x="530" y="1"/>
                      <a:pt x="259" y="1"/>
                    </a:cubicBezTo>
                    <a:close/>
                  </a:path>
                </a:pathLst>
              </a:custGeom>
              <a:solidFill>
                <a:srgbClr val="F8F5F1">
                  <a:alpha val="24550"/>
                </a:srgbClr>
              </a:solidFill>
              <a:ln>
                <a:noFill/>
              </a:ln>
            </p:spPr>
            <p:txBody>
              <a:bodyPr spcFirstLastPara="1" wrap="square" lIns="121598" tIns="121598" rIns="121598" bIns="121598" anchor="ctr" anchorCtr="0">
                <a:noAutofit/>
              </a:bodyPr>
              <a:lstStyle/>
              <a:p>
                <a:endParaRPr sz="2479"/>
              </a:p>
            </p:txBody>
          </p:sp>
          <p:sp>
            <p:nvSpPr>
              <p:cNvPr id="12" name="Google Shape;1923;p38">
                <a:extLst>
                  <a:ext uri="{FF2B5EF4-FFF2-40B4-BE49-F238E27FC236}">
                    <a16:creationId xmlns="" xmlns:a16="http://schemas.microsoft.com/office/drawing/2014/main" id="{F074CB00-8498-E6BD-603C-C026750BE468}"/>
                  </a:ext>
                </a:extLst>
              </p:cNvPr>
              <p:cNvSpPr/>
              <p:nvPr/>
            </p:nvSpPr>
            <p:spPr>
              <a:xfrm>
                <a:off x="1060732" y="1659814"/>
                <a:ext cx="536780" cy="733182"/>
              </a:xfrm>
              <a:custGeom>
                <a:avLst/>
                <a:gdLst/>
                <a:ahLst/>
                <a:cxnLst/>
                <a:rect l="l" t="t" r="r" b="b"/>
                <a:pathLst>
                  <a:path w="14540" h="19860" extrusionOk="0">
                    <a:moveTo>
                      <a:pt x="9571" y="259"/>
                    </a:moveTo>
                    <a:cubicBezTo>
                      <a:pt x="10059" y="259"/>
                      <a:pt x="10548" y="514"/>
                      <a:pt x="10979" y="1151"/>
                    </a:cubicBezTo>
                    <a:cubicBezTo>
                      <a:pt x="12143" y="2885"/>
                      <a:pt x="10979" y="4734"/>
                      <a:pt x="9724" y="5944"/>
                    </a:cubicBezTo>
                    <a:cubicBezTo>
                      <a:pt x="9450" y="6218"/>
                      <a:pt x="8765" y="6652"/>
                      <a:pt x="8834" y="7131"/>
                    </a:cubicBezTo>
                    <a:cubicBezTo>
                      <a:pt x="8879" y="7405"/>
                      <a:pt x="9085" y="7633"/>
                      <a:pt x="9336" y="7679"/>
                    </a:cubicBezTo>
                    <a:cubicBezTo>
                      <a:pt x="9361" y="7684"/>
                      <a:pt x="9385" y="7687"/>
                      <a:pt x="9408" y="7687"/>
                    </a:cubicBezTo>
                    <a:cubicBezTo>
                      <a:pt x="9570" y="7687"/>
                      <a:pt x="9675" y="7562"/>
                      <a:pt x="9815" y="7542"/>
                    </a:cubicBezTo>
                    <a:cubicBezTo>
                      <a:pt x="10135" y="7451"/>
                      <a:pt x="10523" y="7108"/>
                      <a:pt x="10842" y="6994"/>
                    </a:cubicBezTo>
                    <a:cubicBezTo>
                      <a:pt x="11253" y="6743"/>
                      <a:pt x="11732" y="6629"/>
                      <a:pt x="12235" y="6629"/>
                    </a:cubicBezTo>
                    <a:cubicBezTo>
                      <a:pt x="13764" y="6766"/>
                      <a:pt x="14540" y="8295"/>
                      <a:pt x="13741" y="9528"/>
                    </a:cubicBezTo>
                    <a:cubicBezTo>
                      <a:pt x="12371" y="11650"/>
                      <a:pt x="10911" y="10806"/>
                      <a:pt x="8925" y="11148"/>
                    </a:cubicBezTo>
                    <a:cubicBezTo>
                      <a:pt x="8560" y="11217"/>
                      <a:pt x="7555" y="11445"/>
                      <a:pt x="7578" y="12016"/>
                    </a:cubicBezTo>
                    <a:cubicBezTo>
                      <a:pt x="7578" y="12335"/>
                      <a:pt x="7852" y="12381"/>
                      <a:pt x="8080" y="12495"/>
                    </a:cubicBezTo>
                    <a:cubicBezTo>
                      <a:pt x="8254" y="12586"/>
                      <a:pt x="8457" y="12614"/>
                      <a:pt x="8669" y="12614"/>
                    </a:cubicBezTo>
                    <a:cubicBezTo>
                      <a:pt x="9016" y="12614"/>
                      <a:pt x="9387" y="12539"/>
                      <a:pt x="9694" y="12539"/>
                    </a:cubicBezTo>
                    <a:cubicBezTo>
                      <a:pt x="9720" y="12539"/>
                      <a:pt x="9745" y="12539"/>
                      <a:pt x="9769" y="12541"/>
                    </a:cubicBezTo>
                    <a:cubicBezTo>
                      <a:pt x="10226" y="12541"/>
                      <a:pt x="10705" y="12541"/>
                      <a:pt x="11162" y="12632"/>
                    </a:cubicBezTo>
                    <a:cubicBezTo>
                      <a:pt x="11595" y="12700"/>
                      <a:pt x="12006" y="12837"/>
                      <a:pt x="12417" y="13043"/>
                    </a:cubicBezTo>
                    <a:cubicBezTo>
                      <a:pt x="13262" y="13636"/>
                      <a:pt x="13536" y="14435"/>
                      <a:pt x="13102" y="15097"/>
                    </a:cubicBezTo>
                    <a:cubicBezTo>
                      <a:pt x="11801" y="17037"/>
                      <a:pt x="8971" y="16444"/>
                      <a:pt x="7624" y="16832"/>
                    </a:cubicBezTo>
                    <a:cubicBezTo>
                      <a:pt x="6437" y="17151"/>
                      <a:pt x="5090" y="18019"/>
                      <a:pt x="4360" y="19000"/>
                    </a:cubicBezTo>
                    <a:cubicBezTo>
                      <a:pt x="4165" y="19265"/>
                      <a:pt x="4069" y="19431"/>
                      <a:pt x="4032" y="19502"/>
                    </a:cubicBezTo>
                    <a:lnTo>
                      <a:pt x="4032" y="19502"/>
                    </a:lnTo>
                    <a:cubicBezTo>
                      <a:pt x="4067" y="19419"/>
                      <a:pt x="4145" y="19204"/>
                      <a:pt x="4200" y="18863"/>
                    </a:cubicBezTo>
                    <a:cubicBezTo>
                      <a:pt x="4268" y="18338"/>
                      <a:pt x="4268" y="17790"/>
                      <a:pt x="4154" y="17265"/>
                    </a:cubicBezTo>
                    <a:cubicBezTo>
                      <a:pt x="3926" y="16101"/>
                      <a:pt x="3401" y="15599"/>
                      <a:pt x="2557" y="14869"/>
                    </a:cubicBezTo>
                    <a:cubicBezTo>
                      <a:pt x="1963" y="14367"/>
                      <a:pt x="1415" y="13842"/>
                      <a:pt x="1027" y="13157"/>
                    </a:cubicBezTo>
                    <a:cubicBezTo>
                      <a:pt x="639" y="12495"/>
                      <a:pt x="228" y="11445"/>
                      <a:pt x="434" y="10669"/>
                    </a:cubicBezTo>
                    <a:cubicBezTo>
                      <a:pt x="667" y="9833"/>
                      <a:pt x="1122" y="9425"/>
                      <a:pt x="1666" y="9425"/>
                    </a:cubicBezTo>
                    <a:cubicBezTo>
                      <a:pt x="2028" y="9425"/>
                      <a:pt x="2429" y="9606"/>
                      <a:pt x="2831" y="9961"/>
                    </a:cubicBezTo>
                    <a:cubicBezTo>
                      <a:pt x="3282" y="10367"/>
                      <a:pt x="3666" y="11286"/>
                      <a:pt x="4357" y="11286"/>
                    </a:cubicBezTo>
                    <a:cubicBezTo>
                      <a:pt x="4366" y="11286"/>
                      <a:pt x="4374" y="11285"/>
                      <a:pt x="4383" y="11285"/>
                    </a:cubicBezTo>
                    <a:cubicBezTo>
                      <a:pt x="6620" y="11240"/>
                      <a:pt x="2831" y="8318"/>
                      <a:pt x="2739" y="8181"/>
                    </a:cubicBezTo>
                    <a:cubicBezTo>
                      <a:pt x="2123" y="7222"/>
                      <a:pt x="1415" y="5168"/>
                      <a:pt x="2191" y="4072"/>
                    </a:cubicBezTo>
                    <a:cubicBezTo>
                      <a:pt x="2573" y="3553"/>
                      <a:pt x="2963" y="3349"/>
                      <a:pt x="3337" y="3349"/>
                    </a:cubicBezTo>
                    <a:cubicBezTo>
                      <a:pt x="4326" y="3349"/>
                      <a:pt x="5197" y="4777"/>
                      <a:pt x="5478" y="5556"/>
                    </a:cubicBezTo>
                    <a:cubicBezTo>
                      <a:pt x="5661" y="6013"/>
                      <a:pt x="5775" y="6903"/>
                      <a:pt x="6391" y="6971"/>
                    </a:cubicBezTo>
                    <a:cubicBezTo>
                      <a:pt x="6398" y="6972"/>
                      <a:pt x="6404" y="6973"/>
                      <a:pt x="6410" y="6973"/>
                    </a:cubicBezTo>
                    <a:cubicBezTo>
                      <a:pt x="6448" y="6973"/>
                      <a:pt x="6473" y="6951"/>
                      <a:pt x="6485" y="6922"/>
                    </a:cubicBezTo>
                    <a:lnTo>
                      <a:pt x="6485" y="6922"/>
                    </a:lnTo>
                    <a:cubicBezTo>
                      <a:pt x="6864" y="6699"/>
                      <a:pt x="6779" y="6429"/>
                      <a:pt x="6779" y="6013"/>
                    </a:cubicBezTo>
                    <a:cubicBezTo>
                      <a:pt x="6779" y="4780"/>
                      <a:pt x="6460" y="3890"/>
                      <a:pt x="6962" y="2657"/>
                    </a:cubicBezTo>
                    <a:cubicBezTo>
                      <a:pt x="7403" y="1523"/>
                      <a:pt x="8485" y="259"/>
                      <a:pt x="9571" y="259"/>
                    </a:cubicBezTo>
                    <a:close/>
                    <a:moveTo>
                      <a:pt x="9616" y="0"/>
                    </a:moveTo>
                    <a:cubicBezTo>
                      <a:pt x="9085" y="0"/>
                      <a:pt x="8534" y="227"/>
                      <a:pt x="8058" y="626"/>
                    </a:cubicBezTo>
                    <a:cubicBezTo>
                      <a:pt x="7236" y="1311"/>
                      <a:pt x="6642" y="2383"/>
                      <a:pt x="6460" y="3456"/>
                    </a:cubicBezTo>
                    <a:cubicBezTo>
                      <a:pt x="6349" y="4033"/>
                      <a:pt x="6799" y="6357"/>
                      <a:pt x="6363" y="6738"/>
                    </a:cubicBezTo>
                    <a:lnTo>
                      <a:pt x="6363" y="6738"/>
                    </a:lnTo>
                    <a:cubicBezTo>
                      <a:pt x="5797" y="6603"/>
                      <a:pt x="5776" y="4468"/>
                      <a:pt x="4474" y="3570"/>
                    </a:cubicBezTo>
                    <a:cubicBezTo>
                      <a:pt x="4135" y="3322"/>
                      <a:pt x="3729" y="3179"/>
                      <a:pt x="3330" y="3179"/>
                    </a:cubicBezTo>
                    <a:cubicBezTo>
                      <a:pt x="2924" y="3179"/>
                      <a:pt x="2525" y="3327"/>
                      <a:pt x="2214" y="3662"/>
                    </a:cubicBezTo>
                    <a:cubicBezTo>
                      <a:pt x="1347" y="4597"/>
                      <a:pt x="1666" y="6355"/>
                      <a:pt x="2077" y="7405"/>
                    </a:cubicBezTo>
                    <a:cubicBezTo>
                      <a:pt x="2328" y="7998"/>
                      <a:pt x="2648" y="8523"/>
                      <a:pt x="3082" y="8957"/>
                    </a:cubicBezTo>
                    <a:cubicBezTo>
                      <a:pt x="3401" y="9277"/>
                      <a:pt x="4063" y="9665"/>
                      <a:pt x="4337" y="9961"/>
                    </a:cubicBezTo>
                    <a:cubicBezTo>
                      <a:pt x="4405" y="10053"/>
                      <a:pt x="4611" y="10372"/>
                      <a:pt x="4679" y="10463"/>
                    </a:cubicBezTo>
                    <a:cubicBezTo>
                      <a:pt x="4922" y="10808"/>
                      <a:pt x="4750" y="11039"/>
                      <a:pt x="4451" y="11039"/>
                    </a:cubicBezTo>
                    <a:cubicBezTo>
                      <a:pt x="4217" y="11039"/>
                      <a:pt x="3903" y="10896"/>
                      <a:pt x="3652" y="10555"/>
                    </a:cubicBezTo>
                    <a:cubicBezTo>
                      <a:pt x="3378" y="10167"/>
                      <a:pt x="2945" y="9665"/>
                      <a:pt x="2534" y="9414"/>
                    </a:cubicBezTo>
                    <a:cubicBezTo>
                      <a:pt x="2260" y="9231"/>
                      <a:pt x="2009" y="9071"/>
                      <a:pt x="1666" y="9071"/>
                    </a:cubicBezTo>
                    <a:cubicBezTo>
                      <a:pt x="1653" y="9071"/>
                      <a:pt x="1639" y="9071"/>
                      <a:pt x="1626" y="9071"/>
                    </a:cubicBezTo>
                    <a:cubicBezTo>
                      <a:pt x="762" y="9071"/>
                      <a:pt x="295" y="9791"/>
                      <a:pt x="183" y="10578"/>
                    </a:cubicBezTo>
                    <a:cubicBezTo>
                      <a:pt x="0" y="11924"/>
                      <a:pt x="708" y="13317"/>
                      <a:pt x="1598" y="14275"/>
                    </a:cubicBezTo>
                    <a:cubicBezTo>
                      <a:pt x="2123" y="14869"/>
                      <a:pt x="2853" y="15280"/>
                      <a:pt x="3355" y="15896"/>
                    </a:cubicBezTo>
                    <a:cubicBezTo>
                      <a:pt x="4132" y="16855"/>
                      <a:pt x="4200" y="18544"/>
                      <a:pt x="3744" y="19708"/>
                    </a:cubicBezTo>
                    <a:cubicBezTo>
                      <a:pt x="3711" y="19789"/>
                      <a:pt x="3783" y="19859"/>
                      <a:pt x="3860" y="19859"/>
                    </a:cubicBezTo>
                    <a:cubicBezTo>
                      <a:pt x="3891" y="19859"/>
                      <a:pt x="3923" y="19848"/>
                      <a:pt x="3949" y="19822"/>
                    </a:cubicBezTo>
                    <a:cubicBezTo>
                      <a:pt x="4976" y="18658"/>
                      <a:pt x="6117" y="17471"/>
                      <a:pt x="7669" y="17037"/>
                    </a:cubicBezTo>
                    <a:cubicBezTo>
                      <a:pt x="8902" y="16718"/>
                      <a:pt x="10180" y="16991"/>
                      <a:pt x="11413" y="16581"/>
                    </a:cubicBezTo>
                    <a:cubicBezTo>
                      <a:pt x="12463" y="16215"/>
                      <a:pt x="13832" y="15280"/>
                      <a:pt x="13513" y="13956"/>
                    </a:cubicBezTo>
                    <a:cubicBezTo>
                      <a:pt x="13170" y="12655"/>
                      <a:pt x="11367" y="12358"/>
                      <a:pt x="10226" y="12312"/>
                    </a:cubicBezTo>
                    <a:cubicBezTo>
                      <a:pt x="10194" y="12311"/>
                      <a:pt x="10160" y="12311"/>
                      <a:pt x="10123" y="12311"/>
                    </a:cubicBezTo>
                    <a:cubicBezTo>
                      <a:pt x="9819" y="12311"/>
                      <a:pt x="9385" y="12347"/>
                      <a:pt x="8992" y="12347"/>
                    </a:cubicBezTo>
                    <a:cubicBezTo>
                      <a:pt x="8504" y="12347"/>
                      <a:pt x="8082" y="12291"/>
                      <a:pt x="8058" y="12038"/>
                    </a:cubicBezTo>
                    <a:cubicBezTo>
                      <a:pt x="8035" y="11468"/>
                      <a:pt x="9313" y="11376"/>
                      <a:pt x="9929" y="11354"/>
                    </a:cubicBezTo>
                    <a:cubicBezTo>
                      <a:pt x="10797" y="11331"/>
                      <a:pt x="11687" y="11354"/>
                      <a:pt x="12508" y="10966"/>
                    </a:cubicBezTo>
                    <a:cubicBezTo>
                      <a:pt x="13969" y="10258"/>
                      <a:pt x="14494" y="8934"/>
                      <a:pt x="14220" y="7907"/>
                    </a:cubicBezTo>
                    <a:cubicBezTo>
                      <a:pt x="13992" y="7074"/>
                      <a:pt x="13225" y="6439"/>
                      <a:pt x="12145" y="6439"/>
                    </a:cubicBezTo>
                    <a:cubicBezTo>
                      <a:pt x="11717" y="6439"/>
                      <a:pt x="11240" y="6539"/>
                      <a:pt x="10728" y="6766"/>
                    </a:cubicBezTo>
                    <a:cubicBezTo>
                      <a:pt x="10591" y="6811"/>
                      <a:pt x="9906" y="7268"/>
                      <a:pt x="9724" y="7314"/>
                    </a:cubicBezTo>
                    <a:cubicBezTo>
                      <a:pt x="9577" y="7360"/>
                      <a:pt x="9461" y="7381"/>
                      <a:pt x="9372" y="7381"/>
                    </a:cubicBezTo>
                    <a:cubicBezTo>
                      <a:pt x="8981" y="7381"/>
                      <a:pt x="9136" y="6959"/>
                      <a:pt x="9564" y="6401"/>
                    </a:cubicBezTo>
                    <a:cubicBezTo>
                      <a:pt x="9929" y="5876"/>
                      <a:pt x="10568" y="5510"/>
                      <a:pt x="10933" y="4963"/>
                    </a:cubicBezTo>
                    <a:cubicBezTo>
                      <a:pt x="11755" y="3798"/>
                      <a:pt x="11961" y="2041"/>
                      <a:pt x="11116" y="831"/>
                    </a:cubicBezTo>
                    <a:cubicBezTo>
                      <a:pt x="10717" y="255"/>
                      <a:pt x="10178" y="0"/>
                      <a:pt x="961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20" name="TextBox 19">
            <a:extLst>
              <a:ext uri="{FF2B5EF4-FFF2-40B4-BE49-F238E27FC236}">
                <a16:creationId xmlns="" xmlns:a16="http://schemas.microsoft.com/office/drawing/2014/main" id="{336239D2-6BC2-7272-A455-26A7B743D10E}"/>
              </a:ext>
            </a:extLst>
          </p:cNvPr>
          <p:cNvSpPr txBox="1"/>
          <p:nvPr/>
        </p:nvSpPr>
        <p:spPr>
          <a:xfrm>
            <a:off x="793979" y="463570"/>
            <a:ext cx="11051660" cy="584775"/>
          </a:xfrm>
          <a:prstGeom prst="rect">
            <a:avLst/>
          </a:prstGeom>
          <a:noFill/>
        </p:spPr>
        <p:txBody>
          <a:bodyPr wrap="square">
            <a:spAutoFit/>
          </a:bodyPr>
          <a:lstStyle/>
          <a:p>
            <a:pPr algn="just">
              <a:spcBef>
                <a:spcPts val="600"/>
              </a:spcBef>
              <a:spcAft>
                <a:spcPts val="600"/>
              </a:spcAft>
            </a:pPr>
            <a:r>
              <a:rPr lang="en-US" sz="3200" dirty="0">
                <a:latin typeface="+mn-lt"/>
                <a:ea typeface="AvantGarde" panose="00000400000000000000" pitchFamily="2" charset="0"/>
                <a:cs typeface="AvantGarde" panose="00000400000000000000" pitchFamily="2" charset="0"/>
              </a:rPr>
              <a:t>c. </a:t>
            </a:r>
            <a:r>
              <a:rPr lang="vi-VN" sz="3200" b="0" i="0" dirty="0">
                <a:solidFill>
                  <a:srgbClr val="000000"/>
                </a:solidFill>
                <a:effectLst/>
                <a:latin typeface="+mn-lt"/>
              </a:rPr>
              <a:t>Người viết yêu thích những gì ở câu chuyện? </a:t>
            </a:r>
            <a:endParaRPr lang="en-US" sz="3200" dirty="0">
              <a:solidFill>
                <a:srgbClr val="000000"/>
              </a:solidFill>
              <a:latin typeface="+mn-lt"/>
              <a:ea typeface="AvantGarde" panose="00000400000000000000" pitchFamily="2" charset="0"/>
              <a:cs typeface="AvantGarde" panose="00000400000000000000" pitchFamily="2" charset="0"/>
            </a:endParaRPr>
          </a:p>
        </p:txBody>
      </p:sp>
      <p:sp>
        <p:nvSpPr>
          <p:cNvPr id="55" name="Freeform: Shape 54">
            <a:extLst>
              <a:ext uri="{FF2B5EF4-FFF2-40B4-BE49-F238E27FC236}">
                <a16:creationId xmlns="" xmlns:a16="http://schemas.microsoft.com/office/drawing/2014/main" id="{71635D9A-71EA-2C94-87AB-6FFE1DE78CAE}"/>
              </a:ext>
            </a:extLst>
          </p:cNvPr>
          <p:cNvSpPr/>
          <p:nvPr/>
        </p:nvSpPr>
        <p:spPr>
          <a:xfrm>
            <a:off x="4252135" y="3720523"/>
            <a:ext cx="1847958" cy="222042"/>
          </a:xfrm>
          <a:custGeom>
            <a:avLst/>
            <a:gdLst>
              <a:gd name="connsiteX0" fmla="*/ 1843386 w 1843386"/>
              <a:gd name="connsiteY0" fmla="*/ 47403 h 222042"/>
              <a:gd name="connsiteX1" fmla="*/ 1291843 w 1843386"/>
              <a:gd name="connsiteY1" fmla="*/ 3860 h 222042"/>
              <a:gd name="connsiteX2" fmla="*/ 450014 w 1843386"/>
              <a:gd name="connsiteY2" fmla="*/ 134489 h 222042"/>
              <a:gd name="connsiteX3" fmla="*/ 71 w 1843386"/>
              <a:gd name="connsiteY3" fmla="*/ 178031 h 222042"/>
              <a:gd name="connsiteX4" fmla="*/ 420986 w 1843386"/>
              <a:gd name="connsiteY4" fmla="*/ 221574 h 222042"/>
              <a:gd name="connsiteX5" fmla="*/ 1103157 w 1843386"/>
              <a:gd name="connsiteY5" fmla="*/ 149003 h 222042"/>
              <a:gd name="connsiteX6" fmla="*/ 1843386 w 1843386"/>
              <a:gd name="connsiteY6" fmla="*/ 207060 h 22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3386" h="222042">
                <a:moveTo>
                  <a:pt x="1843386" y="47403"/>
                </a:moveTo>
                <a:cubicBezTo>
                  <a:pt x="1683729" y="18374"/>
                  <a:pt x="1524072" y="-10654"/>
                  <a:pt x="1291843" y="3860"/>
                </a:cubicBezTo>
                <a:cubicBezTo>
                  <a:pt x="1059614" y="18374"/>
                  <a:pt x="665309" y="105460"/>
                  <a:pt x="450014" y="134489"/>
                </a:cubicBezTo>
                <a:cubicBezTo>
                  <a:pt x="234719" y="163518"/>
                  <a:pt x="4909" y="163517"/>
                  <a:pt x="71" y="178031"/>
                </a:cubicBezTo>
                <a:cubicBezTo>
                  <a:pt x="-4767" y="192545"/>
                  <a:pt x="237138" y="226412"/>
                  <a:pt x="420986" y="221574"/>
                </a:cubicBezTo>
                <a:cubicBezTo>
                  <a:pt x="604834" y="216736"/>
                  <a:pt x="866090" y="151422"/>
                  <a:pt x="1103157" y="149003"/>
                </a:cubicBezTo>
                <a:cubicBezTo>
                  <a:pt x="1340224" y="146584"/>
                  <a:pt x="1591805" y="176822"/>
                  <a:pt x="1843386" y="207060"/>
                </a:cubicBezTo>
              </a:path>
            </a:pathLst>
          </a:cu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 xmlns:a16="http://schemas.microsoft.com/office/drawing/2014/main" id="{F52B1684-2AA3-04F8-37AA-72E2BEFA71A7}"/>
              </a:ext>
            </a:extLst>
          </p:cNvPr>
          <p:cNvSpPr/>
          <p:nvPr/>
        </p:nvSpPr>
        <p:spPr>
          <a:xfrm>
            <a:off x="6828681" y="3747074"/>
            <a:ext cx="2683101" cy="183697"/>
          </a:xfrm>
          <a:custGeom>
            <a:avLst/>
            <a:gdLst>
              <a:gd name="connsiteX0" fmla="*/ 0 w 2611311"/>
              <a:gd name="connsiteY0" fmla="*/ 0 h 248746"/>
              <a:gd name="connsiteX1" fmla="*/ 973394 w 2611311"/>
              <a:gd name="connsiteY1" fmla="*/ 88490 h 248746"/>
              <a:gd name="connsiteX2" fmla="*/ 2580968 w 2611311"/>
              <a:gd name="connsiteY2" fmla="*/ 103238 h 248746"/>
              <a:gd name="connsiteX3" fmla="*/ 1873046 w 2611311"/>
              <a:gd name="connsiteY3" fmla="*/ 235974 h 248746"/>
              <a:gd name="connsiteX4" fmla="*/ 29497 w 2611311"/>
              <a:gd name="connsiteY4" fmla="*/ 235974 h 248746"/>
              <a:gd name="connsiteX0" fmla="*/ 983 w 2612294"/>
              <a:gd name="connsiteY0" fmla="*/ 0 h 242364"/>
              <a:gd name="connsiteX1" fmla="*/ 974377 w 2612294"/>
              <a:gd name="connsiteY1" fmla="*/ 88490 h 242364"/>
              <a:gd name="connsiteX2" fmla="*/ 2581951 w 2612294"/>
              <a:gd name="connsiteY2" fmla="*/ 103238 h 242364"/>
              <a:gd name="connsiteX3" fmla="*/ 1874029 w 2612294"/>
              <a:gd name="connsiteY3" fmla="*/ 235974 h 242364"/>
              <a:gd name="connsiteX4" fmla="*/ 0 w 2612294"/>
              <a:gd name="connsiteY4" fmla="*/ 205494 h 242364"/>
              <a:gd name="connsiteX0" fmla="*/ 0 w 2634171"/>
              <a:gd name="connsiteY0" fmla="*/ 0 h 211884"/>
              <a:gd name="connsiteX1" fmla="*/ 996254 w 2634171"/>
              <a:gd name="connsiteY1" fmla="*/ 58010 h 211884"/>
              <a:gd name="connsiteX2" fmla="*/ 2603828 w 2634171"/>
              <a:gd name="connsiteY2" fmla="*/ 72758 h 211884"/>
              <a:gd name="connsiteX3" fmla="*/ 1895906 w 2634171"/>
              <a:gd name="connsiteY3" fmla="*/ 205494 h 211884"/>
              <a:gd name="connsiteX4" fmla="*/ 21877 w 2634171"/>
              <a:gd name="connsiteY4" fmla="*/ 175014 h 211884"/>
              <a:gd name="connsiteX0" fmla="*/ 0 w 2624719"/>
              <a:gd name="connsiteY0" fmla="*/ 0 h 183697"/>
              <a:gd name="connsiteX1" fmla="*/ 996254 w 2624719"/>
              <a:gd name="connsiteY1" fmla="*/ 58010 h 183697"/>
              <a:gd name="connsiteX2" fmla="*/ 2603828 w 2624719"/>
              <a:gd name="connsiteY2" fmla="*/ 72758 h 183697"/>
              <a:gd name="connsiteX3" fmla="*/ 1789226 w 2624719"/>
              <a:gd name="connsiteY3" fmla="*/ 167394 h 183697"/>
              <a:gd name="connsiteX4" fmla="*/ 21877 w 2624719"/>
              <a:gd name="connsiteY4" fmla="*/ 175014 h 183697"/>
              <a:gd name="connsiteX0" fmla="*/ 0 w 2676463"/>
              <a:gd name="connsiteY0" fmla="*/ 0 h 183697"/>
              <a:gd name="connsiteX1" fmla="*/ 996254 w 2676463"/>
              <a:gd name="connsiteY1" fmla="*/ 58010 h 183697"/>
              <a:gd name="connsiteX2" fmla="*/ 2657168 w 2676463"/>
              <a:gd name="connsiteY2" fmla="*/ 110858 h 183697"/>
              <a:gd name="connsiteX3" fmla="*/ 1789226 w 2676463"/>
              <a:gd name="connsiteY3" fmla="*/ 167394 h 183697"/>
              <a:gd name="connsiteX4" fmla="*/ 21877 w 2676463"/>
              <a:gd name="connsiteY4" fmla="*/ 175014 h 183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463" h="183697">
                <a:moveTo>
                  <a:pt x="0" y="0"/>
                </a:moveTo>
                <a:cubicBezTo>
                  <a:pt x="271616" y="35642"/>
                  <a:pt x="553393" y="39534"/>
                  <a:pt x="996254" y="58010"/>
                </a:cubicBezTo>
                <a:lnTo>
                  <a:pt x="2657168" y="110858"/>
                </a:lnTo>
                <a:cubicBezTo>
                  <a:pt x="2789330" y="129089"/>
                  <a:pt x="2214471" y="145271"/>
                  <a:pt x="1789226" y="167394"/>
                </a:cubicBezTo>
                <a:cubicBezTo>
                  <a:pt x="1363981" y="189517"/>
                  <a:pt x="731029" y="186075"/>
                  <a:pt x="21877" y="175014"/>
                </a:cubicBezTo>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35">
            <a:extLst>
              <a:ext uri="{FF2B5EF4-FFF2-40B4-BE49-F238E27FC236}">
                <a16:creationId xmlns="" xmlns:a16="http://schemas.microsoft.com/office/drawing/2014/main" id="{9858858B-43F9-1514-D643-4CB6AC683D67}"/>
              </a:ext>
            </a:extLst>
          </p:cNvPr>
          <p:cNvGrpSpPr/>
          <p:nvPr/>
        </p:nvGrpSpPr>
        <p:grpSpPr>
          <a:xfrm>
            <a:off x="5493653" y="2991833"/>
            <a:ext cx="2329304" cy="1526457"/>
            <a:chOff x="4551867" y="3144817"/>
            <a:chExt cx="2323541" cy="1526457"/>
          </a:xfrm>
        </p:grpSpPr>
        <p:grpSp>
          <p:nvGrpSpPr>
            <p:cNvPr id="21" name="Group 33">
              <a:extLst>
                <a:ext uri="{FF2B5EF4-FFF2-40B4-BE49-F238E27FC236}">
                  <a16:creationId xmlns="" xmlns:a16="http://schemas.microsoft.com/office/drawing/2014/main" id="{36261E07-3FC5-60B8-D97C-5A5BE421F29B}"/>
                </a:ext>
              </a:extLst>
            </p:cNvPr>
            <p:cNvGrpSpPr/>
            <p:nvPr/>
          </p:nvGrpSpPr>
          <p:grpSpPr>
            <a:xfrm>
              <a:off x="4551867" y="3144817"/>
              <a:ext cx="2323541" cy="1526457"/>
              <a:chOff x="4463376" y="3006844"/>
              <a:chExt cx="3471256" cy="2280452"/>
            </a:xfrm>
          </p:grpSpPr>
          <p:sp>
            <p:nvSpPr>
              <p:cNvPr id="32" name="Freeform: Shape 31">
                <a:extLst>
                  <a:ext uri="{FF2B5EF4-FFF2-40B4-BE49-F238E27FC236}">
                    <a16:creationId xmlns="" xmlns:a16="http://schemas.microsoft.com/office/drawing/2014/main" id="{C1D29753-8326-1F68-7A8D-D07D27421EE8}"/>
                  </a:ext>
                </a:extLst>
              </p:cNvPr>
              <p:cNvSpPr/>
              <p:nvPr/>
            </p:nvSpPr>
            <p:spPr>
              <a:xfrm>
                <a:off x="4463376" y="3006844"/>
                <a:ext cx="3471256" cy="2280452"/>
              </a:xfrm>
              <a:custGeom>
                <a:avLst/>
                <a:gdLst>
                  <a:gd name="connsiteX0" fmla="*/ 1376984 w 3023224"/>
                  <a:gd name="connsiteY0" fmla="*/ 0 h 1986116"/>
                  <a:gd name="connsiteX1" fmla="*/ 1809775 w 3023224"/>
                  <a:gd name="connsiteY1" fmla="*/ 133911 h 1986116"/>
                  <a:gd name="connsiteX2" fmla="*/ 1828499 w 3023224"/>
                  <a:gd name="connsiteY2" fmla="*/ 150862 h 1986116"/>
                  <a:gd name="connsiteX3" fmla="*/ 1887813 w 3023224"/>
                  <a:gd name="connsiteY3" fmla="*/ 137109 h 1986116"/>
                  <a:gd name="connsiteX4" fmla="*/ 2011164 w 3023224"/>
                  <a:gd name="connsiteY4" fmla="*/ 127820 h 1986116"/>
                  <a:gd name="connsiteX5" fmla="*/ 2575125 w 3023224"/>
                  <a:gd name="connsiteY5" fmla="*/ 407057 h 1986116"/>
                  <a:gd name="connsiteX6" fmla="*/ 2606786 w 3023224"/>
                  <a:gd name="connsiteY6" fmla="*/ 483246 h 1986116"/>
                  <a:gd name="connsiteX7" fmla="*/ 2649406 w 3023224"/>
                  <a:gd name="connsiteY7" fmla="*/ 493129 h 1986116"/>
                  <a:gd name="connsiteX8" fmla="*/ 3023224 w 3023224"/>
                  <a:gd name="connsiteY8" fmla="*/ 914400 h 1986116"/>
                  <a:gd name="connsiteX9" fmla="*/ 2649406 w 3023224"/>
                  <a:gd name="connsiteY9" fmla="*/ 1335671 h 1986116"/>
                  <a:gd name="connsiteX10" fmla="*/ 2620924 w 3023224"/>
                  <a:gd name="connsiteY10" fmla="*/ 1342276 h 1986116"/>
                  <a:gd name="connsiteX11" fmla="*/ 2623223 w 3023224"/>
                  <a:gd name="connsiteY11" fmla="*/ 1359310 h 1986116"/>
                  <a:gd name="connsiteX12" fmla="*/ 2011164 w 3023224"/>
                  <a:gd name="connsiteY12" fmla="*/ 1816510 h 1986116"/>
                  <a:gd name="connsiteX13" fmla="*/ 1800718 w 3023224"/>
                  <a:gd name="connsiteY13" fmla="*/ 1788768 h 1986116"/>
                  <a:gd name="connsiteX14" fmla="*/ 1743153 w 3023224"/>
                  <a:gd name="connsiteY14" fmla="*/ 1768707 h 1986116"/>
                  <a:gd name="connsiteX15" fmla="*/ 1731647 w 3023224"/>
                  <a:gd name="connsiteY15" fmla="*/ 1784541 h 1986116"/>
                  <a:gd name="connsiteX16" fmla="*/ 1224118 w 3023224"/>
                  <a:gd name="connsiteY16" fmla="*/ 1986116 h 1986116"/>
                  <a:gd name="connsiteX17" fmla="*/ 660157 w 3023224"/>
                  <a:gd name="connsiteY17" fmla="*/ 1706879 h 1986116"/>
                  <a:gd name="connsiteX18" fmla="*/ 638493 w 3023224"/>
                  <a:gd name="connsiteY18" fmla="*/ 1654746 h 1986116"/>
                  <a:gd name="connsiteX19" fmla="*/ 612059 w 3023224"/>
                  <a:gd name="connsiteY19" fmla="*/ 1656736 h 1986116"/>
                  <a:gd name="connsiteX20" fmla="*/ 0 w 3023224"/>
                  <a:gd name="connsiteY20" fmla="*/ 1199536 h 1986116"/>
                  <a:gd name="connsiteX21" fmla="*/ 179268 w 3023224"/>
                  <a:gd name="connsiteY21" fmla="*/ 876247 h 1986116"/>
                  <a:gd name="connsiteX22" fmla="*/ 251098 w 3023224"/>
                  <a:gd name="connsiteY22" fmla="*/ 831976 h 1986116"/>
                  <a:gd name="connsiteX23" fmla="*/ 200965 w 3023224"/>
                  <a:gd name="connsiteY23" fmla="*/ 762983 h 1986116"/>
                  <a:gd name="connsiteX24" fmla="*/ 152867 w 3023224"/>
                  <a:gd name="connsiteY24" fmla="*/ 585020 h 1986116"/>
                  <a:gd name="connsiteX25" fmla="*/ 764926 w 3023224"/>
                  <a:gd name="connsiteY25" fmla="*/ 127820 h 1986116"/>
                  <a:gd name="connsiteX26" fmla="*/ 873271 w 3023224"/>
                  <a:gd name="connsiteY26" fmla="*/ 134961 h 1986116"/>
                  <a:gd name="connsiteX27" fmla="*/ 930319 w 3023224"/>
                  <a:gd name="connsiteY27" fmla="*/ 146472 h 1986116"/>
                  <a:gd name="connsiteX28" fmla="*/ 944193 w 3023224"/>
                  <a:gd name="connsiteY28" fmla="*/ 133911 h 1986116"/>
                  <a:gd name="connsiteX29" fmla="*/ 1376984 w 3023224"/>
                  <a:gd name="connsiteY29" fmla="*/ 0 h 19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23224" h="1986116">
                    <a:moveTo>
                      <a:pt x="1376984" y="0"/>
                    </a:moveTo>
                    <a:cubicBezTo>
                      <a:pt x="1546000" y="0"/>
                      <a:pt x="1699015" y="51174"/>
                      <a:pt x="1809775" y="133911"/>
                    </a:cubicBezTo>
                    <a:lnTo>
                      <a:pt x="1828499" y="150862"/>
                    </a:lnTo>
                    <a:lnTo>
                      <a:pt x="1887813" y="137109"/>
                    </a:lnTo>
                    <a:cubicBezTo>
                      <a:pt x="1927657" y="131018"/>
                      <a:pt x="1968910" y="127820"/>
                      <a:pt x="2011164" y="127820"/>
                    </a:cubicBezTo>
                    <a:cubicBezTo>
                      <a:pt x="2264687" y="127820"/>
                      <a:pt x="2482209" y="242961"/>
                      <a:pt x="2575125" y="407057"/>
                    </a:cubicBezTo>
                    <a:lnTo>
                      <a:pt x="2606786" y="483246"/>
                    </a:lnTo>
                    <a:lnTo>
                      <a:pt x="2649406" y="493129"/>
                    </a:lnTo>
                    <a:cubicBezTo>
                      <a:pt x="2869084" y="562536"/>
                      <a:pt x="3023224" y="725021"/>
                      <a:pt x="3023224" y="914400"/>
                    </a:cubicBezTo>
                    <a:cubicBezTo>
                      <a:pt x="3023224" y="1103779"/>
                      <a:pt x="2869084" y="1266265"/>
                      <a:pt x="2649406" y="1335671"/>
                    </a:cubicBezTo>
                    <a:lnTo>
                      <a:pt x="2620924" y="1342276"/>
                    </a:lnTo>
                    <a:lnTo>
                      <a:pt x="2623223" y="1359310"/>
                    </a:lnTo>
                    <a:cubicBezTo>
                      <a:pt x="2623223" y="1611815"/>
                      <a:pt x="2349195" y="1816510"/>
                      <a:pt x="2011164" y="1816510"/>
                    </a:cubicBezTo>
                    <a:cubicBezTo>
                      <a:pt x="1937220" y="1816510"/>
                      <a:pt x="1866338" y="1806715"/>
                      <a:pt x="1800718" y="1788768"/>
                    </a:cubicBezTo>
                    <a:lnTo>
                      <a:pt x="1743153" y="1768707"/>
                    </a:lnTo>
                    <a:lnTo>
                      <a:pt x="1731647" y="1784541"/>
                    </a:lnTo>
                    <a:cubicBezTo>
                      <a:pt x="1621656" y="1906157"/>
                      <a:pt x="1435388" y="1986116"/>
                      <a:pt x="1224118" y="1986116"/>
                    </a:cubicBezTo>
                    <a:cubicBezTo>
                      <a:pt x="970595" y="1986116"/>
                      <a:pt x="753073" y="1870975"/>
                      <a:pt x="660157" y="1706879"/>
                    </a:cubicBezTo>
                    <a:lnTo>
                      <a:pt x="638493" y="1654746"/>
                    </a:lnTo>
                    <a:lnTo>
                      <a:pt x="612059" y="1656736"/>
                    </a:lnTo>
                    <a:cubicBezTo>
                      <a:pt x="274028" y="1656736"/>
                      <a:pt x="0" y="1452041"/>
                      <a:pt x="0" y="1199536"/>
                    </a:cubicBezTo>
                    <a:cubicBezTo>
                      <a:pt x="0" y="1073284"/>
                      <a:pt x="68507" y="958984"/>
                      <a:pt x="179268" y="876247"/>
                    </a:cubicBezTo>
                    <a:lnTo>
                      <a:pt x="251098" y="831976"/>
                    </a:lnTo>
                    <a:lnTo>
                      <a:pt x="200965" y="762983"/>
                    </a:lnTo>
                    <a:cubicBezTo>
                      <a:pt x="169994" y="708285"/>
                      <a:pt x="152867" y="648146"/>
                      <a:pt x="152867" y="585020"/>
                    </a:cubicBezTo>
                    <a:cubicBezTo>
                      <a:pt x="152867" y="332515"/>
                      <a:pt x="426895" y="127820"/>
                      <a:pt x="764926" y="127820"/>
                    </a:cubicBezTo>
                    <a:cubicBezTo>
                      <a:pt x="801898" y="127820"/>
                      <a:pt x="838105" y="130269"/>
                      <a:pt x="873271" y="134961"/>
                    </a:cubicBezTo>
                    <a:lnTo>
                      <a:pt x="930319" y="146472"/>
                    </a:lnTo>
                    <a:lnTo>
                      <a:pt x="944193" y="133911"/>
                    </a:lnTo>
                    <a:cubicBezTo>
                      <a:pt x="1054954" y="51174"/>
                      <a:pt x="1207969" y="0"/>
                      <a:pt x="1376984" y="0"/>
                    </a:cubicBezTo>
                    <a:close/>
                  </a:path>
                </a:pathLst>
              </a:cu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 xmlns:a16="http://schemas.microsoft.com/office/drawing/2014/main" id="{9A07BE8D-D55A-8181-DEB8-FA0A5A917E92}"/>
                  </a:ext>
                </a:extLst>
              </p:cNvPr>
              <p:cNvSpPr/>
              <p:nvPr/>
            </p:nvSpPr>
            <p:spPr>
              <a:xfrm>
                <a:off x="4687392" y="3154012"/>
                <a:ext cx="3023224" cy="1986116"/>
              </a:xfrm>
              <a:custGeom>
                <a:avLst/>
                <a:gdLst>
                  <a:gd name="connsiteX0" fmla="*/ 1376984 w 3023224"/>
                  <a:gd name="connsiteY0" fmla="*/ 0 h 1986116"/>
                  <a:gd name="connsiteX1" fmla="*/ 1809775 w 3023224"/>
                  <a:gd name="connsiteY1" fmla="*/ 133911 h 1986116"/>
                  <a:gd name="connsiteX2" fmla="*/ 1828499 w 3023224"/>
                  <a:gd name="connsiteY2" fmla="*/ 150862 h 1986116"/>
                  <a:gd name="connsiteX3" fmla="*/ 1887813 w 3023224"/>
                  <a:gd name="connsiteY3" fmla="*/ 137109 h 1986116"/>
                  <a:gd name="connsiteX4" fmla="*/ 2011164 w 3023224"/>
                  <a:gd name="connsiteY4" fmla="*/ 127820 h 1986116"/>
                  <a:gd name="connsiteX5" fmla="*/ 2575125 w 3023224"/>
                  <a:gd name="connsiteY5" fmla="*/ 407057 h 1986116"/>
                  <a:gd name="connsiteX6" fmla="*/ 2606786 w 3023224"/>
                  <a:gd name="connsiteY6" fmla="*/ 483246 h 1986116"/>
                  <a:gd name="connsiteX7" fmla="*/ 2649406 w 3023224"/>
                  <a:gd name="connsiteY7" fmla="*/ 493129 h 1986116"/>
                  <a:gd name="connsiteX8" fmla="*/ 3023224 w 3023224"/>
                  <a:gd name="connsiteY8" fmla="*/ 914400 h 1986116"/>
                  <a:gd name="connsiteX9" fmla="*/ 2649406 w 3023224"/>
                  <a:gd name="connsiteY9" fmla="*/ 1335671 h 1986116"/>
                  <a:gd name="connsiteX10" fmla="*/ 2620924 w 3023224"/>
                  <a:gd name="connsiteY10" fmla="*/ 1342276 h 1986116"/>
                  <a:gd name="connsiteX11" fmla="*/ 2623223 w 3023224"/>
                  <a:gd name="connsiteY11" fmla="*/ 1359310 h 1986116"/>
                  <a:gd name="connsiteX12" fmla="*/ 2011164 w 3023224"/>
                  <a:gd name="connsiteY12" fmla="*/ 1816510 h 1986116"/>
                  <a:gd name="connsiteX13" fmla="*/ 1800718 w 3023224"/>
                  <a:gd name="connsiteY13" fmla="*/ 1788768 h 1986116"/>
                  <a:gd name="connsiteX14" fmla="*/ 1743153 w 3023224"/>
                  <a:gd name="connsiteY14" fmla="*/ 1768707 h 1986116"/>
                  <a:gd name="connsiteX15" fmla="*/ 1731647 w 3023224"/>
                  <a:gd name="connsiteY15" fmla="*/ 1784541 h 1986116"/>
                  <a:gd name="connsiteX16" fmla="*/ 1224118 w 3023224"/>
                  <a:gd name="connsiteY16" fmla="*/ 1986116 h 1986116"/>
                  <a:gd name="connsiteX17" fmla="*/ 660157 w 3023224"/>
                  <a:gd name="connsiteY17" fmla="*/ 1706879 h 1986116"/>
                  <a:gd name="connsiteX18" fmla="*/ 638493 w 3023224"/>
                  <a:gd name="connsiteY18" fmla="*/ 1654746 h 1986116"/>
                  <a:gd name="connsiteX19" fmla="*/ 612059 w 3023224"/>
                  <a:gd name="connsiteY19" fmla="*/ 1656736 h 1986116"/>
                  <a:gd name="connsiteX20" fmla="*/ 0 w 3023224"/>
                  <a:gd name="connsiteY20" fmla="*/ 1199536 h 1986116"/>
                  <a:gd name="connsiteX21" fmla="*/ 179268 w 3023224"/>
                  <a:gd name="connsiteY21" fmla="*/ 876247 h 1986116"/>
                  <a:gd name="connsiteX22" fmla="*/ 251098 w 3023224"/>
                  <a:gd name="connsiteY22" fmla="*/ 831976 h 1986116"/>
                  <a:gd name="connsiteX23" fmla="*/ 200965 w 3023224"/>
                  <a:gd name="connsiteY23" fmla="*/ 762983 h 1986116"/>
                  <a:gd name="connsiteX24" fmla="*/ 152867 w 3023224"/>
                  <a:gd name="connsiteY24" fmla="*/ 585020 h 1986116"/>
                  <a:gd name="connsiteX25" fmla="*/ 764926 w 3023224"/>
                  <a:gd name="connsiteY25" fmla="*/ 127820 h 1986116"/>
                  <a:gd name="connsiteX26" fmla="*/ 873271 w 3023224"/>
                  <a:gd name="connsiteY26" fmla="*/ 134961 h 1986116"/>
                  <a:gd name="connsiteX27" fmla="*/ 930319 w 3023224"/>
                  <a:gd name="connsiteY27" fmla="*/ 146472 h 1986116"/>
                  <a:gd name="connsiteX28" fmla="*/ 944193 w 3023224"/>
                  <a:gd name="connsiteY28" fmla="*/ 133911 h 1986116"/>
                  <a:gd name="connsiteX29" fmla="*/ 1376984 w 3023224"/>
                  <a:gd name="connsiteY29" fmla="*/ 0 h 19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23224" h="1986116">
                    <a:moveTo>
                      <a:pt x="1376984" y="0"/>
                    </a:moveTo>
                    <a:cubicBezTo>
                      <a:pt x="1546000" y="0"/>
                      <a:pt x="1699015" y="51174"/>
                      <a:pt x="1809775" y="133911"/>
                    </a:cubicBezTo>
                    <a:lnTo>
                      <a:pt x="1828499" y="150862"/>
                    </a:lnTo>
                    <a:lnTo>
                      <a:pt x="1887813" y="137109"/>
                    </a:lnTo>
                    <a:cubicBezTo>
                      <a:pt x="1927657" y="131018"/>
                      <a:pt x="1968910" y="127820"/>
                      <a:pt x="2011164" y="127820"/>
                    </a:cubicBezTo>
                    <a:cubicBezTo>
                      <a:pt x="2264687" y="127820"/>
                      <a:pt x="2482209" y="242961"/>
                      <a:pt x="2575125" y="407057"/>
                    </a:cubicBezTo>
                    <a:lnTo>
                      <a:pt x="2606786" y="483246"/>
                    </a:lnTo>
                    <a:lnTo>
                      <a:pt x="2649406" y="493129"/>
                    </a:lnTo>
                    <a:cubicBezTo>
                      <a:pt x="2869084" y="562536"/>
                      <a:pt x="3023224" y="725021"/>
                      <a:pt x="3023224" y="914400"/>
                    </a:cubicBezTo>
                    <a:cubicBezTo>
                      <a:pt x="3023224" y="1103779"/>
                      <a:pt x="2869084" y="1266265"/>
                      <a:pt x="2649406" y="1335671"/>
                    </a:cubicBezTo>
                    <a:lnTo>
                      <a:pt x="2620924" y="1342276"/>
                    </a:lnTo>
                    <a:lnTo>
                      <a:pt x="2623223" y="1359310"/>
                    </a:lnTo>
                    <a:cubicBezTo>
                      <a:pt x="2623223" y="1611815"/>
                      <a:pt x="2349195" y="1816510"/>
                      <a:pt x="2011164" y="1816510"/>
                    </a:cubicBezTo>
                    <a:cubicBezTo>
                      <a:pt x="1937220" y="1816510"/>
                      <a:pt x="1866338" y="1806715"/>
                      <a:pt x="1800718" y="1788768"/>
                    </a:cubicBezTo>
                    <a:lnTo>
                      <a:pt x="1743153" y="1768707"/>
                    </a:lnTo>
                    <a:lnTo>
                      <a:pt x="1731647" y="1784541"/>
                    </a:lnTo>
                    <a:cubicBezTo>
                      <a:pt x="1621656" y="1906157"/>
                      <a:pt x="1435388" y="1986116"/>
                      <a:pt x="1224118" y="1986116"/>
                    </a:cubicBezTo>
                    <a:cubicBezTo>
                      <a:pt x="970595" y="1986116"/>
                      <a:pt x="753073" y="1870975"/>
                      <a:pt x="660157" y="1706879"/>
                    </a:cubicBezTo>
                    <a:lnTo>
                      <a:pt x="638493" y="1654746"/>
                    </a:lnTo>
                    <a:lnTo>
                      <a:pt x="612059" y="1656736"/>
                    </a:lnTo>
                    <a:cubicBezTo>
                      <a:pt x="274028" y="1656736"/>
                      <a:pt x="0" y="1452041"/>
                      <a:pt x="0" y="1199536"/>
                    </a:cubicBezTo>
                    <a:cubicBezTo>
                      <a:pt x="0" y="1073284"/>
                      <a:pt x="68507" y="958984"/>
                      <a:pt x="179268" y="876247"/>
                    </a:cubicBezTo>
                    <a:lnTo>
                      <a:pt x="251098" y="831976"/>
                    </a:lnTo>
                    <a:lnTo>
                      <a:pt x="200965" y="762983"/>
                    </a:lnTo>
                    <a:cubicBezTo>
                      <a:pt x="169994" y="708285"/>
                      <a:pt x="152867" y="648146"/>
                      <a:pt x="152867" y="585020"/>
                    </a:cubicBezTo>
                    <a:cubicBezTo>
                      <a:pt x="152867" y="332515"/>
                      <a:pt x="426895" y="127820"/>
                      <a:pt x="764926" y="127820"/>
                    </a:cubicBezTo>
                    <a:cubicBezTo>
                      <a:pt x="801898" y="127820"/>
                      <a:pt x="838105" y="130269"/>
                      <a:pt x="873271" y="134961"/>
                    </a:cubicBezTo>
                    <a:lnTo>
                      <a:pt x="930319" y="146472"/>
                    </a:lnTo>
                    <a:lnTo>
                      <a:pt x="944193" y="133911"/>
                    </a:lnTo>
                    <a:cubicBezTo>
                      <a:pt x="1054954" y="51174"/>
                      <a:pt x="1207969" y="0"/>
                      <a:pt x="1376984" y="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5" name="TextBox 34">
              <a:extLst>
                <a:ext uri="{FF2B5EF4-FFF2-40B4-BE49-F238E27FC236}">
                  <a16:creationId xmlns="" xmlns:a16="http://schemas.microsoft.com/office/drawing/2014/main" id="{64780DFA-DA59-5D95-D298-72498045969F}"/>
                </a:ext>
              </a:extLst>
            </p:cNvPr>
            <p:cNvSpPr txBox="1"/>
            <p:nvPr/>
          </p:nvSpPr>
          <p:spPr>
            <a:xfrm>
              <a:off x="4701816" y="3430991"/>
              <a:ext cx="1839615" cy="954107"/>
            </a:xfrm>
            <a:prstGeom prst="rect">
              <a:avLst/>
            </a:prstGeom>
            <a:noFill/>
          </p:spPr>
          <p:txBody>
            <a:bodyPr wrap="square">
              <a:spAutoFit/>
            </a:bodyPr>
            <a:lstStyle/>
            <a:p>
              <a:pPr algn="ctr"/>
              <a:r>
                <a:rPr lang="en-US" sz="2800" b="1">
                  <a:solidFill>
                    <a:srgbClr val="7030A0"/>
                  </a:solidFill>
                  <a:latin typeface="+mn-lt"/>
                  <a:ea typeface="AvantGarde" panose="00000400000000000000" pitchFamily="2" charset="0"/>
                  <a:cs typeface="AvantGarde" panose="00000400000000000000" pitchFamily="2" charset="0"/>
                </a:rPr>
                <a:t>THẾ GIỚI </a:t>
              </a:r>
            </a:p>
            <a:p>
              <a:pPr algn="ctr"/>
              <a:r>
                <a:rPr lang="en-US" sz="2800" b="1">
                  <a:solidFill>
                    <a:srgbClr val="7030A0"/>
                  </a:solidFill>
                  <a:latin typeface="+mn-lt"/>
                  <a:ea typeface="AvantGarde" panose="00000400000000000000" pitchFamily="2" charset="0"/>
                  <a:cs typeface="AvantGarde" panose="00000400000000000000" pitchFamily="2" charset="0"/>
                </a:rPr>
                <a:t>THÚ VỊ</a:t>
              </a:r>
              <a:endParaRPr lang="en-US" sz="3200" b="1">
                <a:solidFill>
                  <a:srgbClr val="7030A0"/>
                </a:solidFill>
                <a:latin typeface="+mn-lt"/>
                <a:ea typeface="AvantGarde" panose="00000400000000000000" pitchFamily="2" charset="0"/>
                <a:cs typeface="AvantGarde" panose="00000400000000000000" pitchFamily="2" charset="0"/>
              </a:endParaRPr>
            </a:p>
          </p:txBody>
        </p:sp>
      </p:grpSp>
      <p:sp>
        <p:nvSpPr>
          <p:cNvPr id="39" name="TextBox 38">
            <a:extLst>
              <a:ext uri="{FF2B5EF4-FFF2-40B4-BE49-F238E27FC236}">
                <a16:creationId xmlns="" xmlns:a16="http://schemas.microsoft.com/office/drawing/2014/main" id="{91C5EF4B-5421-CBFC-6B8C-F605ECCF3E3D}"/>
              </a:ext>
            </a:extLst>
          </p:cNvPr>
          <p:cNvSpPr txBox="1"/>
          <p:nvPr/>
        </p:nvSpPr>
        <p:spPr>
          <a:xfrm rot="158809">
            <a:off x="6843007" y="3463897"/>
            <a:ext cx="3546389" cy="369332"/>
          </a:xfrm>
          <a:prstGeom prst="rect">
            <a:avLst/>
          </a:prstGeom>
          <a:noFill/>
        </p:spPr>
        <p:txBody>
          <a:bodyPr wrap="square">
            <a:spAutoFit/>
          </a:bodyPr>
          <a:lstStyle/>
          <a:p>
            <a:pPr algn="ctr"/>
            <a:r>
              <a:rPr lang="en-US" sz="1800">
                <a:latin typeface="+mn-lt"/>
                <a:ea typeface="AvantGarde" panose="00000400000000000000" pitchFamily="2" charset="0"/>
                <a:cs typeface="AvantGarde" panose="00000400000000000000" pitchFamily="2" charset="0"/>
              </a:rPr>
              <a:t>Thầy vàng anh</a:t>
            </a:r>
            <a:endParaRPr lang="en-US" sz="2000">
              <a:solidFill>
                <a:srgbClr val="000000"/>
              </a:solidFill>
              <a:latin typeface="+mn-lt"/>
              <a:ea typeface="AvantGarde" panose="00000400000000000000" pitchFamily="2" charset="0"/>
              <a:cs typeface="AvantGarde" panose="00000400000000000000" pitchFamily="2" charset="0"/>
            </a:endParaRPr>
          </a:p>
        </p:txBody>
      </p:sp>
      <p:sp>
        <p:nvSpPr>
          <p:cNvPr id="49" name="Freeform: Shape 48">
            <a:extLst>
              <a:ext uri="{FF2B5EF4-FFF2-40B4-BE49-F238E27FC236}">
                <a16:creationId xmlns="" xmlns:a16="http://schemas.microsoft.com/office/drawing/2014/main" id="{16CD8D62-A418-D452-979B-F56775BFB4D0}"/>
              </a:ext>
            </a:extLst>
          </p:cNvPr>
          <p:cNvSpPr/>
          <p:nvPr/>
        </p:nvSpPr>
        <p:spPr>
          <a:xfrm>
            <a:off x="9514579" y="2990850"/>
            <a:ext cx="2115189" cy="857250"/>
          </a:xfrm>
          <a:custGeom>
            <a:avLst/>
            <a:gdLst>
              <a:gd name="connsiteX0" fmla="*/ 14456 w 2109956"/>
              <a:gd name="connsiteY0" fmla="*/ 857250 h 857250"/>
              <a:gd name="connsiteX1" fmla="*/ 309731 w 2109956"/>
              <a:gd name="connsiteY1" fmla="*/ 428625 h 857250"/>
              <a:gd name="connsiteX2" fmla="*/ 2109956 w 2109956"/>
              <a:gd name="connsiteY2" fmla="*/ 0 h 857250"/>
            </a:gdLst>
            <a:ahLst/>
            <a:cxnLst>
              <a:cxn ang="0">
                <a:pos x="connsiteX0" y="connsiteY0"/>
              </a:cxn>
              <a:cxn ang="0">
                <a:pos x="connsiteX1" y="connsiteY1"/>
              </a:cxn>
              <a:cxn ang="0">
                <a:pos x="connsiteX2" y="connsiteY2"/>
              </a:cxn>
            </a:cxnLst>
            <a:rect l="l" t="t" r="r" b="b"/>
            <a:pathLst>
              <a:path w="2109956" h="857250">
                <a:moveTo>
                  <a:pt x="14456" y="857250"/>
                </a:moveTo>
                <a:cubicBezTo>
                  <a:pt x="-12532" y="714375"/>
                  <a:pt x="-39519" y="571500"/>
                  <a:pt x="309731" y="428625"/>
                </a:cubicBezTo>
                <a:cubicBezTo>
                  <a:pt x="658981" y="285750"/>
                  <a:pt x="1384468" y="142875"/>
                  <a:pt x="2109956" y="0"/>
                </a:cubicBez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 xmlns:a16="http://schemas.microsoft.com/office/drawing/2014/main" id="{8CF70015-114C-FBD1-F8F7-35FF415DB04F}"/>
              </a:ext>
            </a:extLst>
          </p:cNvPr>
          <p:cNvSpPr/>
          <p:nvPr/>
        </p:nvSpPr>
        <p:spPr>
          <a:xfrm>
            <a:off x="9495987" y="3849809"/>
            <a:ext cx="2294304" cy="828675"/>
          </a:xfrm>
          <a:custGeom>
            <a:avLst/>
            <a:gdLst>
              <a:gd name="connsiteX0" fmla="*/ 21678 w 2288628"/>
              <a:gd name="connsiteY0" fmla="*/ 0 h 828675"/>
              <a:gd name="connsiteX1" fmla="*/ 326478 w 2288628"/>
              <a:gd name="connsiteY1" fmla="*/ 390525 h 828675"/>
              <a:gd name="connsiteX2" fmla="*/ 2288628 w 2288628"/>
              <a:gd name="connsiteY2" fmla="*/ 828675 h 828675"/>
            </a:gdLst>
            <a:ahLst/>
            <a:cxnLst>
              <a:cxn ang="0">
                <a:pos x="connsiteX0" y="connsiteY0"/>
              </a:cxn>
              <a:cxn ang="0">
                <a:pos x="connsiteX1" y="connsiteY1"/>
              </a:cxn>
              <a:cxn ang="0">
                <a:pos x="connsiteX2" y="connsiteY2"/>
              </a:cxn>
            </a:cxnLst>
            <a:rect l="l" t="t" r="r" b="b"/>
            <a:pathLst>
              <a:path w="2288628" h="828675">
                <a:moveTo>
                  <a:pt x="21678" y="0"/>
                </a:moveTo>
                <a:cubicBezTo>
                  <a:pt x="-14835" y="126206"/>
                  <a:pt x="-51347" y="252413"/>
                  <a:pt x="326478" y="390525"/>
                </a:cubicBezTo>
                <a:cubicBezTo>
                  <a:pt x="704303" y="528637"/>
                  <a:pt x="1496465" y="678656"/>
                  <a:pt x="2288628" y="828675"/>
                </a:cubicBez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 xmlns:a16="http://schemas.microsoft.com/office/drawing/2014/main" id="{22DC8180-FC1F-B2AD-CEE6-095613AA2CBD}"/>
              </a:ext>
            </a:extLst>
          </p:cNvPr>
          <p:cNvSpPr txBox="1"/>
          <p:nvPr/>
        </p:nvSpPr>
        <p:spPr>
          <a:xfrm rot="20745335">
            <a:off x="8742628" y="2890227"/>
            <a:ext cx="3546389" cy="338554"/>
          </a:xfrm>
          <a:prstGeom prst="rect">
            <a:avLst/>
          </a:prstGeom>
          <a:noFill/>
        </p:spPr>
        <p:txBody>
          <a:bodyPr wrap="square">
            <a:spAutoFit/>
          </a:bodyPr>
          <a:lstStyle/>
          <a:p>
            <a:pPr algn="ctr"/>
            <a:r>
              <a:rPr lang="en-US" sz="1600">
                <a:solidFill>
                  <a:srgbClr val="000000"/>
                </a:solidFill>
                <a:latin typeface="+mn-lt"/>
                <a:ea typeface="AvantGarde" panose="00000400000000000000" pitchFamily="2" charset="0"/>
                <a:cs typeface="AvantGarde" panose="00000400000000000000" pitchFamily="2" charset="0"/>
              </a:rPr>
              <a:t>Yêu thương học sinh</a:t>
            </a:r>
            <a:endParaRPr lang="en-US" sz="1800">
              <a:solidFill>
                <a:srgbClr val="000000"/>
              </a:solidFill>
              <a:latin typeface="+mn-lt"/>
              <a:ea typeface="AvantGarde" panose="00000400000000000000" pitchFamily="2" charset="0"/>
              <a:cs typeface="AvantGarde" panose="00000400000000000000" pitchFamily="2" charset="0"/>
            </a:endParaRPr>
          </a:p>
        </p:txBody>
      </p:sp>
      <p:sp>
        <p:nvSpPr>
          <p:cNvPr id="54" name="TextBox 53">
            <a:extLst>
              <a:ext uri="{FF2B5EF4-FFF2-40B4-BE49-F238E27FC236}">
                <a16:creationId xmlns="" xmlns:a16="http://schemas.microsoft.com/office/drawing/2014/main" id="{BC632507-6A31-9C18-A8DE-C83D9D8429D8}"/>
              </a:ext>
            </a:extLst>
          </p:cNvPr>
          <p:cNvSpPr txBox="1"/>
          <p:nvPr/>
        </p:nvSpPr>
        <p:spPr>
          <a:xfrm rot="850254">
            <a:off x="8900717" y="4145139"/>
            <a:ext cx="3546389" cy="338554"/>
          </a:xfrm>
          <a:prstGeom prst="rect">
            <a:avLst/>
          </a:prstGeom>
          <a:noFill/>
        </p:spPr>
        <p:txBody>
          <a:bodyPr wrap="square">
            <a:spAutoFit/>
          </a:bodyPr>
          <a:lstStyle/>
          <a:p>
            <a:pPr algn="ctr"/>
            <a:r>
              <a:rPr lang="en-US" sz="1600">
                <a:solidFill>
                  <a:srgbClr val="000000"/>
                </a:solidFill>
                <a:latin typeface="+mn-lt"/>
                <a:ea typeface="AvantGarde" panose="00000400000000000000" pitchFamily="2" charset="0"/>
                <a:cs typeface="AvantGarde" panose="00000400000000000000" pitchFamily="2" charset="0"/>
              </a:rPr>
              <a:t>Tôn trọng học sinh</a:t>
            </a:r>
            <a:endParaRPr lang="en-US" sz="1800">
              <a:solidFill>
                <a:srgbClr val="000000"/>
              </a:solidFill>
              <a:latin typeface="+mn-lt"/>
              <a:ea typeface="AvantGarde" panose="00000400000000000000" pitchFamily="2" charset="0"/>
              <a:cs typeface="AvantGarde" panose="00000400000000000000" pitchFamily="2" charset="0"/>
            </a:endParaRPr>
          </a:p>
        </p:txBody>
      </p:sp>
      <p:sp>
        <p:nvSpPr>
          <p:cNvPr id="56" name="TextBox 55">
            <a:extLst>
              <a:ext uri="{FF2B5EF4-FFF2-40B4-BE49-F238E27FC236}">
                <a16:creationId xmlns="" xmlns:a16="http://schemas.microsoft.com/office/drawing/2014/main" id="{D6E5E8FE-C85A-5FDC-6AFC-D87927CDA5FF}"/>
              </a:ext>
            </a:extLst>
          </p:cNvPr>
          <p:cNvSpPr txBox="1"/>
          <p:nvPr/>
        </p:nvSpPr>
        <p:spPr>
          <a:xfrm rot="21169227">
            <a:off x="3108420" y="3469609"/>
            <a:ext cx="3546389" cy="369332"/>
          </a:xfrm>
          <a:prstGeom prst="rect">
            <a:avLst/>
          </a:prstGeom>
          <a:noFill/>
        </p:spPr>
        <p:txBody>
          <a:bodyPr wrap="square">
            <a:spAutoFit/>
          </a:bodyPr>
          <a:lstStyle/>
          <a:p>
            <a:pPr algn="ctr"/>
            <a:r>
              <a:rPr lang="en-US" sz="1800">
                <a:latin typeface="+mn-lt"/>
                <a:ea typeface="AvantGarde" panose="00000400000000000000" pitchFamily="2" charset="0"/>
                <a:cs typeface="AvantGarde" panose="00000400000000000000" pitchFamily="2" charset="0"/>
              </a:rPr>
              <a:t>Các học trò</a:t>
            </a:r>
            <a:endParaRPr lang="en-US" sz="2000">
              <a:solidFill>
                <a:srgbClr val="000000"/>
              </a:solidFill>
              <a:latin typeface="+mn-lt"/>
              <a:ea typeface="AvantGarde" panose="00000400000000000000" pitchFamily="2" charset="0"/>
              <a:cs typeface="AvantGarde" panose="00000400000000000000" pitchFamily="2" charset="0"/>
            </a:endParaRPr>
          </a:p>
        </p:txBody>
      </p:sp>
      <p:sp>
        <p:nvSpPr>
          <p:cNvPr id="57" name="Freeform: Shape 56">
            <a:extLst>
              <a:ext uri="{FF2B5EF4-FFF2-40B4-BE49-F238E27FC236}">
                <a16:creationId xmlns="" xmlns:a16="http://schemas.microsoft.com/office/drawing/2014/main" id="{89AC9717-94DF-224D-AD0E-BF2F837CF6D3}"/>
              </a:ext>
            </a:extLst>
          </p:cNvPr>
          <p:cNvSpPr/>
          <p:nvPr/>
        </p:nvSpPr>
        <p:spPr>
          <a:xfrm>
            <a:off x="141864" y="3294742"/>
            <a:ext cx="4122141" cy="580572"/>
          </a:xfrm>
          <a:custGeom>
            <a:avLst/>
            <a:gdLst>
              <a:gd name="connsiteX0" fmla="*/ 3352800 w 3352800"/>
              <a:gd name="connsiteY0" fmla="*/ 580572 h 580572"/>
              <a:gd name="connsiteX1" fmla="*/ 2598057 w 3352800"/>
              <a:gd name="connsiteY1" fmla="*/ 304800 h 580572"/>
              <a:gd name="connsiteX2" fmla="*/ 1262743 w 3352800"/>
              <a:gd name="connsiteY2" fmla="*/ 203200 h 580572"/>
              <a:gd name="connsiteX3" fmla="*/ 0 w 3352800"/>
              <a:gd name="connsiteY3" fmla="*/ 0 h 580572"/>
            </a:gdLst>
            <a:ahLst/>
            <a:cxnLst>
              <a:cxn ang="0">
                <a:pos x="connsiteX0" y="connsiteY0"/>
              </a:cxn>
              <a:cxn ang="0">
                <a:pos x="connsiteX1" y="connsiteY1"/>
              </a:cxn>
              <a:cxn ang="0">
                <a:pos x="connsiteX2" y="connsiteY2"/>
              </a:cxn>
              <a:cxn ang="0">
                <a:pos x="connsiteX3" y="connsiteY3"/>
              </a:cxn>
            </a:cxnLst>
            <a:rect l="l" t="t" r="r" b="b"/>
            <a:pathLst>
              <a:path w="3352800" h="580572">
                <a:moveTo>
                  <a:pt x="3352800" y="580572"/>
                </a:moveTo>
                <a:cubicBezTo>
                  <a:pt x="3149600" y="474133"/>
                  <a:pt x="2946400" y="367695"/>
                  <a:pt x="2598057" y="304800"/>
                </a:cubicBezTo>
                <a:cubicBezTo>
                  <a:pt x="2249714" y="241905"/>
                  <a:pt x="1695752" y="254000"/>
                  <a:pt x="1262743" y="203200"/>
                </a:cubicBezTo>
                <a:cubicBezTo>
                  <a:pt x="829734" y="152400"/>
                  <a:pt x="414867" y="76200"/>
                  <a:pt x="0" y="0"/>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 xmlns:a16="http://schemas.microsoft.com/office/drawing/2014/main" id="{7EE751CF-A02E-8CFB-2F97-7A645858AAD4}"/>
              </a:ext>
            </a:extLst>
          </p:cNvPr>
          <p:cNvSpPr/>
          <p:nvPr/>
        </p:nvSpPr>
        <p:spPr>
          <a:xfrm>
            <a:off x="145371" y="3905269"/>
            <a:ext cx="4093172" cy="928914"/>
          </a:xfrm>
          <a:custGeom>
            <a:avLst/>
            <a:gdLst>
              <a:gd name="connsiteX0" fmla="*/ 3410858 w 3410858"/>
              <a:gd name="connsiteY0" fmla="*/ 0 h 928914"/>
              <a:gd name="connsiteX1" fmla="*/ 3135086 w 3410858"/>
              <a:gd name="connsiteY1" fmla="*/ 362857 h 928914"/>
              <a:gd name="connsiteX2" fmla="*/ 1770743 w 3410858"/>
              <a:gd name="connsiteY2" fmla="*/ 740229 h 928914"/>
              <a:gd name="connsiteX3" fmla="*/ 0 w 3410858"/>
              <a:gd name="connsiteY3" fmla="*/ 928914 h 928914"/>
            </a:gdLst>
            <a:ahLst/>
            <a:cxnLst>
              <a:cxn ang="0">
                <a:pos x="connsiteX0" y="connsiteY0"/>
              </a:cxn>
              <a:cxn ang="0">
                <a:pos x="connsiteX1" y="connsiteY1"/>
              </a:cxn>
              <a:cxn ang="0">
                <a:pos x="connsiteX2" y="connsiteY2"/>
              </a:cxn>
              <a:cxn ang="0">
                <a:pos x="connsiteX3" y="connsiteY3"/>
              </a:cxn>
            </a:cxnLst>
            <a:rect l="l" t="t" r="r" b="b"/>
            <a:pathLst>
              <a:path w="3410858" h="928914">
                <a:moveTo>
                  <a:pt x="3410858" y="0"/>
                </a:moveTo>
                <a:cubicBezTo>
                  <a:pt x="3409648" y="119743"/>
                  <a:pt x="3408438" y="239486"/>
                  <a:pt x="3135086" y="362857"/>
                </a:cubicBezTo>
                <a:cubicBezTo>
                  <a:pt x="2861734" y="486228"/>
                  <a:pt x="2293257" y="645886"/>
                  <a:pt x="1770743" y="740229"/>
                </a:cubicBezTo>
                <a:cubicBezTo>
                  <a:pt x="1248229" y="834572"/>
                  <a:pt x="624114" y="881743"/>
                  <a:pt x="0" y="928914"/>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 xmlns:a16="http://schemas.microsoft.com/office/drawing/2014/main" id="{EF366BE4-BA2E-04DA-DAE3-3502BBF5200D}"/>
              </a:ext>
            </a:extLst>
          </p:cNvPr>
          <p:cNvSpPr txBox="1"/>
          <p:nvPr/>
        </p:nvSpPr>
        <p:spPr>
          <a:xfrm rot="325286">
            <a:off x="173173" y="3243913"/>
            <a:ext cx="4040259" cy="276999"/>
          </a:xfrm>
          <a:prstGeom prst="rect">
            <a:avLst/>
          </a:prstGeom>
          <a:noFill/>
        </p:spPr>
        <p:txBody>
          <a:bodyPr wrap="square">
            <a:prstTxWarp prst="textWave2">
              <a:avLst/>
            </a:prstTxWarp>
            <a:spAutoFit/>
          </a:bodyPr>
          <a:lstStyle/>
          <a:p>
            <a:pPr algn="ctr"/>
            <a:r>
              <a:rPr lang="en-US" sz="1100">
                <a:latin typeface="+mn-lt"/>
                <a:ea typeface="AvantGarde" panose="00000400000000000000" pitchFamily="2" charset="0"/>
                <a:cs typeface="AvantGarde" panose="00000400000000000000" pitchFamily="2" charset="0"/>
              </a:rPr>
              <a:t>Những con vật quen thuộc hoá thành những nghệ sĩ tài năng</a:t>
            </a:r>
            <a:endParaRPr lang="en-US" sz="1200">
              <a:solidFill>
                <a:srgbClr val="000000"/>
              </a:solidFill>
              <a:latin typeface="+mn-lt"/>
              <a:ea typeface="AvantGarde" panose="00000400000000000000" pitchFamily="2" charset="0"/>
              <a:cs typeface="AvantGarde" panose="00000400000000000000" pitchFamily="2" charset="0"/>
            </a:endParaRPr>
          </a:p>
        </p:txBody>
      </p:sp>
      <p:sp>
        <p:nvSpPr>
          <p:cNvPr id="60" name="TextBox 59">
            <a:extLst>
              <a:ext uri="{FF2B5EF4-FFF2-40B4-BE49-F238E27FC236}">
                <a16:creationId xmlns="" xmlns:a16="http://schemas.microsoft.com/office/drawing/2014/main" id="{48B3A927-F122-CF44-4CCF-445DE2F42FD5}"/>
              </a:ext>
            </a:extLst>
          </p:cNvPr>
          <p:cNvSpPr txBox="1"/>
          <p:nvPr/>
        </p:nvSpPr>
        <p:spPr>
          <a:xfrm rot="21177514">
            <a:off x="433458" y="4344025"/>
            <a:ext cx="3344185" cy="396968"/>
          </a:xfrm>
          <a:custGeom>
            <a:avLst/>
            <a:gdLst>
              <a:gd name="connsiteX0" fmla="*/ 0 w 4337812"/>
              <a:gd name="connsiteY0" fmla="*/ 0 h 237544"/>
              <a:gd name="connsiteX1" fmla="*/ 4337812 w 4337812"/>
              <a:gd name="connsiteY1" fmla="*/ 0 h 237544"/>
              <a:gd name="connsiteX2" fmla="*/ 4337812 w 4337812"/>
              <a:gd name="connsiteY2" fmla="*/ 237544 h 237544"/>
              <a:gd name="connsiteX3" fmla="*/ 0 w 4337812"/>
              <a:gd name="connsiteY3" fmla="*/ 237544 h 237544"/>
              <a:gd name="connsiteX4" fmla="*/ 0 w 4337812"/>
              <a:gd name="connsiteY4" fmla="*/ 0 h 237544"/>
              <a:gd name="connsiteX0" fmla="*/ 0 w 4337812"/>
              <a:gd name="connsiteY0" fmla="*/ 99202 h 336746"/>
              <a:gd name="connsiteX1" fmla="*/ 4311676 w 4337812"/>
              <a:gd name="connsiteY1" fmla="*/ 0 h 336746"/>
              <a:gd name="connsiteX2" fmla="*/ 4337812 w 4337812"/>
              <a:gd name="connsiteY2" fmla="*/ 336746 h 336746"/>
              <a:gd name="connsiteX3" fmla="*/ 0 w 4337812"/>
              <a:gd name="connsiteY3" fmla="*/ 336746 h 336746"/>
              <a:gd name="connsiteX4" fmla="*/ 0 w 4337812"/>
              <a:gd name="connsiteY4" fmla="*/ 99202 h 336746"/>
              <a:gd name="connsiteX0" fmla="*/ 0 w 4355327"/>
              <a:gd name="connsiteY0" fmla="*/ 99202 h 336746"/>
              <a:gd name="connsiteX1" fmla="*/ 4311676 w 4355327"/>
              <a:gd name="connsiteY1" fmla="*/ 0 h 336746"/>
              <a:gd name="connsiteX2" fmla="*/ 4355327 w 4355327"/>
              <a:gd name="connsiteY2" fmla="*/ 194948 h 336746"/>
              <a:gd name="connsiteX3" fmla="*/ 0 w 4355327"/>
              <a:gd name="connsiteY3" fmla="*/ 336746 h 336746"/>
              <a:gd name="connsiteX4" fmla="*/ 0 w 4355327"/>
              <a:gd name="connsiteY4" fmla="*/ 99202 h 336746"/>
              <a:gd name="connsiteX0" fmla="*/ 0 w 4355327"/>
              <a:gd name="connsiteY0" fmla="*/ 159424 h 396968"/>
              <a:gd name="connsiteX1" fmla="*/ 4290322 w 4355327"/>
              <a:gd name="connsiteY1" fmla="*/ 0 h 396968"/>
              <a:gd name="connsiteX2" fmla="*/ 4355327 w 4355327"/>
              <a:gd name="connsiteY2" fmla="*/ 255170 h 396968"/>
              <a:gd name="connsiteX3" fmla="*/ 0 w 4355327"/>
              <a:gd name="connsiteY3" fmla="*/ 396968 h 396968"/>
              <a:gd name="connsiteX4" fmla="*/ 0 w 4355327"/>
              <a:gd name="connsiteY4" fmla="*/ 159424 h 396968"/>
              <a:gd name="connsiteX0" fmla="*/ 0 w 4355327"/>
              <a:gd name="connsiteY0" fmla="*/ 159424 h 396968"/>
              <a:gd name="connsiteX1" fmla="*/ 2143122 w 4355327"/>
              <a:gd name="connsiteY1" fmla="*/ 134241 h 396968"/>
              <a:gd name="connsiteX2" fmla="*/ 4290322 w 4355327"/>
              <a:gd name="connsiteY2" fmla="*/ 0 h 396968"/>
              <a:gd name="connsiteX3" fmla="*/ 4355327 w 4355327"/>
              <a:gd name="connsiteY3" fmla="*/ 255170 h 396968"/>
              <a:gd name="connsiteX4" fmla="*/ 0 w 4355327"/>
              <a:gd name="connsiteY4" fmla="*/ 396968 h 396968"/>
              <a:gd name="connsiteX5" fmla="*/ 0 w 4355327"/>
              <a:gd name="connsiteY5" fmla="*/ 159424 h 396968"/>
              <a:gd name="connsiteX0" fmla="*/ 0 w 4355327"/>
              <a:gd name="connsiteY0" fmla="*/ 159424 h 396968"/>
              <a:gd name="connsiteX1" fmla="*/ 2143122 w 4355327"/>
              <a:gd name="connsiteY1" fmla="*/ 134241 h 396968"/>
              <a:gd name="connsiteX2" fmla="*/ 4290322 w 4355327"/>
              <a:gd name="connsiteY2" fmla="*/ 0 h 396968"/>
              <a:gd name="connsiteX3" fmla="*/ 4355327 w 4355327"/>
              <a:gd name="connsiteY3" fmla="*/ 255170 h 396968"/>
              <a:gd name="connsiteX4" fmla="*/ 2241492 w 4355327"/>
              <a:gd name="connsiteY4" fmla="*/ 347937 h 396968"/>
              <a:gd name="connsiteX5" fmla="*/ 0 w 4355327"/>
              <a:gd name="connsiteY5" fmla="*/ 396968 h 396968"/>
              <a:gd name="connsiteX6" fmla="*/ 0 w 4355327"/>
              <a:gd name="connsiteY6" fmla="*/ 159424 h 396968"/>
              <a:gd name="connsiteX0" fmla="*/ 19962 w 4355327"/>
              <a:gd name="connsiteY0" fmla="*/ 75513 h 396968"/>
              <a:gd name="connsiteX1" fmla="*/ 2143122 w 4355327"/>
              <a:gd name="connsiteY1" fmla="*/ 134241 h 396968"/>
              <a:gd name="connsiteX2" fmla="*/ 4290322 w 4355327"/>
              <a:gd name="connsiteY2" fmla="*/ 0 h 396968"/>
              <a:gd name="connsiteX3" fmla="*/ 4355327 w 4355327"/>
              <a:gd name="connsiteY3" fmla="*/ 255170 h 396968"/>
              <a:gd name="connsiteX4" fmla="*/ 2241492 w 4355327"/>
              <a:gd name="connsiteY4" fmla="*/ 347937 h 396968"/>
              <a:gd name="connsiteX5" fmla="*/ 0 w 4355327"/>
              <a:gd name="connsiteY5" fmla="*/ 396968 h 396968"/>
              <a:gd name="connsiteX6" fmla="*/ 19962 w 4355327"/>
              <a:gd name="connsiteY6" fmla="*/ 75513 h 396968"/>
              <a:gd name="connsiteX0" fmla="*/ 28136 w 4355327"/>
              <a:gd name="connsiteY0" fmla="*/ 9341 h 396968"/>
              <a:gd name="connsiteX1" fmla="*/ 2143122 w 4355327"/>
              <a:gd name="connsiteY1" fmla="*/ 134241 h 396968"/>
              <a:gd name="connsiteX2" fmla="*/ 4290322 w 4355327"/>
              <a:gd name="connsiteY2" fmla="*/ 0 h 396968"/>
              <a:gd name="connsiteX3" fmla="*/ 4355327 w 4355327"/>
              <a:gd name="connsiteY3" fmla="*/ 255170 h 396968"/>
              <a:gd name="connsiteX4" fmla="*/ 2241492 w 4355327"/>
              <a:gd name="connsiteY4" fmla="*/ 347937 h 396968"/>
              <a:gd name="connsiteX5" fmla="*/ 0 w 4355327"/>
              <a:gd name="connsiteY5" fmla="*/ 396968 h 396968"/>
              <a:gd name="connsiteX6" fmla="*/ 28136 w 4355327"/>
              <a:gd name="connsiteY6" fmla="*/ 9341 h 396968"/>
              <a:gd name="connsiteX0" fmla="*/ 28136 w 4355327"/>
              <a:gd name="connsiteY0" fmla="*/ 9341 h 396968"/>
              <a:gd name="connsiteX1" fmla="*/ 2143122 w 4355327"/>
              <a:gd name="connsiteY1" fmla="*/ 134241 h 396968"/>
              <a:gd name="connsiteX2" fmla="*/ 4290322 w 4355327"/>
              <a:gd name="connsiteY2" fmla="*/ 0 h 396968"/>
              <a:gd name="connsiteX3" fmla="*/ 4355327 w 4355327"/>
              <a:gd name="connsiteY3" fmla="*/ 255170 h 396968"/>
              <a:gd name="connsiteX4" fmla="*/ 2241492 w 4355327"/>
              <a:gd name="connsiteY4" fmla="*/ 347937 h 396968"/>
              <a:gd name="connsiteX5" fmla="*/ 0 w 4355327"/>
              <a:gd name="connsiteY5" fmla="*/ 396968 h 396968"/>
              <a:gd name="connsiteX6" fmla="*/ 28136 w 4355327"/>
              <a:gd name="connsiteY6" fmla="*/ 9341 h 39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5327" h="396968">
                <a:moveTo>
                  <a:pt x="28136" y="9341"/>
                </a:moveTo>
                <a:cubicBezTo>
                  <a:pt x="721065" y="148657"/>
                  <a:pt x="1429175" y="165082"/>
                  <a:pt x="2143122" y="134241"/>
                </a:cubicBezTo>
                <a:lnTo>
                  <a:pt x="4290322" y="0"/>
                </a:lnTo>
                <a:lnTo>
                  <a:pt x="4355327" y="255170"/>
                </a:lnTo>
                <a:cubicBezTo>
                  <a:pt x="3651883" y="276639"/>
                  <a:pt x="2944936" y="326468"/>
                  <a:pt x="2241492" y="347937"/>
                </a:cubicBezTo>
                <a:lnTo>
                  <a:pt x="0" y="396968"/>
                </a:lnTo>
                <a:lnTo>
                  <a:pt x="28136" y="9341"/>
                </a:lnTo>
                <a:close/>
              </a:path>
            </a:pathLst>
          </a:custGeom>
          <a:noFill/>
        </p:spPr>
        <p:txBody>
          <a:bodyPr wrap="square">
            <a:prstTxWarp prst="textInflateBottom">
              <a:avLst/>
            </a:prstTxWarp>
            <a:spAutoFit/>
          </a:bodyPr>
          <a:lstStyle/>
          <a:p>
            <a:pPr algn="ctr"/>
            <a:r>
              <a:rPr lang="en-US" sz="800" dirty="0" err="1">
                <a:latin typeface="+mn-lt"/>
                <a:ea typeface="AvantGarde" panose="00000400000000000000" pitchFamily="2" charset="0"/>
                <a:cs typeface="AvantGarde" panose="00000400000000000000" pitchFamily="2" charset="0"/>
              </a:rPr>
              <a:t>Tiếng</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kêu</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tiếng</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gáy</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của</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chúng</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gợi</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lên</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cảnh</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sắc</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tươi</a:t>
            </a:r>
            <a:r>
              <a:rPr lang="en-US" sz="800" dirty="0">
                <a:latin typeface="+mn-lt"/>
                <a:ea typeface="AvantGarde" panose="00000400000000000000" pitchFamily="2" charset="0"/>
                <a:cs typeface="AvantGarde" panose="00000400000000000000" pitchFamily="2" charset="0"/>
              </a:rPr>
              <a:t> </a:t>
            </a:r>
            <a:r>
              <a:rPr lang="en-US" sz="800" dirty="0" err="1">
                <a:latin typeface="+mn-lt"/>
                <a:ea typeface="AvantGarde" panose="00000400000000000000" pitchFamily="2" charset="0"/>
                <a:cs typeface="AvantGarde" panose="00000400000000000000" pitchFamily="2" charset="0"/>
              </a:rPr>
              <a:t>đẹp</a:t>
            </a:r>
            <a:endParaRPr lang="en-US" sz="900" dirty="0">
              <a:solidFill>
                <a:srgbClr val="000000"/>
              </a:solidFill>
              <a:latin typeface="+mn-lt"/>
              <a:ea typeface="AvantGarde" panose="00000400000000000000" pitchFamily="2" charset="0"/>
              <a:cs typeface="AvantGarde" panose="00000400000000000000" pitchFamily="2" charset="0"/>
            </a:endParaRPr>
          </a:p>
        </p:txBody>
      </p:sp>
    </p:spTree>
    <p:extLst>
      <p:ext uri="{BB962C8B-B14F-4D97-AF65-F5344CB8AC3E}">
        <p14:creationId xmlns="" xmlns:p14="http://schemas.microsoft.com/office/powerpoint/2010/main" val="321053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right)">
                                      <p:cBhvr>
                                        <p:cTn id="12" dur="500"/>
                                        <p:tgtEl>
                                          <p:spTgt spid="5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right)">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right)">
                                      <p:cBhvr>
                                        <p:cTn id="20" dur="500"/>
                                        <p:tgtEl>
                                          <p:spTgt spid="5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right)">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right)">
                                      <p:cBhvr>
                                        <p:cTn id="28" dur="500"/>
                                        <p:tgtEl>
                                          <p:spTgt spid="58"/>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right)">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500"/>
                                        <p:tgtEl>
                                          <p:spTgt spid="4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500"/>
                                        <p:tgtEl>
                                          <p:spTgt spid="5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8" grpId="0" animBg="1"/>
      <p:bldP spid="39" grpId="0"/>
      <p:bldP spid="49" grpId="0" animBg="1"/>
      <p:bldP spid="52" grpId="0" animBg="1"/>
      <p:bldP spid="53" grpId="0"/>
      <p:bldP spid="54" grpId="0"/>
      <p:bldP spid="56" grpId="0"/>
      <p:bldP spid="57" grpId="0" animBg="1"/>
      <p:bldP spid="58" grpId="0" animBg="1"/>
      <p:bldP spid="59"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000000"/>
                  </a:solidFill>
                  <a:latin typeface="Calibri" panose="020F0502020204030204" pitchFamily="34" charset="0"/>
                  <a:cs typeface="Calibri" panose="020F0502020204030204" pitchFamily="34" charset="0"/>
                </a:rPr>
                <a:t>d. C</a:t>
              </a:r>
              <a:r>
                <a:rPr kumimoji="0" lang="en-US" sz="36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âu</a:t>
              </a:r>
              <a:r>
                <a:rPr kumimoji="0" lang="en-US" sz="3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 xmlns:a16="http://schemas.microsoft.com/office/drawing/2014/main" id="{49124637-A33E-1E1D-03A7-67EE9383907D}"/>
                </a:ext>
              </a:extLst>
            </p:cNvPr>
            <p:cNvPicPr>
              <a:picLocks noChangeAspect="1"/>
            </p:cNvPicPr>
            <p:nvPr/>
          </p:nvPicPr>
          <p:blipFill>
            <a:blip r:embed="rId4" cstate="print"/>
            <a:stretch>
              <a:fillRect/>
            </a:stretch>
          </p:blipFill>
          <p:spPr>
            <a:xfrm>
              <a:off x="5724079" y="1626716"/>
              <a:ext cx="1093595" cy="1093595"/>
            </a:xfrm>
            <a:prstGeom prst="rect">
              <a:avLst/>
            </a:prstGeom>
          </p:spPr>
        </p:pic>
      </p:grpSp>
      <p:pic>
        <p:nvPicPr>
          <p:cNvPr id="3" name="Picture 2">
            <a:extLst>
              <a:ext uri="{FF2B5EF4-FFF2-40B4-BE49-F238E27FC236}">
                <a16:creationId xmlns=""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296138593"/>
      </p:ext>
    </p:extLst>
  </p:cSld>
  <p:clrMapOvr>
    <a:masterClrMapping/>
  </p:clrMapOvr>
  <p:transition spd="slow">
    <p:random/>
  </p:transition>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929E610C-058C-402C-B2F8-450A112626F2}"/>
              </a:ext>
            </a:extLst>
          </p:cNvPr>
          <p:cNvPicPr>
            <a:picLocks noChangeAspect="1"/>
          </p:cNvPicPr>
          <p:nvPr/>
        </p:nvPicPr>
        <p:blipFill rotWithShape="1">
          <a:blip r:embed="rId5">
            <a:extLst>
              <a:ext uri="{BEBA8EAE-BF5A-486C-A8C5-ECC9F3942E4B}">
                <a14:imgProps xmln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 xmlns:a16="http://schemas.microsoft.com/office/drawing/2014/main"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 xmlns:a16="http://schemas.microsoft.com/office/drawing/2014/main" id="{18854607-32E5-91DB-4262-D983329F3D9B}"/>
              </a:ext>
            </a:extLst>
          </p:cNvPr>
          <p:cNvGrpSpPr/>
          <p:nvPr/>
        </p:nvGrpSpPr>
        <p:grpSpPr>
          <a:xfrm>
            <a:off x="801858" y="0"/>
            <a:ext cx="10023524" cy="1463040"/>
            <a:chOff x="5638354" y="1712441"/>
            <a:chExt cx="9915006" cy="1276350"/>
          </a:xfrm>
        </p:grpSpPr>
        <p:sp>
          <p:nvSpPr>
            <p:cNvPr id="7" name="Rectangle: Rounded Corners 6">
              <a:extLst>
                <a:ext uri="{FF2B5EF4-FFF2-40B4-BE49-F238E27FC236}">
                  <a16:creationId xmlns=""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 xmlns:a16="http://schemas.microsoft.com/office/drawing/2014/main" id="{49124637-A33E-1E1D-03A7-67EE9383907D}"/>
                </a:ext>
              </a:extLst>
            </p:cNvPr>
            <p:cNvPicPr>
              <a:picLocks noChangeAspect="1"/>
            </p:cNvPicPr>
            <p:nvPr/>
          </p:nvPicPr>
          <p:blipFill>
            <a:blip r:embed="rId4" cstate="print"/>
            <a:stretch>
              <a:fillRect/>
            </a:stretch>
          </p:blipFill>
          <p:spPr>
            <a:xfrm>
              <a:off x="5638354" y="1712441"/>
              <a:ext cx="1093595" cy="1093595"/>
            </a:xfrm>
            <a:prstGeom prst="rect">
              <a:avLst/>
            </a:prstGeom>
          </p:spPr>
        </p:pic>
      </p:grpSp>
      <p:pic>
        <p:nvPicPr>
          <p:cNvPr id="13" name="Picture 12">
            <a:extLst>
              <a:ext uri="{FF2B5EF4-FFF2-40B4-BE49-F238E27FC236}">
                <a16:creationId xmlns="" xmlns:a16="http://schemas.microsoft.com/office/drawing/2014/main"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 xmlns:a16="http://schemas.microsoft.com/office/drawing/2014/main"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 xmlns:a16="http://schemas.microsoft.com/office/drawing/2014/main" id="{49124637-A33E-1E1D-03A7-67EE9383907D}"/>
                </a:ext>
              </a:extLst>
            </p:cNvPr>
            <p:cNvPicPr>
              <a:picLocks noChangeAspect="1"/>
            </p:cNvPicPr>
            <p:nvPr/>
          </p:nvPicPr>
          <p:blipFill>
            <a:blip r:embed="rId4" cstate="print"/>
            <a:stretch>
              <a:fillRect/>
            </a:stretch>
          </p:blipFill>
          <p:spPr>
            <a:xfrm>
              <a:off x="5781229" y="1626716"/>
              <a:ext cx="1093595" cy="1093595"/>
            </a:xfrm>
            <a:prstGeom prst="rect">
              <a:avLst/>
            </a:prstGeom>
          </p:spPr>
        </p:pic>
      </p:grpSp>
      <p:grpSp>
        <p:nvGrpSpPr>
          <p:cNvPr id="18" name="Group 17">
            <a:extLst>
              <a:ext uri="{FF2B5EF4-FFF2-40B4-BE49-F238E27FC236}">
                <a16:creationId xmlns=""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 xmlns:a16="http://schemas.microsoft.com/office/drawing/2014/main"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 xmlns:a16="http://schemas.microsoft.com/office/drawing/2014/main"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 xmlns:a16="http://schemas.microsoft.com/office/drawing/2014/main"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 xmlns:p14="http://schemas.microsoft.com/office/powerpoint/2010/main" val="3961228803"/>
      </p:ext>
    </p:extLst>
  </p:cSld>
  <p:clrMapOvr>
    <a:masterClrMapping/>
  </p:clrMapOvr>
  <p:transition spd="slow">
    <p:random/>
  </p:transition>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 name="THI NHAC.mp4">
            <a:hlinkClick r:id="" action="ppaction://media"/>
          </p:cNvPr>
          <p:cNvPicPr>
            <a:picLocks noRot="1" noChangeAspect="1"/>
          </p:cNvPicPr>
          <p:nvPr>
            <a:videoFile r:link="rId1"/>
          </p:nvPr>
        </p:nvPicPr>
        <p:blipFill>
          <a:blip r:embed="rId4"/>
          <a:stretch>
            <a:fillRect/>
          </a:stretch>
        </p:blipFill>
        <p:spPr>
          <a:xfrm>
            <a:off x="0" y="0"/>
            <a:ext cx="12192000" cy="6858000"/>
          </a:xfrm>
          <a:prstGeom prst="rect">
            <a:avLst/>
          </a:prstGeom>
        </p:spPr>
      </p:pic>
    </p:spTree>
  </p:cSld>
  <p:clrMapOvr>
    <a:masterClrMapping/>
  </p:clrMapOvr>
  <p:transition spd="med" advTm="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pic>
        <p:nvPicPr>
          <p:cNvPr id="3" name="Picture 2">
            <a:extLst>
              <a:ext uri="{FF2B5EF4-FFF2-40B4-BE49-F238E27FC236}">
                <a16:creationId xmlns="" xmlns:a16="http://schemas.microsoft.com/office/drawing/2014/main" id="{871A8820-8618-DCAB-33B7-5F88A07CB3B8}"/>
              </a:ext>
            </a:extLst>
          </p:cNvPr>
          <p:cNvPicPr>
            <a:picLocks noChangeAspect="1"/>
          </p:cNvPicPr>
          <p:nvPr/>
        </p:nvPicPr>
        <p:blipFill>
          <a:blip r:embed="rId4"/>
          <a:stretch>
            <a:fillRect/>
          </a:stretch>
        </p:blipFill>
        <p:spPr>
          <a:xfrm>
            <a:off x="6812213" y="3651591"/>
            <a:ext cx="4352925" cy="2777343"/>
          </a:xfrm>
          <a:prstGeom prst="rect">
            <a:avLst/>
          </a:prstGeom>
        </p:spPr>
      </p:pic>
      <p:pic>
        <p:nvPicPr>
          <p:cNvPr id="5" name="Picture 4">
            <a:extLst>
              <a:ext uri="{FF2B5EF4-FFF2-40B4-BE49-F238E27FC236}">
                <a16:creationId xmlns="" xmlns:a16="http://schemas.microsoft.com/office/drawing/2014/main" id="{C9BB854E-1374-4119-0BBB-6641B3C93AD2}"/>
              </a:ext>
            </a:extLst>
          </p:cNvPr>
          <p:cNvPicPr>
            <a:picLocks noChangeAspect="1"/>
          </p:cNvPicPr>
          <p:nvPr/>
        </p:nvPicPr>
        <p:blipFill>
          <a:blip r:embed="rId5"/>
          <a:stretch>
            <a:fillRect/>
          </a:stretch>
        </p:blipFill>
        <p:spPr>
          <a:xfrm>
            <a:off x="516544" y="3848833"/>
            <a:ext cx="6101120" cy="2657475"/>
          </a:xfrm>
          <a:prstGeom prst="rect">
            <a:avLst/>
          </a:prstGeom>
        </p:spPr>
      </p:pic>
      <p:grpSp>
        <p:nvGrpSpPr>
          <p:cNvPr id="8" name="Group 7">
            <a:extLst>
              <a:ext uri="{FF2B5EF4-FFF2-40B4-BE49-F238E27FC236}">
                <a16:creationId xmlns="" xmlns:a16="http://schemas.microsoft.com/office/drawing/2014/main" id="{A3ACC7CF-3129-EFE8-F6F7-E9F56A6DE492}"/>
              </a:ext>
            </a:extLst>
          </p:cNvPr>
          <p:cNvGrpSpPr/>
          <p:nvPr/>
        </p:nvGrpSpPr>
        <p:grpSpPr>
          <a:xfrm>
            <a:off x="6400809" y="618978"/>
            <a:ext cx="5303520" cy="2883877"/>
            <a:chOff x="682289" y="1363404"/>
            <a:chExt cx="10675021" cy="4493141"/>
          </a:xfrm>
        </p:grpSpPr>
        <p:pic>
          <p:nvPicPr>
            <p:cNvPr id="9" name="Picture 8">
              <a:extLst>
                <a:ext uri="{FF2B5EF4-FFF2-40B4-BE49-F238E27FC236}">
                  <a16:creationId xmlns="" xmlns:a16="http://schemas.microsoft.com/office/drawing/2014/main" id="{2EC41FED-0C05-6E6E-EC57-2089D20F15EC}"/>
                </a:ext>
              </a:extLst>
            </p:cNvPr>
            <p:cNvPicPr>
              <a:picLocks noChangeAspect="1"/>
            </p:cNvPicPr>
            <p:nvPr/>
          </p:nvPicPr>
          <p:blipFill>
            <a:blip r:embed="rId6" cstate="print"/>
            <a:stretch>
              <a:fillRect/>
            </a:stretch>
          </p:blipFill>
          <p:spPr>
            <a:xfrm>
              <a:off x="682289" y="1363404"/>
              <a:ext cx="10675021" cy="4493141"/>
            </a:xfrm>
            <a:prstGeom prst="rect">
              <a:avLst/>
            </a:prstGeom>
          </p:spPr>
        </p:pic>
        <p:pic>
          <p:nvPicPr>
            <p:cNvPr id="10" name="Picture 9">
              <a:extLst>
                <a:ext uri="{FF2B5EF4-FFF2-40B4-BE49-F238E27FC236}">
                  <a16:creationId xmlns="" xmlns:a16="http://schemas.microsoft.com/office/drawing/2014/main" id="{12144F6F-8BCC-5B0E-EADE-D0398806BCA0}"/>
                </a:ext>
              </a:extLst>
            </p:cNvPr>
            <p:cNvPicPr>
              <a:picLocks noChangeAspect="1"/>
            </p:cNvPicPr>
            <p:nvPr/>
          </p:nvPicPr>
          <p:blipFill>
            <a:blip r:embed="rId7"/>
            <a:stretch>
              <a:fillRect/>
            </a:stretch>
          </p:blipFill>
          <p:spPr>
            <a:xfrm>
              <a:off x="1100137" y="4595812"/>
              <a:ext cx="8707434" cy="1023937"/>
            </a:xfrm>
            <a:prstGeom prst="rect">
              <a:avLst/>
            </a:prstGeom>
          </p:spPr>
        </p:pic>
      </p:grpSp>
      <p:sp>
        <p:nvSpPr>
          <p:cNvPr id="17" name="TextBox 16">
            <a:extLst>
              <a:ext uri="{FF2B5EF4-FFF2-40B4-BE49-F238E27FC236}">
                <a16:creationId xmlns="" xmlns:a16="http://schemas.microsoft.com/office/drawing/2014/main" id="{1AA06D04-42BF-9B26-512E-70932AF8BB3C}"/>
              </a:ext>
            </a:extLst>
          </p:cNvPr>
          <p:cNvSpPr txBox="1"/>
          <p:nvPr/>
        </p:nvSpPr>
        <p:spPr>
          <a:xfrm>
            <a:off x="309487" y="243812"/>
            <a:ext cx="5725551" cy="3293209"/>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Câu chuyện </a:t>
            </a:r>
            <a:r>
              <a:rPr lang="vi-VN" i="1" dirty="0">
                <a:latin typeface="Calibri" panose="020F0502020204030204" pitchFamily="34" charset="0"/>
                <a:cs typeface="Calibri" panose="020F0502020204030204" pitchFamily="34" charset="0"/>
              </a:rPr>
              <a:t>Thi nhạc </a:t>
            </a:r>
            <a:r>
              <a:rPr lang="vi-VN"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dirty="0">
                <a:latin typeface="Calibri" panose="020F0502020204030204" pitchFamily="34" charset="0"/>
                <a:cs typeface="Calibri" panose="020F0502020204030204" pitchFamily="34" charset="0"/>
              </a:rPr>
              <a:t>(Tùng Anh)</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929E610C-058C-402C-B2F8-450A112626F2}"/>
              </a:ext>
            </a:extLst>
          </p:cNvPr>
          <p:cNvPicPr>
            <a:picLocks noChangeAspect="1"/>
          </p:cNvPicPr>
          <p:nvPr/>
        </p:nvPicPr>
        <p:blipFill rotWithShape="1">
          <a:blip r:embed="rId5">
            <a:extLst>
              <a:ext uri="{BEBA8EAE-BF5A-486C-A8C5-ECC9F3942E4B}">
                <a14:imgProps xmln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 xmlns:a16="http://schemas.microsoft.com/office/drawing/2014/main" id="{AC07B0C9-9BDB-AC93-D9C1-EA031F128AB7}"/>
              </a:ext>
            </a:extLst>
          </p:cNvPr>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9" name="Picture 8">
            <a:extLst>
              <a:ext uri="{FF2B5EF4-FFF2-40B4-BE49-F238E27FC236}">
                <a16:creationId xmlns="" xmlns:a16="http://schemas.microsoft.com/office/drawing/2014/main" id="{6A0050C3-129F-4581-B9AF-9E91E1F530C9}"/>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 xmlns:a16="http://schemas.microsoft.com/office/drawing/2014/main" id="{2A549ADE-88AE-4B75-814E-ED1EE4EFA717}"/>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 xmlns:a16="http://schemas.microsoft.com/office/drawing/2014/main" id="{AE2E4946-5B37-42DC-BB04-A0599550A6FD}"/>
              </a:ext>
            </a:extLst>
          </p:cNvPr>
          <p:cNvPicPr>
            <a:picLocks noChangeAspect="1"/>
          </p:cNvPicPr>
          <p:nvPr/>
        </p:nvPicPr>
        <p:blipFill rotWithShape="1">
          <a:blip r:embed="rId7">
            <a:extLst>
              <a:ext uri="{28A0092B-C50C-407E-A947-70E740481C1C}">
                <a14:useLocalDpi xmlns=""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 xmlns:a16="http://schemas.microsoft.com/office/drawing/2014/main" id="{288FF9D9-B392-4EBD-8A2F-06BE7154EC01}"/>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 xmlns:a16="http://schemas.microsoft.com/office/drawing/2014/main" id="{8E8C632B-57F9-44FC-9D11-40629D2314A2}"/>
              </a:ext>
            </a:extLst>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243682" y="7008379"/>
            <a:ext cx="487363" cy="487363"/>
          </a:xfrm>
          <a:prstGeom prst="rect">
            <a:avLst/>
          </a:prstGeom>
        </p:spPr>
      </p:pic>
      <p:grpSp>
        <p:nvGrpSpPr>
          <p:cNvPr id="2" name="Group 1">
            <a:extLst>
              <a:ext uri="{FF2B5EF4-FFF2-40B4-BE49-F238E27FC236}">
                <a16:creationId xmlns=""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24" fill="hold" display="0">
                  <p:stCondLst>
                    <p:cond delay="indefinite"/>
                  </p:stCondLst>
                  <p:endCondLst>
                    <p:cond evt="onStopAudio" delay="0">
                      <p:tgtEl>
                        <p:sldTgt/>
                      </p:tgtEl>
                    </p:cond>
                  </p:endCondLst>
                </p:cTn>
                <p:tgtEl>
                  <p:spTgt spid="1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9DBCFFAD-B0F0-5E8A-FCEC-32BEE2251333}"/>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picture containing shape&#10;&#10;Description automatically generated">
            <a:extLst>
              <a:ext uri="{FF2B5EF4-FFF2-40B4-BE49-F238E27FC236}">
                <a16:creationId xmlns="" xmlns:a16="http://schemas.microsoft.com/office/drawing/2014/main" id="{891E9063-9639-5C2C-E809-7AED00CF75A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 xmlns:p14="http://schemas.microsoft.com/office/powerpoint/2010/main" val="8121528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75FAAA43-2299-445B-A091-83ED11FEB8CB}"/>
              </a:ext>
            </a:extLst>
          </p:cNvPr>
          <p:cNvPicPr>
            <a:picLocks noChangeAspect="1"/>
          </p:cNvPicPr>
          <p:nvPr/>
        </p:nvPicPr>
        <p:blipFill>
          <a:blip r:embed="rId3"/>
          <a:stretch>
            <a:fillRect/>
          </a:stretch>
        </p:blipFill>
        <p:spPr>
          <a:xfrm>
            <a:off x="14514" y="-56512"/>
            <a:ext cx="12192000" cy="7143112"/>
          </a:xfrm>
          <a:prstGeom prst="rect">
            <a:avLst/>
          </a:prstGeom>
        </p:spPr>
      </p:pic>
      <p:pic>
        <p:nvPicPr>
          <p:cNvPr id="4" name="Picture 3">
            <a:extLst>
              <a:ext uri="{FF2B5EF4-FFF2-40B4-BE49-F238E27FC236}">
                <a16:creationId xmlns="" xmlns:a16="http://schemas.microsoft.com/office/drawing/2014/main" id="{50A89C43-7060-4C49-925D-FA19C5301754}"/>
              </a:ext>
            </a:extLst>
          </p:cNvPr>
          <p:cNvPicPr>
            <a:picLocks noChangeAspect="1"/>
          </p:cNvPicPr>
          <p:nvPr/>
        </p:nvPicPr>
        <p:blipFill>
          <a:blip r:embed="rId4">
            <a:extLst>
              <a:ext uri="{BEBA8EAE-BF5A-486C-A8C5-ECC9F3942E4B}">
                <a14:imgProps xmlns="" xmlns:a14="http://schemas.microsoft.com/office/drawing/2010/main">
                  <a14:imgLayer r:embed="rId6">
                    <a14:imgEffect>
                      <a14:backgroundRemoval t="10000" b="75093" l="10000" r="92552"/>
                    </a14:imgEffect>
                  </a14:imgLayer>
                </a14:imgProps>
              </a:ext>
              <a:ext uri="{28A0092B-C50C-407E-A947-70E740481C1C}">
                <a14:useLocalDpi xmlns=""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 xmlns:a16="http://schemas.microsoft.com/office/drawing/2014/main" id="{6A0050C3-129F-4581-B9AF-9E91E1F530C9}"/>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 xmlns:a16="http://schemas.microsoft.com/office/drawing/2014/main" id="{2A549ADE-88AE-4B75-814E-ED1EE4EFA717}"/>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 xmlns:a16="http://schemas.microsoft.com/office/drawing/2014/main" id="{1DBF6B7A-9464-4272-986F-204DFC6EB91D}"/>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 xmlns:a16="http://schemas.microsoft.com/office/drawing/2014/main" id="{687763BB-25CB-4A0E-B6F0-D85D91C95154}"/>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 xmlns:a16="http://schemas.microsoft.com/office/drawing/2014/main" id="{AE2E4946-5B37-42DC-BB04-A0599550A6FD}"/>
              </a:ext>
            </a:extLst>
          </p:cNvPr>
          <p:cNvPicPr>
            <a:picLocks noChangeAspect="1"/>
          </p:cNvPicPr>
          <p:nvPr/>
        </p:nvPicPr>
        <p:blipFill rotWithShape="1">
          <a:blip r:embed="rId11">
            <a:extLst>
              <a:ext uri="{28A0092B-C50C-407E-A947-70E740481C1C}">
                <a14:useLocalDpi xmlns=""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 xmlns:a16="http://schemas.microsoft.com/office/drawing/2014/main" id="{288FF9D9-B392-4EBD-8A2F-06BE7154EC01}"/>
              </a:ext>
            </a:extLst>
          </p:cNvPr>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 xmlns:a16="http://schemas.microsoft.com/office/drawing/2014/main" id="{8E8C632B-57F9-44FC-9D11-40629D2314A2}"/>
              </a:ext>
            </a:extLst>
          </p:cNvPr>
          <p:cNvPicPr>
            <a:picLocks noChangeAspect="1"/>
          </p:cNvPicPr>
          <p:nvPr>
            <a:videoFile r:link="rId1"/>
            <p:extLst>
              <p:ext uri="{DAA4B4D4-6D71-4841-9C94-3DE7FCFB9230}">
                <p14:media xmlns="" xmlns:p14="http://schemas.microsoft.com/office/powerpoint/2010/main" r:embed="rId13"/>
              </p:ext>
            </p:extLst>
          </p:nvPr>
        </p:nvPicPr>
        <p:blipFill>
          <a:blip r:embed="rId14" cstate="print"/>
          <a:stretch>
            <a:fillRect/>
          </a:stretch>
        </p:blipFill>
        <p:spPr>
          <a:xfrm>
            <a:off x="-243682" y="7008379"/>
            <a:ext cx="487363" cy="487363"/>
          </a:xfrm>
          <a:prstGeom prst="rect">
            <a:avLst/>
          </a:prstGeom>
        </p:spPr>
      </p:pic>
    </p:spTree>
    <p:extLst>
      <p:ext uri="{BB962C8B-B14F-4D97-AF65-F5344CB8AC3E}">
        <p14:creationId xmlns=""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endCondLst>
                    <p:cond evt="onStopAudio" delay="0">
                      <p:tgtEl>
                        <p:sldTgt/>
                      </p:tgtEl>
                    </p:cond>
                  </p:endCondLst>
                </p:cTn>
                <p:tgtEl>
                  <p:spTgt spid="1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8F73C8-B9C3-4561-84AD-4E24FA0092D8}"/>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 xmlns:a16="http://schemas.microsoft.com/office/drawing/2014/main" id="{F62D6F78-0F15-4515-A38C-1E719501E30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 xmlns:a16="http://schemas.microsoft.com/office/drawing/2014/main" id="{5813443B-AAFA-4022-9369-A4061F9B7B2F}"/>
              </a:ext>
            </a:extLst>
          </p:cNvPr>
          <p:cNvPicPr>
            <a:picLocks noChangeAspect="1"/>
          </p:cNvPicPr>
          <p:nvPr/>
        </p:nvPicPr>
        <p:blipFill rotWithShape="1">
          <a:blip r:embed="rId4">
            <a:extLst>
              <a:ext uri="{28A0092B-C50C-407E-A947-70E740481C1C}">
                <a14:useLocalDpi xmlns=""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 xmlns:a16="http://schemas.microsoft.com/office/drawing/2014/main"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 xmlns:a16="http://schemas.microsoft.com/office/drawing/2014/main"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 xmlns:a16="http://schemas.microsoft.com/office/drawing/2014/main"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 xmlns:a16="http://schemas.microsoft.com/office/drawing/2014/main"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 xmlns:a16="http://schemas.microsoft.com/office/drawing/2014/main"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 xmlns:a16="http://schemas.microsoft.com/office/drawing/2014/main"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 xmlns:a16="http://schemas.microsoft.com/office/drawing/2014/main"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 xmlns:a16="http://schemas.microsoft.com/office/drawing/2014/main"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 xmlns:a16="http://schemas.microsoft.com/office/drawing/2014/main"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 xmlns:a16="http://schemas.microsoft.com/office/drawing/2014/main" id="{6AC0ED81-45B9-43E0-96A6-F9E1512BE1B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 xmlns:a16="http://schemas.microsoft.com/office/drawing/2014/main" id="{CF8AA267-0F9C-46D0-B42D-1831E94C9D75}"/>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 xmlns:p14="http://schemas.microsoft.com/office/powerpoint/2010/main" val="19306746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 xmlns:a16="http://schemas.microsoft.com/office/drawing/2014/main" id="{C05DAED7-CD66-4589-9761-89E655427A5C}"/>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 xmlns:a16="http://schemas.microsoft.com/office/drawing/2014/main" id="{991E06F4-AAC2-CBE9-32D7-34B282DD86AC}"/>
              </a:ext>
            </a:extLst>
          </p:cNvPr>
          <p:cNvPicPr>
            <a:picLocks noChangeAspect="1"/>
          </p:cNvPicPr>
          <p:nvPr/>
        </p:nvPicPr>
        <p:blipFill rotWithShape="1">
          <a:blip r:embed="rId6">
            <a:extLst>
              <a:ext uri="{28A0092B-C50C-407E-A947-70E740481C1C}">
                <a14:useLocalDpi xmlns=""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 xmlns:a16="http://schemas.microsoft.com/office/drawing/2014/main" id="{258452EC-AAE1-7FC7-4B30-8A16FE0F6593}"/>
              </a:ext>
            </a:extLst>
          </p:cNvPr>
          <p:cNvPicPr>
            <a:picLocks noChangeAspect="1" noChangeArrowheads="1"/>
          </p:cNvPicPr>
          <p:nvPr/>
        </p:nvPicPr>
        <p:blipFill rotWithShape="1">
          <a:blip r:embed="rId7">
            <a:extLst>
              <a:ext uri="{BEBA8EAE-BF5A-486C-A8C5-ECC9F3942E4B}">
                <a14:imgProps xmln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 xmlns:a16="http://schemas.microsoft.com/office/drawing/2014/main" id="{5E8D1B82-57F6-31A8-3125-8FDA56935CA8}"/>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7383AB00-CADF-0216-CDDD-6D00153B39E1}"/>
              </a:ext>
            </a:extLst>
          </p:cNvPr>
          <p:cNvPicPr>
            <a:picLocks noChangeAspect="1"/>
          </p:cNvPicPr>
          <p:nvPr/>
        </p:nvPicPr>
        <p:blipFill rotWithShape="1">
          <a:blip r:embed="rId11">
            <a:extLst>
              <a:ext uri="{BEBA8EAE-BF5A-486C-A8C5-ECC9F3942E4B}">
                <a14:imgProps xmln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 xmlns:a16="http://schemas.microsoft.com/office/drawing/2014/main" id="{37106A71-D197-D285-CD94-253AAB6B19F2}"/>
              </a:ext>
            </a:extLst>
          </p:cNvPr>
          <p:cNvPicPr>
            <a:picLocks noChangeAspect="1"/>
          </p:cNvPicPr>
          <p:nvPr/>
        </p:nvPicPr>
        <p:blipFill rotWithShape="1">
          <a:blip r:embed="rId13" cstate="print">
            <a:extLst>
              <a:ext uri="{BEBA8EAE-BF5A-486C-A8C5-ECC9F3942E4B}">
                <a14:imgProps xmln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 xmlns:a16="http://schemas.microsoft.com/office/drawing/2014/main" id="{D60B668C-E465-A761-9A3D-49E25094E84B}"/>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 xmlns:a16="http://schemas.microsoft.com/office/drawing/2014/main" id="{8FAB0F08-30C1-B732-FAD3-8C090ABD44E6}"/>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5A0C4113-5C3C-E2D9-141D-8129E0217B27}"/>
              </a:ext>
            </a:extLst>
          </p:cNvPr>
          <p:cNvPicPr>
            <a:picLocks noChangeAspect="1"/>
          </p:cNvPicPr>
          <p:nvPr/>
        </p:nvPicPr>
        <p:blipFill>
          <a:blip r:embed="rId15" cstate="print">
            <a:extLst>
              <a:ext uri="{28A0092B-C50C-407E-A947-70E740481C1C}">
                <a14:useLocalDpi xmlns=""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 xmlns:a16="http://schemas.microsoft.com/office/drawing/2014/main" id="{80DD4BDE-4D03-0FE1-1988-67A80F17808E}"/>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698656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 xmlns:a16="http://schemas.microsoft.com/office/drawing/2014/main" id="{6AB03C13-C3E9-448B-920C-0D1AA5F8C4C5}"/>
              </a:ext>
            </a:extLst>
          </p:cNvPr>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 xmlns:a16="http://schemas.microsoft.com/office/drawing/2014/main" id="{1351DDAB-32A7-8ED6-7C91-7C3D44EA414F}"/>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 xmlns:a16="http://schemas.microsoft.com/office/drawing/2014/main" id="{2560694B-4171-BFD6-290E-61F9C4F1238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 xmlns:a16="http://schemas.microsoft.com/office/drawing/2014/main" id="{81D5E9A6-B371-BCED-98D1-B5C3ED3C51FD}"/>
              </a:ext>
            </a:extLst>
          </p:cNvPr>
          <p:cNvPicPr>
            <a:picLocks noChangeAspect="1"/>
          </p:cNvPicPr>
          <p:nvPr/>
        </p:nvPicPr>
        <p:blipFill>
          <a:blip r:embed="rId7" cstate="print"/>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 xmlns:a16="http://schemas.microsoft.com/office/drawing/2014/main" id="{1A74B05E-074C-B6A0-53B3-3E48822FF869}"/>
              </a:ext>
            </a:extLst>
          </p:cNvPr>
          <p:cNvPicPr>
            <a:picLocks noChangeAspect="1"/>
          </p:cNvPicPr>
          <p:nvPr/>
        </p:nvPicPr>
        <p:blipFill>
          <a:blip r:embed="rId8" cstate="print"/>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 xmlns:a16="http://schemas.microsoft.com/office/drawing/2014/main" id="{19DEAA98-4A06-54A3-B80B-9B0F67C69240}"/>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 xmlns:a16="http://schemas.microsoft.com/office/drawing/2014/main"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 xmlns:a16="http://schemas.microsoft.com/office/drawing/2014/main"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 xmlns:a16="http://schemas.microsoft.com/office/drawing/2014/main" id="{6D4EFE88-BAE6-6F8C-3A46-A3FD24347716}"/>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929E610C-058C-402C-B2F8-450A112626F2}"/>
              </a:ext>
            </a:extLst>
          </p:cNvPr>
          <p:cNvPicPr>
            <a:picLocks noChangeAspect="1"/>
          </p:cNvPicPr>
          <p:nvPr/>
        </p:nvPicPr>
        <p:blipFill rotWithShape="1">
          <a:blip r:embed="rId5">
            <a:extLst>
              <a:ext uri="{BEBA8EAE-BF5A-486C-A8C5-ECC9F3942E4B}">
                <a14:imgProps xmln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 xmlns:a16="http://schemas.microsoft.com/office/drawing/2014/main" id="{49124637-A33E-1E1D-03A7-67EE9383907D}"/>
                </a:ext>
              </a:extLst>
            </p:cNvPr>
            <p:cNvPicPr>
              <a:picLocks noChangeAspect="1"/>
            </p:cNvPicPr>
            <p:nvPr/>
          </p:nvPicPr>
          <p:blipFill>
            <a:blip r:embed="rId5" cstate="print"/>
            <a:stretch>
              <a:fillRect/>
            </a:stretch>
          </p:blipFill>
          <p:spPr>
            <a:xfrm>
              <a:off x="5266879" y="1674341"/>
              <a:ext cx="1093595" cy="1093595"/>
            </a:xfrm>
            <a:prstGeom prst="rect">
              <a:avLst/>
            </a:prstGeom>
          </p:spPr>
        </p:pic>
      </p:grpSp>
      <p:sp>
        <p:nvSpPr>
          <p:cNvPr id="10" name="Oval 9">
            <a:extLst>
              <a:ext uri="{FF2B5EF4-FFF2-40B4-BE49-F238E27FC236}">
                <a16:creationId xmlns="" xmlns:a16="http://schemas.microsoft.com/office/drawing/2014/main" id="{6E0CB659-86AB-F5D8-D78B-D76A61F0D590}"/>
              </a:ext>
            </a:extLst>
          </p:cNvPr>
          <p:cNvSpPr/>
          <p:nvPr/>
        </p:nvSpPr>
        <p:spPr>
          <a:xfrm>
            <a:off x="69306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 xmlns:a16="http://schemas.microsoft.com/office/drawing/2014/main" id="{D4FA1A40-C7A6-D1CF-2F9A-3C47D6BA237D}"/>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 xmlns:p14="http://schemas.microsoft.com/office/powerpoint/2010/main" val="239937112"/>
      </p:ext>
    </p:extLst>
  </p:cSld>
  <p:clrMapOvr>
    <a:masterClrMapping/>
  </p:clrMapOvr>
  <p:transition spd="slow">
    <p:random/>
  </p:transition>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974</Words>
  <Application>Microsoft Office PowerPoint</Application>
  <PresentationFormat>Custom</PresentationFormat>
  <Paragraphs>70</Paragraphs>
  <Slides>24</Slides>
  <Notes>15</Notes>
  <HiddenSlides>0</HiddenSlides>
  <MMClips>4</MMClip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1_Office Theme</vt:lpstr>
      <vt:lpstr>Office Theme</vt:lpstr>
      <vt:lpstr>2_Office Theme</vt:lpstr>
      <vt:lpstr>3_Office Theme</vt:lpstr>
      <vt:lpstr>Office 主题​​</vt:lpstr>
      <vt:lpstr>4_Office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2023-06-11T06:21:02Z</dcterms:created>
  <dcterms:modified xsi:type="dcterms:W3CDTF">2023-08-09T00:06:48Z</dcterms:modified>
</cp:coreProperties>
</file>