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80" r:id="rId3"/>
    <p:sldId id="283" r:id="rId4"/>
    <p:sldId id="264" r:id="rId5"/>
    <p:sldId id="284" r:id="rId6"/>
    <p:sldId id="285" r:id="rId7"/>
    <p:sldId id="269" r:id="rId8"/>
    <p:sldId id="281" r:id="rId9"/>
    <p:sldId id="282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3DA"/>
    <a:srgbClr val="002D86"/>
    <a:srgbClr val="DA0000"/>
    <a:srgbClr val="008DCF"/>
    <a:srgbClr val="F172AC"/>
    <a:srgbClr val="0F398D"/>
    <a:srgbClr val="EB9FC3"/>
    <a:srgbClr val="E06AA1"/>
    <a:srgbClr val="EC008C"/>
    <a:srgbClr val="D43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8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5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6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12" Type="http://schemas.openxmlformats.org/officeDocument/2006/relationships/image" Target="../media/image1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456" y="312388"/>
            <a:ext cx="2133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Unit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03" y="2164406"/>
            <a:ext cx="2900733" cy="14385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37738" y="3162619"/>
            <a:ext cx="425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6. Listen and repeat.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7738" y="4278140"/>
            <a:ext cx="38340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7. Let’s talk.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76010" y="5360484"/>
            <a:ext cx="4182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000" b="1">
                <a:latin typeface="Comic Sans MS" panose="030F0702030302020204" pitchFamily="66" charset="0"/>
              </a:defRPr>
            </a:lvl1pPr>
          </a:lstStyle>
          <a:p>
            <a:r>
              <a:rPr lang="en-US"/>
              <a:t>8. Let’s sing.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55" y="3687179"/>
            <a:ext cx="1034302" cy="5577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56" y="4798560"/>
            <a:ext cx="590119" cy="557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20" y="5884690"/>
            <a:ext cx="509955" cy="55778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30626" y="1306278"/>
            <a:ext cx="2340429" cy="0"/>
          </a:xfrm>
          <a:prstGeom prst="line">
            <a:avLst/>
          </a:prstGeom>
          <a:ln w="57150">
            <a:solidFill>
              <a:srgbClr val="0081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86" y="678721"/>
            <a:ext cx="1087854" cy="10666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231" y="678721"/>
            <a:ext cx="4903335" cy="9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4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8" y="464890"/>
            <a:ext cx="694860" cy="71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41785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sing!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429" y="903449"/>
            <a:ext cx="497920" cy="523549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0" y="5472167"/>
            <a:ext cx="1230087" cy="1230087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E66E5231-6EAD-404D-B453-29994901BD7E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0F52E19-7DA8-4C52-B98F-8333F4D4E7D7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B8F7F0-FA61-4C9F-AAC5-D031DEDC2E45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22" name="Minus Sign 21">
              <a:extLst>
                <a:ext uri="{FF2B5EF4-FFF2-40B4-BE49-F238E27FC236}">
                  <a16:creationId xmlns:a16="http://schemas.microsoft.com/office/drawing/2014/main" id="{F4CB3298-6433-4E56-8903-8921C29D1AC0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Minus Sign 22">
              <a:extLst>
                <a:ext uri="{FF2B5EF4-FFF2-40B4-BE49-F238E27FC236}">
                  <a16:creationId xmlns:a16="http://schemas.microsoft.com/office/drawing/2014/main" id="{B86FDCDC-6859-4CF3-ABB6-190AC83940AD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Track 016">
            <a:hlinkClick r:id="" action="ppaction://media"/>
            <a:extLst>
              <a:ext uri="{FF2B5EF4-FFF2-40B4-BE49-F238E27FC236}">
                <a16:creationId xmlns:a16="http://schemas.microsoft.com/office/drawing/2014/main" id="{767CB4E0-3E07-42F0-AD68-AF923C1C6F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500" end="363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0024" y="-20164"/>
            <a:ext cx="487363" cy="487363"/>
          </a:xfrm>
          <a:prstGeom prst="rect">
            <a:avLst/>
          </a:prstGeom>
        </p:spPr>
      </p:pic>
      <p:pic>
        <p:nvPicPr>
          <p:cNvPr id="24" name="Track 016">
            <a:hlinkClick r:id="" action="ppaction://media"/>
            <a:extLst>
              <a:ext uri="{FF2B5EF4-FFF2-40B4-BE49-F238E27FC236}">
                <a16:creationId xmlns:a16="http://schemas.microsoft.com/office/drawing/2014/main" id="{0953AFD2-210E-4DF9-A722-A55924D4024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200" end="342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8816" y="464890"/>
            <a:ext cx="487363" cy="487363"/>
          </a:xfrm>
          <a:prstGeom prst="rect">
            <a:avLst/>
          </a:prstGeom>
        </p:spPr>
      </p:pic>
      <p:pic>
        <p:nvPicPr>
          <p:cNvPr id="25" name="Track 016">
            <a:hlinkClick r:id="" action="ppaction://media"/>
            <a:extLst>
              <a:ext uri="{FF2B5EF4-FFF2-40B4-BE49-F238E27FC236}">
                <a16:creationId xmlns:a16="http://schemas.microsoft.com/office/drawing/2014/main" id="{01E73C5B-E9D9-4B43-A56E-06B84AF7E4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300" end="320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8815" y="952253"/>
            <a:ext cx="487363" cy="487363"/>
          </a:xfrm>
          <a:prstGeom prst="rect">
            <a:avLst/>
          </a:prstGeom>
        </p:spPr>
      </p:pic>
      <p:pic>
        <p:nvPicPr>
          <p:cNvPr id="26" name="Track 016">
            <a:hlinkClick r:id="" action="ppaction://media"/>
            <a:extLst>
              <a:ext uri="{FF2B5EF4-FFF2-40B4-BE49-F238E27FC236}">
                <a16:creationId xmlns:a16="http://schemas.microsoft.com/office/drawing/2014/main" id="{55D77A18-81A5-4EED-ABD1-F6A38C232DB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400" end="292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8815" y="1457121"/>
            <a:ext cx="487363" cy="487363"/>
          </a:xfrm>
          <a:prstGeom prst="rect">
            <a:avLst/>
          </a:prstGeom>
        </p:spPr>
      </p:pic>
      <p:pic>
        <p:nvPicPr>
          <p:cNvPr id="27" name="Track 016">
            <a:hlinkClick r:id="" action="ppaction://media"/>
            <a:extLst>
              <a:ext uri="{FF2B5EF4-FFF2-40B4-BE49-F238E27FC236}">
                <a16:creationId xmlns:a16="http://schemas.microsoft.com/office/drawing/2014/main" id="{76D2AC87-22EC-4131-B656-FDBD65DDBD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300" end="217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8814" y="1961989"/>
            <a:ext cx="487363" cy="487363"/>
          </a:xfrm>
          <a:prstGeom prst="rect">
            <a:avLst/>
          </a:prstGeom>
        </p:spPr>
      </p:pic>
      <p:pic>
        <p:nvPicPr>
          <p:cNvPr id="28" name="Track 016">
            <a:hlinkClick r:id="" action="ppaction://media"/>
            <a:extLst>
              <a:ext uri="{FF2B5EF4-FFF2-40B4-BE49-F238E27FC236}">
                <a16:creationId xmlns:a16="http://schemas.microsoft.com/office/drawing/2014/main" id="{EA21E362-416D-48EC-8204-58DEA69830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700" end="195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8305" y="2466857"/>
            <a:ext cx="487363" cy="487363"/>
          </a:xfrm>
          <a:prstGeom prst="rect">
            <a:avLst/>
          </a:prstGeom>
        </p:spPr>
      </p:pic>
      <p:pic>
        <p:nvPicPr>
          <p:cNvPr id="29" name="Track 016">
            <a:hlinkClick r:id="" action="ppaction://media"/>
            <a:extLst>
              <a:ext uri="{FF2B5EF4-FFF2-40B4-BE49-F238E27FC236}">
                <a16:creationId xmlns:a16="http://schemas.microsoft.com/office/drawing/2014/main" id="{0F2D9FC1-2AD1-4271-9495-136FD32840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900" end="172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8305" y="2941637"/>
            <a:ext cx="487363" cy="487363"/>
          </a:xfrm>
          <a:prstGeom prst="rect">
            <a:avLst/>
          </a:prstGeom>
        </p:spPr>
      </p:pic>
      <p:pic>
        <p:nvPicPr>
          <p:cNvPr id="30" name="Track 016">
            <a:hlinkClick r:id="" action="ppaction://media"/>
            <a:extLst>
              <a:ext uri="{FF2B5EF4-FFF2-40B4-BE49-F238E27FC236}">
                <a16:creationId xmlns:a16="http://schemas.microsoft.com/office/drawing/2014/main" id="{AF8B125C-2DEF-4C35-91B3-B8938C22BFC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00" end="15073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0023" y="3456779"/>
            <a:ext cx="487363" cy="487363"/>
          </a:xfrm>
          <a:prstGeom prst="rect">
            <a:avLst/>
          </a:prstGeom>
        </p:spPr>
      </p:pic>
      <p:pic>
        <p:nvPicPr>
          <p:cNvPr id="32" name="Track 016">
            <a:hlinkClick r:id="" action="ppaction://media"/>
            <a:extLst>
              <a:ext uri="{FF2B5EF4-FFF2-40B4-BE49-F238E27FC236}">
                <a16:creationId xmlns:a16="http://schemas.microsoft.com/office/drawing/2014/main" id="{EAB537FE-99C8-4516-9D57-8B929FF0350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043" end="5560.90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82000" y="3958319"/>
            <a:ext cx="487363" cy="48736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771A6212-A0D5-42F1-8718-5B8D7D2341D0}"/>
              </a:ext>
            </a:extLst>
          </p:cNvPr>
          <p:cNvSpPr txBox="1"/>
          <p:nvPr/>
        </p:nvSpPr>
        <p:spPr>
          <a:xfrm>
            <a:off x="551668" y="140839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aturday.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D88A6B-E749-44AD-943E-68258222E67A}"/>
              </a:ext>
            </a:extLst>
          </p:cNvPr>
          <p:cNvSpPr txBox="1"/>
          <p:nvPr/>
        </p:nvSpPr>
        <p:spPr>
          <a:xfrm>
            <a:off x="549398" y="2930421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ail!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606432E-3EA6-45F4-A669-F394F9C40030}"/>
              </a:ext>
            </a:extLst>
          </p:cNvPr>
          <p:cNvSpPr txBox="1"/>
          <p:nvPr/>
        </p:nvSpPr>
        <p:spPr>
          <a:xfrm>
            <a:off x="551668" y="1894691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371472C-0DC1-44AD-AA61-2083C82D0CC2}"/>
              </a:ext>
            </a:extLst>
          </p:cNvPr>
          <p:cNvSpPr txBox="1"/>
          <p:nvPr/>
        </p:nvSpPr>
        <p:spPr>
          <a:xfrm>
            <a:off x="547353" y="2416079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D1AA920-3FE7-475C-B881-FBBCABAF1C8E}"/>
              </a:ext>
            </a:extLst>
          </p:cNvPr>
          <p:cNvSpPr txBox="1"/>
          <p:nvPr/>
        </p:nvSpPr>
        <p:spPr>
          <a:xfrm>
            <a:off x="551668" y="3603459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unday.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C0FD344-C9F2-43AF-B9E6-1B974BA2B60B}"/>
              </a:ext>
            </a:extLst>
          </p:cNvPr>
          <p:cNvSpPr txBox="1"/>
          <p:nvPr/>
        </p:nvSpPr>
        <p:spPr>
          <a:xfrm>
            <a:off x="564162" y="4096715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FF652B8-3537-4C34-8D94-DDB462D5D756}"/>
              </a:ext>
            </a:extLst>
          </p:cNvPr>
          <p:cNvSpPr txBox="1"/>
          <p:nvPr/>
        </p:nvSpPr>
        <p:spPr>
          <a:xfrm>
            <a:off x="551668" y="140436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aturday.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0CF638-7B08-446F-B2E0-58DEA928FFD3}"/>
              </a:ext>
            </a:extLst>
          </p:cNvPr>
          <p:cNvSpPr txBox="1"/>
          <p:nvPr/>
        </p:nvSpPr>
        <p:spPr>
          <a:xfrm>
            <a:off x="549398" y="293110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ail!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92CEBE-3BCC-4657-B8D3-4765F90FCABC}"/>
              </a:ext>
            </a:extLst>
          </p:cNvPr>
          <p:cNvSpPr txBox="1"/>
          <p:nvPr/>
        </p:nvSpPr>
        <p:spPr>
          <a:xfrm>
            <a:off x="551668" y="1895875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E93550-5C03-4A15-AEF3-BFD92124D12E}"/>
              </a:ext>
            </a:extLst>
          </p:cNvPr>
          <p:cNvSpPr txBox="1"/>
          <p:nvPr/>
        </p:nvSpPr>
        <p:spPr>
          <a:xfrm>
            <a:off x="548488" y="2419116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FE6E81-0D80-404F-9F6D-DBD8820E708A}"/>
              </a:ext>
            </a:extLst>
          </p:cNvPr>
          <p:cNvSpPr txBox="1"/>
          <p:nvPr/>
        </p:nvSpPr>
        <p:spPr>
          <a:xfrm>
            <a:off x="551668" y="360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unday.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CEEA452-D627-4C52-8AE5-DCF3EA5E7DDD}"/>
              </a:ext>
            </a:extLst>
          </p:cNvPr>
          <p:cNvSpPr txBox="1"/>
          <p:nvPr/>
        </p:nvSpPr>
        <p:spPr>
          <a:xfrm>
            <a:off x="564162" y="4094096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D05025F-07C5-4CBF-9678-EEA1FB9500F7}"/>
              </a:ext>
            </a:extLst>
          </p:cNvPr>
          <p:cNvSpPr txBox="1"/>
          <p:nvPr/>
        </p:nvSpPr>
        <p:spPr>
          <a:xfrm>
            <a:off x="551668" y="1405762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aturday.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C156085-9857-4480-91FA-025084E23C06}"/>
              </a:ext>
            </a:extLst>
          </p:cNvPr>
          <p:cNvSpPr txBox="1"/>
          <p:nvPr/>
        </p:nvSpPr>
        <p:spPr>
          <a:xfrm>
            <a:off x="551668" y="1897332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C65ACF0-FD3F-42F9-9138-5DAD40A2E066}"/>
              </a:ext>
            </a:extLst>
          </p:cNvPr>
          <p:cNvSpPr txBox="1"/>
          <p:nvPr/>
        </p:nvSpPr>
        <p:spPr>
          <a:xfrm>
            <a:off x="547353" y="2416925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8A134C0-82BF-4DEB-86B9-11D88559968F}"/>
              </a:ext>
            </a:extLst>
          </p:cNvPr>
          <p:cNvSpPr txBox="1"/>
          <p:nvPr/>
        </p:nvSpPr>
        <p:spPr>
          <a:xfrm>
            <a:off x="549398" y="293097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ail!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BFBC167-915B-4624-B98F-3FE82A56CFB2}"/>
              </a:ext>
            </a:extLst>
          </p:cNvPr>
          <p:cNvSpPr txBox="1"/>
          <p:nvPr/>
        </p:nvSpPr>
        <p:spPr>
          <a:xfrm>
            <a:off x="551668" y="360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unday.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71819C9-2E93-44A0-A765-AF809B6C5C22}"/>
              </a:ext>
            </a:extLst>
          </p:cNvPr>
          <p:cNvSpPr txBox="1"/>
          <p:nvPr/>
        </p:nvSpPr>
        <p:spPr>
          <a:xfrm>
            <a:off x="551668" y="1892310"/>
            <a:ext cx="301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7775973-0FE9-4BB5-AC1E-B7C2E3462B4F}"/>
              </a:ext>
            </a:extLst>
          </p:cNvPr>
          <p:cNvSpPr txBox="1"/>
          <p:nvPr/>
        </p:nvSpPr>
        <p:spPr>
          <a:xfrm>
            <a:off x="564162" y="4096715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77FD30-1402-4FEB-B564-8664B0C0F2D6}"/>
              </a:ext>
            </a:extLst>
          </p:cNvPr>
          <p:cNvSpPr txBox="1"/>
          <p:nvPr/>
        </p:nvSpPr>
        <p:spPr>
          <a:xfrm>
            <a:off x="551668" y="140735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aturday.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D1B8AF6-19D6-422E-B726-8FC302252C60}"/>
              </a:ext>
            </a:extLst>
          </p:cNvPr>
          <p:cNvSpPr txBox="1"/>
          <p:nvPr/>
        </p:nvSpPr>
        <p:spPr>
          <a:xfrm>
            <a:off x="556780" y="293097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ail!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3DA5DA4-6CF4-4229-B550-3D266874C98D}"/>
              </a:ext>
            </a:extLst>
          </p:cNvPr>
          <p:cNvSpPr txBox="1"/>
          <p:nvPr/>
        </p:nvSpPr>
        <p:spPr>
          <a:xfrm>
            <a:off x="545308" y="2417478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6C493AB-EB9A-45F8-9AE7-93EDA9CE47CC}"/>
              </a:ext>
            </a:extLst>
          </p:cNvPr>
          <p:cNvSpPr txBox="1"/>
          <p:nvPr/>
        </p:nvSpPr>
        <p:spPr>
          <a:xfrm>
            <a:off x="551668" y="36043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</a:t>
            </a:r>
            <a:r>
              <a:rPr lang="en-US" sz="2800" dirty="0">
                <a:solidFill>
                  <a:srgbClr val="DA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unday.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50E0BBC-C48A-4481-926A-D8D47E312E7C}"/>
              </a:ext>
            </a:extLst>
          </p:cNvPr>
          <p:cNvSpPr txBox="1"/>
          <p:nvPr/>
        </p:nvSpPr>
        <p:spPr>
          <a:xfrm>
            <a:off x="564162" y="4097062"/>
            <a:ext cx="310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It’s a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unny day.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E98D47-18C9-466F-AED8-2719E5A9B3F4}"/>
              </a:ext>
            </a:extLst>
          </p:cNvPr>
          <p:cNvSpPr txBox="1"/>
          <p:nvPr/>
        </p:nvSpPr>
        <p:spPr>
          <a:xfrm>
            <a:off x="548640" y="4617477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57D9FB8-2261-4700-BF5A-39994A94567F}"/>
              </a:ext>
            </a:extLst>
          </p:cNvPr>
          <p:cNvSpPr txBox="1"/>
          <p:nvPr/>
        </p:nvSpPr>
        <p:spPr>
          <a:xfrm>
            <a:off x="551668" y="4614700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6D3DE33-4E8B-475D-BCD2-54BE7CC7AF58}"/>
              </a:ext>
            </a:extLst>
          </p:cNvPr>
          <p:cNvSpPr txBox="1"/>
          <p:nvPr/>
        </p:nvSpPr>
        <p:spPr>
          <a:xfrm>
            <a:off x="547353" y="4616445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E1B0FC8-D2BD-404F-AB00-EBCE575E71AF}"/>
              </a:ext>
            </a:extLst>
          </p:cNvPr>
          <p:cNvSpPr txBox="1"/>
          <p:nvPr/>
        </p:nvSpPr>
        <p:spPr>
          <a:xfrm>
            <a:off x="547353" y="4616382"/>
            <a:ext cx="384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We’re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easide.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033FC3-9B1E-4649-A0DC-6FF27AAB0CE3}"/>
              </a:ext>
            </a:extLst>
          </p:cNvPr>
          <p:cNvSpPr txBox="1"/>
          <p:nvPr/>
        </p:nvSpPr>
        <p:spPr>
          <a:xfrm>
            <a:off x="564162" y="5100849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and!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087D7EC-4953-4FEE-A057-07A3F806DA84}"/>
              </a:ext>
            </a:extLst>
          </p:cNvPr>
          <p:cNvSpPr txBox="1"/>
          <p:nvPr/>
        </p:nvSpPr>
        <p:spPr>
          <a:xfrm>
            <a:off x="564162" y="509811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and!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49F6976-F1D5-43F0-B6D7-02F571EB75B2}"/>
              </a:ext>
            </a:extLst>
          </p:cNvPr>
          <p:cNvSpPr txBox="1"/>
          <p:nvPr/>
        </p:nvSpPr>
        <p:spPr>
          <a:xfrm>
            <a:off x="564162" y="509807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2800" dirty="0">
                <a:latin typeface="Comic Sans MS" panose="030F0702030302020204" pitchFamily="66" charset="0"/>
              </a:rPr>
              <a:t>and!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AE8A34C-BE64-46B5-A558-9B3882027470}"/>
              </a:ext>
            </a:extLst>
          </p:cNvPr>
          <p:cNvSpPr txBox="1"/>
          <p:nvPr/>
        </p:nvSpPr>
        <p:spPr>
          <a:xfrm>
            <a:off x="564162" y="5096863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28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and!</a:t>
            </a:r>
          </a:p>
        </p:txBody>
      </p:sp>
    </p:spTree>
    <p:extLst>
      <p:ext uri="{BB962C8B-B14F-4D97-AF65-F5344CB8AC3E}">
        <p14:creationId xmlns:p14="http://schemas.microsoft.com/office/powerpoint/2010/main" val="22728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79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iterate type="wd">
                                    <p:tmAbs val="4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925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193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2175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375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2550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97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21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2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29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9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25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23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3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40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4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5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6" grpId="2"/>
      <p:bldP spid="86" grpId="3"/>
      <p:bldP spid="87" grpId="0"/>
      <p:bldP spid="87" grpId="1"/>
      <p:bldP spid="88" grpId="0"/>
      <p:bldP spid="88" grpId="1"/>
      <p:bldP spid="88" grpId="2"/>
      <p:bldP spid="88" grpId="3"/>
      <p:bldP spid="89" grpId="0"/>
      <p:bldP spid="89" grpId="1"/>
      <p:bldP spid="89" grpId="2"/>
      <p:bldP spid="89" grpId="3"/>
      <p:bldP spid="90" grpId="0"/>
      <p:bldP spid="90" grpId="1"/>
      <p:bldP spid="90" grpId="2"/>
      <p:bldP spid="90" grpId="3"/>
      <p:bldP spid="91" grpId="0"/>
      <p:bldP spid="91" grpId="1"/>
      <p:bldP spid="91" grpId="2"/>
      <p:bldP spid="91" grpId="3"/>
      <p:bldP spid="92" grpId="0"/>
      <p:bldP spid="92" grpId="1"/>
      <p:bldP spid="92" grpId="2"/>
      <p:bldP spid="92" grpId="3"/>
      <p:bldP spid="94" grpId="0"/>
      <p:bldP spid="94" grpId="1"/>
      <p:bldP spid="95" grpId="0"/>
      <p:bldP spid="95" grpId="1"/>
      <p:bldP spid="96" grpId="0"/>
      <p:bldP spid="96" grpId="1"/>
      <p:bldP spid="96" grpId="2"/>
      <p:bldP spid="96" grpId="3"/>
      <p:bldP spid="98" grpId="0"/>
      <p:bldP spid="98" grpId="1"/>
      <p:bldP spid="99" grpId="0"/>
      <p:bldP spid="99" grpId="1"/>
      <p:bldP spid="100" grpId="0"/>
      <p:bldP spid="100" grpId="1"/>
      <p:bldP spid="100" grpId="2"/>
      <p:bldP spid="10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585832" y="489857"/>
            <a:ext cx="7972335" cy="5649686"/>
          </a:xfrm>
          <a:prstGeom prst="irregularSeal1">
            <a:avLst/>
          </a:prstGeom>
          <a:solidFill>
            <a:srgbClr val="008177"/>
          </a:solidFill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5997" y="2677887"/>
            <a:ext cx="433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Comic Sans MS" panose="030F0702030302020204" pitchFamily="66" charset="0"/>
              </a:rPr>
              <a:t>Warm-up </a:t>
            </a: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5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5BE71B-ED10-4EE9-998A-F142BD49B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8359">
            <a:off x="-441272" y="2746343"/>
            <a:ext cx="3753420" cy="35952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5137959" y="2256607"/>
            <a:ext cx="1183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I’m</a:t>
            </a:r>
          </a:p>
          <a:p>
            <a:endParaRPr lang="en-US" sz="3600" dirty="0"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661" y="-36576"/>
            <a:ext cx="3001339" cy="369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 rot="21072320">
            <a:off x="597948" y="1559138"/>
            <a:ext cx="4636312" cy="1434773"/>
          </a:xfrm>
          <a:prstGeom prst="wedgeEllipseCallout">
            <a:avLst>
              <a:gd name="adj1" fmla="val -26765"/>
              <a:gd name="adj2" fmla="val 1036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Who </a:t>
            </a:r>
            <a:r>
              <a:rPr lang="en-US" sz="4000" b="1" dirty="0" smtClean="0">
                <a:solidFill>
                  <a:schemeClr val="tx1"/>
                </a:solidFill>
              </a:rPr>
              <a:t>are you ?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 rot="21072320">
            <a:off x="2729878" y="3499905"/>
            <a:ext cx="5484173" cy="1434773"/>
          </a:xfrm>
          <a:prstGeom prst="wedgeEllipseCallout">
            <a:avLst>
              <a:gd name="adj1" fmla="val -65867"/>
              <a:gd name="adj2" fmla="val -14074"/>
            </a:avLst>
          </a:prstGeom>
          <a:solidFill>
            <a:srgbClr val="F3C3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Let’s </a:t>
            </a:r>
            <a:r>
              <a:rPr lang="en-US" sz="4000" b="1" dirty="0" smtClean="0">
                <a:solidFill>
                  <a:schemeClr val="tx1"/>
                </a:solidFill>
              </a:rPr>
              <a:t>look at Bill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6" y="489265"/>
            <a:ext cx="722564" cy="730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74443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936108"/>
            <a:ext cx="950039" cy="512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3" y="1121040"/>
            <a:ext cx="6346371" cy="257363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2563" y="2480884"/>
            <a:ext cx="8163654" cy="3652161"/>
          </a:xfrm>
          <a:prstGeom prst="rect">
            <a:avLst/>
          </a:prstGeom>
        </p:spPr>
      </p:pic>
      <p:pic>
        <p:nvPicPr>
          <p:cNvPr id="10" name="Track 015">
            <a:hlinkClick r:id="" action="ppaction://media"/>
            <a:extLst>
              <a:ext uri="{FF2B5EF4-FFF2-40B4-BE49-F238E27FC236}">
                <a16:creationId xmlns:a16="http://schemas.microsoft.com/office/drawing/2014/main" id="{4F437DD5-C8C6-4004-A32F-D1C7EE3F04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43" end="2944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7452" y="-12920"/>
            <a:ext cx="487363" cy="4873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08A32B-4180-44AD-8E9F-BAAA095FD7D1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EAE7F73-C8BB-4B00-874C-65685ADC8961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BD0BA3-129E-44C4-ADEC-F8865C6DE8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15" name="Minus Sign 14">
              <a:extLst>
                <a:ext uri="{FF2B5EF4-FFF2-40B4-BE49-F238E27FC236}">
                  <a16:creationId xmlns:a16="http://schemas.microsoft.com/office/drawing/2014/main" id="{9AEA4063-AEA0-4015-83E4-B0C9C57DFD1D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83A2923B-683D-4373-B739-15541E531908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A7AB84-CE70-4E4F-BAEA-7025D1FC15C4}"/>
              </a:ext>
            </a:extLst>
          </p:cNvPr>
          <p:cNvSpPr txBox="1"/>
          <p:nvPr/>
        </p:nvSpPr>
        <p:spPr>
          <a:xfrm>
            <a:off x="3780273" y="1669144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46C28-77D9-4F60-B85A-4D2BDF06E76F}"/>
              </a:ext>
            </a:extLst>
          </p:cNvPr>
          <p:cNvSpPr txBox="1"/>
          <p:nvPr/>
        </p:nvSpPr>
        <p:spPr>
          <a:xfrm>
            <a:off x="3780273" y="1669827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904EE-F152-44A9-99EF-68FA19135983}"/>
              </a:ext>
            </a:extLst>
          </p:cNvPr>
          <p:cNvSpPr txBox="1"/>
          <p:nvPr/>
        </p:nvSpPr>
        <p:spPr>
          <a:xfrm>
            <a:off x="3780273" y="1669693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3780273" y="1669672"/>
            <a:ext cx="5483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</a:t>
            </a:r>
            <a:r>
              <a:rPr lang="en-US" sz="3600" dirty="0" smtClean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!</a:t>
            </a:r>
          </a:p>
          <a:p>
            <a:endParaRPr lang="en-US" sz="3600" dirty="0">
              <a:solidFill>
                <a:srgbClr val="008DCF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85E199-70C1-4E01-B98B-1E11D1A77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40" y="2604677"/>
            <a:ext cx="2578558" cy="3090568"/>
          </a:xfrm>
          <a:prstGeom prst="rect">
            <a:avLst/>
          </a:prstGeom>
        </p:spPr>
      </p:pic>
      <p:pic>
        <p:nvPicPr>
          <p:cNvPr id="24" name="Track 015">
            <a:hlinkClick r:id="" action="ppaction://media"/>
            <a:extLst>
              <a:ext uri="{FF2B5EF4-FFF2-40B4-BE49-F238E27FC236}">
                <a16:creationId xmlns:a16="http://schemas.microsoft.com/office/drawing/2014/main" id="{490154E2-5C19-4E90-A05F-8333141751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43" end="2944.12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87452" y="610947"/>
            <a:ext cx="487363" cy="487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5BE71B-ED10-4EE9-998A-F142BD49B2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4" y="2354551"/>
            <a:ext cx="3753420" cy="35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7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19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7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19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8" grpId="0"/>
      <p:bldP spid="18" grpId="1"/>
      <p:bldP spid="19" grpId="0"/>
      <p:bldP spid="19" grpId="1"/>
      <p:bldP spid="20" grpId="0"/>
      <p:bldP spid="20" grpId="1"/>
      <p:bldP spid="20" grpId="2"/>
      <p:bldP spid="2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6" y="489265"/>
            <a:ext cx="722564" cy="730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74443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936108"/>
            <a:ext cx="950039" cy="512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3" y="1121040"/>
            <a:ext cx="6346371" cy="257363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  <p:pic>
        <p:nvPicPr>
          <p:cNvPr id="10" name="Track 015">
            <a:hlinkClick r:id="" action="ppaction://media"/>
            <a:extLst>
              <a:ext uri="{FF2B5EF4-FFF2-40B4-BE49-F238E27FC236}">
                <a16:creationId xmlns:a16="http://schemas.microsoft.com/office/drawing/2014/main" id="{4F437DD5-C8C6-4004-A32F-D1C7EE3F04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43" end="2944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7452" y="-12920"/>
            <a:ext cx="487363" cy="4873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08A32B-4180-44AD-8E9F-BAAA095FD7D1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EAE7F73-C8BB-4B00-874C-65685ADC8961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BD0BA3-129E-44C4-ADEC-F8865C6DE8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15" name="Minus Sign 14">
              <a:extLst>
                <a:ext uri="{FF2B5EF4-FFF2-40B4-BE49-F238E27FC236}">
                  <a16:creationId xmlns:a16="http://schemas.microsoft.com/office/drawing/2014/main" id="{9AEA4063-AEA0-4015-83E4-B0C9C57DFD1D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83A2923B-683D-4373-B739-15541E531908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A7AB84-CE70-4E4F-BAEA-7025D1FC15C4}"/>
              </a:ext>
            </a:extLst>
          </p:cNvPr>
          <p:cNvSpPr txBox="1"/>
          <p:nvPr/>
        </p:nvSpPr>
        <p:spPr>
          <a:xfrm>
            <a:off x="3780273" y="1669144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46C28-77D9-4F60-B85A-4D2BDF06E76F}"/>
              </a:ext>
            </a:extLst>
          </p:cNvPr>
          <p:cNvSpPr txBox="1"/>
          <p:nvPr/>
        </p:nvSpPr>
        <p:spPr>
          <a:xfrm>
            <a:off x="3780273" y="1669827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904EE-F152-44A9-99EF-68FA19135983}"/>
              </a:ext>
            </a:extLst>
          </p:cNvPr>
          <p:cNvSpPr txBox="1"/>
          <p:nvPr/>
        </p:nvSpPr>
        <p:spPr>
          <a:xfrm>
            <a:off x="3780273" y="1669693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>
                <a:latin typeface="Comic Sans MS" panose="030F0702030302020204" pitchFamily="66" charset="0"/>
              </a:rPr>
              <a:t>ea!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85E199-70C1-4E01-B98B-1E11D1A778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40" y="2604677"/>
            <a:ext cx="2578558" cy="3090568"/>
          </a:xfrm>
          <a:prstGeom prst="rect">
            <a:avLst/>
          </a:prstGeom>
        </p:spPr>
      </p:pic>
      <p:pic>
        <p:nvPicPr>
          <p:cNvPr id="24" name="Track 015">
            <a:hlinkClick r:id="" action="ppaction://media"/>
            <a:extLst>
              <a:ext uri="{FF2B5EF4-FFF2-40B4-BE49-F238E27FC236}">
                <a16:creationId xmlns:a16="http://schemas.microsoft.com/office/drawing/2014/main" id="{490154E2-5C19-4E90-A05F-8333141751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43" end="2944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7452" y="610947"/>
            <a:ext cx="487363" cy="487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5BE71B-ED10-4EE9-998A-F142BD49B2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4" y="2354551"/>
            <a:ext cx="3753420" cy="3595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75839" y="1669144"/>
            <a:ext cx="1210962" cy="60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sand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BEB787D-67F4-4FF6-918F-0604EDBB6206}"/>
              </a:ext>
            </a:extLst>
          </p:cNvPr>
          <p:cNvGrpSpPr/>
          <p:nvPr/>
        </p:nvGrpSpPr>
        <p:grpSpPr>
          <a:xfrm>
            <a:off x="4892039" y="2423557"/>
            <a:ext cx="4004825" cy="3443350"/>
            <a:chOff x="6039229" y="2010312"/>
            <a:chExt cx="2774738" cy="345905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200">
              <a:off x="6039229" y="2010312"/>
              <a:ext cx="2774738" cy="3459052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23201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98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19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7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19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6" y="489265"/>
            <a:ext cx="722564" cy="730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74443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Listen and repeat.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3" y="936108"/>
            <a:ext cx="950039" cy="512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13" y="1121040"/>
            <a:ext cx="6346371" cy="257363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  <p:pic>
        <p:nvPicPr>
          <p:cNvPr id="10" name="Track 015">
            <a:hlinkClick r:id="" action="ppaction://media"/>
            <a:extLst>
              <a:ext uri="{FF2B5EF4-FFF2-40B4-BE49-F238E27FC236}">
                <a16:creationId xmlns:a16="http://schemas.microsoft.com/office/drawing/2014/main" id="{4F437DD5-C8C6-4004-A32F-D1C7EE3F04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43" end="2944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7452" y="-12920"/>
            <a:ext cx="487363" cy="48736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B08A32B-4180-44AD-8E9F-BAAA095FD7D1}"/>
              </a:ext>
            </a:extLst>
          </p:cNvPr>
          <p:cNvSpPr/>
          <p:nvPr/>
        </p:nvSpPr>
        <p:spPr>
          <a:xfrm>
            <a:off x="4251960" y="6057899"/>
            <a:ext cx="640080" cy="640080"/>
          </a:xfrm>
          <a:prstGeom prst="ellipse">
            <a:avLst/>
          </a:prstGeom>
          <a:noFill/>
          <a:ln>
            <a:solidFill>
              <a:srgbClr val="0081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EAE7F73-C8BB-4B00-874C-65685ADC8961}"/>
              </a:ext>
            </a:extLst>
          </p:cNvPr>
          <p:cNvSpPr/>
          <p:nvPr/>
        </p:nvSpPr>
        <p:spPr>
          <a:xfrm rot="5400000">
            <a:off x="4436795" y="6221595"/>
            <a:ext cx="365760" cy="338953"/>
          </a:xfrm>
          <a:prstGeom prst="triangle">
            <a:avLst/>
          </a:prstGeom>
          <a:solidFill>
            <a:srgbClr val="008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BD0BA3-129E-44C4-ADEC-F8865C6DE8B8}"/>
              </a:ext>
            </a:extLst>
          </p:cNvPr>
          <p:cNvGrpSpPr/>
          <p:nvPr/>
        </p:nvGrpSpPr>
        <p:grpSpPr>
          <a:xfrm rot="5400000">
            <a:off x="4363177" y="6203199"/>
            <a:ext cx="417647" cy="349480"/>
            <a:chOff x="4333009" y="4935682"/>
            <a:chExt cx="417647" cy="349480"/>
          </a:xfrm>
        </p:grpSpPr>
        <p:sp>
          <p:nvSpPr>
            <p:cNvPr id="15" name="Minus Sign 14">
              <a:extLst>
                <a:ext uri="{FF2B5EF4-FFF2-40B4-BE49-F238E27FC236}">
                  <a16:creationId xmlns:a16="http://schemas.microsoft.com/office/drawing/2014/main" id="{9AEA4063-AEA0-4015-83E4-B0C9C57DFD1D}"/>
                </a:ext>
              </a:extLst>
            </p:cNvPr>
            <p:cNvSpPr/>
            <p:nvPr/>
          </p:nvSpPr>
          <p:spPr>
            <a:xfrm>
              <a:off x="4333009" y="493568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inus Sign 15">
              <a:extLst>
                <a:ext uri="{FF2B5EF4-FFF2-40B4-BE49-F238E27FC236}">
                  <a16:creationId xmlns:a16="http://schemas.microsoft.com/office/drawing/2014/main" id="{83A2923B-683D-4373-B739-15541E531908}"/>
                </a:ext>
              </a:extLst>
            </p:cNvPr>
            <p:cNvSpPr/>
            <p:nvPr/>
          </p:nvSpPr>
          <p:spPr>
            <a:xfrm>
              <a:off x="4333009" y="5056562"/>
              <a:ext cx="417647" cy="228600"/>
            </a:xfrm>
            <a:prstGeom prst="mathMinus">
              <a:avLst/>
            </a:prstGeom>
            <a:solidFill>
              <a:srgbClr val="008177"/>
            </a:solidFill>
            <a:ln>
              <a:solidFill>
                <a:srgbClr val="0081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5A7AB84-CE70-4E4F-BAEA-7025D1FC15C4}"/>
              </a:ext>
            </a:extLst>
          </p:cNvPr>
          <p:cNvSpPr txBox="1"/>
          <p:nvPr/>
        </p:nvSpPr>
        <p:spPr>
          <a:xfrm>
            <a:off x="3780273" y="1669144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A46C28-77D9-4F60-B85A-4D2BDF06E76F}"/>
              </a:ext>
            </a:extLst>
          </p:cNvPr>
          <p:cNvSpPr txBox="1"/>
          <p:nvPr/>
        </p:nvSpPr>
        <p:spPr>
          <a:xfrm>
            <a:off x="3780273" y="1669827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</a:t>
            </a:r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ea!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B904EE-F152-44A9-99EF-68FA19135983}"/>
              </a:ext>
            </a:extLst>
          </p:cNvPr>
          <p:cNvSpPr txBox="1"/>
          <p:nvPr/>
        </p:nvSpPr>
        <p:spPr>
          <a:xfrm>
            <a:off x="3780273" y="1669693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</a:t>
            </a:r>
            <a:r>
              <a:rPr lang="en-US" sz="3600" dirty="0">
                <a:latin typeface="Comic Sans MS" panose="030F0702030302020204" pitchFamily="66" charset="0"/>
              </a:rPr>
              <a:t>ea!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E85E199-70C1-4E01-B98B-1E11D1A778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440" y="2604677"/>
            <a:ext cx="2578558" cy="3090568"/>
          </a:xfrm>
          <a:prstGeom prst="rect">
            <a:avLst/>
          </a:prstGeom>
        </p:spPr>
      </p:pic>
      <p:pic>
        <p:nvPicPr>
          <p:cNvPr id="24" name="Track 015">
            <a:hlinkClick r:id="" action="ppaction://media"/>
            <a:extLst>
              <a:ext uri="{FF2B5EF4-FFF2-40B4-BE49-F238E27FC236}">
                <a16:creationId xmlns:a16="http://schemas.microsoft.com/office/drawing/2014/main" id="{490154E2-5C19-4E90-A05F-83331417512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843" end="2944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87452" y="610947"/>
            <a:ext cx="487363" cy="4873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55BE71B-ED10-4EE9-998A-F142BD49B2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4" y="2354551"/>
            <a:ext cx="3753420" cy="359526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75839" y="1669144"/>
            <a:ext cx="1210962" cy="602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sand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19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71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19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7" y="464891"/>
            <a:ext cx="714162" cy="714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1896" y="441786"/>
            <a:ext cx="30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talk.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40" y="903450"/>
            <a:ext cx="553899" cy="5235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0102592-8726-46F5-BB04-80C7C072785F}"/>
              </a:ext>
            </a:extLst>
          </p:cNvPr>
          <p:cNvGrpSpPr/>
          <p:nvPr/>
        </p:nvGrpSpPr>
        <p:grpSpPr>
          <a:xfrm>
            <a:off x="0" y="2987575"/>
            <a:ext cx="3055637" cy="2439191"/>
            <a:chOff x="0" y="2987575"/>
            <a:chExt cx="3055637" cy="24391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87575"/>
              <a:ext cx="3055637" cy="17962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23665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495835-B77A-4000-9CC4-03B7334BC899}"/>
              </a:ext>
            </a:extLst>
          </p:cNvPr>
          <p:cNvGrpSpPr/>
          <p:nvPr/>
        </p:nvGrpSpPr>
        <p:grpSpPr>
          <a:xfrm>
            <a:off x="3558443" y="2698307"/>
            <a:ext cx="2211250" cy="2728459"/>
            <a:chOff x="3558443" y="2698307"/>
            <a:chExt cx="2211250" cy="27284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443" y="2698307"/>
              <a:ext cx="2211250" cy="228066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245981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EB787D-67F4-4FF6-918F-0604EDBB6206}"/>
              </a:ext>
            </a:extLst>
          </p:cNvPr>
          <p:cNvGrpSpPr/>
          <p:nvPr/>
        </p:nvGrpSpPr>
        <p:grpSpPr>
          <a:xfrm>
            <a:off x="6039229" y="2010312"/>
            <a:ext cx="2774738" cy="3459052"/>
            <a:chOff x="6039229" y="2010312"/>
            <a:chExt cx="2774738" cy="34590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200">
              <a:off x="6039229" y="2010312"/>
              <a:ext cx="2774738" cy="345905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23201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pic>
        <p:nvPicPr>
          <p:cNvPr id="17" name="Picture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51" y="5312227"/>
            <a:ext cx="1230087" cy="123008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77940" y="2256565"/>
            <a:ext cx="370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D86"/>
                </a:solidFill>
                <a:latin typeface="Comic Sans MS" panose="030F0702030302020204" pitchFamily="66" charset="0"/>
              </a:rPr>
              <a:t>Sand         </a:t>
            </a:r>
            <a:endParaRPr lang="en-US" sz="28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59721" y="2636846"/>
            <a:ext cx="370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D86"/>
                </a:solidFill>
                <a:latin typeface="Comic Sans MS" panose="030F0702030302020204" pitchFamily="66" charset="0"/>
              </a:rPr>
              <a:t>Sea        </a:t>
            </a:r>
            <a:endParaRPr lang="en-US" sz="28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3798" y="2603213"/>
            <a:ext cx="3700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D86"/>
                </a:solidFill>
                <a:latin typeface="Comic Sans MS" panose="030F0702030302020204" pitchFamily="66" charset="0"/>
              </a:rPr>
              <a:t>Sail         </a:t>
            </a:r>
            <a:endParaRPr lang="en-US" sz="2800" dirty="0">
              <a:solidFill>
                <a:srgbClr val="002D86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2057979" y="1219277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sea</a:t>
            </a:r>
            <a:r>
              <a:rPr lang="en-US" sz="3600" dirty="0" smtClean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!</a:t>
            </a:r>
            <a:endParaRPr lang="en-US" sz="3600" dirty="0" smtClean="0">
              <a:solidFill>
                <a:srgbClr val="008DCF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1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25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3" grpId="2"/>
      <p:bldP spid="23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02592-8726-46F5-BB04-80C7C072785F}"/>
              </a:ext>
            </a:extLst>
          </p:cNvPr>
          <p:cNvGrpSpPr/>
          <p:nvPr/>
        </p:nvGrpSpPr>
        <p:grpSpPr>
          <a:xfrm>
            <a:off x="5123080" y="-84511"/>
            <a:ext cx="3055637" cy="1778385"/>
            <a:chOff x="0" y="2987575"/>
            <a:chExt cx="3055637" cy="24391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87575"/>
              <a:ext cx="3055637" cy="17962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23665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495835-B77A-4000-9CC4-03B7334BC899}"/>
              </a:ext>
            </a:extLst>
          </p:cNvPr>
          <p:cNvGrpSpPr/>
          <p:nvPr/>
        </p:nvGrpSpPr>
        <p:grpSpPr>
          <a:xfrm>
            <a:off x="5531054" y="976940"/>
            <a:ext cx="2211250" cy="2728459"/>
            <a:chOff x="3558443" y="2698307"/>
            <a:chExt cx="2211250" cy="27284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443" y="2698307"/>
              <a:ext cx="2211250" cy="228066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245981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EB787D-67F4-4FF6-918F-0604EDBB6206}"/>
              </a:ext>
            </a:extLst>
          </p:cNvPr>
          <p:cNvGrpSpPr/>
          <p:nvPr/>
        </p:nvGrpSpPr>
        <p:grpSpPr>
          <a:xfrm>
            <a:off x="5627942" y="2866520"/>
            <a:ext cx="2774738" cy="2345893"/>
            <a:chOff x="6039229" y="2010312"/>
            <a:chExt cx="2774738" cy="34590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200">
              <a:off x="6039229" y="2010312"/>
              <a:ext cx="2774738" cy="345905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23201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576626" y="258664"/>
            <a:ext cx="548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sea</a:t>
            </a:r>
            <a:r>
              <a:rPr lang="en-US" sz="3600" dirty="0" smtClean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!</a:t>
            </a:r>
          </a:p>
          <a:p>
            <a:pPr algn="ctr"/>
            <a:endParaRPr lang="en-US" sz="2800" i="1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734790" y="3705399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sand</a:t>
            </a:r>
            <a:endParaRPr lang="en-US" sz="3600" dirty="0" smtClean="0">
              <a:solidFill>
                <a:srgbClr val="008DCF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573024" y="2060447"/>
            <a:ext cx="548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sail</a:t>
            </a:r>
            <a:endParaRPr lang="en-US" sz="3600" dirty="0" smtClean="0">
              <a:solidFill>
                <a:srgbClr val="008DCF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438" y="4606565"/>
            <a:ext cx="1956285" cy="2227258"/>
          </a:xfrm>
          <a:prstGeom prst="roundRect">
            <a:avLst>
              <a:gd name="adj" fmla="val 16950"/>
            </a:avLst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358778" y="5269611"/>
            <a:ext cx="548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</a:t>
            </a:r>
            <a:r>
              <a:rPr lang="en-US" sz="3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Peter</a:t>
            </a:r>
            <a:endParaRPr lang="en-US" sz="3600" dirty="0" smtClean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102592-8726-46F5-BB04-80C7C072785F}"/>
              </a:ext>
            </a:extLst>
          </p:cNvPr>
          <p:cNvGrpSpPr/>
          <p:nvPr/>
        </p:nvGrpSpPr>
        <p:grpSpPr>
          <a:xfrm>
            <a:off x="5123080" y="-84511"/>
            <a:ext cx="3055637" cy="1778385"/>
            <a:chOff x="0" y="2987575"/>
            <a:chExt cx="3055637" cy="24391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87575"/>
              <a:ext cx="3055637" cy="179621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23665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495835-B77A-4000-9CC4-03B7334BC899}"/>
              </a:ext>
            </a:extLst>
          </p:cNvPr>
          <p:cNvGrpSpPr/>
          <p:nvPr/>
        </p:nvGrpSpPr>
        <p:grpSpPr>
          <a:xfrm>
            <a:off x="6895459" y="1723140"/>
            <a:ext cx="2211250" cy="2728459"/>
            <a:chOff x="3558443" y="2698307"/>
            <a:chExt cx="2211250" cy="27284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443" y="2698307"/>
              <a:ext cx="2211250" cy="2280662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4245981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EB787D-67F4-4FF6-918F-0604EDBB6206}"/>
              </a:ext>
            </a:extLst>
          </p:cNvPr>
          <p:cNvGrpSpPr/>
          <p:nvPr/>
        </p:nvGrpSpPr>
        <p:grpSpPr>
          <a:xfrm>
            <a:off x="5526260" y="4423680"/>
            <a:ext cx="2774738" cy="2345893"/>
            <a:chOff x="6039229" y="2010312"/>
            <a:chExt cx="2774738" cy="34590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3200">
              <a:off x="6039229" y="2010312"/>
              <a:ext cx="2774738" cy="345905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232010" y="4886969"/>
              <a:ext cx="553899" cy="539797"/>
            </a:xfrm>
            <a:prstGeom prst="ellipse">
              <a:avLst/>
            </a:prstGeom>
            <a:solidFill>
              <a:srgbClr val="EB9FC3"/>
            </a:solidFill>
            <a:ln>
              <a:solidFill>
                <a:srgbClr val="EB9F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51E5B7-15A2-4DC2-84E4-DE16EF187845}"/>
              </a:ext>
            </a:extLst>
          </p:cNvPr>
          <p:cNvSpPr txBox="1"/>
          <p:nvPr/>
        </p:nvSpPr>
        <p:spPr>
          <a:xfrm>
            <a:off x="47252" y="2739013"/>
            <a:ext cx="5201527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Let’s look at the </a:t>
            </a:r>
            <a:r>
              <a:rPr lang="en-US" sz="36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…………</a:t>
            </a:r>
            <a:r>
              <a:rPr lang="en-US" sz="3600" dirty="0" smtClean="0">
                <a:solidFill>
                  <a:srgbClr val="008DCF"/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!</a:t>
            </a:r>
            <a:endParaRPr lang="en-US" sz="3600" dirty="0" smtClean="0">
              <a:solidFill>
                <a:srgbClr val="008DCF"/>
              </a:solidFill>
              <a:effectLst>
                <a:glow rad="127000">
                  <a:schemeClr val="bg1"/>
                </a:glo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285212" y="1693874"/>
            <a:ext cx="969284" cy="158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20091945">
            <a:off x="4940403" y="1564547"/>
            <a:ext cx="1366710" cy="74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Sea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244892" y="3129337"/>
            <a:ext cx="1668737" cy="222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4892" y="3310082"/>
            <a:ext cx="765764" cy="151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 rot="2260964">
            <a:off x="5276370" y="3849410"/>
            <a:ext cx="1366710" cy="74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Sand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19710" y="2625803"/>
            <a:ext cx="1366710" cy="743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Sail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306</Words>
  <Application>Microsoft Office PowerPoint</Application>
  <PresentationFormat>On-screen Show (4:3)</PresentationFormat>
  <Paragraphs>79</Paragraphs>
  <Slides>10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95</cp:revision>
  <dcterms:created xsi:type="dcterms:W3CDTF">2020-12-03T01:35:36Z</dcterms:created>
  <dcterms:modified xsi:type="dcterms:W3CDTF">2023-11-03T09:40:57Z</dcterms:modified>
</cp:coreProperties>
</file>