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1" r:id="rId1"/>
    <p:sldMasterId id="2147483684" r:id="rId2"/>
    <p:sldMasterId id="2147483697" r:id="rId3"/>
    <p:sldMasterId id="2147483762" r:id="rId4"/>
  </p:sldMasterIdLst>
  <p:notesMasterIdLst>
    <p:notesMasterId r:id="rId25"/>
  </p:notesMasterIdLst>
  <p:handoutMasterIdLst>
    <p:handoutMasterId r:id="rId26"/>
  </p:handoutMasterIdLst>
  <p:sldIdLst>
    <p:sldId id="421" r:id="rId5"/>
    <p:sldId id="502" r:id="rId6"/>
    <p:sldId id="467" r:id="rId7"/>
    <p:sldId id="479" r:id="rId8"/>
    <p:sldId id="476" r:id="rId9"/>
    <p:sldId id="520" r:id="rId10"/>
    <p:sldId id="521" r:id="rId11"/>
    <p:sldId id="522" r:id="rId12"/>
    <p:sldId id="523" r:id="rId13"/>
    <p:sldId id="509" r:id="rId14"/>
    <p:sldId id="524" r:id="rId15"/>
    <p:sldId id="526" r:id="rId16"/>
    <p:sldId id="527" r:id="rId17"/>
    <p:sldId id="532" r:id="rId18"/>
    <p:sldId id="528" r:id="rId19"/>
    <p:sldId id="529" r:id="rId20"/>
    <p:sldId id="530" r:id="rId21"/>
    <p:sldId id="531" r:id="rId22"/>
    <p:sldId id="533" r:id="rId23"/>
    <p:sldId id="525" r:id="rId24"/>
  </p:sldIdLst>
  <p:sldSz cx="9144000" cy="5143500" type="screen16x9"/>
  <p:notesSz cx="6858000" cy="9144000"/>
  <p:embeddedFontLst>
    <p:embeddedFont>
      <p:font typeface="Tahoma" panose="020B0604030504040204" pitchFamily="34" charset="0"/>
      <p:regular r:id="rId27"/>
      <p:bold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omic Sans MS" panose="030F0702030302020204" pitchFamily="66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1F1DF"/>
    <a:srgbClr val="E8E8CA"/>
    <a:srgbClr val="E1E2B4"/>
    <a:srgbClr val="A8C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6BB3E7-9BF9-46CC-8445-57B9A83D84A1}">
  <a:tblStyle styleId="{E06BB3E7-9BF9-46CC-8445-57B9A83D84A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13" autoAdjust="0"/>
    <p:restoredTop sz="94624"/>
  </p:normalViewPr>
  <p:slideViewPr>
    <p:cSldViewPr snapToGrid="0">
      <p:cViewPr varScale="1">
        <p:scale>
          <a:sx n="98" d="100"/>
          <a:sy n="98" d="100"/>
        </p:scale>
        <p:origin x="7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13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14BAC9-8EED-05C2-D34B-6E3E20EAFC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FDAC9-A39E-83DA-D5B8-E18DF4B44B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800A0C-17B1-4D46-93D8-6ADAC173D0A5}" type="datetimeFigureOut">
              <a:rPr lang="x-none" smtClean="0"/>
              <a:t>3/11/2023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7E13A8-B7C6-E4F2-36A6-4D8B1BD598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E03734-74CF-9AF6-E888-0350C7AC84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04114-6DDF-5E40-9010-ADFE2F9CA95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695149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733474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117bfa9d61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117bfa9d61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84104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9434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4274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340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322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9071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67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7" name="Google Shape;3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8" name="Google Shape;312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2013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EXPLORE PICTURES</a:t>
            </a:r>
          </a:p>
        </p:txBody>
      </p:sp>
    </p:spTree>
    <p:extLst>
      <p:ext uri="{BB962C8B-B14F-4D97-AF65-F5344CB8AC3E}">
        <p14:creationId xmlns:p14="http://schemas.microsoft.com/office/powerpoint/2010/main" val="456851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EXPLORE PICTURES</a:t>
            </a:r>
          </a:p>
        </p:txBody>
      </p:sp>
    </p:spTree>
    <p:extLst>
      <p:ext uri="{BB962C8B-B14F-4D97-AF65-F5344CB8AC3E}">
        <p14:creationId xmlns:p14="http://schemas.microsoft.com/office/powerpoint/2010/main" val="1689230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EXPLORE PICTURES</a:t>
            </a:r>
          </a:p>
        </p:txBody>
      </p:sp>
    </p:spTree>
    <p:extLst>
      <p:ext uri="{BB962C8B-B14F-4D97-AF65-F5344CB8AC3E}">
        <p14:creationId xmlns:p14="http://schemas.microsoft.com/office/powerpoint/2010/main" val="1925744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EXPLORE PICTURES</a:t>
            </a:r>
          </a:p>
        </p:txBody>
      </p:sp>
    </p:spTree>
    <p:extLst>
      <p:ext uri="{BB962C8B-B14F-4D97-AF65-F5344CB8AC3E}">
        <p14:creationId xmlns:p14="http://schemas.microsoft.com/office/powerpoint/2010/main" val="3253572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EXPLORE PICTURES</a:t>
            </a:r>
          </a:p>
        </p:txBody>
      </p:sp>
    </p:spTree>
    <p:extLst>
      <p:ext uri="{BB962C8B-B14F-4D97-AF65-F5344CB8AC3E}">
        <p14:creationId xmlns:p14="http://schemas.microsoft.com/office/powerpoint/2010/main" val="39931360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024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861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010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42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2111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 userDrawn="1">
  <p:cSld name="Table of contents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67337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3935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 preserve="1">
  <p:cSld name="Background 1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70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908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 preserve="1">
  <p:cSld name="Background 3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0916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 preserve="1">
  <p:cSld name="Background 4"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350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3565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51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4249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E78C1-4D15-C65F-0EEB-7BCE6775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435255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 b="1" dirty="0">
              <a:solidFill>
                <a:schemeClr val="bg1"/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E78C1-4D15-C65F-0EEB-7BCE6775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940223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8060E-72F5-37C0-44B3-607686FF7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D434B5-A1D3-5B8C-8309-EF767A63DD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18FCA-F393-A0E6-6D7E-F7E27BD65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8E0B7BC6-4251-6049-8830-CC151E1EC3D3}" type="datetimeFigureOut">
              <a:rPr lang="x-none" smtClean="0"/>
              <a:t>3/11/2023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F1A20-2A39-83BB-1A23-B140D7A8D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6F710-B47B-B032-0427-9EB711A89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94729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A2C35-AC3D-1A10-77E7-FFB42550E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DD299-BD17-A1A6-2C89-E501AD20F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A7B26-125E-A03E-E9A8-C8228810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8E0B7BC6-4251-6049-8830-CC151E1EC3D3}" type="datetimeFigureOut">
              <a:rPr lang="x-none" smtClean="0"/>
              <a:t>3/11/2023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9696C5-E5A8-0404-BA6D-034CFD607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61F2B-AB32-EDF4-0BF5-D5B7B8E31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63852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37A6E-1876-D611-F6D6-E74D062C1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A972A0-F336-89AC-4489-B18D09126E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DF24C-228E-E649-5F3A-1E89E930B3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8E0B7BC6-4251-6049-8830-CC151E1EC3D3}" type="datetimeFigureOut">
              <a:rPr lang="x-none" smtClean="0"/>
              <a:t>3/11/2023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FC81C-462C-2202-FF91-A6784C8C7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7A37A-B194-4F6D-597E-5D7C2EAA7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609692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7E8D2-6077-A454-B944-73A52FDA2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8D1E5-D286-8356-BA20-2FF0245AD6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AB0DF9-EFAF-B586-64FD-0810033D85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9B78B7-23CB-28EF-680F-CA2BB2C69E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8E0B7BC6-4251-6049-8830-CC151E1EC3D3}" type="datetimeFigureOut">
              <a:rPr lang="x-none" smtClean="0"/>
              <a:t>3/11/2023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6DFBE6-9E03-7B30-A015-300D0EEF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F478E7-CEDB-9DF4-CC62-84A7CCD43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526166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8C53A-685F-A350-9AAD-B0FDD83A2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AF6DD3-B4B8-09A6-C2E1-47795DEB2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E88E4B-8DFC-755A-EA10-A7CAF3834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FB27D2-EE2D-1253-D538-E81D5FC566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D5B904-62DE-7E6F-C32B-75236A0E7C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28F5B3-F426-26D7-9E81-B9367DE520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8E0B7BC6-4251-6049-8830-CC151E1EC3D3}" type="datetimeFigureOut">
              <a:rPr lang="x-none" smtClean="0"/>
              <a:t>3/11/2023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F3A768-72C1-2DB3-CF6C-94FAACB06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376B5D-36B2-EC1B-B050-AB17157DF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106343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F572E-27CF-86B3-7725-3C701C632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6741DB-FD4C-E549-64CA-98088D3655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8E0B7BC6-4251-6049-8830-CC151E1EC3D3}" type="datetimeFigureOut">
              <a:rPr lang="x-none" smtClean="0"/>
              <a:t>3/11/2023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6563F1-BE96-044C-07A1-691539D62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FB64D0-02C4-C6D8-4E11-15EB9B149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74120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B9327F-BBC1-BD54-2CC0-B7D580354F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8E0B7BC6-4251-6049-8830-CC151E1EC3D3}" type="datetimeFigureOut">
              <a:rPr lang="x-none" smtClean="0"/>
              <a:t>3/11/2023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5DAD77-4AED-9B50-383C-5091B5B80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19C45-79C1-1169-EC44-0BF7BADC5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67092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 preserve="1">
  <p:cSld name="Background 1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20403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E7B5D-333B-8DB3-DF79-B93701781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DAFB6-BDBA-F081-333F-552BB306F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882909-E6AE-58D3-AF2D-AE899C0D1A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5A178D-F754-B197-8B16-6C1289AB50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8E0B7BC6-4251-6049-8830-CC151E1EC3D3}" type="datetimeFigureOut">
              <a:rPr lang="x-none" smtClean="0"/>
              <a:t>3/11/2023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28BE1-B1C2-0ACC-580A-1BE1BE8FC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93706A-CCC2-F23A-5F4A-7CCDCAF2A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9059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0A3B3-931E-6AEC-2121-E21439A3A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B477C0-9E33-099D-F599-7D18E92A78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6A7FB8-1B34-621E-B5E5-62DD5AEEA9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3F9644-003A-ED15-DF2D-ADBDF57519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8E0B7BC6-4251-6049-8830-CC151E1EC3D3}" type="datetimeFigureOut">
              <a:rPr lang="x-none" smtClean="0"/>
              <a:t>3/11/2023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616D9E-A60A-1632-643C-0D16EBCF4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AEEF1E-CA4A-CF5F-50C9-8365696DB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035416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FF2FA-FE22-4C05-54C5-C005BC0C7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B62FF3-EC47-5422-6E1D-23105CBAD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3A930-AD33-F3EC-81D7-A102B561F8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8E0B7BC6-4251-6049-8830-CC151E1EC3D3}" type="datetimeFigureOut">
              <a:rPr lang="x-none" smtClean="0"/>
              <a:t>3/11/2023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4DF00A-468C-5FE0-F0A0-8E5A6CBDD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9DC0D-4F5D-4BD2-5D73-66564364B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484001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A244D3-5610-7138-B536-1904439490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470B06-986A-412B-4381-50AF58C9E4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F74F6F-FBD0-29A4-516B-C9DE263AC6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8E0B7BC6-4251-6049-8830-CC151E1EC3D3}" type="datetimeFigureOut">
              <a:rPr lang="x-none" smtClean="0"/>
              <a:t>3/11/2023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1C26D-ACC8-E878-1D9B-C871A7070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E79D1-BC3C-56C2-3321-071E1E39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43845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327B6-91D3-4135-A63C-A79F7FB30463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DD716-79BA-42A6-AB08-E0A30F15A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635687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327B6-91D3-4135-A63C-A79F7FB30463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DD716-79BA-42A6-AB08-E0A30F15A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770298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327B6-91D3-4135-A63C-A79F7FB30463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DD716-79BA-42A6-AB08-E0A30F15A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21090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327B6-91D3-4135-A63C-A79F7FB30463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DD716-79BA-42A6-AB08-E0A30F15A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441529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327B6-91D3-4135-A63C-A79F7FB30463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DD716-79BA-42A6-AB08-E0A30F15A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75011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327B6-91D3-4135-A63C-A79F7FB30463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DD716-79BA-42A6-AB08-E0A30F15A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66123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3566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327B6-91D3-4135-A63C-A79F7FB30463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DD716-79BA-42A6-AB08-E0A30F15A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5519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327B6-91D3-4135-A63C-A79F7FB30463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DD716-79BA-42A6-AB08-E0A30F15A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055345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327B6-91D3-4135-A63C-A79F7FB30463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DD716-79BA-42A6-AB08-E0A30F15A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80110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327B6-91D3-4135-A63C-A79F7FB30463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DD716-79BA-42A6-AB08-E0A30F15A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918031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327B6-91D3-4135-A63C-A79F7FB30463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DD716-79BA-42A6-AB08-E0A30F15A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767023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0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5" name="Google Shape;75;p60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76" name="Google Shape;76;p60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762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 preserve="1">
  <p:cSld name="Background 3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4911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99949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B15B4F3-4BB7-416C-AE4E-CAA6FDC4F1B6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79C0BBE-7997-45F3-979C-46D0BCF3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953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4862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7632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1F1D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4526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75" r:id="rId6"/>
    <p:sldLayoutId id="2147483776" r:id="rId7"/>
    <p:sldLayoutId id="2147483777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1F1D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7911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48" r:id="rId13"/>
    <p:sldLayoutId id="2147483683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1F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958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327B6-91D3-4135-A63C-A79F7FB30463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DD716-79BA-42A6-AB08-E0A30F15A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50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tiff"/><Relationship Id="rId5" Type="http://schemas.openxmlformats.org/officeDocument/2006/relationships/image" Target="../media/image12.png"/><Relationship Id="rId10" Type="http://schemas.openxmlformats.org/officeDocument/2006/relationships/image" Target="../media/image17.jpg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tiff"/><Relationship Id="rId5" Type="http://schemas.openxmlformats.org/officeDocument/2006/relationships/image" Target="../media/image12.png"/><Relationship Id="rId10" Type="http://schemas.openxmlformats.org/officeDocument/2006/relationships/image" Target="../media/image17.jpg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tiff"/><Relationship Id="rId12" Type="http://schemas.openxmlformats.org/officeDocument/2006/relationships/hyperlink" Target="http://www.thinkinghumanity.com/2018/03/55-stunning-photographs-of-girls-going-to-school-in-different-countries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11" Type="http://schemas.openxmlformats.org/officeDocument/2006/relationships/image" Target="../media/image19.jpe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tiff"/><Relationship Id="rId11" Type="http://schemas.openxmlformats.org/officeDocument/2006/relationships/hyperlink" Target="https://www.pexels.com/photo/family-making-breakfast-in-the-kitchen-4259198/" TargetMode="External"/><Relationship Id="rId5" Type="http://schemas.openxmlformats.org/officeDocument/2006/relationships/image" Target="../media/image12.png"/><Relationship Id="rId10" Type="http://schemas.openxmlformats.org/officeDocument/2006/relationships/image" Target="../media/image20.jpeg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tiff"/><Relationship Id="rId5" Type="http://schemas.openxmlformats.org/officeDocument/2006/relationships/image" Target="../media/image12.png"/><Relationship Id="rId10" Type="http://schemas.openxmlformats.org/officeDocument/2006/relationships/image" Target="../media/image21.jpeg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tiff"/><Relationship Id="rId5" Type="http://schemas.openxmlformats.org/officeDocument/2006/relationships/image" Target="../media/image12.png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tiff"/><Relationship Id="rId12" Type="http://schemas.openxmlformats.org/officeDocument/2006/relationships/hyperlink" Target="http://www.thinkinghumanity.com/2018/03/55-stunning-photographs-of-girls-going-to-school-in-different-countries.htm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11" Type="http://schemas.openxmlformats.org/officeDocument/2006/relationships/image" Target="../media/image19.jpe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2" name="Google Shape;1712;p35"/>
          <p:cNvGrpSpPr/>
          <p:nvPr/>
        </p:nvGrpSpPr>
        <p:grpSpPr>
          <a:xfrm>
            <a:off x="5875747" y="2217487"/>
            <a:ext cx="608463" cy="655643"/>
            <a:chOff x="2904293" y="162850"/>
            <a:chExt cx="514066" cy="553927"/>
          </a:xfrm>
        </p:grpSpPr>
        <p:sp>
          <p:nvSpPr>
            <p:cNvPr id="1713" name="Google Shape;1713;p35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14" name="Google Shape;1714;p35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15" name="Google Shape;1715;p35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16" name="Google Shape;1716;p35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17" name="Google Shape;1717;p35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18" name="Google Shape;1718;p35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19" name="Google Shape;1719;p35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20" name="Google Shape;1720;p35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21" name="Google Shape;1721;p35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51" name="Google Shape;1751;p35"/>
          <p:cNvGrpSpPr/>
          <p:nvPr/>
        </p:nvGrpSpPr>
        <p:grpSpPr>
          <a:xfrm>
            <a:off x="2267254" y="2600963"/>
            <a:ext cx="652573" cy="429607"/>
            <a:chOff x="7292379" y="2966507"/>
            <a:chExt cx="652573" cy="429607"/>
          </a:xfrm>
        </p:grpSpPr>
        <p:sp>
          <p:nvSpPr>
            <p:cNvPr id="1752" name="Google Shape;1752;p35"/>
            <p:cNvSpPr/>
            <p:nvPr/>
          </p:nvSpPr>
          <p:spPr>
            <a:xfrm>
              <a:off x="7297151" y="2970852"/>
              <a:ext cx="165398" cy="149006"/>
            </a:xfrm>
            <a:custGeom>
              <a:avLst/>
              <a:gdLst/>
              <a:ahLst/>
              <a:cxnLst/>
              <a:rect l="l" t="t" r="r" b="b"/>
              <a:pathLst>
                <a:path w="5025" h="4527" extrusionOk="0">
                  <a:moveTo>
                    <a:pt x="773" y="1"/>
                  </a:moveTo>
                  <a:cubicBezTo>
                    <a:pt x="560" y="1"/>
                    <a:pt x="357" y="444"/>
                    <a:pt x="292" y="584"/>
                  </a:cubicBezTo>
                  <a:cubicBezTo>
                    <a:pt x="0" y="1214"/>
                    <a:pt x="5" y="1890"/>
                    <a:pt x="220" y="2540"/>
                  </a:cubicBezTo>
                  <a:cubicBezTo>
                    <a:pt x="265" y="2675"/>
                    <a:pt x="330" y="2807"/>
                    <a:pt x="409" y="2932"/>
                  </a:cubicBezTo>
                  <a:cubicBezTo>
                    <a:pt x="708" y="3415"/>
                    <a:pt x="1222" y="3818"/>
                    <a:pt x="1691" y="4066"/>
                  </a:cubicBezTo>
                  <a:cubicBezTo>
                    <a:pt x="2243" y="4357"/>
                    <a:pt x="2859" y="4527"/>
                    <a:pt x="3484" y="4527"/>
                  </a:cubicBezTo>
                  <a:cubicBezTo>
                    <a:pt x="3605" y="4527"/>
                    <a:pt x="3727" y="4520"/>
                    <a:pt x="3848" y="4507"/>
                  </a:cubicBezTo>
                  <a:cubicBezTo>
                    <a:pt x="4213" y="4467"/>
                    <a:pt x="4710" y="4365"/>
                    <a:pt x="4937" y="4038"/>
                  </a:cubicBezTo>
                  <a:cubicBezTo>
                    <a:pt x="5024" y="3913"/>
                    <a:pt x="4825" y="3126"/>
                    <a:pt x="4377" y="2381"/>
                  </a:cubicBezTo>
                  <a:cubicBezTo>
                    <a:pt x="3974" y="1706"/>
                    <a:pt x="3371" y="1064"/>
                    <a:pt x="2595" y="970"/>
                  </a:cubicBezTo>
                  <a:cubicBezTo>
                    <a:pt x="2554" y="964"/>
                    <a:pt x="2502" y="962"/>
                    <a:pt x="2446" y="962"/>
                  </a:cubicBezTo>
                  <a:cubicBezTo>
                    <a:pt x="2203" y="962"/>
                    <a:pt x="1878" y="1011"/>
                    <a:pt x="1983" y="1103"/>
                  </a:cubicBezTo>
                  <a:cubicBezTo>
                    <a:pt x="2312" y="1391"/>
                    <a:pt x="2722" y="1721"/>
                    <a:pt x="2782" y="2190"/>
                  </a:cubicBezTo>
                  <a:cubicBezTo>
                    <a:pt x="2735" y="2206"/>
                    <a:pt x="2676" y="2214"/>
                    <a:pt x="2607" y="2214"/>
                  </a:cubicBezTo>
                  <a:cubicBezTo>
                    <a:pt x="2209" y="2214"/>
                    <a:pt x="1507" y="1936"/>
                    <a:pt x="1187" y="1227"/>
                  </a:cubicBezTo>
                  <a:cubicBezTo>
                    <a:pt x="905" y="603"/>
                    <a:pt x="1030" y="194"/>
                    <a:pt x="908" y="66"/>
                  </a:cubicBezTo>
                  <a:cubicBezTo>
                    <a:pt x="863" y="20"/>
                    <a:pt x="818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3" name="Google Shape;1753;p35"/>
            <p:cNvSpPr/>
            <p:nvPr/>
          </p:nvSpPr>
          <p:spPr>
            <a:xfrm>
              <a:off x="7308968" y="3001792"/>
              <a:ext cx="108093" cy="100588"/>
            </a:xfrm>
            <a:custGeom>
              <a:avLst/>
              <a:gdLst/>
              <a:ahLst/>
              <a:cxnLst/>
              <a:rect l="l" t="t" r="r" b="b"/>
              <a:pathLst>
                <a:path w="3284" h="3056" extrusionOk="0">
                  <a:moveTo>
                    <a:pt x="191" y="1"/>
                  </a:moveTo>
                  <a:cubicBezTo>
                    <a:pt x="148" y="1"/>
                    <a:pt x="105" y="29"/>
                    <a:pt x="102" y="84"/>
                  </a:cubicBezTo>
                  <a:cubicBezTo>
                    <a:pt x="1" y="1647"/>
                    <a:pt x="1056" y="3056"/>
                    <a:pt x="2835" y="3056"/>
                  </a:cubicBezTo>
                  <a:cubicBezTo>
                    <a:pt x="2947" y="3056"/>
                    <a:pt x="3061" y="3050"/>
                    <a:pt x="3179" y="3039"/>
                  </a:cubicBezTo>
                  <a:cubicBezTo>
                    <a:pt x="3224" y="3033"/>
                    <a:pt x="3261" y="2999"/>
                    <a:pt x="3264" y="2952"/>
                  </a:cubicBezTo>
                  <a:cubicBezTo>
                    <a:pt x="3283" y="2754"/>
                    <a:pt x="2947" y="2926"/>
                    <a:pt x="2087" y="2616"/>
                  </a:cubicBezTo>
                  <a:cubicBezTo>
                    <a:pt x="391" y="1955"/>
                    <a:pt x="395" y="307"/>
                    <a:pt x="280" y="78"/>
                  </a:cubicBezTo>
                  <a:cubicBezTo>
                    <a:pt x="273" y="26"/>
                    <a:pt x="232" y="1"/>
                    <a:pt x="19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4" name="Google Shape;1754;p35"/>
            <p:cNvSpPr/>
            <p:nvPr/>
          </p:nvSpPr>
          <p:spPr>
            <a:xfrm>
              <a:off x="7343660" y="3044582"/>
              <a:ext cx="91372" cy="38609"/>
            </a:xfrm>
            <a:custGeom>
              <a:avLst/>
              <a:gdLst/>
              <a:ahLst/>
              <a:cxnLst/>
              <a:rect l="l" t="t" r="r" b="b"/>
              <a:pathLst>
                <a:path w="2776" h="1173" extrusionOk="0">
                  <a:moveTo>
                    <a:pt x="102" y="0"/>
                  </a:moveTo>
                  <a:cubicBezTo>
                    <a:pt x="83" y="0"/>
                    <a:pt x="64" y="6"/>
                    <a:pt x="48" y="18"/>
                  </a:cubicBezTo>
                  <a:cubicBezTo>
                    <a:pt x="8" y="49"/>
                    <a:pt x="0" y="104"/>
                    <a:pt x="31" y="145"/>
                  </a:cubicBezTo>
                  <a:cubicBezTo>
                    <a:pt x="472" y="726"/>
                    <a:pt x="1269" y="1173"/>
                    <a:pt x="2070" y="1173"/>
                  </a:cubicBezTo>
                  <a:cubicBezTo>
                    <a:pt x="2285" y="1173"/>
                    <a:pt x="2500" y="1141"/>
                    <a:pt x="2709" y="1070"/>
                  </a:cubicBezTo>
                  <a:cubicBezTo>
                    <a:pt x="2746" y="1057"/>
                    <a:pt x="2774" y="1023"/>
                    <a:pt x="2774" y="981"/>
                  </a:cubicBezTo>
                  <a:cubicBezTo>
                    <a:pt x="2775" y="891"/>
                    <a:pt x="2738" y="874"/>
                    <a:pt x="2645" y="874"/>
                  </a:cubicBezTo>
                  <a:cubicBezTo>
                    <a:pt x="2587" y="874"/>
                    <a:pt x="2508" y="881"/>
                    <a:pt x="2403" y="881"/>
                  </a:cubicBezTo>
                  <a:cubicBezTo>
                    <a:pt x="2031" y="881"/>
                    <a:pt x="1340" y="795"/>
                    <a:pt x="157" y="18"/>
                  </a:cubicBezTo>
                  <a:lnTo>
                    <a:pt x="151" y="14"/>
                  </a:lnTo>
                  <a:cubicBezTo>
                    <a:pt x="137" y="5"/>
                    <a:pt x="120" y="0"/>
                    <a:pt x="10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5" name="Google Shape;1755;p35"/>
            <p:cNvSpPr/>
            <p:nvPr/>
          </p:nvSpPr>
          <p:spPr>
            <a:xfrm>
              <a:off x="7382928" y="3016110"/>
              <a:ext cx="40058" cy="46015"/>
            </a:xfrm>
            <a:custGeom>
              <a:avLst/>
              <a:gdLst/>
              <a:ahLst/>
              <a:cxnLst/>
              <a:rect l="l" t="t" r="r" b="b"/>
              <a:pathLst>
                <a:path w="1217" h="1398" extrusionOk="0">
                  <a:moveTo>
                    <a:pt x="190" y="1"/>
                  </a:moveTo>
                  <a:cubicBezTo>
                    <a:pt x="147" y="1"/>
                    <a:pt x="116" y="10"/>
                    <a:pt x="102" y="28"/>
                  </a:cubicBezTo>
                  <a:cubicBezTo>
                    <a:pt x="1" y="155"/>
                    <a:pt x="271" y="152"/>
                    <a:pt x="636" y="681"/>
                  </a:cubicBezTo>
                  <a:cubicBezTo>
                    <a:pt x="881" y="1033"/>
                    <a:pt x="974" y="1384"/>
                    <a:pt x="1085" y="1397"/>
                  </a:cubicBezTo>
                  <a:cubicBezTo>
                    <a:pt x="1090" y="1398"/>
                    <a:pt x="1095" y="1398"/>
                    <a:pt x="1100" y="1398"/>
                  </a:cubicBezTo>
                  <a:cubicBezTo>
                    <a:pt x="1217" y="1398"/>
                    <a:pt x="1189" y="1234"/>
                    <a:pt x="1179" y="1107"/>
                  </a:cubicBezTo>
                  <a:cubicBezTo>
                    <a:pt x="1019" y="287"/>
                    <a:pt x="426" y="1"/>
                    <a:pt x="19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6" name="Google Shape;1756;p35"/>
            <p:cNvSpPr/>
            <p:nvPr/>
          </p:nvSpPr>
          <p:spPr>
            <a:xfrm>
              <a:off x="7310581" y="3049190"/>
              <a:ext cx="151969" cy="70669"/>
            </a:xfrm>
            <a:custGeom>
              <a:avLst/>
              <a:gdLst/>
              <a:ahLst/>
              <a:cxnLst/>
              <a:rect l="l" t="t" r="r" b="b"/>
              <a:pathLst>
                <a:path w="4617" h="2147" extrusionOk="0">
                  <a:moveTo>
                    <a:pt x="3969" y="1"/>
                  </a:moveTo>
                  <a:cubicBezTo>
                    <a:pt x="3784" y="41"/>
                    <a:pt x="3606" y="123"/>
                    <a:pt x="3453" y="243"/>
                  </a:cubicBezTo>
                  <a:cubicBezTo>
                    <a:pt x="3122" y="505"/>
                    <a:pt x="2893" y="941"/>
                    <a:pt x="2495" y="1055"/>
                  </a:cubicBezTo>
                  <a:cubicBezTo>
                    <a:pt x="2428" y="1074"/>
                    <a:pt x="2360" y="1083"/>
                    <a:pt x="2292" y="1083"/>
                  </a:cubicBezTo>
                  <a:cubicBezTo>
                    <a:pt x="2149" y="1083"/>
                    <a:pt x="2006" y="1045"/>
                    <a:pt x="1874" y="990"/>
                  </a:cubicBezTo>
                  <a:cubicBezTo>
                    <a:pt x="1683" y="909"/>
                    <a:pt x="1507" y="792"/>
                    <a:pt x="1321" y="695"/>
                  </a:cubicBezTo>
                  <a:cubicBezTo>
                    <a:pt x="1057" y="558"/>
                    <a:pt x="762" y="463"/>
                    <a:pt x="464" y="463"/>
                  </a:cubicBezTo>
                  <a:cubicBezTo>
                    <a:pt x="381" y="463"/>
                    <a:pt x="299" y="470"/>
                    <a:pt x="217" y="486"/>
                  </a:cubicBezTo>
                  <a:cubicBezTo>
                    <a:pt x="143" y="501"/>
                    <a:pt x="71" y="522"/>
                    <a:pt x="1" y="552"/>
                  </a:cubicBezTo>
                  <a:cubicBezTo>
                    <a:pt x="300" y="1035"/>
                    <a:pt x="814" y="1438"/>
                    <a:pt x="1283" y="1686"/>
                  </a:cubicBezTo>
                  <a:cubicBezTo>
                    <a:pt x="1835" y="1977"/>
                    <a:pt x="2451" y="2147"/>
                    <a:pt x="3076" y="2147"/>
                  </a:cubicBezTo>
                  <a:cubicBezTo>
                    <a:pt x="3197" y="2147"/>
                    <a:pt x="3319" y="2140"/>
                    <a:pt x="3440" y="2127"/>
                  </a:cubicBezTo>
                  <a:cubicBezTo>
                    <a:pt x="3805" y="2087"/>
                    <a:pt x="4302" y="1985"/>
                    <a:pt x="4529" y="1658"/>
                  </a:cubicBezTo>
                  <a:cubicBezTo>
                    <a:pt x="4616" y="1533"/>
                    <a:pt x="4417" y="746"/>
                    <a:pt x="3969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7" name="Google Shape;1757;p35"/>
            <p:cNvSpPr/>
            <p:nvPr/>
          </p:nvSpPr>
          <p:spPr>
            <a:xfrm>
              <a:off x="7493785" y="3113209"/>
              <a:ext cx="443135" cy="278658"/>
            </a:xfrm>
            <a:custGeom>
              <a:avLst/>
              <a:gdLst/>
              <a:ahLst/>
              <a:cxnLst/>
              <a:rect l="l" t="t" r="r" b="b"/>
              <a:pathLst>
                <a:path w="13463" h="8466" extrusionOk="0">
                  <a:moveTo>
                    <a:pt x="968" y="0"/>
                  </a:moveTo>
                  <a:cubicBezTo>
                    <a:pt x="966" y="65"/>
                    <a:pt x="946" y="130"/>
                    <a:pt x="912" y="190"/>
                  </a:cubicBezTo>
                  <a:lnTo>
                    <a:pt x="139" y="1501"/>
                  </a:lnTo>
                  <a:cubicBezTo>
                    <a:pt x="104" y="1560"/>
                    <a:pt x="57" y="1609"/>
                    <a:pt x="0" y="1642"/>
                  </a:cubicBezTo>
                  <a:lnTo>
                    <a:pt x="85" y="1693"/>
                  </a:lnTo>
                  <a:cubicBezTo>
                    <a:pt x="494" y="1938"/>
                    <a:pt x="899" y="2178"/>
                    <a:pt x="1302" y="2417"/>
                  </a:cubicBezTo>
                  <a:cubicBezTo>
                    <a:pt x="8367" y="6581"/>
                    <a:pt x="12252" y="8466"/>
                    <a:pt x="13149" y="8466"/>
                  </a:cubicBezTo>
                  <a:cubicBezTo>
                    <a:pt x="13247" y="8466"/>
                    <a:pt x="13310" y="8443"/>
                    <a:pt x="13337" y="8398"/>
                  </a:cubicBezTo>
                  <a:cubicBezTo>
                    <a:pt x="13462" y="8184"/>
                    <a:pt x="12764" y="7510"/>
                    <a:pt x="11176" y="6377"/>
                  </a:cubicBezTo>
                  <a:cubicBezTo>
                    <a:pt x="9379" y="5092"/>
                    <a:pt x="6441" y="3221"/>
                    <a:pt x="2275" y="765"/>
                  </a:cubicBezTo>
                  <a:cubicBezTo>
                    <a:pt x="1843" y="512"/>
                    <a:pt x="1407" y="257"/>
                    <a:pt x="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8" name="Google Shape;1758;p35"/>
            <p:cNvSpPr/>
            <p:nvPr/>
          </p:nvSpPr>
          <p:spPr>
            <a:xfrm>
              <a:off x="7428284" y="3072625"/>
              <a:ext cx="97659" cy="96836"/>
            </a:xfrm>
            <a:custGeom>
              <a:avLst/>
              <a:gdLst/>
              <a:ahLst/>
              <a:cxnLst/>
              <a:rect l="l" t="t" r="r" b="b"/>
              <a:pathLst>
                <a:path w="2967" h="2942" extrusionOk="0">
                  <a:moveTo>
                    <a:pt x="1199" y="1"/>
                  </a:moveTo>
                  <a:cubicBezTo>
                    <a:pt x="1112" y="1"/>
                    <a:pt x="1026" y="28"/>
                    <a:pt x="955" y="79"/>
                  </a:cubicBezTo>
                  <a:cubicBezTo>
                    <a:pt x="907" y="112"/>
                    <a:pt x="867" y="156"/>
                    <a:pt x="835" y="209"/>
                  </a:cubicBezTo>
                  <a:lnTo>
                    <a:pt x="62" y="1519"/>
                  </a:lnTo>
                  <a:cubicBezTo>
                    <a:pt x="30" y="1572"/>
                    <a:pt x="11" y="1629"/>
                    <a:pt x="6" y="1687"/>
                  </a:cubicBezTo>
                  <a:cubicBezTo>
                    <a:pt x="5" y="1697"/>
                    <a:pt x="5" y="1710"/>
                    <a:pt x="5" y="1721"/>
                  </a:cubicBezTo>
                  <a:cubicBezTo>
                    <a:pt x="1" y="1869"/>
                    <a:pt x="74" y="2013"/>
                    <a:pt x="210" y="2093"/>
                  </a:cubicBezTo>
                  <a:lnTo>
                    <a:pt x="1552" y="2885"/>
                  </a:lnTo>
                  <a:cubicBezTo>
                    <a:pt x="1618" y="2923"/>
                    <a:pt x="1691" y="2942"/>
                    <a:pt x="1762" y="2942"/>
                  </a:cubicBezTo>
                  <a:cubicBezTo>
                    <a:pt x="1842" y="2942"/>
                    <a:pt x="1920" y="2919"/>
                    <a:pt x="1988" y="2876"/>
                  </a:cubicBezTo>
                  <a:cubicBezTo>
                    <a:pt x="2042" y="2842"/>
                    <a:pt x="2091" y="2794"/>
                    <a:pt x="2126" y="2735"/>
                  </a:cubicBezTo>
                  <a:lnTo>
                    <a:pt x="2899" y="1424"/>
                  </a:lnTo>
                  <a:cubicBezTo>
                    <a:pt x="2935" y="1364"/>
                    <a:pt x="2953" y="1299"/>
                    <a:pt x="2956" y="1234"/>
                  </a:cubicBezTo>
                  <a:cubicBezTo>
                    <a:pt x="2967" y="1084"/>
                    <a:pt x="2892" y="932"/>
                    <a:pt x="2753" y="850"/>
                  </a:cubicBezTo>
                  <a:lnTo>
                    <a:pt x="1410" y="59"/>
                  </a:lnTo>
                  <a:cubicBezTo>
                    <a:pt x="1344" y="20"/>
                    <a:pt x="1271" y="1"/>
                    <a:pt x="1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9" name="Google Shape;1759;p35"/>
            <p:cNvSpPr/>
            <p:nvPr/>
          </p:nvSpPr>
          <p:spPr>
            <a:xfrm>
              <a:off x="7496550" y="3158500"/>
              <a:ext cx="440337" cy="233367"/>
            </a:xfrm>
            <a:custGeom>
              <a:avLst/>
              <a:gdLst/>
              <a:ahLst/>
              <a:cxnLst/>
              <a:rect l="l" t="t" r="r" b="b"/>
              <a:pathLst>
                <a:path w="13378" h="7090" extrusionOk="0">
                  <a:moveTo>
                    <a:pt x="688" y="0"/>
                  </a:moveTo>
                  <a:cubicBezTo>
                    <a:pt x="447" y="0"/>
                    <a:pt x="217" y="92"/>
                    <a:pt x="0" y="317"/>
                  </a:cubicBezTo>
                  <a:cubicBezTo>
                    <a:pt x="409" y="562"/>
                    <a:pt x="814" y="802"/>
                    <a:pt x="1217" y="1041"/>
                  </a:cubicBezTo>
                  <a:cubicBezTo>
                    <a:pt x="8282" y="5205"/>
                    <a:pt x="12166" y="7090"/>
                    <a:pt x="13063" y="7090"/>
                  </a:cubicBezTo>
                  <a:cubicBezTo>
                    <a:pt x="13162" y="7090"/>
                    <a:pt x="13225" y="7067"/>
                    <a:pt x="13252" y="7022"/>
                  </a:cubicBezTo>
                  <a:cubicBezTo>
                    <a:pt x="13377" y="6808"/>
                    <a:pt x="12678" y="6134"/>
                    <a:pt x="11091" y="5001"/>
                  </a:cubicBezTo>
                  <a:cubicBezTo>
                    <a:pt x="8226" y="4458"/>
                    <a:pt x="5938" y="3105"/>
                    <a:pt x="2990" y="1280"/>
                  </a:cubicBezTo>
                  <a:cubicBezTo>
                    <a:pt x="2191" y="785"/>
                    <a:pt x="1394" y="0"/>
                    <a:pt x="6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60" name="Google Shape;1760;p35"/>
            <p:cNvSpPr/>
            <p:nvPr/>
          </p:nvSpPr>
          <p:spPr>
            <a:xfrm>
              <a:off x="7428284" y="3092308"/>
              <a:ext cx="97659" cy="77153"/>
            </a:xfrm>
            <a:custGeom>
              <a:avLst/>
              <a:gdLst/>
              <a:ahLst/>
              <a:cxnLst/>
              <a:rect l="l" t="t" r="r" b="b"/>
              <a:pathLst>
                <a:path w="2967" h="2344" extrusionOk="0">
                  <a:moveTo>
                    <a:pt x="2327" y="0"/>
                  </a:moveTo>
                  <a:cubicBezTo>
                    <a:pt x="1983" y="224"/>
                    <a:pt x="1909" y="717"/>
                    <a:pt x="1533" y="929"/>
                  </a:cubicBezTo>
                  <a:cubicBezTo>
                    <a:pt x="1222" y="1105"/>
                    <a:pt x="766" y="1052"/>
                    <a:pt x="359" y="1069"/>
                  </a:cubicBezTo>
                  <a:cubicBezTo>
                    <a:pt x="238" y="1077"/>
                    <a:pt x="118" y="1093"/>
                    <a:pt x="5" y="1123"/>
                  </a:cubicBezTo>
                  <a:cubicBezTo>
                    <a:pt x="1" y="1271"/>
                    <a:pt x="74" y="1415"/>
                    <a:pt x="210" y="1495"/>
                  </a:cubicBezTo>
                  <a:lnTo>
                    <a:pt x="1552" y="2287"/>
                  </a:lnTo>
                  <a:cubicBezTo>
                    <a:pt x="1618" y="2325"/>
                    <a:pt x="1691" y="2344"/>
                    <a:pt x="1762" y="2344"/>
                  </a:cubicBezTo>
                  <a:cubicBezTo>
                    <a:pt x="1842" y="2344"/>
                    <a:pt x="1920" y="2321"/>
                    <a:pt x="1988" y="2278"/>
                  </a:cubicBezTo>
                  <a:cubicBezTo>
                    <a:pt x="2042" y="2244"/>
                    <a:pt x="2091" y="2196"/>
                    <a:pt x="2126" y="2137"/>
                  </a:cubicBezTo>
                  <a:lnTo>
                    <a:pt x="2899" y="826"/>
                  </a:lnTo>
                  <a:cubicBezTo>
                    <a:pt x="2935" y="766"/>
                    <a:pt x="2953" y="701"/>
                    <a:pt x="2956" y="636"/>
                  </a:cubicBezTo>
                  <a:cubicBezTo>
                    <a:pt x="2967" y="486"/>
                    <a:pt x="2892" y="334"/>
                    <a:pt x="2753" y="252"/>
                  </a:cubicBezTo>
                  <a:lnTo>
                    <a:pt x="2327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61" name="Google Shape;1761;p35"/>
            <p:cNvSpPr/>
            <p:nvPr/>
          </p:nvSpPr>
          <p:spPr>
            <a:xfrm>
              <a:off x="7292379" y="2966507"/>
              <a:ext cx="652573" cy="429607"/>
            </a:xfrm>
            <a:custGeom>
              <a:avLst/>
              <a:gdLst/>
              <a:ahLst/>
              <a:cxnLst/>
              <a:rect l="l" t="t" r="r" b="b"/>
              <a:pathLst>
                <a:path w="19826" h="13052" extrusionOk="0">
                  <a:moveTo>
                    <a:pt x="917" y="262"/>
                  </a:moveTo>
                  <a:cubicBezTo>
                    <a:pt x="923" y="262"/>
                    <a:pt x="936" y="266"/>
                    <a:pt x="957" y="289"/>
                  </a:cubicBezTo>
                  <a:cubicBezTo>
                    <a:pt x="975" y="310"/>
                    <a:pt x="985" y="418"/>
                    <a:pt x="992" y="506"/>
                  </a:cubicBezTo>
                  <a:cubicBezTo>
                    <a:pt x="1010" y="710"/>
                    <a:pt x="1037" y="1024"/>
                    <a:pt x="1212" y="1412"/>
                  </a:cubicBezTo>
                  <a:cubicBezTo>
                    <a:pt x="1557" y="2176"/>
                    <a:pt x="2295" y="2475"/>
                    <a:pt x="2747" y="2475"/>
                  </a:cubicBezTo>
                  <a:cubicBezTo>
                    <a:pt x="2832" y="2475"/>
                    <a:pt x="2907" y="2464"/>
                    <a:pt x="2968" y="2444"/>
                  </a:cubicBezTo>
                  <a:cubicBezTo>
                    <a:pt x="3026" y="2426"/>
                    <a:pt x="3065" y="2367"/>
                    <a:pt x="3057" y="2305"/>
                  </a:cubicBezTo>
                  <a:cubicBezTo>
                    <a:pt x="2996" y="1845"/>
                    <a:pt x="2643" y="1511"/>
                    <a:pt x="2334" y="1240"/>
                  </a:cubicBezTo>
                  <a:cubicBezTo>
                    <a:pt x="2409" y="1229"/>
                    <a:pt x="2503" y="1222"/>
                    <a:pt x="2589" y="1222"/>
                  </a:cubicBezTo>
                  <a:cubicBezTo>
                    <a:pt x="2638" y="1222"/>
                    <a:pt x="2684" y="1224"/>
                    <a:pt x="2723" y="1229"/>
                  </a:cubicBezTo>
                  <a:cubicBezTo>
                    <a:pt x="3553" y="1332"/>
                    <a:pt x="4136" y="2119"/>
                    <a:pt x="4411" y="2580"/>
                  </a:cubicBezTo>
                  <a:lnTo>
                    <a:pt x="4411" y="2581"/>
                  </a:lnTo>
                  <a:cubicBezTo>
                    <a:pt x="4590" y="2880"/>
                    <a:pt x="4723" y="3176"/>
                    <a:pt x="4816" y="3431"/>
                  </a:cubicBezTo>
                  <a:lnTo>
                    <a:pt x="4201" y="4479"/>
                  </a:lnTo>
                  <a:cubicBezTo>
                    <a:pt x="4130" y="4490"/>
                    <a:pt x="4057" y="4500"/>
                    <a:pt x="3979" y="4508"/>
                  </a:cubicBezTo>
                  <a:cubicBezTo>
                    <a:pt x="3862" y="4521"/>
                    <a:pt x="3744" y="4527"/>
                    <a:pt x="3625" y="4527"/>
                  </a:cubicBezTo>
                  <a:cubicBezTo>
                    <a:pt x="3044" y="4527"/>
                    <a:pt x="2452" y="4376"/>
                    <a:pt x="1895" y="4082"/>
                  </a:cubicBezTo>
                  <a:cubicBezTo>
                    <a:pt x="1376" y="3808"/>
                    <a:pt x="916" y="3402"/>
                    <a:pt x="663" y="2992"/>
                  </a:cubicBezTo>
                  <a:cubicBezTo>
                    <a:pt x="589" y="2874"/>
                    <a:pt x="528" y="2753"/>
                    <a:pt x="489" y="2630"/>
                  </a:cubicBezTo>
                  <a:cubicBezTo>
                    <a:pt x="271" y="1978"/>
                    <a:pt x="294" y="1335"/>
                    <a:pt x="555" y="768"/>
                  </a:cubicBezTo>
                  <a:cubicBezTo>
                    <a:pt x="760" y="320"/>
                    <a:pt x="882" y="268"/>
                    <a:pt x="911" y="262"/>
                  </a:cubicBezTo>
                  <a:close/>
                  <a:moveTo>
                    <a:pt x="5326" y="3354"/>
                  </a:moveTo>
                  <a:cubicBezTo>
                    <a:pt x="5378" y="3354"/>
                    <a:pt x="5427" y="3369"/>
                    <a:pt x="5473" y="3395"/>
                  </a:cubicBezTo>
                  <a:lnTo>
                    <a:pt x="6815" y="4185"/>
                  </a:lnTo>
                  <a:cubicBezTo>
                    <a:pt x="6907" y="4240"/>
                    <a:pt x="6963" y="4342"/>
                    <a:pt x="6954" y="4453"/>
                  </a:cubicBezTo>
                  <a:cubicBezTo>
                    <a:pt x="6953" y="4497"/>
                    <a:pt x="6938" y="4543"/>
                    <a:pt x="6916" y="4582"/>
                  </a:cubicBezTo>
                  <a:lnTo>
                    <a:pt x="6145" y="5891"/>
                  </a:lnTo>
                  <a:cubicBezTo>
                    <a:pt x="6122" y="5933"/>
                    <a:pt x="6089" y="5965"/>
                    <a:pt x="6049" y="5991"/>
                  </a:cubicBezTo>
                  <a:cubicBezTo>
                    <a:pt x="6049" y="5991"/>
                    <a:pt x="6048" y="5991"/>
                    <a:pt x="6048" y="5992"/>
                  </a:cubicBezTo>
                  <a:cubicBezTo>
                    <a:pt x="6001" y="6021"/>
                    <a:pt x="5948" y="6036"/>
                    <a:pt x="5895" y="6036"/>
                  </a:cubicBezTo>
                  <a:cubicBezTo>
                    <a:pt x="5845" y="6036"/>
                    <a:pt x="5794" y="6023"/>
                    <a:pt x="5749" y="5997"/>
                  </a:cubicBezTo>
                  <a:lnTo>
                    <a:pt x="4406" y="5205"/>
                  </a:lnTo>
                  <a:cubicBezTo>
                    <a:pt x="4317" y="5152"/>
                    <a:pt x="4263" y="5054"/>
                    <a:pt x="4267" y="4949"/>
                  </a:cubicBezTo>
                  <a:cubicBezTo>
                    <a:pt x="4267" y="4947"/>
                    <a:pt x="4268" y="4926"/>
                    <a:pt x="4268" y="4922"/>
                  </a:cubicBezTo>
                  <a:cubicBezTo>
                    <a:pt x="4271" y="4884"/>
                    <a:pt x="4284" y="4847"/>
                    <a:pt x="4305" y="4810"/>
                  </a:cubicBezTo>
                  <a:lnTo>
                    <a:pt x="4363" y="4711"/>
                  </a:lnTo>
                  <a:lnTo>
                    <a:pt x="4555" y="4383"/>
                  </a:lnTo>
                  <a:lnTo>
                    <a:pt x="4922" y="3762"/>
                  </a:lnTo>
                  <a:lnTo>
                    <a:pt x="5077" y="3498"/>
                  </a:lnTo>
                  <a:cubicBezTo>
                    <a:pt x="5085" y="3486"/>
                    <a:pt x="5093" y="3474"/>
                    <a:pt x="5102" y="3464"/>
                  </a:cubicBezTo>
                  <a:cubicBezTo>
                    <a:pt x="5118" y="3442"/>
                    <a:pt x="5138" y="3423"/>
                    <a:pt x="5160" y="3407"/>
                  </a:cubicBezTo>
                  <a:cubicBezTo>
                    <a:pt x="5209" y="3373"/>
                    <a:pt x="5268" y="3354"/>
                    <a:pt x="5326" y="3354"/>
                  </a:cubicBezTo>
                  <a:close/>
                  <a:moveTo>
                    <a:pt x="7170" y="4660"/>
                  </a:moveTo>
                  <a:cubicBezTo>
                    <a:pt x="7558" y="4885"/>
                    <a:pt x="7944" y="5110"/>
                    <a:pt x="8327" y="5336"/>
                  </a:cubicBezTo>
                  <a:cubicBezTo>
                    <a:pt x="12244" y="7645"/>
                    <a:pt x="15319" y="9582"/>
                    <a:pt x="17218" y="10939"/>
                  </a:cubicBezTo>
                  <a:cubicBezTo>
                    <a:pt x="19156" y="12321"/>
                    <a:pt x="19326" y="12711"/>
                    <a:pt x="19337" y="12786"/>
                  </a:cubicBezTo>
                  <a:cubicBezTo>
                    <a:pt x="19317" y="12795"/>
                    <a:pt x="19287" y="12800"/>
                    <a:pt x="19247" y="12800"/>
                  </a:cubicBezTo>
                  <a:cubicBezTo>
                    <a:pt x="18626" y="12800"/>
                    <a:pt x="15612" y="11549"/>
                    <a:pt x="7486" y="6761"/>
                  </a:cubicBezTo>
                  <a:cubicBezTo>
                    <a:pt x="7105" y="6535"/>
                    <a:pt x="6720" y="6310"/>
                    <a:pt x="6335" y="6077"/>
                  </a:cubicBezTo>
                  <a:cubicBezTo>
                    <a:pt x="6347" y="6060"/>
                    <a:pt x="6359" y="6043"/>
                    <a:pt x="6369" y="6024"/>
                  </a:cubicBezTo>
                  <a:lnTo>
                    <a:pt x="7141" y="4715"/>
                  </a:lnTo>
                  <a:cubicBezTo>
                    <a:pt x="7151" y="4697"/>
                    <a:pt x="7161" y="4678"/>
                    <a:pt x="7170" y="4660"/>
                  </a:cubicBezTo>
                  <a:close/>
                  <a:moveTo>
                    <a:pt x="919" y="1"/>
                  </a:moveTo>
                  <a:cubicBezTo>
                    <a:pt x="900" y="1"/>
                    <a:pt x="883" y="3"/>
                    <a:pt x="868" y="6"/>
                  </a:cubicBezTo>
                  <a:cubicBezTo>
                    <a:pt x="628" y="45"/>
                    <a:pt x="447" y="377"/>
                    <a:pt x="318" y="661"/>
                  </a:cubicBezTo>
                  <a:cubicBezTo>
                    <a:pt x="28" y="1287"/>
                    <a:pt x="1" y="1997"/>
                    <a:pt x="241" y="2713"/>
                  </a:cubicBezTo>
                  <a:cubicBezTo>
                    <a:pt x="288" y="2856"/>
                    <a:pt x="357" y="2997"/>
                    <a:pt x="442" y="3131"/>
                  </a:cubicBezTo>
                  <a:cubicBezTo>
                    <a:pt x="720" y="3582"/>
                    <a:pt x="1207" y="4014"/>
                    <a:pt x="1773" y="4312"/>
                  </a:cubicBezTo>
                  <a:cubicBezTo>
                    <a:pt x="2369" y="4626"/>
                    <a:pt x="3004" y="4788"/>
                    <a:pt x="3626" y="4788"/>
                  </a:cubicBezTo>
                  <a:cubicBezTo>
                    <a:pt x="3754" y="4788"/>
                    <a:pt x="3882" y="4782"/>
                    <a:pt x="4007" y="4768"/>
                  </a:cubicBezTo>
                  <a:lnTo>
                    <a:pt x="4041" y="4763"/>
                  </a:lnTo>
                  <a:lnTo>
                    <a:pt x="4041" y="4763"/>
                  </a:lnTo>
                  <a:cubicBezTo>
                    <a:pt x="4023" y="4806"/>
                    <a:pt x="4013" y="4851"/>
                    <a:pt x="4011" y="4891"/>
                  </a:cubicBezTo>
                  <a:cubicBezTo>
                    <a:pt x="4007" y="4911"/>
                    <a:pt x="4007" y="4932"/>
                    <a:pt x="4009" y="4939"/>
                  </a:cubicBezTo>
                  <a:cubicBezTo>
                    <a:pt x="4001" y="5140"/>
                    <a:pt x="4106" y="5327"/>
                    <a:pt x="4277" y="5428"/>
                  </a:cubicBezTo>
                  <a:lnTo>
                    <a:pt x="5618" y="6219"/>
                  </a:lnTo>
                  <a:cubicBezTo>
                    <a:pt x="5706" y="6271"/>
                    <a:pt x="5800" y="6295"/>
                    <a:pt x="5896" y="6295"/>
                  </a:cubicBezTo>
                  <a:cubicBezTo>
                    <a:pt x="5970" y="6295"/>
                    <a:pt x="6048" y="6279"/>
                    <a:pt x="6117" y="6248"/>
                  </a:cubicBezTo>
                  <a:lnTo>
                    <a:pt x="6137" y="6261"/>
                  </a:lnTo>
                  <a:cubicBezTo>
                    <a:pt x="6547" y="6505"/>
                    <a:pt x="6952" y="6746"/>
                    <a:pt x="7356" y="6984"/>
                  </a:cubicBezTo>
                  <a:cubicBezTo>
                    <a:pt x="11040" y="9156"/>
                    <a:pt x="14106" y="10850"/>
                    <a:pt x="16220" y="11884"/>
                  </a:cubicBezTo>
                  <a:cubicBezTo>
                    <a:pt x="18145" y="12822"/>
                    <a:pt x="18937" y="13052"/>
                    <a:pt x="19283" y="13052"/>
                  </a:cubicBezTo>
                  <a:cubicBezTo>
                    <a:pt x="19284" y="13052"/>
                    <a:pt x="19286" y="13052"/>
                    <a:pt x="19287" y="13052"/>
                  </a:cubicBezTo>
                  <a:cubicBezTo>
                    <a:pt x="19488" y="13052"/>
                    <a:pt x="19534" y="12974"/>
                    <a:pt x="19567" y="12918"/>
                  </a:cubicBezTo>
                  <a:cubicBezTo>
                    <a:pt x="19651" y="12778"/>
                    <a:pt x="19826" y="12481"/>
                    <a:pt x="17370" y="10727"/>
                  </a:cubicBezTo>
                  <a:cubicBezTo>
                    <a:pt x="16417" y="10045"/>
                    <a:pt x="15171" y="9221"/>
                    <a:pt x="13671" y="8277"/>
                  </a:cubicBezTo>
                  <a:cubicBezTo>
                    <a:pt x="12173" y="7332"/>
                    <a:pt x="10421" y="6267"/>
                    <a:pt x="8460" y="5112"/>
                  </a:cubicBezTo>
                  <a:cubicBezTo>
                    <a:pt x="8049" y="4870"/>
                    <a:pt x="7634" y="4628"/>
                    <a:pt x="7215" y="4381"/>
                  </a:cubicBezTo>
                  <a:cubicBezTo>
                    <a:pt x="7199" y="4208"/>
                    <a:pt x="7100" y="4050"/>
                    <a:pt x="6949" y="3961"/>
                  </a:cubicBezTo>
                  <a:lnTo>
                    <a:pt x="5607" y="3170"/>
                  </a:lnTo>
                  <a:cubicBezTo>
                    <a:pt x="5521" y="3119"/>
                    <a:pt x="5425" y="3094"/>
                    <a:pt x="5328" y="3094"/>
                  </a:cubicBezTo>
                  <a:cubicBezTo>
                    <a:pt x="5217" y="3094"/>
                    <a:pt x="5105" y="3128"/>
                    <a:pt x="5012" y="3195"/>
                  </a:cubicBezTo>
                  <a:cubicBezTo>
                    <a:pt x="5011" y="3197"/>
                    <a:pt x="5010" y="3197"/>
                    <a:pt x="5006" y="3198"/>
                  </a:cubicBezTo>
                  <a:cubicBezTo>
                    <a:pt x="4904" y="2941"/>
                    <a:pt x="4772" y="2676"/>
                    <a:pt x="4634" y="2447"/>
                  </a:cubicBezTo>
                  <a:cubicBezTo>
                    <a:pt x="4270" y="1833"/>
                    <a:pt x="3648" y="1082"/>
                    <a:pt x="2755" y="971"/>
                  </a:cubicBezTo>
                  <a:cubicBezTo>
                    <a:pt x="2753" y="971"/>
                    <a:pt x="2676" y="964"/>
                    <a:pt x="2571" y="964"/>
                  </a:cubicBezTo>
                  <a:cubicBezTo>
                    <a:pt x="2366" y="964"/>
                    <a:pt x="2056" y="989"/>
                    <a:pt x="1990" y="1135"/>
                  </a:cubicBezTo>
                  <a:cubicBezTo>
                    <a:pt x="1965" y="1188"/>
                    <a:pt x="1967" y="1267"/>
                    <a:pt x="2042" y="1333"/>
                  </a:cubicBezTo>
                  <a:lnTo>
                    <a:pt x="2098" y="1383"/>
                  </a:lnTo>
                  <a:cubicBezTo>
                    <a:pt x="2369" y="1618"/>
                    <a:pt x="2672" y="1883"/>
                    <a:pt x="2772" y="2215"/>
                  </a:cubicBezTo>
                  <a:cubicBezTo>
                    <a:pt x="2765" y="2216"/>
                    <a:pt x="2756" y="2216"/>
                    <a:pt x="2749" y="2216"/>
                  </a:cubicBezTo>
                  <a:cubicBezTo>
                    <a:pt x="2406" y="2216"/>
                    <a:pt x="1751" y="1970"/>
                    <a:pt x="1451" y="1305"/>
                  </a:cubicBezTo>
                  <a:cubicBezTo>
                    <a:pt x="1293" y="958"/>
                    <a:pt x="1270" y="683"/>
                    <a:pt x="1252" y="481"/>
                  </a:cubicBezTo>
                  <a:cubicBezTo>
                    <a:pt x="1238" y="316"/>
                    <a:pt x="1227" y="193"/>
                    <a:pt x="1144" y="108"/>
                  </a:cubicBezTo>
                  <a:cubicBezTo>
                    <a:pt x="1066" y="25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91" name="Google Shape;1791;p35"/>
          <p:cNvGrpSpPr/>
          <p:nvPr/>
        </p:nvGrpSpPr>
        <p:grpSpPr>
          <a:xfrm>
            <a:off x="3727562" y="2225421"/>
            <a:ext cx="201736" cy="526377"/>
            <a:chOff x="4641641" y="852713"/>
            <a:chExt cx="201736" cy="526377"/>
          </a:xfrm>
        </p:grpSpPr>
        <p:sp>
          <p:nvSpPr>
            <p:cNvPr id="1792" name="Google Shape;1792;p35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93" name="Google Shape;1793;p35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94" name="Google Shape;1794;p35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</p:grpSp>
      <p:sp>
        <p:nvSpPr>
          <p:cNvPr id="45" name="Google Shape;1394;p29">
            <a:extLst>
              <a:ext uri="{FF2B5EF4-FFF2-40B4-BE49-F238E27FC236}">
                <a16:creationId xmlns:a16="http://schemas.microsoft.com/office/drawing/2014/main" id="{11F77F72-9862-DBDA-6932-4110B8305023}"/>
              </a:ext>
            </a:extLst>
          </p:cNvPr>
          <p:cNvSpPr/>
          <p:nvPr/>
        </p:nvSpPr>
        <p:spPr>
          <a:xfrm>
            <a:off x="5820888" y="8026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Comic Sans MS" panose="030F0702030302020204" pitchFamily="66" charset="0"/>
            </a:endParaRPr>
          </a:p>
        </p:txBody>
      </p:sp>
      <p:grpSp>
        <p:nvGrpSpPr>
          <p:cNvPr id="47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48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49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0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1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2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3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4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5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6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</p:grpSp>
      <p:grpSp>
        <p:nvGrpSpPr>
          <p:cNvPr id="64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65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66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67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68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69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0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1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2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3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4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5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6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7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8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9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80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81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82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83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032581" y="1071190"/>
            <a:ext cx="6095727" cy="1111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smtClean="0">
                <a:solidFill>
                  <a:srgbClr val="7030A0"/>
                </a:solidFill>
              </a:rPr>
              <a:t>UNIT 3. MY WEEK </a:t>
            </a:r>
          </a:p>
          <a:p>
            <a:pPr algn="ctr"/>
            <a:r>
              <a:rPr lang="en-US" sz="3600" b="1" i="1" dirty="0" smtClean="0">
                <a:solidFill>
                  <a:srgbClr val="7030A0"/>
                </a:solidFill>
              </a:rPr>
              <a:t>( lesson 2/ p1,2,3 )</a:t>
            </a:r>
            <a:endParaRPr lang="en-US" sz="36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38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49C313-36B0-F3C9-5D22-46094AA1FE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56"/>
          <a:stretch/>
        </p:blipFill>
        <p:spPr>
          <a:xfrm>
            <a:off x="130629" y="107004"/>
            <a:ext cx="8903368" cy="45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54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67830" y="200772"/>
            <a:ext cx="3824748" cy="4881717"/>
          </a:xfrm>
        </p:spPr>
        <p:txBody>
          <a:bodyPr/>
          <a:lstStyle/>
          <a:p>
            <a:pPr algn="l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football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chess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swimming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Watch TV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books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homework</a:t>
            </a:r>
            <a:b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house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title" idx="2"/>
          </p:nvPr>
        </p:nvSpPr>
        <p:spPr>
          <a:xfrm>
            <a:off x="1795616" y="277729"/>
            <a:ext cx="3824748" cy="4881717"/>
          </a:xfrm>
        </p:spPr>
        <p:txBody>
          <a:bodyPr/>
          <a:lstStyle/>
          <a:p>
            <a:pPr algn="l"/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Monday</a:t>
            </a:r>
            <a:b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Tuesday</a:t>
            </a:r>
            <a:b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Wednesday</a:t>
            </a:r>
            <a:b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Thursday</a:t>
            </a:r>
            <a:b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Friday</a:t>
            </a:r>
            <a:b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Saturday</a:t>
            </a:r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Sunday</a:t>
            </a:r>
            <a:br>
              <a:rPr lang="en-US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CC9E94-52AC-F681-44C4-37EAE23468D2}"/>
              </a:ext>
            </a:extLst>
          </p:cNvPr>
          <p:cNvSpPr txBox="1"/>
          <p:nvPr/>
        </p:nvSpPr>
        <p:spPr>
          <a:xfrm>
            <a:off x="1926047" y="3934793"/>
            <a:ext cx="61970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A: </a:t>
            </a:r>
            <a:r>
              <a:rPr lang="vi-VN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 </a:t>
            </a:r>
            <a:r>
              <a:rPr lang="vi-VN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do you do on </a:t>
            </a:r>
            <a:r>
              <a:rPr lang="vi-VN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____?</a:t>
            </a:r>
            <a:endParaRPr lang="vi-VN" sz="3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B:  </a:t>
            </a:r>
            <a:r>
              <a:rPr lang="vi-VN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 </a:t>
            </a:r>
            <a:r>
              <a:rPr lang="vi-VN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_______.</a:t>
            </a:r>
            <a:endParaRPr lang="x-none" sz="3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51618" y="23032"/>
            <a:ext cx="1553446" cy="163862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i="1" dirty="0" err="1" smtClean="0">
                <a:solidFill>
                  <a:schemeClr val="tx1"/>
                </a:solidFill>
              </a:rPr>
              <a:t>Freetalk</a:t>
            </a:r>
            <a:endParaRPr lang="en-US" sz="1600" i="1" dirty="0" smtClean="0">
              <a:solidFill>
                <a:schemeClr val="tx1"/>
              </a:solidFill>
            </a:endParaRPr>
          </a:p>
          <a:p>
            <a:r>
              <a:rPr lang="en-US" sz="1600" b="1" i="1" dirty="0" smtClean="0">
                <a:solidFill>
                  <a:schemeClr val="tx1"/>
                </a:solidFill>
              </a:rPr>
              <a:t>( game: passing ball)</a:t>
            </a:r>
            <a:endParaRPr lang="en-US" sz="1600" b="1" i="1" dirty="0">
              <a:solidFill>
                <a:schemeClr val="tx1"/>
              </a:solidFill>
            </a:endParaRPr>
          </a:p>
        </p:txBody>
      </p:sp>
      <p:pic>
        <p:nvPicPr>
          <p:cNvPr id="4" name="▶ The Greetings Song - YouTub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0199" y="1547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4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23542" y="907514"/>
            <a:ext cx="1992434" cy="1821208"/>
          </a:xfrm>
          <a:prstGeom prst="rect">
            <a:avLst/>
          </a:prstGeom>
        </p:spPr>
      </p:pic>
      <p:pic>
        <p:nvPicPr>
          <p:cNvPr id="10" name="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05" y="569992"/>
            <a:ext cx="2204350" cy="2204350"/>
          </a:xfrm>
          <a:prstGeom prst="rect">
            <a:avLst/>
          </a:prstGeom>
        </p:spPr>
      </p:pic>
      <p:pic>
        <p:nvPicPr>
          <p:cNvPr id="1026" name="3" descr="Game Angry Birds - Những chú chim điên - Game24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857" y="907513"/>
            <a:ext cx="2373423" cy="224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89543" y="-634850"/>
            <a:ext cx="457200" cy="457200"/>
          </a:xfrm>
          <a:prstGeom prst="rect">
            <a:avLst/>
          </a:prstGeom>
        </p:spPr>
      </p:pic>
      <p:pic>
        <p:nvPicPr>
          <p:cNvPr id="12" name="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51"/>
          <a:stretch/>
        </p:blipFill>
        <p:spPr>
          <a:xfrm>
            <a:off x="992140" y="2029362"/>
            <a:ext cx="7142857" cy="2018220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33518" y="4047583"/>
            <a:ext cx="1256662" cy="59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8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9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4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5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23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8"/>
          <p:cNvSpPr/>
          <p:nvPr/>
        </p:nvSpPr>
        <p:spPr>
          <a:xfrm>
            <a:off x="1806532" y="293900"/>
            <a:ext cx="5669766" cy="2487154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2060"/>
              </a:solidFill>
              <a:latin typeface="Patrick Hand" panose="020B0604020202020204" charset="0"/>
              <a:cs typeface="Arial" panose="020B0604020202020204" pitchFamily="34" charset="0"/>
            </a:endParaRPr>
          </a:p>
        </p:txBody>
      </p:sp>
      <p:sp>
        <p:nvSpPr>
          <p:cNvPr id="30" name="7"/>
          <p:cNvSpPr/>
          <p:nvPr/>
        </p:nvSpPr>
        <p:spPr>
          <a:xfrm>
            <a:off x="1157245" y="3968339"/>
            <a:ext cx="3290782" cy="82296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Patrick Hand" panose="020B0604020202020204" charset="0"/>
                <a:cs typeface="Arial" panose="020B0604020202020204" pitchFamily="34" charset="0"/>
              </a:rPr>
              <a:t>C. </a:t>
            </a:r>
            <a:r>
              <a:rPr lang="en-US" sz="2400" b="1" dirty="0" err="1" smtClean="0">
                <a:latin typeface="Patrick Hand" panose="020B0604020202020204" charset="0"/>
                <a:cs typeface="Arial" panose="020B0604020202020204" pitchFamily="34" charset="0"/>
              </a:rPr>
              <a:t>Chủ</a:t>
            </a:r>
            <a:r>
              <a:rPr lang="en-US" sz="2400" b="1" dirty="0" smtClean="0">
                <a:latin typeface="Patrick Hand" panose="020B060402020202020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Patrick Hand" panose="020B0604020202020204" charset="0"/>
                <a:cs typeface="Arial" panose="020B0604020202020204" pitchFamily="34" charset="0"/>
              </a:rPr>
              <a:t>nhật</a:t>
            </a:r>
            <a:endParaRPr lang="en-US" sz="2400" b="1" dirty="0">
              <a:latin typeface="Patrick Hand" panose="020B0604020202020204" charset="0"/>
              <a:cs typeface="Arial" panose="020B0604020202020204" pitchFamily="34" charset="0"/>
            </a:endParaRPr>
          </a:p>
        </p:txBody>
      </p:sp>
      <p:sp>
        <p:nvSpPr>
          <p:cNvPr id="60" name="6"/>
          <p:cNvSpPr/>
          <p:nvPr/>
        </p:nvSpPr>
        <p:spPr>
          <a:xfrm>
            <a:off x="1170068" y="3081396"/>
            <a:ext cx="3290782" cy="82296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Patrick Hand" panose="020B0604020202020204" charset="0"/>
                <a:cs typeface="Arial" panose="020B0604020202020204" pitchFamily="34" charset="0"/>
              </a:rPr>
              <a:t>A. </a:t>
            </a:r>
            <a:r>
              <a:rPr lang="en-US" sz="2400" b="1" dirty="0" err="1" smtClean="0">
                <a:latin typeface="Patrick Hand" panose="020B0604020202020204" charset="0"/>
                <a:cs typeface="Arial" panose="020B0604020202020204" pitchFamily="34" charset="0"/>
              </a:rPr>
              <a:t>Thứ</a:t>
            </a:r>
            <a:r>
              <a:rPr lang="en-US" sz="2400" b="1" dirty="0" smtClean="0">
                <a:latin typeface="Patrick Hand" panose="020B0604020202020204" charset="0"/>
                <a:cs typeface="Arial" panose="020B0604020202020204" pitchFamily="34" charset="0"/>
              </a:rPr>
              <a:t> 3</a:t>
            </a:r>
            <a:endParaRPr lang="en-US" sz="2400" b="1" dirty="0">
              <a:latin typeface="Patrick Hand" panose="020B0604020202020204" charset="0"/>
              <a:cs typeface="Arial" panose="020B0604020202020204" pitchFamily="34" charset="0"/>
            </a:endParaRPr>
          </a:p>
        </p:txBody>
      </p:sp>
      <p:sp>
        <p:nvSpPr>
          <p:cNvPr id="31" name="5"/>
          <p:cNvSpPr/>
          <p:nvPr/>
        </p:nvSpPr>
        <p:spPr>
          <a:xfrm>
            <a:off x="4826343" y="3968339"/>
            <a:ext cx="3290782" cy="82296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Patrick Hand" panose="020B0604020202020204" charset="0"/>
                <a:cs typeface="Arial" panose="020B0604020202020204" pitchFamily="34" charset="0"/>
              </a:rPr>
              <a:t>D. </a:t>
            </a:r>
            <a:r>
              <a:rPr lang="en-US" sz="2400" b="1" dirty="0" err="1" smtClean="0">
                <a:latin typeface="Patrick Hand" panose="020B0604020202020204" charset="0"/>
                <a:cs typeface="Arial" panose="020B0604020202020204" pitchFamily="34" charset="0"/>
              </a:rPr>
              <a:t>Thứ</a:t>
            </a:r>
            <a:r>
              <a:rPr lang="en-US" sz="2400" b="1" dirty="0" smtClean="0">
                <a:latin typeface="Patrick Hand" panose="020B0604020202020204" charset="0"/>
                <a:cs typeface="Arial" panose="020B0604020202020204" pitchFamily="34" charset="0"/>
              </a:rPr>
              <a:t> 5</a:t>
            </a:r>
            <a:endParaRPr lang="en-US" sz="2400" b="1" dirty="0">
              <a:latin typeface="Patrick Hand" panose="020B0604020202020204" charset="0"/>
              <a:cs typeface="Arial" panose="020B0604020202020204" pitchFamily="34" charset="0"/>
            </a:endParaRPr>
          </a:p>
        </p:txBody>
      </p:sp>
      <p:pic>
        <p:nvPicPr>
          <p:cNvPr id="34" name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8654">
            <a:off x="7014406" y="2087995"/>
            <a:ext cx="473827" cy="622698"/>
          </a:xfrm>
          <a:prstGeom prst="rect">
            <a:avLst/>
          </a:prstGeom>
        </p:spPr>
      </p:pic>
      <p:sp>
        <p:nvSpPr>
          <p:cNvPr id="51" name="3"/>
          <p:cNvSpPr/>
          <p:nvPr/>
        </p:nvSpPr>
        <p:spPr>
          <a:xfrm>
            <a:off x="4809485" y="3078683"/>
            <a:ext cx="3290782" cy="82296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Patrick Hand" panose="020B0604020202020204" charset="0"/>
                <a:cs typeface="Arial" panose="020B0604020202020204" pitchFamily="34" charset="0"/>
              </a:rPr>
              <a:t>     B. </a:t>
            </a:r>
            <a:r>
              <a:rPr lang="en-US" sz="2400" b="1" dirty="0" err="1" smtClean="0">
                <a:latin typeface="Patrick Hand" panose="020B0604020202020204" charset="0"/>
                <a:cs typeface="Arial" panose="020B0604020202020204" pitchFamily="34" charset="0"/>
              </a:rPr>
              <a:t>Thứ</a:t>
            </a:r>
            <a:r>
              <a:rPr lang="en-US" sz="2400" b="1" dirty="0" smtClean="0">
                <a:latin typeface="Patrick Hand" panose="020B0604020202020204" charset="0"/>
                <a:cs typeface="Arial" panose="020B0604020202020204" pitchFamily="34" charset="0"/>
              </a:rPr>
              <a:t> 6</a:t>
            </a:r>
            <a:endParaRPr lang="en-US" sz="2400" b="1" dirty="0">
              <a:latin typeface="Patrick Hand" panose="020B0604020202020204" charset="0"/>
              <a:cs typeface="Arial" panose="020B0604020202020204" pitchFamily="34" charset="0"/>
            </a:endParaRPr>
          </a:p>
        </p:txBody>
      </p:sp>
      <p:pic>
        <p:nvPicPr>
          <p:cNvPr id="65" name="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214584" y="3542465"/>
            <a:ext cx="766611" cy="7666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1122" y="199183"/>
            <a:ext cx="1063940" cy="1006541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211" y="3436324"/>
            <a:ext cx="680162" cy="748635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3571473" y="2813730"/>
            <a:ext cx="2226327" cy="2223545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334" y="3436324"/>
            <a:ext cx="680162" cy="748635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593596" y="2813730"/>
            <a:ext cx="2226327" cy="2223545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457" y="3436324"/>
            <a:ext cx="680162" cy="748635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615719" y="2813730"/>
            <a:ext cx="2226327" cy="2223545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4285073" y="3399340"/>
            <a:ext cx="880248" cy="1140716"/>
            <a:chOff x="5472540" y="4527538"/>
            <a:chExt cx="1173664" cy="1520954"/>
          </a:xfrm>
        </p:grpSpPr>
        <p:pic>
          <p:nvPicPr>
            <p:cNvPr id="59" name="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472540" y="4627215"/>
              <a:ext cx="1088332" cy="135421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495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Patrick Hand" panose="020B0604020202020204" charset="0"/>
                </a:rPr>
                <a:t>+</a:t>
              </a:r>
              <a:r>
                <a:rPr lang="en-US" sz="6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Patrick Hand" panose="020B0604020202020204" charset="0"/>
                </a:rPr>
                <a:t>5</a:t>
              </a:r>
              <a:endParaRPr lang="en-US" sz="405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Patrick Hand" panose="020B060402020202020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215837"/>
            <a:ext cx="1063940" cy="100654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9436261" y="3348945"/>
            <a:ext cx="460094" cy="279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Patrick Hand" panose="020B0604020202020204" charset="0"/>
            </a:endParaRP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80AC2B9F-0493-3600-1E9C-8B56428A06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" t="2289" r="1718" b="5729"/>
          <a:stretch/>
        </p:blipFill>
        <p:spPr bwMode="auto">
          <a:xfrm>
            <a:off x="3049595" y="598435"/>
            <a:ext cx="2822510" cy="154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2348597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21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2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5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53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600"/>
                            </p:stCondLst>
                            <p:childTnLst>
                              <p:par>
                                <p:cTn id="5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6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7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74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6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9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4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50"/>
                            </p:stCondLst>
                            <p:childTnLst>
                              <p:par>
                                <p:cTn id="9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7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9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02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8"/>
          <p:cNvSpPr/>
          <p:nvPr/>
        </p:nvSpPr>
        <p:spPr>
          <a:xfrm>
            <a:off x="1806532" y="293900"/>
            <a:ext cx="5669766" cy="2487154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2060"/>
              </a:solidFill>
              <a:latin typeface="Patrick Hand" panose="020B0604020202020204" charset="0"/>
              <a:cs typeface="Arial" panose="020B0604020202020204" pitchFamily="34" charset="0"/>
            </a:endParaRPr>
          </a:p>
        </p:txBody>
      </p:sp>
      <p:sp>
        <p:nvSpPr>
          <p:cNvPr id="30" name="7"/>
          <p:cNvSpPr/>
          <p:nvPr/>
        </p:nvSpPr>
        <p:spPr>
          <a:xfrm>
            <a:off x="1157245" y="3968339"/>
            <a:ext cx="3290782" cy="82296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Patrick Hand" panose="020B0604020202020204" charset="0"/>
                <a:cs typeface="Arial" panose="020B0604020202020204" pitchFamily="34" charset="0"/>
              </a:rPr>
              <a:t>C. </a:t>
            </a:r>
            <a:r>
              <a:rPr lang="en-US" sz="2400" b="1" dirty="0" smtClean="0">
                <a:latin typeface="Patrick Hand" panose="020B0604020202020204" charset="0"/>
                <a:cs typeface="Arial" panose="020B0604020202020204" pitchFamily="34" charset="0"/>
              </a:rPr>
              <a:t>How day is it today ?</a:t>
            </a:r>
            <a:endParaRPr lang="en-US" sz="2400" b="1" dirty="0">
              <a:latin typeface="Patrick Hand" panose="020B0604020202020204" charset="0"/>
              <a:cs typeface="Arial" panose="020B0604020202020204" pitchFamily="34" charset="0"/>
            </a:endParaRPr>
          </a:p>
        </p:txBody>
      </p:sp>
      <p:sp>
        <p:nvSpPr>
          <p:cNvPr id="60" name="6"/>
          <p:cNvSpPr/>
          <p:nvPr/>
        </p:nvSpPr>
        <p:spPr>
          <a:xfrm>
            <a:off x="1170068" y="3081396"/>
            <a:ext cx="3290782" cy="82296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Patrick Hand" panose="020B0604020202020204" charset="0"/>
                <a:cs typeface="Arial" panose="020B0604020202020204" pitchFamily="34" charset="0"/>
              </a:rPr>
              <a:t>A. </a:t>
            </a:r>
            <a:r>
              <a:rPr lang="en-US" sz="2400" b="1" dirty="0" smtClean="0">
                <a:latin typeface="Patrick Hand" panose="020B0604020202020204" charset="0"/>
                <a:cs typeface="Arial" panose="020B0604020202020204" pitchFamily="34" charset="0"/>
              </a:rPr>
              <a:t>What day it is today?</a:t>
            </a:r>
            <a:endParaRPr lang="en-US" sz="2400" b="1" dirty="0">
              <a:latin typeface="Patrick Hand" panose="020B0604020202020204" charset="0"/>
              <a:cs typeface="Arial" panose="020B0604020202020204" pitchFamily="34" charset="0"/>
            </a:endParaRPr>
          </a:p>
        </p:txBody>
      </p:sp>
      <p:sp>
        <p:nvSpPr>
          <p:cNvPr id="31" name="5"/>
          <p:cNvSpPr/>
          <p:nvPr/>
        </p:nvSpPr>
        <p:spPr>
          <a:xfrm>
            <a:off x="4826343" y="3968339"/>
            <a:ext cx="3290782" cy="82296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Patrick Hand" panose="020B0604020202020204" charset="0"/>
                <a:cs typeface="Arial" panose="020B0604020202020204" pitchFamily="34" charset="0"/>
              </a:rPr>
              <a:t>D. </a:t>
            </a:r>
            <a:r>
              <a:rPr lang="en-US" sz="2400" b="1" dirty="0" smtClean="0">
                <a:latin typeface="Patrick Hand" panose="020B0604020202020204" charset="0"/>
                <a:cs typeface="Arial" panose="020B0604020202020204" pitchFamily="34" charset="0"/>
              </a:rPr>
              <a:t>What day is it today?</a:t>
            </a:r>
            <a:endParaRPr lang="en-US" sz="2400" b="1" dirty="0">
              <a:latin typeface="Patrick Hand" panose="020B0604020202020204" charset="0"/>
              <a:cs typeface="Arial" panose="020B0604020202020204" pitchFamily="34" charset="0"/>
            </a:endParaRPr>
          </a:p>
        </p:txBody>
      </p:sp>
      <p:pic>
        <p:nvPicPr>
          <p:cNvPr id="34" name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8654">
            <a:off x="7014406" y="2087995"/>
            <a:ext cx="473827" cy="622698"/>
          </a:xfrm>
          <a:prstGeom prst="rect">
            <a:avLst/>
          </a:prstGeom>
        </p:spPr>
      </p:pic>
      <p:sp>
        <p:nvSpPr>
          <p:cNvPr id="51" name="3"/>
          <p:cNvSpPr/>
          <p:nvPr/>
        </p:nvSpPr>
        <p:spPr>
          <a:xfrm>
            <a:off x="4809485" y="3078683"/>
            <a:ext cx="3290782" cy="82296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Patrick Hand" panose="020B0604020202020204" charset="0"/>
                <a:cs typeface="Arial" panose="020B0604020202020204" pitchFamily="34" charset="0"/>
              </a:rPr>
              <a:t>     B. </a:t>
            </a:r>
            <a:r>
              <a:rPr lang="en-US" sz="2400" b="1" dirty="0" smtClean="0">
                <a:latin typeface="Patrick Hand" panose="020B0604020202020204" charset="0"/>
                <a:cs typeface="Arial" panose="020B0604020202020204" pitchFamily="34" charset="0"/>
              </a:rPr>
              <a:t>Where day is it today ?</a:t>
            </a:r>
            <a:endParaRPr lang="en-US" sz="2400" b="1" dirty="0">
              <a:latin typeface="Patrick Hand" panose="020B0604020202020204" charset="0"/>
              <a:cs typeface="Arial" panose="020B0604020202020204" pitchFamily="34" charset="0"/>
            </a:endParaRPr>
          </a:p>
        </p:txBody>
      </p:sp>
      <p:pic>
        <p:nvPicPr>
          <p:cNvPr id="65" name="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214584" y="3542465"/>
            <a:ext cx="766611" cy="7666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1122" y="199183"/>
            <a:ext cx="1063940" cy="1006541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211" y="3436324"/>
            <a:ext cx="680162" cy="748635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3571473" y="2813730"/>
            <a:ext cx="2226327" cy="2223545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334" y="3436324"/>
            <a:ext cx="680162" cy="748635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593596" y="2813730"/>
            <a:ext cx="2226327" cy="2223545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457" y="3436324"/>
            <a:ext cx="680162" cy="748635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615719" y="2813730"/>
            <a:ext cx="2226327" cy="2223545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4285073" y="3399340"/>
            <a:ext cx="880248" cy="1140716"/>
            <a:chOff x="5472540" y="4527538"/>
            <a:chExt cx="1173664" cy="1520954"/>
          </a:xfrm>
        </p:grpSpPr>
        <p:pic>
          <p:nvPicPr>
            <p:cNvPr id="59" name="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472540" y="4627215"/>
              <a:ext cx="1088332" cy="135421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495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Patrick Hand" panose="020B0604020202020204" charset="0"/>
                </a:rPr>
                <a:t>+</a:t>
              </a:r>
              <a:r>
                <a:rPr lang="en-US" sz="6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Patrick Hand" panose="020B0604020202020204" charset="0"/>
                </a:rPr>
                <a:t>5</a:t>
              </a:r>
              <a:endParaRPr lang="en-US" sz="405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Patrick Hand" panose="020B060402020202020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215837"/>
            <a:ext cx="1063940" cy="100654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9436261" y="3348945"/>
            <a:ext cx="460094" cy="279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Patrick Hand" panose="020B0604020202020204" charset="0"/>
            </a:endParaRP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80AC2B9F-0493-3600-1E9C-8B56428A06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" t="2289" r="1718" b="5729"/>
          <a:stretch/>
        </p:blipFill>
        <p:spPr bwMode="auto">
          <a:xfrm>
            <a:off x="3049595" y="1024169"/>
            <a:ext cx="2822510" cy="154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7262033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21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2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5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53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600"/>
                            </p:stCondLst>
                            <p:childTnLst>
                              <p:par>
                                <p:cTn id="5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6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7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74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6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9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4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50"/>
                            </p:stCondLst>
                            <p:childTnLst>
                              <p:par>
                                <p:cTn id="9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7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9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02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8"/>
          <p:cNvSpPr/>
          <p:nvPr/>
        </p:nvSpPr>
        <p:spPr>
          <a:xfrm>
            <a:off x="1769960" y="326577"/>
            <a:ext cx="5669766" cy="2487154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Patrick Hand" panose="020B0604020202020204" charset="0"/>
                <a:cs typeface="Arial" panose="020B0604020202020204" pitchFamily="34" charset="0"/>
              </a:rPr>
              <a:t>Câu h</a:t>
            </a:r>
            <a:r>
              <a:rPr lang="vi-VN" sz="2400" b="1" dirty="0">
                <a:solidFill>
                  <a:srgbClr val="002060"/>
                </a:solidFill>
                <a:latin typeface="Patrick Hand" panose="020B0604020202020204" charset="0"/>
                <a:cs typeface="Arial" panose="020B0604020202020204" pitchFamily="34" charset="0"/>
              </a:rPr>
              <a:t>ỏi</a:t>
            </a:r>
            <a:r>
              <a:rPr lang="en-US" sz="2400" b="1" dirty="0">
                <a:solidFill>
                  <a:srgbClr val="002060"/>
                </a:solidFill>
                <a:latin typeface="Patrick Hand" panose="020B060402020202020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30" name="7"/>
          <p:cNvSpPr/>
          <p:nvPr/>
        </p:nvSpPr>
        <p:spPr>
          <a:xfrm>
            <a:off x="1157245" y="3968339"/>
            <a:ext cx="3290782" cy="82296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Patrick Hand" panose="020B0604020202020204" charset="0"/>
                <a:cs typeface="Arial" panose="020B0604020202020204" pitchFamily="34" charset="0"/>
              </a:rPr>
              <a:t>C. g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o to school</a:t>
            </a:r>
          </a:p>
        </p:txBody>
      </p:sp>
      <p:sp>
        <p:nvSpPr>
          <p:cNvPr id="60" name="6"/>
          <p:cNvSpPr/>
          <p:nvPr/>
        </p:nvSpPr>
        <p:spPr>
          <a:xfrm>
            <a:off x="4826343" y="3090032"/>
            <a:ext cx="3290782" cy="82296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Patrick Hand" panose="020B0604020202020204" charset="0"/>
                <a:cs typeface="Arial" panose="020B0604020202020204" pitchFamily="34" charset="0"/>
              </a:rPr>
              <a:t>        B. h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ave breakfast</a:t>
            </a:r>
          </a:p>
        </p:txBody>
      </p:sp>
      <p:sp>
        <p:nvSpPr>
          <p:cNvPr id="31" name="5"/>
          <p:cNvSpPr/>
          <p:nvPr/>
        </p:nvSpPr>
        <p:spPr>
          <a:xfrm>
            <a:off x="4826343" y="3968339"/>
            <a:ext cx="3290782" cy="82296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Patrick Hand" panose="020B0604020202020204" charset="0"/>
                <a:cs typeface="Arial" panose="020B0604020202020204" pitchFamily="34" charset="0"/>
              </a:rPr>
              <a:t>D. g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o to bed</a:t>
            </a:r>
          </a:p>
        </p:txBody>
      </p:sp>
      <p:pic>
        <p:nvPicPr>
          <p:cNvPr id="34" name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8654">
            <a:off x="7014406" y="2087995"/>
            <a:ext cx="473827" cy="622698"/>
          </a:xfrm>
          <a:prstGeom prst="rect">
            <a:avLst/>
          </a:prstGeom>
        </p:spPr>
      </p:pic>
      <p:pic>
        <p:nvPicPr>
          <p:cNvPr id="41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315" y="5293031"/>
            <a:ext cx="635147" cy="580564"/>
          </a:xfrm>
          <a:prstGeom prst="rect">
            <a:avLst/>
          </a:prstGeom>
        </p:spPr>
      </p:pic>
      <p:sp>
        <p:nvSpPr>
          <p:cNvPr id="51" name="3"/>
          <p:cNvSpPr/>
          <p:nvPr/>
        </p:nvSpPr>
        <p:spPr>
          <a:xfrm>
            <a:off x="1157245" y="3075137"/>
            <a:ext cx="3290782" cy="82296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Patrick Hand" panose="020B0604020202020204" charset="0"/>
                <a:cs typeface="Arial" panose="020B0604020202020204" pitchFamily="34" charset="0"/>
              </a:rPr>
              <a:t>A. g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et up</a:t>
            </a:r>
          </a:p>
        </p:txBody>
      </p:sp>
      <p:pic>
        <p:nvPicPr>
          <p:cNvPr id="65" name="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214584" y="3542465"/>
            <a:ext cx="766611" cy="7666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1122" y="199183"/>
            <a:ext cx="1063940" cy="1006541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211" y="3436324"/>
            <a:ext cx="680162" cy="748635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3571473" y="2813730"/>
            <a:ext cx="2226327" cy="2223545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334" y="3436324"/>
            <a:ext cx="680162" cy="748635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593596" y="2813730"/>
            <a:ext cx="2226327" cy="2223545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457" y="3436324"/>
            <a:ext cx="680162" cy="748635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615719" y="2813730"/>
            <a:ext cx="2226327" cy="2223545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4257820" y="3399340"/>
            <a:ext cx="907498" cy="1140716"/>
            <a:chOff x="5436206" y="4527538"/>
            <a:chExt cx="1209998" cy="1520954"/>
          </a:xfrm>
        </p:grpSpPr>
        <p:pic>
          <p:nvPicPr>
            <p:cNvPr id="59" name="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436206" y="4627215"/>
              <a:ext cx="1161002" cy="135421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495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Patrick Hand" panose="020B0604020202020204" charset="0"/>
                </a:rPr>
                <a:t>+</a:t>
              </a:r>
              <a:r>
                <a:rPr lang="en-US" sz="6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Patrick Hand" panose="020B0604020202020204" charset="0"/>
                </a:rPr>
                <a:t>7</a:t>
              </a:r>
              <a:endParaRPr lang="en-US" sz="405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Patrick Hand" panose="020B060402020202020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7845" y="215837"/>
            <a:ext cx="1063940" cy="100654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2318716" y="5293031"/>
            <a:ext cx="483920" cy="688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Patrick Hand" panose="020B0604020202020204" charset="0"/>
            </a:endParaRPr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rcRect/>
          <a:stretch/>
        </p:blipFill>
        <p:spPr bwMode="auto">
          <a:xfrm>
            <a:off x="3288499" y="689559"/>
            <a:ext cx="2664252" cy="177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628068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"/>
                            </p:stCondLst>
                            <p:childTnLst>
                              <p:par>
                                <p:cTn id="1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9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3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43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"/>
                            </p:stCondLst>
                            <p:childTnLst>
                              <p:par>
                                <p:cTn id="6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7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2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5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0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"/>
                            </p:stCondLst>
                            <p:childTnLst>
                              <p:par>
                                <p:cTn id="9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3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5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8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60" grpId="0" animBg="1"/>
      <p:bldP spid="60" grpId="1" animBg="1"/>
      <p:bldP spid="31" grpId="0" animBg="1"/>
      <p:bldP spid="31" grpId="1" animBg="1"/>
      <p:bldP spid="51" grpId="0" animBg="1"/>
      <p:bldP spid="5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8"/>
          <p:cNvSpPr/>
          <p:nvPr/>
        </p:nvSpPr>
        <p:spPr>
          <a:xfrm>
            <a:off x="1769960" y="326577"/>
            <a:ext cx="5669766" cy="2487154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Patrick Hand" panose="020B0604020202020204" charset="0"/>
                <a:cs typeface="Arial" panose="020B0604020202020204" pitchFamily="34" charset="0"/>
              </a:rPr>
              <a:t>Câu h</a:t>
            </a:r>
            <a:r>
              <a:rPr lang="vi-VN" sz="2400" b="1" dirty="0">
                <a:solidFill>
                  <a:srgbClr val="002060"/>
                </a:solidFill>
                <a:latin typeface="Patrick Hand" panose="020B0604020202020204" charset="0"/>
                <a:cs typeface="Arial" panose="020B0604020202020204" pitchFamily="34" charset="0"/>
              </a:rPr>
              <a:t>ỏi</a:t>
            </a:r>
            <a:r>
              <a:rPr lang="en-US" sz="2400" b="1" dirty="0">
                <a:solidFill>
                  <a:srgbClr val="002060"/>
                </a:solidFill>
                <a:latin typeface="Patrick Hand" panose="020B060402020202020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0" name="7"/>
          <p:cNvSpPr/>
          <p:nvPr/>
        </p:nvSpPr>
        <p:spPr>
          <a:xfrm>
            <a:off x="1157245" y="3968339"/>
            <a:ext cx="3290782" cy="82296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Patrick Hand" panose="020B0604020202020204" charset="0"/>
                <a:cs typeface="Arial" panose="020B0604020202020204" pitchFamily="34" charset="0"/>
              </a:rPr>
              <a:t>C. g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o to bed</a:t>
            </a:r>
          </a:p>
        </p:txBody>
      </p:sp>
      <p:sp>
        <p:nvSpPr>
          <p:cNvPr id="60" name="6"/>
          <p:cNvSpPr/>
          <p:nvPr/>
        </p:nvSpPr>
        <p:spPr>
          <a:xfrm>
            <a:off x="4826343" y="3090032"/>
            <a:ext cx="3290782" cy="82296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Patrick Hand" panose="020B0604020202020204" charset="0"/>
                <a:cs typeface="Arial" panose="020B0604020202020204" pitchFamily="34" charset="0"/>
              </a:rPr>
              <a:t>         B. g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o to school</a:t>
            </a:r>
          </a:p>
        </p:txBody>
      </p:sp>
      <p:sp>
        <p:nvSpPr>
          <p:cNvPr id="31" name="5"/>
          <p:cNvSpPr/>
          <p:nvPr/>
        </p:nvSpPr>
        <p:spPr>
          <a:xfrm>
            <a:off x="4826343" y="3968339"/>
            <a:ext cx="3290782" cy="82296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Patrick Hand" panose="020B0604020202020204" charset="0"/>
                <a:cs typeface="Arial" panose="020B0604020202020204" pitchFamily="34" charset="0"/>
              </a:rPr>
              <a:t>D. g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et up</a:t>
            </a:r>
          </a:p>
        </p:txBody>
      </p:sp>
      <p:pic>
        <p:nvPicPr>
          <p:cNvPr id="34" name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8654">
            <a:off x="7079721" y="2063626"/>
            <a:ext cx="473827" cy="622698"/>
          </a:xfrm>
          <a:prstGeom prst="rect">
            <a:avLst/>
          </a:prstGeom>
        </p:spPr>
      </p:pic>
      <p:sp>
        <p:nvSpPr>
          <p:cNvPr id="51" name="3"/>
          <p:cNvSpPr/>
          <p:nvPr/>
        </p:nvSpPr>
        <p:spPr>
          <a:xfrm>
            <a:off x="1157245" y="3082473"/>
            <a:ext cx="3290782" cy="82296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Patrick Hand" panose="020B0604020202020204" charset="0"/>
                <a:cs typeface="Arial" panose="020B0604020202020204" pitchFamily="34" charset="0"/>
              </a:rPr>
              <a:t>A. h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ave breakfast</a:t>
            </a:r>
          </a:p>
        </p:txBody>
      </p:sp>
      <p:pic>
        <p:nvPicPr>
          <p:cNvPr id="65" name="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214584" y="3542465"/>
            <a:ext cx="766611" cy="7666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1122" y="199183"/>
            <a:ext cx="1063940" cy="1006541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211" y="3436324"/>
            <a:ext cx="680162" cy="748635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3571473" y="2813730"/>
            <a:ext cx="2226327" cy="2223545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334" y="3436324"/>
            <a:ext cx="680162" cy="748635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593596" y="2813730"/>
            <a:ext cx="2226327" cy="2223545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457" y="3436324"/>
            <a:ext cx="680162" cy="748635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615719" y="2813730"/>
            <a:ext cx="2226327" cy="2223545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4285073" y="3399340"/>
            <a:ext cx="880248" cy="1140716"/>
            <a:chOff x="5472540" y="4527538"/>
            <a:chExt cx="1173664" cy="1520954"/>
          </a:xfrm>
        </p:grpSpPr>
        <p:pic>
          <p:nvPicPr>
            <p:cNvPr id="59" name="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472540" y="4627215"/>
              <a:ext cx="1088332" cy="135421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495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Patrick Hand" panose="020B0604020202020204" charset="0"/>
                </a:rPr>
                <a:t>+</a:t>
              </a:r>
              <a:r>
                <a:rPr lang="en-US" sz="6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Patrick Hand" panose="020B0604020202020204" charset="0"/>
                </a:rPr>
                <a:t>5</a:t>
              </a:r>
              <a:endParaRPr lang="en-US" sz="405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Patrick Hand" panose="020B060402020202020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215837"/>
            <a:ext cx="1063940" cy="100654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-651076" y="3348944"/>
            <a:ext cx="529541" cy="4533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Patrick Hand" panose="020B0604020202020204" charset="0"/>
            </a:endParaRPr>
          </a:p>
        </p:txBody>
      </p:sp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rcRect/>
          <a:stretch/>
        </p:blipFill>
        <p:spPr bwMode="auto">
          <a:xfrm>
            <a:off x="3290342" y="689579"/>
            <a:ext cx="2660425" cy="1775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697771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8"/>
          <p:cNvSpPr/>
          <p:nvPr/>
        </p:nvSpPr>
        <p:spPr>
          <a:xfrm>
            <a:off x="1769960" y="326577"/>
            <a:ext cx="5669766" cy="2487154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Patrick Hand" panose="020B0604020202020204" charset="0"/>
                <a:cs typeface="Arial" panose="020B0604020202020204" pitchFamily="34" charset="0"/>
              </a:rPr>
              <a:t>Câu h</a:t>
            </a:r>
            <a:r>
              <a:rPr lang="vi-VN" sz="2400" b="1" dirty="0">
                <a:solidFill>
                  <a:srgbClr val="002060"/>
                </a:solidFill>
                <a:latin typeface="Patrick Hand" panose="020B0604020202020204" charset="0"/>
                <a:cs typeface="Arial" panose="020B0604020202020204" pitchFamily="34" charset="0"/>
              </a:rPr>
              <a:t>ỏi</a:t>
            </a:r>
            <a:r>
              <a:rPr lang="en-US" sz="2400" b="1" dirty="0">
                <a:solidFill>
                  <a:srgbClr val="002060"/>
                </a:solidFill>
                <a:latin typeface="Patrick Hand" panose="020B060402020202020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30" name="7"/>
          <p:cNvSpPr/>
          <p:nvPr/>
        </p:nvSpPr>
        <p:spPr>
          <a:xfrm>
            <a:off x="1157245" y="3968339"/>
            <a:ext cx="3290782" cy="82296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Patrick Hand" panose="020B0604020202020204" charset="0"/>
                <a:cs typeface="Arial" panose="020B0604020202020204" pitchFamily="34" charset="0"/>
              </a:rPr>
              <a:t>C. g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o to bed</a:t>
            </a:r>
          </a:p>
        </p:txBody>
      </p:sp>
      <p:sp>
        <p:nvSpPr>
          <p:cNvPr id="60" name="6"/>
          <p:cNvSpPr/>
          <p:nvPr/>
        </p:nvSpPr>
        <p:spPr>
          <a:xfrm>
            <a:off x="1170068" y="3081396"/>
            <a:ext cx="3290782" cy="82296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Patrick Hand" panose="020B0604020202020204" charset="0"/>
                <a:cs typeface="Arial" panose="020B0604020202020204" pitchFamily="34" charset="0"/>
              </a:rPr>
              <a:t>A. h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ave breakfast</a:t>
            </a:r>
          </a:p>
        </p:txBody>
      </p:sp>
      <p:sp>
        <p:nvSpPr>
          <p:cNvPr id="31" name="5"/>
          <p:cNvSpPr/>
          <p:nvPr/>
        </p:nvSpPr>
        <p:spPr>
          <a:xfrm>
            <a:off x="4829200" y="3067982"/>
            <a:ext cx="3290782" cy="82296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Patrick Hand" panose="020B0604020202020204" charset="0"/>
                <a:cs typeface="Arial" panose="020B0604020202020204" pitchFamily="34" charset="0"/>
              </a:rPr>
              <a:t>          B. g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o to school</a:t>
            </a:r>
          </a:p>
        </p:txBody>
      </p:sp>
      <p:pic>
        <p:nvPicPr>
          <p:cNvPr id="34" name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8654">
            <a:off x="7014406" y="2087995"/>
            <a:ext cx="473827" cy="622698"/>
          </a:xfrm>
          <a:prstGeom prst="rect">
            <a:avLst/>
          </a:prstGeom>
        </p:spPr>
      </p:pic>
      <p:sp>
        <p:nvSpPr>
          <p:cNvPr id="51" name="3"/>
          <p:cNvSpPr/>
          <p:nvPr/>
        </p:nvSpPr>
        <p:spPr>
          <a:xfrm>
            <a:off x="4824574" y="3966569"/>
            <a:ext cx="3290782" cy="82296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Patrick Hand" panose="020B0604020202020204" charset="0"/>
                <a:cs typeface="Arial" panose="020B0604020202020204" pitchFamily="34" charset="0"/>
              </a:rPr>
              <a:t>D. g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et up</a:t>
            </a:r>
          </a:p>
        </p:txBody>
      </p:sp>
      <p:pic>
        <p:nvPicPr>
          <p:cNvPr id="65" name="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214584" y="3542465"/>
            <a:ext cx="766611" cy="7666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1122" y="199183"/>
            <a:ext cx="1063940" cy="1006541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211" y="3436324"/>
            <a:ext cx="680162" cy="748635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3571473" y="2813730"/>
            <a:ext cx="2226327" cy="2223545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334" y="3436324"/>
            <a:ext cx="680162" cy="748635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593596" y="2813730"/>
            <a:ext cx="2226327" cy="2223545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457" y="3436324"/>
            <a:ext cx="680162" cy="748635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615719" y="2813730"/>
            <a:ext cx="2226327" cy="2223545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4294691" y="3399340"/>
            <a:ext cx="870630" cy="1140716"/>
            <a:chOff x="5485364" y="4527538"/>
            <a:chExt cx="1160840" cy="1520954"/>
          </a:xfrm>
        </p:grpSpPr>
        <p:pic>
          <p:nvPicPr>
            <p:cNvPr id="59" name="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485364" y="4627215"/>
              <a:ext cx="1062684" cy="135421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495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Patrick Hand" panose="020B0604020202020204" charset="0"/>
                </a:rPr>
                <a:t>+</a:t>
              </a:r>
              <a:r>
                <a:rPr lang="en-US" sz="6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Patrick Hand" panose="020B0604020202020204" charset="0"/>
                </a:rPr>
                <a:t>6</a:t>
              </a:r>
              <a:endParaRPr lang="en-US" sz="405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Patrick Hand" panose="020B060402020202020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215837"/>
            <a:ext cx="1063940" cy="100654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6059347" y="5312780"/>
            <a:ext cx="633714" cy="3559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Patrick Hand" panose="020B0604020202020204" charset="0"/>
            </a:endParaRPr>
          </a:p>
        </p:txBody>
      </p:sp>
      <p:pic>
        <p:nvPicPr>
          <p:cNvPr id="41" name="Picture 2" descr="Phân biệt 'wake up' và 'get up' - VnExpress">
            <a:extLst>
              <a:ext uri="{FF2B5EF4-FFF2-40B4-BE49-F238E27FC236}">
                <a16:creationId xmlns:a16="http://schemas.microsoft.com/office/drawing/2014/main" id="{DAF58F55-74ED-54D1-07D7-EF21AFF41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195" y="627482"/>
            <a:ext cx="3073145" cy="213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75678" y="139870"/>
            <a:ext cx="4764922" cy="5900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</a:rPr>
              <a:t>What time do you …… ?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61309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8"/>
          <p:cNvSpPr/>
          <p:nvPr/>
        </p:nvSpPr>
        <p:spPr>
          <a:xfrm>
            <a:off x="1769960" y="326577"/>
            <a:ext cx="5669766" cy="2487154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2060"/>
              </a:solidFill>
              <a:latin typeface="Patrick Hand" panose="020B0604020202020204" charset="0"/>
              <a:cs typeface="Arial" panose="020B0604020202020204" pitchFamily="34" charset="0"/>
            </a:endParaRPr>
          </a:p>
        </p:txBody>
      </p:sp>
      <p:sp>
        <p:nvSpPr>
          <p:cNvPr id="30" name="7"/>
          <p:cNvSpPr/>
          <p:nvPr/>
        </p:nvSpPr>
        <p:spPr>
          <a:xfrm>
            <a:off x="1157245" y="3968339"/>
            <a:ext cx="3290782" cy="82296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Patrick Hand" panose="020B0604020202020204" charset="0"/>
                <a:cs typeface="Arial" panose="020B0604020202020204" pitchFamily="34" charset="0"/>
              </a:rPr>
              <a:t>C. </a:t>
            </a:r>
            <a:r>
              <a:rPr lang="en-US" sz="2400" b="1" dirty="0" smtClean="0">
                <a:latin typeface="Patrick Hand" panose="020B0604020202020204" charset="0"/>
                <a:cs typeface="Arial" panose="020B0604020202020204" pitchFamily="34" charset="0"/>
              </a:rPr>
              <a:t>I go swimming </a:t>
            </a:r>
            <a:r>
              <a:rPr lang="en-US" sz="2400" b="1" dirty="0" err="1" smtClean="0">
                <a:latin typeface="Patrick Hand" panose="020B0604020202020204" charset="0"/>
                <a:cs typeface="Arial" panose="020B0604020202020204" pitchFamily="34" charset="0"/>
              </a:rPr>
              <a:t>sunday</a:t>
            </a:r>
            <a:endParaRPr lang="en-US" sz="2400" b="1" dirty="0">
              <a:latin typeface="Patrick Hand" panose="020B0604020202020204" charset="0"/>
              <a:cs typeface="Arial" panose="020B0604020202020204" pitchFamily="34" charset="0"/>
            </a:endParaRPr>
          </a:p>
        </p:txBody>
      </p:sp>
      <p:sp>
        <p:nvSpPr>
          <p:cNvPr id="60" name="6"/>
          <p:cNvSpPr/>
          <p:nvPr/>
        </p:nvSpPr>
        <p:spPr>
          <a:xfrm>
            <a:off x="1160163" y="3102211"/>
            <a:ext cx="3290782" cy="82296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latin typeface="Patrick Hand" panose="020B0604020202020204" charset="0"/>
                <a:cs typeface="Arial" panose="020B0604020202020204" pitchFamily="34" charset="0"/>
              </a:rPr>
              <a:t> </a:t>
            </a:r>
            <a:endParaRPr lang="en-US" sz="2400" b="1" dirty="0">
              <a:latin typeface="Patrick Hand" panose="020B0604020202020204" charset="0"/>
              <a:cs typeface="Arial" panose="020B0604020202020204" pitchFamily="34" charset="0"/>
            </a:endParaRPr>
          </a:p>
        </p:txBody>
      </p:sp>
      <p:sp>
        <p:nvSpPr>
          <p:cNvPr id="31" name="5"/>
          <p:cNvSpPr/>
          <p:nvPr/>
        </p:nvSpPr>
        <p:spPr>
          <a:xfrm>
            <a:off x="4826343" y="3968339"/>
            <a:ext cx="3290782" cy="82296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Patrick Hand" panose="020B0604020202020204" charset="0"/>
                <a:cs typeface="Arial" panose="020B0604020202020204" pitchFamily="34" charset="0"/>
              </a:rPr>
              <a:t>B. 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I go swimming </a:t>
            </a:r>
            <a:r>
              <a:rPr lang="en-US" sz="2400" b="1" dirty="0" smtClean="0">
                <a:latin typeface="Patrick Hand" panose="020B0604020202020204" charset="0"/>
                <a:cs typeface="Arial" panose="020B0604020202020204" pitchFamily="34" charset="0"/>
              </a:rPr>
              <a:t>on Sunday</a:t>
            </a:r>
            <a:endParaRPr lang="vi-VN" sz="2400" b="1" dirty="0">
              <a:latin typeface="Patrick Hand" panose="020B0604020202020204" charset="0"/>
              <a:cs typeface="Arial" panose="020B0604020202020204" pitchFamily="34" charset="0"/>
            </a:endParaRPr>
          </a:p>
        </p:txBody>
      </p:sp>
      <p:pic>
        <p:nvPicPr>
          <p:cNvPr id="34" name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8654">
            <a:off x="7014406" y="2087995"/>
            <a:ext cx="473827" cy="622698"/>
          </a:xfrm>
          <a:prstGeom prst="rect">
            <a:avLst/>
          </a:prstGeom>
        </p:spPr>
      </p:pic>
      <p:sp>
        <p:nvSpPr>
          <p:cNvPr id="51" name="3"/>
          <p:cNvSpPr/>
          <p:nvPr/>
        </p:nvSpPr>
        <p:spPr>
          <a:xfrm>
            <a:off x="4816859" y="3078683"/>
            <a:ext cx="3290782" cy="82296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Patrick Hand" panose="020B0604020202020204" charset="0"/>
                <a:cs typeface="Arial" panose="020B0604020202020204" pitchFamily="34" charset="0"/>
              </a:rPr>
              <a:t>B. 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I </a:t>
            </a:r>
            <a:r>
              <a:rPr lang="en-US" sz="2400" b="1" dirty="0" smtClean="0">
                <a:latin typeface="Patrick Hand" panose="020B0604020202020204" charset="0"/>
                <a:cs typeface="Arial" panose="020B0604020202020204" pitchFamily="34" charset="0"/>
              </a:rPr>
              <a:t>do house work on Saturday</a:t>
            </a:r>
            <a:endParaRPr lang="vi-VN" sz="2400" b="1" dirty="0">
              <a:latin typeface="Patrick Hand" panose="020B0604020202020204" charset="0"/>
              <a:cs typeface="Arial" panose="020B0604020202020204" pitchFamily="34" charset="0"/>
            </a:endParaRPr>
          </a:p>
        </p:txBody>
      </p:sp>
      <p:pic>
        <p:nvPicPr>
          <p:cNvPr id="65" name="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214584" y="3542465"/>
            <a:ext cx="766611" cy="7666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1122" y="199183"/>
            <a:ext cx="1063940" cy="1006541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211" y="3436324"/>
            <a:ext cx="680162" cy="748635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3571473" y="2813730"/>
            <a:ext cx="2226327" cy="2223545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334" y="3436324"/>
            <a:ext cx="680162" cy="748635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593596" y="2813730"/>
            <a:ext cx="2226327" cy="2223545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457" y="3436324"/>
            <a:ext cx="680162" cy="748635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615719" y="2813730"/>
            <a:ext cx="2226327" cy="2223545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4281865" y="3399340"/>
            <a:ext cx="883453" cy="1140716"/>
            <a:chOff x="5468266" y="4527538"/>
            <a:chExt cx="1177938" cy="1520954"/>
          </a:xfrm>
        </p:grpSpPr>
        <p:pic>
          <p:nvPicPr>
            <p:cNvPr id="59" name="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468266" y="4627215"/>
              <a:ext cx="1096882" cy="135421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495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Patrick Hand" panose="020B0604020202020204" charset="0"/>
                </a:rPr>
                <a:t>+</a:t>
              </a:r>
              <a:r>
                <a:rPr lang="en-US" sz="6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Patrick Hand" panose="020B0604020202020204" charset="0"/>
                </a:rPr>
                <a:t>8</a:t>
              </a:r>
              <a:endParaRPr lang="en-US" sz="405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Patrick Hand" panose="020B060402020202020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215837"/>
            <a:ext cx="1063940" cy="100654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9436261" y="3348945"/>
            <a:ext cx="460094" cy="279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Patrick Hand" panose="020B060402020202020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07863" y="3102210"/>
            <a:ext cx="27414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ctr">
              <a:buAutoNum type="alphaUcPeriod"/>
            </a:pPr>
            <a:r>
              <a:rPr lang="en-US" sz="2400" b="1" dirty="0" smtClean="0">
                <a:latin typeface="Patrick Hand" panose="020B0604020202020204" charset="0"/>
                <a:cs typeface="Arial" panose="020B0604020202020204" pitchFamily="34" charset="0"/>
              </a:rPr>
              <a:t>I do homework </a:t>
            </a:r>
          </a:p>
          <a:p>
            <a:pPr algn="ctr"/>
            <a:r>
              <a:rPr lang="en-US" sz="2400" b="1" dirty="0" smtClean="0">
                <a:latin typeface="Patrick Hand" panose="020B0604020202020204" charset="0"/>
                <a:cs typeface="Arial" panose="020B0604020202020204" pitchFamily="34" charset="0"/>
              </a:rPr>
              <a:t>on </a:t>
            </a:r>
            <a:r>
              <a:rPr lang="en-US" sz="2400" b="1" dirty="0" err="1" smtClean="0">
                <a:latin typeface="Patrick Hand" panose="020B0604020202020204" charset="0"/>
                <a:cs typeface="Arial" panose="020B0604020202020204" pitchFamily="34" charset="0"/>
              </a:rPr>
              <a:t>saturday</a:t>
            </a:r>
            <a:endParaRPr lang="vi-VN" sz="2400" b="1" dirty="0">
              <a:latin typeface="Patrick Hand" panose="020B0604020202020204" charset="0"/>
              <a:cs typeface="Arial" panose="020B0604020202020204" pitchFamily="34" charset="0"/>
            </a:endParaRPr>
          </a:p>
        </p:txBody>
      </p:sp>
      <p:pic>
        <p:nvPicPr>
          <p:cNvPr id="41" name="Google Shape;1404;p12"/>
          <p:cNvPicPr preferRelativeResize="0"/>
          <p:nvPr/>
        </p:nvPicPr>
        <p:blipFill rotWithShape="1">
          <a:blip r:embed="rId10">
            <a:alphaModFix/>
          </a:blip>
          <a:srcRect t="2939" r="50259"/>
          <a:stretch/>
        </p:blipFill>
        <p:spPr>
          <a:xfrm>
            <a:off x="3571473" y="728862"/>
            <a:ext cx="2090025" cy="19117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7507338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21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2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5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53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600"/>
                            </p:stCondLst>
                            <p:childTnLst>
                              <p:par>
                                <p:cTn id="5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6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7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74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6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9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4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50"/>
                            </p:stCondLst>
                            <p:childTnLst>
                              <p:par>
                                <p:cTn id="9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7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9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02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8"/>
          <p:cNvSpPr/>
          <p:nvPr/>
        </p:nvSpPr>
        <p:spPr>
          <a:xfrm>
            <a:off x="1769960" y="326577"/>
            <a:ext cx="5669766" cy="2487154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Patrick Hand" panose="020B0604020202020204" charset="0"/>
                <a:cs typeface="Arial" panose="020B0604020202020204" pitchFamily="34" charset="0"/>
              </a:rPr>
              <a:t>Câu h</a:t>
            </a:r>
            <a:r>
              <a:rPr lang="vi-VN" sz="2400" b="1" dirty="0">
                <a:solidFill>
                  <a:srgbClr val="002060"/>
                </a:solidFill>
                <a:latin typeface="Patrick Hand" panose="020B0604020202020204" charset="0"/>
                <a:cs typeface="Arial" panose="020B0604020202020204" pitchFamily="34" charset="0"/>
              </a:rPr>
              <a:t>ỏi</a:t>
            </a:r>
            <a:r>
              <a:rPr lang="en-US" sz="2400" b="1" dirty="0">
                <a:solidFill>
                  <a:srgbClr val="002060"/>
                </a:solidFill>
                <a:latin typeface="Patrick Hand" panose="020B060402020202020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30" name="7"/>
          <p:cNvSpPr/>
          <p:nvPr/>
        </p:nvSpPr>
        <p:spPr>
          <a:xfrm>
            <a:off x="1157245" y="3968339"/>
            <a:ext cx="3290782" cy="82296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Patrick Hand" panose="020B0604020202020204" charset="0"/>
                <a:cs typeface="Arial" panose="020B0604020202020204" pitchFamily="34" charset="0"/>
              </a:rPr>
              <a:t>C. g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o to school</a:t>
            </a:r>
          </a:p>
        </p:txBody>
      </p:sp>
      <p:sp>
        <p:nvSpPr>
          <p:cNvPr id="60" name="6"/>
          <p:cNvSpPr/>
          <p:nvPr/>
        </p:nvSpPr>
        <p:spPr>
          <a:xfrm>
            <a:off x="4826343" y="3090032"/>
            <a:ext cx="3290782" cy="82296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Patrick Hand" panose="020B0604020202020204" charset="0"/>
                <a:cs typeface="Arial" panose="020B0604020202020204" pitchFamily="34" charset="0"/>
              </a:rPr>
              <a:t>        B. h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ave breakfast</a:t>
            </a:r>
          </a:p>
        </p:txBody>
      </p:sp>
      <p:sp>
        <p:nvSpPr>
          <p:cNvPr id="31" name="5"/>
          <p:cNvSpPr/>
          <p:nvPr/>
        </p:nvSpPr>
        <p:spPr>
          <a:xfrm>
            <a:off x="4826343" y="3968339"/>
            <a:ext cx="3290782" cy="82296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Patrick Hand" panose="020B0604020202020204" charset="0"/>
                <a:cs typeface="Arial" panose="020B0604020202020204" pitchFamily="34" charset="0"/>
              </a:rPr>
              <a:t>D. g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o to bed</a:t>
            </a:r>
          </a:p>
        </p:txBody>
      </p:sp>
      <p:pic>
        <p:nvPicPr>
          <p:cNvPr id="34" name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8654">
            <a:off x="7014406" y="2087995"/>
            <a:ext cx="473827" cy="622698"/>
          </a:xfrm>
          <a:prstGeom prst="rect">
            <a:avLst/>
          </a:prstGeom>
        </p:spPr>
      </p:pic>
      <p:pic>
        <p:nvPicPr>
          <p:cNvPr id="41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315" y="5293031"/>
            <a:ext cx="635147" cy="580564"/>
          </a:xfrm>
          <a:prstGeom prst="rect">
            <a:avLst/>
          </a:prstGeom>
        </p:spPr>
      </p:pic>
      <p:sp>
        <p:nvSpPr>
          <p:cNvPr id="51" name="3"/>
          <p:cNvSpPr/>
          <p:nvPr/>
        </p:nvSpPr>
        <p:spPr>
          <a:xfrm>
            <a:off x="1157245" y="3075137"/>
            <a:ext cx="3290782" cy="82296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Patrick Hand" panose="020B0604020202020204" charset="0"/>
                <a:cs typeface="Arial" panose="020B0604020202020204" pitchFamily="34" charset="0"/>
              </a:rPr>
              <a:t>A. g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et up</a:t>
            </a:r>
          </a:p>
        </p:txBody>
      </p:sp>
      <p:pic>
        <p:nvPicPr>
          <p:cNvPr id="65" name="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214584" y="3542465"/>
            <a:ext cx="766611" cy="7666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1122" y="199183"/>
            <a:ext cx="1063940" cy="1006541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211" y="3436324"/>
            <a:ext cx="680162" cy="748635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3571473" y="2813730"/>
            <a:ext cx="2226327" cy="2223545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334" y="3436324"/>
            <a:ext cx="680162" cy="748635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593596" y="2813730"/>
            <a:ext cx="2226327" cy="2223545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457" y="3436324"/>
            <a:ext cx="680162" cy="748635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615719" y="2813730"/>
            <a:ext cx="2226327" cy="2223545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4257820" y="3399340"/>
            <a:ext cx="907498" cy="1140716"/>
            <a:chOff x="5436206" y="4527538"/>
            <a:chExt cx="1209998" cy="1520954"/>
          </a:xfrm>
        </p:grpSpPr>
        <p:pic>
          <p:nvPicPr>
            <p:cNvPr id="59" name="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436206" y="4627215"/>
              <a:ext cx="1161002" cy="135421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495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Patrick Hand" panose="020B0604020202020204" charset="0"/>
                </a:rPr>
                <a:t>+</a:t>
              </a:r>
              <a:r>
                <a:rPr lang="en-US" sz="6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Patrick Hand" panose="020B0604020202020204" charset="0"/>
                </a:rPr>
                <a:t>7</a:t>
              </a:r>
              <a:endParaRPr lang="en-US" sz="405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Patrick Hand" panose="020B060402020202020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7845" y="215837"/>
            <a:ext cx="1063940" cy="100654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2318716" y="5293031"/>
            <a:ext cx="483920" cy="688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Patrick Hand" panose="020B0604020202020204" charset="0"/>
            </a:endParaRPr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rcRect/>
          <a:stretch/>
        </p:blipFill>
        <p:spPr bwMode="auto">
          <a:xfrm>
            <a:off x="3288499" y="689559"/>
            <a:ext cx="2664252" cy="177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517629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"/>
                            </p:stCondLst>
                            <p:childTnLst>
                              <p:par>
                                <p:cTn id="1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9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3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43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"/>
                            </p:stCondLst>
                            <p:childTnLst>
                              <p:par>
                                <p:cTn id="6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7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2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5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0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"/>
                            </p:stCondLst>
                            <p:childTnLst>
                              <p:par>
                                <p:cTn id="9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3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5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8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60" grpId="0" animBg="1"/>
      <p:bldP spid="60" grpId="1" animBg="1"/>
      <p:bldP spid="31" grpId="0" animBg="1"/>
      <p:bldP spid="31" grpId="1" animBg="1"/>
      <p:bldP spid="51" grpId="0" animBg="1"/>
      <p:bldP spid="5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0" name="Google Shape;3130;p4"/>
          <p:cNvSpPr/>
          <p:nvPr/>
        </p:nvSpPr>
        <p:spPr>
          <a:xfrm>
            <a:off x="98646" y="-15110"/>
            <a:ext cx="2072321" cy="1615475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1" name="Google Shape;3131;p4"/>
          <p:cNvSpPr txBox="1">
            <a:spLocks noGrp="1"/>
          </p:cNvSpPr>
          <p:nvPr>
            <p:ph type="title"/>
          </p:nvPr>
        </p:nvSpPr>
        <p:spPr>
          <a:xfrm>
            <a:off x="1906962" y="184273"/>
            <a:ext cx="2882268" cy="71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600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Warm-up</a:t>
            </a:r>
            <a:endParaRPr sz="36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32" name="Google Shape;3132;p4"/>
          <p:cNvSpPr txBox="1">
            <a:spLocks noGrp="1"/>
          </p:cNvSpPr>
          <p:nvPr>
            <p:ph type="title" idx="2"/>
          </p:nvPr>
        </p:nvSpPr>
        <p:spPr>
          <a:xfrm>
            <a:off x="227754" y="715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/>
              <a:t>01</a:t>
            </a:r>
            <a:endParaRPr dirty="0"/>
          </a:p>
        </p:txBody>
      </p:sp>
      <p:grpSp>
        <p:nvGrpSpPr>
          <p:cNvPr id="3338" name="Google Shape;3338;p4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339" name="Google Shape;3339;p4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4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1" name="Google Shape;3341;p4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2" name="Google Shape;3342;p4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343" name="Google Shape;3343;p4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4" name="Google Shape;3344;p4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4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4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4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4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9" name="Google Shape;3349;p4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350" name="Google Shape;3350;p4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4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4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4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4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4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4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4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p4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9" name="Google Shape;3359;p4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4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1" name="Google Shape;3371;p4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3372" name="Google Shape;3372;p4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4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4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4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4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4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4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4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556748" y="584281"/>
            <a:ext cx="4331689" cy="787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Sing  The day of week .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3" name="Days of the Week- Sunday to Saturday with Calendar Crayon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646" y="1214021"/>
            <a:ext cx="8891081" cy="387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9576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07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3" y="126459"/>
            <a:ext cx="8959175" cy="4941651"/>
          </a:xfrm>
          <a:prstGeom prst="rect">
            <a:avLst/>
          </a:prstGeom>
        </p:spPr>
      </p:pic>
      <p:pic>
        <p:nvPicPr>
          <p:cNvPr id="3" name="Track 29">
            <a:hlinkClick r:id="" action="ppaction://media"/>
            <a:extLst>
              <a:ext uri="{FF2B5EF4-FFF2-40B4-BE49-F238E27FC236}">
                <a16:creationId xmlns:a16="http://schemas.microsoft.com/office/drawing/2014/main" id="{7FC8CC4A-758A-4587-6160-357891332B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69918" y="787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1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887"/>
          <a:stretch/>
        </p:blipFill>
        <p:spPr>
          <a:xfrm>
            <a:off x="126460" y="-1"/>
            <a:ext cx="9017539" cy="5068111"/>
          </a:xfrm>
          <a:prstGeom prst="rect">
            <a:avLst/>
          </a:prstGeom>
        </p:spPr>
      </p:pic>
      <p:pic>
        <p:nvPicPr>
          <p:cNvPr id="3" name="Track 30">
            <a:hlinkClick r:id="" action="ppaction://media"/>
            <a:extLst>
              <a:ext uri="{FF2B5EF4-FFF2-40B4-BE49-F238E27FC236}">
                <a16:creationId xmlns:a16="http://schemas.microsoft.com/office/drawing/2014/main" id="{BD88179A-E340-77B0-4406-5F49EE3306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72195" y="6705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7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CC9E94-52AC-F681-44C4-37EAE23468D2}"/>
              </a:ext>
            </a:extLst>
          </p:cNvPr>
          <p:cNvSpPr txBox="1"/>
          <p:nvPr/>
        </p:nvSpPr>
        <p:spPr>
          <a:xfrm>
            <a:off x="214008" y="96353"/>
            <a:ext cx="85992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omic Sans MS" panose="030F0702030302020204" pitchFamily="66" charset="0"/>
              </a:rPr>
              <a:t>A: </a:t>
            </a:r>
            <a:r>
              <a:rPr lang="vi-VN" sz="3200" dirty="0" smtClean="0">
                <a:latin typeface="Comic Sans MS" panose="030F0702030302020204" pitchFamily="66" charset="0"/>
              </a:rPr>
              <a:t>What </a:t>
            </a:r>
            <a:r>
              <a:rPr lang="vi-VN" sz="3200" dirty="0">
                <a:latin typeface="Comic Sans MS" panose="030F0702030302020204" pitchFamily="66" charset="0"/>
              </a:rPr>
              <a:t>do you do on 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smtClean="0">
                <a:latin typeface="Comic Sans MS" panose="030F0702030302020204" pitchFamily="66" charset="0"/>
              </a:rPr>
              <a:t>(</a:t>
            </a:r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days</a:t>
            </a:r>
            <a:r>
              <a:rPr lang="en-US" sz="3200" dirty="0" smtClean="0">
                <a:latin typeface="Comic Sans MS" panose="030F0702030302020204" pitchFamily="66" charset="0"/>
              </a:rPr>
              <a:t> )</a:t>
            </a:r>
            <a:r>
              <a:rPr lang="vi-VN" sz="3200" dirty="0" smtClean="0">
                <a:latin typeface="Comic Sans MS" panose="030F0702030302020204" pitchFamily="66" charset="0"/>
              </a:rPr>
              <a:t>?</a:t>
            </a:r>
            <a:endParaRPr lang="vi-VN" sz="3200" dirty="0">
              <a:latin typeface="Comic Sans MS" panose="030F0702030302020204" pitchFamily="66" charset="0"/>
            </a:endParaRPr>
          </a:p>
          <a:p>
            <a:r>
              <a:rPr lang="en-US" sz="3200" dirty="0" smtClean="0">
                <a:latin typeface="Comic Sans MS" panose="030F0702030302020204" pitchFamily="66" charset="0"/>
              </a:rPr>
              <a:t>B:  </a:t>
            </a:r>
            <a:r>
              <a:rPr lang="vi-VN" sz="3200" dirty="0" smtClean="0">
                <a:latin typeface="Comic Sans MS" panose="030F0702030302020204" pitchFamily="66" charset="0"/>
              </a:rPr>
              <a:t>I</a:t>
            </a:r>
            <a:r>
              <a:rPr lang="en-US" sz="3200" dirty="0" smtClean="0">
                <a:latin typeface="Comic Sans MS" panose="030F0702030302020204" pitchFamily="66" charset="0"/>
              </a:rPr>
              <a:t> ( </a:t>
            </a:r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act</a:t>
            </a:r>
            <a:r>
              <a:rPr lang="en-US" sz="3200" dirty="0" smtClean="0">
                <a:latin typeface="Comic Sans MS" panose="030F0702030302020204" pitchFamily="66" charset="0"/>
              </a:rPr>
              <a:t>)</a:t>
            </a:r>
            <a:r>
              <a:rPr lang="vi-VN" sz="3200" dirty="0" smtClean="0">
                <a:latin typeface="Comic Sans MS" panose="030F0702030302020204" pitchFamily="66" charset="0"/>
              </a:rPr>
              <a:t>.</a:t>
            </a:r>
            <a:endParaRPr lang="x-none" sz="32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08" y="1173570"/>
            <a:ext cx="8677073" cy="396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9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CC9E94-52AC-F681-44C4-37EAE23468D2}"/>
              </a:ext>
            </a:extLst>
          </p:cNvPr>
          <p:cNvSpPr txBox="1"/>
          <p:nvPr/>
        </p:nvSpPr>
        <p:spPr>
          <a:xfrm>
            <a:off x="214008" y="96353"/>
            <a:ext cx="85992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omic Sans MS" panose="030F0702030302020204" pitchFamily="66" charset="0"/>
              </a:rPr>
              <a:t>A: </a:t>
            </a:r>
            <a:r>
              <a:rPr lang="vi-VN" sz="3200" dirty="0" smtClean="0">
                <a:latin typeface="Comic Sans MS" panose="030F0702030302020204" pitchFamily="66" charset="0"/>
              </a:rPr>
              <a:t>What </a:t>
            </a:r>
            <a:r>
              <a:rPr lang="vi-VN" sz="3200" dirty="0">
                <a:latin typeface="Comic Sans MS" panose="030F0702030302020204" pitchFamily="66" charset="0"/>
              </a:rPr>
              <a:t>do you do on 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Mondays</a:t>
            </a:r>
            <a:r>
              <a:rPr lang="en-US" sz="3200" dirty="0" smtClean="0">
                <a:latin typeface="Comic Sans MS" panose="030F0702030302020204" pitchFamily="66" charset="0"/>
              </a:rPr>
              <a:t> </a:t>
            </a:r>
            <a:r>
              <a:rPr lang="vi-VN" sz="3200" dirty="0" smtClean="0">
                <a:latin typeface="Comic Sans MS" panose="030F0702030302020204" pitchFamily="66" charset="0"/>
              </a:rPr>
              <a:t>?</a:t>
            </a:r>
            <a:endParaRPr lang="vi-VN" sz="3200" dirty="0">
              <a:latin typeface="Comic Sans MS" panose="030F0702030302020204" pitchFamily="66" charset="0"/>
            </a:endParaRPr>
          </a:p>
          <a:p>
            <a:r>
              <a:rPr lang="en-US" sz="3200" dirty="0" smtClean="0">
                <a:latin typeface="Comic Sans MS" panose="030F0702030302020204" pitchFamily="66" charset="0"/>
              </a:rPr>
              <a:t>B:  </a:t>
            </a:r>
            <a:r>
              <a:rPr lang="vi-VN" sz="3200" dirty="0" smtClean="0">
                <a:latin typeface="Comic Sans MS" panose="030F0702030302020204" pitchFamily="66" charset="0"/>
              </a:rPr>
              <a:t>I</a:t>
            </a:r>
            <a:r>
              <a:rPr lang="en-US" sz="3200" dirty="0" smtClean="0">
                <a:latin typeface="Comic Sans MS" panose="030F0702030302020204" pitchFamily="66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study at school</a:t>
            </a:r>
            <a:r>
              <a:rPr lang="vi-VN" sz="3200" dirty="0" smtClean="0">
                <a:latin typeface="Comic Sans MS" panose="030F0702030302020204" pitchFamily="66" charset="0"/>
              </a:rPr>
              <a:t>.</a:t>
            </a:r>
            <a:endParaRPr lang="x-none" sz="32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226" y="1484856"/>
            <a:ext cx="6984473" cy="36586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98461" y="1484856"/>
            <a:ext cx="3540868" cy="3699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15957" y="3317132"/>
            <a:ext cx="3482504" cy="1826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34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CC9E94-52AC-F681-44C4-37EAE23468D2}"/>
              </a:ext>
            </a:extLst>
          </p:cNvPr>
          <p:cNvSpPr txBox="1"/>
          <p:nvPr/>
        </p:nvSpPr>
        <p:spPr>
          <a:xfrm>
            <a:off x="214008" y="96353"/>
            <a:ext cx="85992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omic Sans MS" panose="030F0702030302020204" pitchFamily="66" charset="0"/>
              </a:rPr>
              <a:t>A: </a:t>
            </a:r>
            <a:r>
              <a:rPr lang="vi-VN" sz="3200" dirty="0" smtClean="0">
                <a:latin typeface="Comic Sans MS" panose="030F0702030302020204" pitchFamily="66" charset="0"/>
              </a:rPr>
              <a:t>What </a:t>
            </a:r>
            <a:r>
              <a:rPr lang="vi-VN" sz="3200" dirty="0">
                <a:latin typeface="Comic Sans MS" panose="030F0702030302020204" pitchFamily="66" charset="0"/>
              </a:rPr>
              <a:t>do you do on 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Saturdays</a:t>
            </a:r>
            <a:r>
              <a:rPr lang="en-US" sz="3200" dirty="0" smtClean="0">
                <a:latin typeface="Comic Sans MS" panose="030F0702030302020204" pitchFamily="66" charset="0"/>
              </a:rPr>
              <a:t> </a:t>
            </a:r>
            <a:r>
              <a:rPr lang="vi-VN" sz="3200" dirty="0" smtClean="0">
                <a:latin typeface="Comic Sans MS" panose="030F0702030302020204" pitchFamily="66" charset="0"/>
              </a:rPr>
              <a:t>?</a:t>
            </a:r>
            <a:endParaRPr lang="vi-VN" sz="3200" dirty="0">
              <a:latin typeface="Comic Sans MS" panose="030F0702030302020204" pitchFamily="66" charset="0"/>
            </a:endParaRPr>
          </a:p>
          <a:p>
            <a:r>
              <a:rPr lang="en-US" sz="3200" dirty="0" smtClean="0">
                <a:latin typeface="Comic Sans MS" panose="030F0702030302020204" pitchFamily="66" charset="0"/>
              </a:rPr>
              <a:t>B:  </a:t>
            </a:r>
            <a:r>
              <a:rPr lang="vi-VN" sz="3200" dirty="0" smtClean="0">
                <a:latin typeface="Comic Sans MS" panose="030F0702030302020204" pitchFamily="66" charset="0"/>
              </a:rPr>
              <a:t>I</a:t>
            </a:r>
            <a:r>
              <a:rPr lang="en-US" sz="3200" dirty="0" smtClean="0">
                <a:latin typeface="Comic Sans MS" panose="030F0702030302020204" pitchFamily="66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do housework</a:t>
            </a:r>
            <a:r>
              <a:rPr lang="vi-VN" sz="3200" dirty="0" smtClean="0">
                <a:latin typeface="Comic Sans MS" panose="030F0702030302020204" pitchFamily="66" charset="0"/>
              </a:rPr>
              <a:t>.</a:t>
            </a:r>
            <a:endParaRPr lang="x-none" sz="32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226" y="1484856"/>
            <a:ext cx="6984473" cy="36586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98461" y="1484856"/>
            <a:ext cx="3540868" cy="3699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15957" y="1484856"/>
            <a:ext cx="3482504" cy="1842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57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CC9E94-52AC-F681-44C4-37EAE23468D2}"/>
              </a:ext>
            </a:extLst>
          </p:cNvPr>
          <p:cNvSpPr txBox="1"/>
          <p:nvPr/>
        </p:nvSpPr>
        <p:spPr>
          <a:xfrm>
            <a:off x="214008" y="96353"/>
            <a:ext cx="85992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omic Sans MS" panose="030F0702030302020204" pitchFamily="66" charset="0"/>
              </a:rPr>
              <a:t>A: </a:t>
            </a:r>
            <a:r>
              <a:rPr lang="vi-VN" sz="3200" dirty="0" smtClean="0">
                <a:latin typeface="Comic Sans MS" panose="030F0702030302020204" pitchFamily="66" charset="0"/>
              </a:rPr>
              <a:t>What </a:t>
            </a:r>
            <a:r>
              <a:rPr lang="vi-VN" sz="3200" dirty="0">
                <a:latin typeface="Comic Sans MS" panose="030F0702030302020204" pitchFamily="66" charset="0"/>
              </a:rPr>
              <a:t>do you do on 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Wednesdays</a:t>
            </a:r>
            <a:r>
              <a:rPr lang="en-US" sz="3200" dirty="0" smtClean="0">
                <a:latin typeface="Comic Sans MS" panose="030F0702030302020204" pitchFamily="66" charset="0"/>
              </a:rPr>
              <a:t> </a:t>
            </a:r>
            <a:r>
              <a:rPr lang="vi-VN" sz="3200" dirty="0" smtClean="0">
                <a:latin typeface="Comic Sans MS" panose="030F0702030302020204" pitchFamily="66" charset="0"/>
              </a:rPr>
              <a:t>?</a:t>
            </a:r>
            <a:endParaRPr lang="vi-VN" sz="3200" dirty="0">
              <a:latin typeface="Comic Sans MS" panose="030F0702030302020204" pitchFamily="66" charset="0"/>
            </a:endParaRPr>
          </a:p>
          <a:p>
            <a:r>
              <a:rPr lang="en-US" sz="3200" dirty="0" smtClean="0">
                <a:latin typeface="Comic Sans MS" panose="030F0702030302020204" pitchFamily="66" charset="0"/>
              </a:rPr>
              <a:t>B:  </a:t>
            </a:r>
            <a:r>
              <a:rPr lang="vi-VN" sz="3200" dirty="0" smtClean="0">
                <a:latin typeface="Comic Sans MS" panose="030F0702030302020204" pitchFamily="66" charset="0"/>
              </a:rPr>
              <a:t>I</a:t>
            </a:r>
            <a:r>
              <a:rPr lang="en-US" sz="3200" dirty="0" smtClean="0">
                <a:latin typeface="Comic Sans MS" panose="030F0702030302020204" pitchFamily="66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go to school</a:t>
            </a:r>
            <a:r>
              <a:rPr lang="vi-VN" sz="3200" dirty="0" smtClean="0">
                <a:latin typeface="Comic Sans MS" panose="030F0702030302020204" pitchFamily="66" charset="0"/>
              </a:rPr>
              <a:t>.</a:t>
            </a:r>
            <a:endParaRPr lang="x-none" sz="32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226" y="1484856"/>
            <a:ext cx="6984473" cy="36586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99226" y="1444356"/>
            <a:ext cx="3540868" cy="3699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640094" y="3198140"/>
            <a:ext cx="3482504" cy="1826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39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CC9E94-52AC-F681-44C4-37EAE23468D2}"/>
              </a:ext>
            </a:extLst>
          </p:cNvPr>
          <p:cNvSpPr txBox="1"/>
          <p:nvPr/>
        </p:nvSpPr>
        <p:spPr>
          <a:xfrm>
            <a:off x="214008" y="96353"/>
            <a:ext cx="85992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omic Sans MS" panose="030F0702030302020204" pitchFamily="66" charset="0"/>
              </a:rPr>
              <a:t>A: </a:t>
            </a:r>
            <a:r>
              <a:rPr lang="vi-VN" sz="3200" dirty="0" smtClean="0">
                <a:latin typeface="Comic Sans MS" panose="030F0702030302020204" pitchFamily="66" charset="0"/>
              </a:rPr>
              <a:t>What </a:t>
            </a:r>
            <a:r>
              <a:rPr lang="vi-VN" sz="3200" dirty="0">
                <a:latin typeface="Comic Sans MS" panose="030F0702030302020204" pitchFamily="66" charset="0"/>
              </a:rPr>
              <a:t>do you do on 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sundays</a:t>
            </a:r>
            <a:r>
              <a:rPr lang="en-US" sz="3200" dirty="0" smtClean="0">
                <a:latin typeface="Comic Sans MS" panose="030F0702030302020204" pitchFamily="66" charset="0"/>
              </a:rPr>
              <a:t> </a:t>
            </a:r>
            <a:r>
              <a:rPr lang="vi-VN" sz="3200" dirty="0" smtClean="0">
                <a:latin typeface="Comic Sans MS" panose="030F0702030302020204" pitchFamily="66" charset="0"/>
              </a:rPr>
              <a:t>?</a:t>
            </a:r>
            <a:endParaRPr lang="vi-VN" sz="3200" dirty="0">
              <a:latin typeface="Comic Sans MS" panose="030F0702030302020204" pitchFamily="66" charset="0"/>
            </a:endParaRPr>
          </a:p>
          <a:p>
            <a:r>
              <a:rPr lang="en-US" sz="3200" dirty="0" smtClean="0">
                <a:latin typeface="Comic Sans MS" panose="030F0702030302020204" pitchFamily="66" charset="0"/>
              </a:rPr>
              <a:t>B:  </a:t>
            </a:r>
            <a:r>
              <a:rPr lang="vi-VN" sz="3200" dirty="0" smtClean="0">
                <a:latin typeface="Comic Sans MS" panose="030F0702030302020204" pitchFamily="66" charset="0"/>
              </a:rPr>
              <a:t>I</a:t>
            </a:r>
            <a:r>
              <a:rPr lang="en-US" sz="3200" dirty="0" smtClean="0">
                <a:latin typeface="Comic Sans MS" panose="030F0702030302020204" pitchFamily="66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listen to music</a:t>
            </a:r>
            <a:r>
              <a:rPr lang="vi-VN" sz="3200" dirty="0" smtClean="0">
                <a:latin typeface="Comic Sans MS" panose="030F0702030302020204" pitchFamily="66" charset="0"/>
              </a:rPr>
              <a:t>.</a:t>
            </a:r>
            <a:endParaRPr lang="x-none" sz="32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499" y="1447309"/>
            <a:ext cx="6984473" cy="36586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89499" y="1406809"/>
            <a:ext cx="3540868" cy="3699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630367" y="1430014"/>
            <a:ext cx="3482504" cy="1826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6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asic English for Korean Speakers Workshop by Slidesgo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4 Unit 3 Lesson 1 Period 1 edited" id="{C70688B8-C1DF-CB40-974B-A19909E58405}" vid="{7E29B1D8-0D1C-9549-B5D0-DCEE2D2D4C7E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4 Unit 3 Lesson 1 Period 1 edited" id="{C70688B8-C1DF-CB40-974B-A19909E58405}" vid="{78461BCD-6997-1D4F-B94E-5C1BBE73265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2045</TotalTime>
  <Words>387</Words>
  <Application>Microsoft Office PowerPoint</Application>
  <PresentationFormat>On-screen Show (16:9)</PresentationFormat>
  <Paragraphs>97</Paragraphs>
  <Slides>20</Slides>
  <Notes>15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Patrick Hand</vt:lpstr>
      <vt:lpstr>Tahoma</vt:lpstr>
      <vt:lpstr>American Typewriter</vt:lpstr>
      <vt:lpstr>Calibri Light</vt:lpstr>
      <vt:lpstr>Times New Roman</vt:lpstr>
      <vt:lpstr>Calibri</vt:lpstr>
      <vt:lpstr>Comic Sans MS</vt:lpstr>
      <vt:lpstr>2_Basic English for Korean Speakers Workshop by Slidesgo</vt:lpstr>
      <vt:lpstr>1_Basic English for Korean Speakers Workshop by Slidesgo</vt:lpstr>
      <vt:lpstr>Custom Design</vt:lpstr>
      <vt:lpstr>Office Theme</vt:lpstr>
      <vt:lpstr>PowerPoint Presentation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Play football Play chess Go swimming Watch TV Read books Do homework Do house work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English for Korean Speakers Workshop</dc:title>
  <dc:creator>HP</dc:creator>
  <cp:lastModifiedBy>Admin</cp:lastModifiedBy>
  <cp:revision>120</cp:revision>
  <dcterms:modified xsi:type="dcterms:W3CDTF">2023-11-03T09:27:26Z</dcterms:modified>
</cp:coreProperties>
</file>