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tags/tag1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17" r:id="rId2"/>
    <p:sldId id="520" r:id="rId3"/>
    <p:sldId id="506" r:id="rId4"/>
    <p:sldId id="359" r:id="rId5"/>
    <p:sldId id="270" r:id="rId6"/>
    <p:sldId id="504" r:id="rId7"/>
    <p:sldId id="505" r:id="rId8"/>
    <p:sldId id="285" r:id="rId9"/>
    <p:sldId id="519" r:id="rId10"/>
    <p:sldId id="258" r:id="rId11"/>
    <p:sldId id="357" r:id="rId12"/>
    <p:sldId id="277" r:id="rId13"/>
    <p:sldId id="521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76E"/>
    <a:srgbClr val="F3F06C"/>
    <a:srgbClr val="EEF963"/>
    <a:srgbClr val="DEF16B"/>
    <a:srgbClr val="E7F595"/>
    <a:srgbClr val="E3D8F8"/>
    <a:srgbClr val="ECEC9E"/>
    <a:srgbClr val="A6D86E"/>
    <a:srgbClr val="FFDC6D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03" autoAdjust="0"/>
  </p:normalViewPr>
  <p:slideViewPr>
    <p:cSldViewPr>
      <p:cViewPr>
        <p:scale>
          <a:sx n="66" d="100"/>
          <a:sy n="66" d="100"/>
        </p:scale>
        <p:origin x="-1930" y="-7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05114-569B-41C6-BA12-4E128A31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1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1.wmf"/><Relationship Id="rId5" Type="http://schemas.openxmlformats.org/officeDocument/2006/relationships/image" Target="../media/image20.gif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23" descr="P1030036"/>
          <p:cNvSpPr>
            <a:spLocks noChangeArrowheads="1"/>
          </p:cNvSpPr>
          <p:nvPr/>
        </p:nvSpPr>
        <p:spPr bwMode="auto">
          <a:xfrm>
            <a:off x="-1295400" y="-235744"/>
            <a:ext cx="11201400" cy="56007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  <a:headEnd/>
            <a:tailEnd/>
          </a:ln>
        </p:spPr>
        <p:txBody>
          <a:bodyPr lIns="68681" tIns="34340" rIns="68681" bIns="3434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cs typeface="Arial" charset="0"/>
            </a:endParaRPr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2441575" y="1828800"/>
            <a:ext cx="4035425" cy="477441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lIns="68681" tIns="34340" rIns="68681" bIns="343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2700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TRƯỜNG TIỂU </a:t>
            </a:r>
            <a:r>
              <a:rPr lang="vi-VN" sz="2700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HỌC</a:t>
            </a:r>
            <a:r>
              <a:rPr lang="vi-VN" sz="2700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 </a:t>
            </a:r>
            <a:r>
              <a:rPr lang="en-US" sz="2700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HÒA BÌNH</a:t>
            </a:r>
            <a:endParaRPr lang="en-US" sz="2700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99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2052" name="Picture 6" descr="QUO'CK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1498">
            <a:off x="2514601" y="0"/>
            <a:ext cx="22780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"/>
            <a:ext cx="1576388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8" descr="sun16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620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"/>
            <a:ext cx="1576388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5751"/>
            <a:ext cx="1576388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171450"/>
            <a:ext cx="1576388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"/>
            <a:ext cx="1576388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"/>
            <a:ext cx="1576388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"/>
            <a:ext cx="1295400" cy="46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8650"/>
            <a:ext cx="1295400" cy="46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3733801" y="514351"/>
            <a:ext cx="1169988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4419600" y="228601"/>
            <a:ext cx="1263650" cy="5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Box 16"/>
          <p:cNvSpPr txBox="1">
            <a:spLocks noChangeArrowheads="1"/>
          </p:cNvSpPr>
          <p:nvPr/>
        </p:nvSpPr>
        <p:spPr bwMode="auto">
          <a:xfrm>
            <a:off x="152400" y="3714751"/>
            <a:ext cx="7086600" cy="105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81" tIns="34340" rIns="68681" bIns="3434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3300"/>
                </a:solidFill>
                <a:latin typeface="HP001 4 hàng" pitchFamily="34" charset="0"/>
                <a:cs typeface="Times New Roman" pitchFamily="18" charset="0"/>
              </a:rPr>
              <a:t>Giáo</a:t>
            </a:r>
            <a:r>
              <a:rPr lang="en-US" altLang="en-US" b="1" u="sng" dirty="0">
                <a:solidFill>
                  <a:srgbClr val="0033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u="sng" dirty="0" err="1">
                <a:solidFill>
                  <a:srgbClr val="003300"/>
                </a:solidFill>
                <a:latin typeface="HP001 4 hàng" pitchFamily="34" charset="0"/>
                <a:cs typeface="Times New Roman" pitchFamily="18" charset="0"/>
              </a:rPr>
              <a:t>viên</a:t>
            </a:r>
            <a:r>
              <a:rPr lang="en-US" altLang="en-US" b="1" dirty="0">
                <a:solidFill>
                  <a:srgbClr val="003300"/>
                </a:solidFill>
                <a:latin typeface="HP001 4 hàng" pitchFamily="34" charset="0"/>
                <a:cs typeface="Times New Roman" pitchFamily="18" charset="0"/>
              </a:rPr>
              <a:t>:  </a:t>
            </a:r>
            <a:r>
              <a:rPr lang="en-US" altLang="en-US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Đỗ</a:t>
            </a:r>
            <a:r>
              <a:rPr lang="en-US" altLang="en-US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Thị</a:t>
            </a:r>
            <a:r>
              <a:rPr lang="en-US" altLang="en-US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Thu </a:t>
            </a:r>
            <a:r>
              <a:rPr lang="en-US" altLang="en-US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Linh</a:t>
            </a:r>
            <a:endParaRPr lang="en-US" altLang="en-US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330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altLang="en-US" b="1" dirty="0">
                <a:solidFill>
                  <a:srgbClr val="00330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altLang="en-US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1</a:t>
            </a:r>
            <a:r>
              <a:rPr lang="en-US" altLang="en-US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2066" name="WordArt 22"/>
          <p:cNvSpPr>
            <a:spLocks noChangeArrowheads="1" noChangeShapeType="1" noTextEdit="1"/>
          </p:cNvSpPr>
          <p:nvPr/>
        </p:nvSpPr>
        <p:spPr bwMode="auto">
          <a:xfrm>
            <a:off x="2438401" y="1257300"/>
            <a:ext cx="4289425" cy="319088"/>
          </a:xfrm>
          <a:prstGeom prst="rect">
            <a:avLst/>
          </a:prstGeom>
        </p:spPr>
        <p:txBody>
          <a:bodyPr wrap="none" lIns="68681" tIns="34340" rIns="68681" bIns="343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ỦY BAN NHÂN DÂN HUYỆN  VĨNH BẢO</a:t>
            </a:r>
            <a:endParaRPr lang="en-US" sz="27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be-binh-dong-mv-nhac-thieu-nhi-h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6337" y="42418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08511"/>
      </p:ext>
    </p:extLst>
  </p:cSld>
  <p:clrMapOvr>
    <a:masterClrMapping/>
  </p:clrMapOvr>
  <p:transition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3BE241-F499-47EE-9631-303C7A12B9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3" y="819150"/>
            <a:ext cx="5943593" cy="2971800"/>
          </a:xfrm>
          <a:prstGeom prst="rect">
            <a:avLst/>
          </a:prstGeom>
        </p:spPr>
      </p:pic>
      <p:pic>
        <p:nvPicPr>
          <p:cNvPr id="3" name="Picture 2" descr="C:\Users\Administrator\Desktop\00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0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71F5B1D2-199A-4F30-A8AD-7E95D3C0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46913" r="11724" b="-1059"/>
          <a:stretch/>
        </p:blipFill>
        <p:spPr bwMode="auto">
          <a:xfrm>
            <a:off x="0" y="1832445"/>
            <a:ext cx="883057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="" xmlns:a16="http://schemas.microsoft.com/office/drawing/2014/main" id="{47235B9B-78AC-4303-8F76-2633C32C5EFE}"/>
              </a:ext>
            </a:extLst>
          </p:cNvPr>
          <p:cNvSpPr/>
          <p:nvPr/>
        </p:nvSpPr>
        <p:spPr>
          <a:xfrm>
            <a:off x="280728" y="16822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8" name="Title 4">
            <a:extLst>
              <a:ext uri="{FF2B5EF4-FFF2-40B4-BE49-F238E27FC236}">
                <a16:creationId xmlns="" xmlns:a16="http://schemas.microsoft.com/office/drawing/2014/main" id="{BEE779C6-070E-46A7-932B-336D35A2865D}"/>
              </a:ext>
            </a:extLst>
          </p:cNvPr>
          <p:cNvSpPr txBox="1">
            <a:spLocks/>
          </p:cNvSpPr>
          <p:nvPr/>
        </p:nvSpPr>
        <p:spPr>
          <a:xfrm>
            <a:off x="780791" y="33283"/>
            <a:ext cx="62937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Đặt tính rồi tính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="" xmlns:a16="http://schemas.microsoft.com/office/drawing/2014/main" id="{0128A0D7-275C-49C8-8893-24284228AB95}"/>
              </a:ext>
            </a:extLst>
          </p:cNvPr>
          <p:cNvSpPr/>
          <p:nvPr/>
        </p:nvSpPr>
        <p:spPr>
          <a:xfrm>
            <a:off x="755449" y="1020871"/>
            <a:ext cx="211094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 + 8</a:t>
            </a:r>
          </a:p>
        </p:txBody>
      </p:sp>
      <p:sp>
        <p:nvSpPr>
          <p:cNvPr id="40" name="Rounded Rectangle 12">
            <a:extLst>
              <a:ext uri="{FF2B5EF4-FFF2-40B4-BE49-F238E27FC236}">
                <a16:creationId xmlns="" xmlns:a16="http://schemas.microsoft.com/office/drawing/2014/main" id="{45FB6D03-94DD-497F-8D0A-84DFF3D5D2B6}"/>
              </a:ext>
            </a:extLst>
          </p:cNvPr>
          <p:cNvSpPr/>
          <p:nvPr/>
        </p:nvSpPr>
        <p:spPr>
          <a:xfrm>
            <a:off x="3577936" y="1036063"/>
            <a:ext cx="2110943" cy="76200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71 + 5</a:t>
            </a:r>
          </a:p>
        </p:txBody>
      </p:sp>
      <p:sp>
        <p:nvSpPr>
          <p:cNvPr id="41" name="Rounded Rectangle 13">
            <a:extLst>
              <a:ext uri="{FF2B5EF4-FFF2-40B4-BE49-F238E27FC236}">
                <a16:creationId xmlns="" xmlns:a16="http://schemas.microsoft.com/office/drawing/2014/main" id="{29DCFA89-A264-43AF-9042-178C66C13D72}"/>
              </a:ext>
            </a:extLst>
          </p:cNvPr>
          <p:cNvSpPr/>
          <p:nvPr/>
        </p:nvSpPr>
        <p:spPr>
          <a:xfrm>
            <a:off x="6429475" y="1048019"/>
            <a:ext cx="2110943" cy="762000"/>
          </a:xfrm>
          <a:prstGeom prst="roundRect">
            <a:avLst/>
          </a:prstGeom>
          <a:solidFill>
            <a:srgbClr val="A6D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94 + 4</a:t>
            </a:r>
          </a:p>
        </p:txBody>
      </p:sp>
    </p:spTree>
    <p:extLst>
      <p:ext uri="{BB962C8B-B14F-4D97-AF65-F5344CB8AC3E}">
        <p14:creationId xmlns:p14="http://schemas.microsoft.com/office/powerpoint/2010/main" val="7604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25">
            <a:extLst>
              <a:ext uri="{FF2B5EF4-FFF2-40B4-BE49-F238E27FC236}">
                <a16:creationId xmlns="" xmlns:a16="http://schemas.microsoft.com/office/drawing/2014/main" id="{1180740F-58DE-4BD8-8C8F-15DA6647B357}"/>
              </a:ext>
            </a:extLst>
          </p:cNvPr>
          <p:cNvSpPr/>
          <p:nvPr/>
        </p:nvSpPr>
        <p:spPr>
          <a:xfrm>
            <a:off x="4953000" y="2896516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26">
            <a:extLst>
              <a:ext uri="{FF2B5EF4-FFF2-40B4-BE49-F238E27FC236}">
                <a16:creationId xmlns="" xmlns:a16="http://schemas.microsoft.com/office/drawing/2014/main" id="{2AADB9B3-0303-43D3-8E2D-71D7C29C0E98}"/>
              </a:ext>
            </a:extLst>
          </p:cNvPr>
          <p:cNvSpPr/>
          <p:nvPr/>
        </p:nvSpPr>
        <p:spPr>
          <a:xfrm>
            <a:off x="4953000" y="4074893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27">
            <a:extLst>
              <a:ext uri="{FF2B5EF4-FFF2-40B4-BE49-F238E27FC236}">
                <a16:creationId xmlns="" xmlns:a16="http://schemas.microsoft.com/office/drawing/2014/main" id="{5B5BA5DB-EEB6-4F9C-AFCF-7099286F2F41}"/>
              </a:ext>
            </a:extLst>
          </p:cNvPr>
          <p:cNvSpPr/>
          <p:nvPr/>
        </p:nvSpPr>
        <p:spPr>
          <a:xfrm>
            <a:off x="4953000" y="1747167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28">
            <a:extLst>
              <a:ext uri="{FF2B5EF4-FFF2-40B4-BE49-F238E27FC236}">
                <a16:creationId xmlns="" xmlns:a16="http://schemas.microsoft.com/office/drawing/2014/main" id="{21636824-5415-4E11-B1CB-0B0CE569F9CC}"/>
              </a:ext>
            </a:extLst>
          </p:cNvPr>
          <p:cNvSpPr/>
          <p:nvPr/>
        </p:nvSpPr>
        <p:spPr>
          <a:xfrm>
            <a:off x="4953000" y="597818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23">
            <a:extLst>
              <a:ext uri="{FF2B5EF4-FFF2-40B4-BE49-F238E27FC236}">
                <a16:creationId xmlns="" xmlns:a16="http://schemas.microsoft.com/office/drawing/2014/main" id="{F23162C4-CCD5-4AA7-864E-5E9B0A943988}"/>
              </a:ext>
            </a:extLst>
          </p:cNvPr>
          <p:cNvSpPr/>
          <p:nvPr/>
        </p:nvSpPr>
        <p:spPr>
          <a:xfrm>
            <a:off x="1066800" y="2867481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24">
            <a:extLst>
              <a:ext uri="{FF2B5EF4-FFF2-40B4-BE49-F238E27FC236}">
                <a16:creationId xmlns="" xmlns:a16="http://schemas.microsoft.com/office/drawing/2014/main" id="{0CC1C8E8-08C4-49B0-A2A2-5A8C345671FA}"/>
              </a:ext>
            </a:extLst>
          </p:cNvPr>
          <p:cNvSpPr/>
          <p:nvPr/>
        </p:nvSpPr>
        <p:spPr>
          <a:xfrm>
            <a:off x="1066800" y="4045858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22">
            <a:extLst>
              <a:ext uri="{FF2B5EF4-FFF2-40B4-BE49-F238E27FC236}">
                <a16:creationId xmlns="" xmlns:a16="http://schemas.microsoft.com/office/drawing/2014/main" id="{039F5B5D-1968-4B06-8722-FB180FBED87C}"/>
              </a:ext>
            </a:extLst>
          </p:cNvPr>
          <p:cNvSpPr/>
          <p:nvPr/>
        </p:nvSpPr>
        <p:spPr>
          <a:xfrm>
            <a:off x="1066800" y="1718132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6">
            <a:extLst>
              <a:ext uri="{FF2B5EF4-FFF2-40B4-BE49-F238E27FC236}">
                <a16:creationId xmlns="" xmlns:a16="http://schemas.microsoft.com/office/drawing/2014/main" id="{039383DD-143E-4C36-BC19-90BC58B98DF0}"/>
              </a:ext>
            </a:extLst>
          </p:cNvPr>
          <p:cNvSpPr/>
          <p:nvPr/>
        </p:nvSpPr>
        <p:spPr>
          <a:xfrm>
            <a:off x="1066800" y="568783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3">
            <a:extLst>
              <a:ext uri="{FF2B5EF4-FFF2-40B4-BE49-F238E27FC236}">
                <a16:creationId xmlns="" xmlns:a16="http://schemas.microsoft.com/office/drawing/2014/main" id="{86E5B344-C428-4596-981C-5764B50E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15" y="328778"/>
            <a:ext cx="5867400" cy="46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itle 4">
            <a:extLst>
              <a:ext uri="{FF2B5EF4-FFF2-40B4-BE49-F238E27FC236}">
                <a16:creationId xmlns="" xmlns:a16="http://schemas.microsoft.com/office/drawing/2014/main" id="{57F4E0C7-E146-4905-91F4-C7412D7DA128}"/>
              </a:ext>
            </a:extLst>
          </p:cNvPr>
          <p:cNvSpPr txBox="1">
            <a:spLocks/>
          </p:cNvSpPr>
          <p:nvPr/>
        </p:nvSpPr>
        <p:spPr>
          <a:xfrm>
            <a:off x="567916" y="-114300"/>
            <a:ext cx="7970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vật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Freeform 5">
            <a:extLst>
              <a:ext uri="{FF2B5EF4-FFF2-40B4-BE49-F238E27FC236}">
                <a16:creationId xmlns="" xmlns:a16="http://schemas.microsoft.com/office/drawing/2014/main" id="{312C023C-0D10-47AD-A1E7-EC8FAF3D71A5}"/>
              </a:ext>
            </a:extLst>
          </p:cNvPr>
          <p:cNvSpPr/>
          <p:nvPr/>
        </p:nvSpPr>
        <p:spPr>
          <a:xfrm>
            <a:off x="4067175" y="1028700"/>
            <a:ext cx="771525" cy="1181100"/>
          </a:xfrm>
          <a:custGeom>
            <a:avLst/>
            <a:gdLst>
              <a:gd name="connsiteX0" fmla="*/ 0 w 771525"/>
              <a:gd name="connsiteY0" fmla="*/ 0 h 1181100"/>
              <a:gd name="connsiteX1" fmla="*/ 400050 w 771525"/>
              <a:gd name="connsiteY1" fmla="*/ 285750 h 1181100"/>
              <a:gd name="connsiteX2" fmla="*/ 428625 w 771525"/>
              <a:gd name="connsiteY2" fmla="*/ 895350 h 1181100"/>
              <a:gd name="connsiteX3" fmla="*/ 771525 w 7715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525" h="1181100">
                <a:moveTo>
                  <a:pt x="0" y="0"/>
                </a:moveTo>
                <a:cubicBezTo>
                  <a:pt x="164306" y="68262"/>
                  <a:pt x="328612" y="136525"/>
                  <a:pt x="400050" y="285750"/>
                </a:cubicBezTo>
                <a:cubicBezTo>
                  <a:pt x="471488" y="434975"/>
                  <a:pt x="366713" y="746125"/>
                  <a:pt x="428625" y="895350"/>
                </a:cubicBezTo>
                <a:cubicBezTo>
                  <a:pt x="490537" y="1044575"/>
                  <a:pt x="631031" y="1112837"/>
                  <a:pt x="771525" y="11811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8">
            <a:extLst>
              <a:ext uri="{FF2B5EF4-FFF2-40B4-BE49-F238E27FC236}">
                <a16:creationId xmlns="" xmlns:a16="http://schemas.microsoft.com/office/drawing/2014/main" id="{EB48B493-1422-4902-97C6-9ACE384E76D5}"/>
              </a:ext>
            </a:extLst>
          </p:cNvPr>
          <p:cNvSpPr/>
          <p:nvPr/>
        </p:nvSpPr>
        <p:spPr>
          <a:xfrm>
            <a:off x="4086225" y="2200275"/>
            <a:ext cx="771525" cy="2371725"/>
          </a:xfrm>
          <a:custGeom>
            <a:avLst/>
            <a:gdLst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2371725">
                <a:moveTo>
                  <a:pt x="0" y="0"/>
                </a:moveTo>
                <a:cubicBezTo>
                  <a:pt x="122237" y="794"/>
                  <a:pt x="244475" y="1588"/>
                  <a:pt x="304800" y="133350"/>
                </a:cubicBezTo>
                <a:cubicBezTo>
                  <a:pt x="365125" y="265113"/>
                  <a:pt x="354013" y="523875"/>
                  <a:pt x="361950" y="790575"/>
                </a:cubicBezTo>
                <a:cubicBezTo>
                  <a:pt x="369887" y="1057275"/>
                  <a:pt x="354012" y="1508125"/>
                  <a:pt x="352425" y="1733550"/>
                </a:cubicBezTo>
                <a:cubicBezTo>
                  <a:pt x="350838" y="1958975"/>
                  <a:pt x="320675" y="2013903"/>
                  <a:pt x="352425" y="2143125"/>
                </a:cubicBezTo>
                <a:cubicBezTo>
                  <a:pt x="384175" y="2272347"/>
                  <a:pt x="596900" y="2310606"/>
                  <a:pt x="771525" y="237172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9">
            <a:extLst>
              <a:ext uri="{FF2B5EF4-FFF2-40B4-BE49-F238E27FC236}">
                <a16:creationId xmlns="" xmlns:a16="http://schemas.microsoft.com/office/drawing/2014/main" id="{B0063121-E830-45CB-BD3B-422E62461D3F}"/>
              </a:ext>
            </a:extLst>
          </p:cNvPr>
          <p:cNvSpPr/>
          <p:nvPr/>
        </p:nvSpPr>
        <p:spPr>
          <a:xfrm>
            <a:off x="4091940" y="1082041"/>
            <a:ext cx="762000" cy="2412518"/>
          </a:xfrm>
          <a:custGeom>
            <a:avLst/>
            <a:gdLst>
              <a:gd name="connsiteX0" fmla="*/ 0 w 762000"/>
              <a:gd name="connsiteY0" fmla="*/ 2369820 h 2405445"/>
              <a:gd name="connsiteX1" fmla="*/ 243840 w 762000"/>
              <a:gd name="connsiteY1" fmla="*/ 2316480 h 2405445"/>
              <a:gd name="connsiteX2" fmla="*/ 403860 w 762000"/>
              <a:gd name="connsiteY2" fmla="*/ 1600200 h 2405445"/>
              <a:gd name="connsiteX3" fmla="*/ 525780 w 762000"/>
              <a:gd name="connsiteY3" fmla="*/ 579120 h 2405445"/>
              <a:gd name="connsiteX4" fmla="*/ 601980 w 762000"/>
              <a:gd name="connsiteY4" fmla="*/ 121920 h 2405445"/>
              <a:gd name="connsiteX5" fmla="*/ 762000 w 762000"/>
              <a:gd name="connsiteY5" fmla="*/ 0 h 2405445"/>
              <a:gd name="connsiteX0" fmla="*/ 0 w 762000"/>
              <a:gd name="connsiteY0" fmla="*/ 2407920 h 2430974"/>
              <a:gd name="connsiteX1" fmla="*/ 243840 w 762000"/>
              <a:gd name="connsiteY1" fmla="*/ 2316480 h 2430974"/>
              <a:gd name="connsiteX2" fmla="*/ 403860 w 762000"/>
              <a:gd name="connsiteY2" fmla="*/ 1600200 h 2430974"/>
              <a:gd name="connsiteX3" fmla="*/ 525780 w 762000"/>
              <a:gd name="connsiteY3" fmla="*/ 579120 h 2430974"/>
              <a:gd name="connsiteX4" fmla="*/ 601980 w 762000"/>
              <a:gd name="connsiteY4" fmla="*/ 121920 h 2430974"/>
              <a:gd name="connsiteX5" fmla="*/ 762000 w 762000"/>
              <a:gd name="connsiteY5" fmla="*/ 0 h 2430974"/>
              <a:gd name="connsiteX0" fmla="*/ 0 w 762000"/>
              <a:gd name="connsiteY0" fmla="*/ 2407920 h 2424252"/>
              <a:gd name="connsiteX1" fmla="*/ 243840 w 762000"/>
              <a:gd name="connsiteY1" fmla="*/ 2316480 h 2424252"/>
              <a:gd name="connsiteX2" fmla="*/ 403860 w 762000"/>
              <a:gd name="connsiteY2" fmla="*/ 1600200 h 2424252"/>
              <a:gd name="connsiteX3" fmla="*/ 525780 w 762000"/>
              <a:gd name="connsiteY3" fmla="*/ 579120 h 2424252"/>
              <a:gd name="connsiteX4" fmla="*/ 601980 w 762000"/>
              <a:gd name="connsiteY4" fmla="*/ 121920 h 2424252"/>
              <a:gd name="connsiteX5" fmla="*/ 762000 w 762000"/>
              <a:gd name="connsiteY5" fmla="*/ 0 h 2424252"/>
              <a:gd name="connsiteX0" fmla="*/ 0 w 762000"/>
              <a:gd name="connsiteY0" fmla="*/ 2407920 h 2412518"/>
              <a:gd name="connsiteX1" fmla="*/ 243840 w 762000"/>
              <a:gd name="connsiteY1" fmla="*/ 2316480 h 2412518"/>
              <a:gd name="connsiteX2" fmla="*/ 403860 w 762000"/>
              <a:gd name="connsiteY2" fmla="*/ 1600200 h 2412518"/>
              <a:gd name="connsiteX3" fmla="*/ 525780 w 762000"/>
              <a:gd name="connsiteY3" fmla="*/ 579120 h 2412518"/>
              <a:gd name="connsiteX4" fmla="*/ 601980 w 762000"/>
              <a:gd name="connsiteY4" fmla="*/ 121920 h 2412518"/>
              <a:gd name="connsiteX5" fmla="*/ 762000 w 762000"/>
              <a:gd name="connsiteY5" fmla="*/ 0 h 241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000" h="2412518">
                <a:moveTo>
                  <a:pt x="0" y="2407920"/>
                </a:moveTo>
                <a:cubicBezTo>
                  <a:pt x="111125" y="2430145"/>
                  <a:pt x="207010" y="2367280"/>
                  <a:pt x="243840" y="2316480"/>
                </a:cubicBezTo>
                <a:cubicBezTo>
                  <a:pt x="280670" y="2265680"/>
                  <a:pt x="356870" y="1889760"/>
                  <a:pt x="403860" y="1600200"/>
                </a:cubicBezTo>
                <a:cubicBezTo>
                  <a:pt x="450850" y="1310640"/>
                  <a:pt x="492760" y="825500"/>
                  <a:pt x="525780" y="579120"/>
                </a:cubicBezTo>
                <a:cubicBezTo>
                  <a:pt x="558800" y="332740"/>
                  <a:pt x="562610" y="218440"/>
                  <a:pt x="601980" y="121920"/>
                </a:cubicBezTo>
                <a:cubicBezTo>
                  <a:pt x="641350" y="25400"/>
                  <a:pt x="701675" y="12700"/>
                  <a:pt x="7620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10">
            <a:extLst>
              <a:ext uri="{FF2B5EF4-FFF2-40B4-BE49-F238E27FC236}">
                <a16:creationId xmlns="" xmlns:a16="http://schemas.microsoft.com/office/drawing/2014/main" id="{F1A7EFDE-AF15-4444-AFB7-7EBF86605EBD}"/>
              </a:ext>
            </a:extLst>
          </p:cNvPr>
          <p:cNvSpPr/>
          <p:nvPr/>
        </p:nvSpPr>
        <p:spPr>
          <a:xfrm>
            <a:off x="4061460" y="3467100"/>
            <a:ext cx="754380" cy="1104900"/>
          </a:xfrm>
          <a:custGeom>
            <a:avLst/>
            <a:gdLst>
              <a:gd name="connsiteX0" fmla="*/ 0 w 754380"/>
              <a:gd name="connsiteY0" fmla="*/ 1104900 h 1104900"/>
              <a:gd name="connsiteX1" fmla="*/ 754380 w 754380"/>
              <a:gd name="connsiteY1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380" h="1104900">
                <a:moveTo>
                  <a:pt x="0" y="1104900"/>
                </a:moveTo>
                <a:lnTo>
                  <a:pt x="75438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BA66A888-8595-49AD-BE3B-164AF601D6A2}"/>
              </a:ext>
            </a:extLst>
          </p:cNvPr>
          <p:cNvSpPr/>
          <p:nvPr/>
        </p:nvSpPr>
        <p:spPr>
          <a:xfrm>
            <a:off x="34516" y="3538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968EE11-4BB9-46A1-84CA-AF31EDE87722}"/>
              </a:ext>
            </a:extLst>
          </p:cNvPr>
          <p:cNvSpPr/>
          <p:nvPr/>
        </p:nvSpPr>
        <p:spPr>
          <a:xfrm>
            <a:off x="1219200" y="862692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 + 9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7E5F65CD-C3E5-457A-8BE1-7A62D56FFBA3}"/>
              </a:ext>
            </a:extLst>
          </p:cNvPr>
          <p:cNvSpPr/>
          <p:nvPr/>
        </p:nvSpPr>
        <p:spPr>
          <a:xfrm>
            <a:off x="1219200" y="2005692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76 + 2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DFFEEE66-4638-45BA-AE7B-6285FC9920DD}"/>
              </a:ext>
            </a:extLst>
          </p:cNvPr>
          <p:cNvSpPr/>
          <p:nvPr/>
        </p:nvSpPr>
        <p:spPr>
          <a:xfrm>
            <a:off x="1219200" y="3177720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 + 8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F40F8F11-C21F-4C6F-8D4E-1BEF432BEE6A}"/>
              </a:ext>
            </a:extLst>
          </p:cNvPr>
          <p:cNvSpPr/>
          <p:nvPr/>
        </p:nvSpPr>
        <p:spPr>
          <a:xfrm>
            <a:off x="1248229" y="4313466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 + 1</a:t>
            </a:r>
          </a:p>
        </p:txBody>
      </p:sp>
      <p:sp>
        <p:nvSpPr>
          <p:cNvPr id="59" name="Hexagon 58">
            <a:extLst>
              <a:ext uri="{FF2B5EF4-FFF2-40B4-BE49-F238E27FC236}">
                <a16:creationId xmlns="" xmlns:a16="http://schemas.microsoft.com/office/drawing/2014/main" id="{6A3E4426-02A9-45C3-B313-AF20E4365ECF}"/>
              </a:ext>
            </a:extLst>
          </p:cNvPr>
          <p:cNvSpPr/>
          <p:nvPr/>
        </p:nvSpPr>
        <p:spPr>
          <a:xfrm>
            <a:off x="6553200" y="715002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98</a:t>
            </a:r>
          </a:p>
        </p:txBody>
      </p:sp>
      <p:sp>
        <p:nvSpPr>
          <p:cNvPr id="60" name="Hexagon 59">
            <a:extLst>
              <a:ext uri="{FF2B5EF4-FFF2-40B4-BE49-F238E27FC236}">
                <a16:creationId xmlns="" xmlns:a16="http://schemas.microsoft.com/office/drawing/2014/main" id="{D9298069-CABA-42DE-B87B-7E580D14A7A6}"/>
              </a:ext>
            </a:extLst>
          </p:cNvPr>
          <p:cNvSpPr/>
          <p:nvPr/>
        </p:nvSpPr>
        <p:spPr>
          <a:xfrm>
            <a:off x="6604000" y="1836986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sp>
        <p:nvSpPr>
          <p:cNvPr id="61" name="Hexagon 60">
            <a:extLst>
              <a:ext uri="{FF2B5EF4-FFF2-40B4-BE49-F238E27FC236}">
                <a16:creationId xmlns="" xmlns:a16="http://schemas.microsoft.com/office/drawing/2014/main" id="{72867629-8849-44DB-A8BB-C28C9FD70276}"/>
              </a:ext>
            </a:extLst>
          </p:cNvPr>
          <p:cNvSpPr/>
          <p:nvPr/>
        </p:nvSpPr>
        <p:spPr>
          <a:xfrm>
            <a:off x="6604000" y="3050282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26</a:t>
            </a:r>
          </a:p>
        </p:txBody>
      </p:sp>
      <p:sp>
        <p:nvSpPr>
          <p:cNvPr id="62" name="Hexagon 61">
            <a:extLst>
              <a:ext uri="{FF2B5EF4-FFF2-40B4-BE49-F238E27FC236}">
                <a16:creationId xmlns="" xmlns:a16="http://schemas.microsoft.com/office/drawing/2014/main" id="{29317957-281A-4A8C-80F4-762CAF9FB650}"/>
              </a:ext>
            </a:extLst>
          </p:cNvPr>
          <p:cNvSpPr/>
          <p:nvPr/>
        </p:nvSpPr>
        <p:spPr>
          <a:xfrm>
            <a:off x="6604000" y="4263578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78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="" xmlns:a16="http://schemas.microsoft.com/office/drawing/2014/main" id="{D1D709E0-394E-4379-A7AD-202F31A4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993039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="" xmlns:a16="http://schemas.microsoft.com/office/drawing/2014/main" id="{2479F001-1A4B-4235-BC60-7693E7A70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2134058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="" xmlns:a16="http://schemas.microsoft.com/office/drawing/2014/main" id="{E9757A06-5286-4808-A1A6-CA13EA7F4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3403400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="" xmlns:a16="http://schemas.microsoft.com/office/drawing/2014/main" id="{1463E974-DA5E-4DEB-8CD5-A97DF96D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4505783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="" xmlns:a16="http://schemas.microsoft.com/office/drawing/2014/main" id="{B409C1D2-20E7-4A0B-BAAE-0EE74880A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993039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="" xmlns:a16="http://schemas.microsoft.com/office/drawing/2014/main" id="{25D03314-AD30-4CC2-A9D5-9351BF5E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2134058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="" xmlns:a16="http://schemas.microsoft.com/office/drawing/2014/main" id="{42D8013D-DA6D-4474-9512-B6FBBA62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3390700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="" xmlns:a16="http://schemas.microsoft.com/office/drawing/2014/main" id="{094129B6-B66F-45AB-AACA-75E1A4105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4505783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99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ong-powerpoin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ong-powerpoin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ong-powerpoin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8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00037"/>
            <a:ext cx="34290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1295400" y="1071562"/>
            <a:ext cx="7086600" cy="3557588"/>
          </a:xfrm>
          <a:prstGeom prst="rect">
            <a:avLst/>
          </a:prstGeom>
        </p:spPr>
        <p:txBody>
          <a:bodyPr spcFirstLastPara="1" wrap="none" lIns="68681" tIns="34340" rIns="68681" bIns="34340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2700" i="1" kern="1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Cảm ơn các </a:t>
            </a:r>
            <a:r>
              <a:rPr lang="en-US" sz="2700" i="1" kern="10" dirty="0" err="1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thầy</a:t>
            </a:r>
            <a:r>
              <a:rPr lang="en-US" sz="2700" i="1" kern="1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00" i="1" kern="10" dirty="0" err="1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cô</a:t>
            </a:r>
            <a:r>
              <a:rPr lang="en-US" sz="2700" i="1" kern="1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00" i="1" kern="1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</a:t>
            </a:r>
            <a:r>
              <a:rPr lang="en-US" sz="2700" i="1" kern="1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00" i="1" kern="1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</a:t>
            </a:r>
            <a:r>
              <a:rPr lang="en-US" sz="2700" i="1" kern="1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00" i="1" kern="10" dirty="0" err="1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em</a:t>
            </a:r>
            <a:r>
              <a:rPr lang="en-US" sz="2700" i="1" kern="1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h</a:t>
            </a:r>
            <a:r>
              <a:rPr lang="vi-VN" sz="2700" i="1" kern="1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lang="en-US" sz="2700" i="1" kern="10" dirty="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4581" name="Picture 7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71675"/>
            <a:ext cx="2133600" cy="11144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WordArt 29"/>
          <p:cNvSpPr>
            <a:spLocks noChangeArrowheads="1" noChangeShapeType="1" noTextEdit="1"/>
          </p:cNvSpPr>
          <p:nvPr/>
        </p:nvSpPr>
        <p:spPr bwMode="auto">
          <a:xfrm>
            <a:off x="685801" y="3186113"/>
            <a:ext cx="7620000" cy="457200"/>
          </a:xfrm>
          <a:prstGeom prst="rect">
            <a:avLst/>
          </a:prstGeom>
        </p:spPr>
        <p:txBody>
          <a:bodyPr wrap="none" lIns="68681" tIns="34340" rIns="68681" bIns="34340" numCol="1" fromWordArt="1">
            <a:prstTxWarp prst="textPlain">
              <a:avLst>
                <a:gd name="adj" fmla="val 49181"/>
              </a:avLst>
            </a:prstTxWarp>
          </a:bodyPr>
          <a:lstStyle/>
          <a:p>
            <a:pPr algn="ctr"/>
            <a:r>
              <a:rPr lang="en-US" sz="2800" kern="10" dirty="0" smtClean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THẦY CÔ VÀ CÁC EM MẠNH KHỎE-HẠNH PHÚC</a:t>
            </a:r>
            <a:endParaRPr lang="en-US" sz="2800" kern="10" dirty="0">
              <a:ln w="19050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919964"/>
      </p:ext>
    </p:extLst>
  </p:cSld>
  <p:clrMapOvr>
    <a:masterClrMapping/>
  </p:clrMapOvr>
  <p:transition spd="slow">
    <p:wipe dir="d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m-Yeu-Truong2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4656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" y="46465"/>
            <a:ext cx="9143999" cy="331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53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17B229-5C46-43B7-ABAB-071D264396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7783" y="819150"/>
            <a:ext cx="6468433" cy="3234215"/>
          </a:xfrm>
          <a:prstGeom prst="rect">
            <a:avLst/>
          </a:prstGeom>
        </p:spPr>
      </p:pic>
      <p:pic>
        <p:nvPicPr>
          <p:cNvPr id="4" name="Picture 2" descr="C:\Users\Administrator\Desktop\00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00201" y="553687"/>
            <a:ext cx="5638800" cy="3999263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49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11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73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35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r="50864" b="50000"/>
          <a:stretch/>
        </p:blipFill>
        <p:spPr bwMode="auto">
          <a:xfrm>
            <a:off x="5199853" y="553687"/>
            <a:ext cx="152400" cy="167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5198159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5490259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5753349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6041053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6328757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32853" y="374523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41 + 5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4" name="Picture 2" descr="C:\Users\Administrator\Desktop\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0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5322" y="742950"/>
            <a:ext cx="8166678" cy="3691490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2" y="108160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84" y="108160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6" y="108160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08" y="1120941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r="50864" b="50000"/>
          <a:stretch/>
        </p:blipFill>
        <p:spPr bwMode="auto">
          <a:xfrm>
            <a:off x="3167026" y="1000049"/>
            <a:ext cx="152400" cy="167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981152" y="1375698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562079" y="1381856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5143006" y="1352550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5723933" y="1362437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6304861" y="1341200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c 1"/>
          <p:cNvSpPr/>
          <p:nvPr/>
        </p:nvSpPr>
        <p:spPr>
          <a:xfrm rot="10800000" flipV="1">
            <a:off x="3310482" y="928042"/>
            <a:ext cx="730024" cy="447656"/>
          </a:xfrm>
          <a:prstGeom prst="arc">
            <a:avLst>
              <a:gd name="adj1" fmla="val 10909137"/>
              <a:gd name="adj2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10800000" flipV="1">
            <a:off x="5793783" y="1046247"/>
            <a:ext cx="580928" cy="355455"/>
          </a:xfrm>
          <a:prstGeom prst="arc">
            <a:avLst>
              <a:gd name="adj1" fmla="val 10909137"/>
              <a:gd name="adj2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/>
          <p:cNvSpPr/>
          <p:nvPr/>
        </p:nvSpPr>
        <p:spPr>
          <a:xfrm rot="10800000" flipV="1">
            <a:off x="4066825" y="944426"/>
            <a:ext cx="565104" cy="437429"/>
          </a:xfrm>
          <a:prstGeom prst="arc">
            <a:avLst>
              <a:gd name="adj1" fmla="val 10909137"/>
              <a:gd name="adj2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 rot="10800000" flipV="1">
            <a:off x="5231566" y="965404"/>
            <a:ext cx="562217" cy="426678"/>
          </a:xfrm>
          <a:prstGeom prst="arc">
            <a:avLst>
              <a:gd name="adj1" fmla="val 10909137"/>
              <a:gd name="adj2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10800000" flipV="1">
            <a:off x="4667312" y="965405"/>
            <a:ext cx="545544" cy="404389"/>
          </a:xfrm>
          <a:prstGeom prst="arc">
            <a:avLst>
              <a:gd name="adj1" fmla="val 10909137"/>
              <a:gd name="adj2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78391" y="662824"/>
            <a:ext cx="56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42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20429" y="292223"/>
            <a:ext cx="56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41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374711" y="840230"/>
            <a:ext cx="56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46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470492" y="676916"/>
            <a:ext cx="56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43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722762" y="808543"/>
            <a:ext cx="56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45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143006" y="757193"/>
            <a:ext cx="56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44</a:t>
            </a:r>
            <a:endParaRPr lang="en-US" b="1" dirty="0"/>
          </a:p>
        </p:txBody>
      </p:sp>
      <p:sp>
        <p:nvSpPr>
          <p:cNvPr id="48" name="Arc 47"/>
          <p:cNvSpPr/>
          <p:nvPr/>
        </p:nvSpPr>
        <p:spPr>
          <a:xfrm rot="10800000" flipV="1">
            <a:off x="761999" y="742950"/>
            <a:ext cx="2405025" cy="837654"/>
          </a:xfrm>
          <a:prstGeom prst="arc">
            <a:avLst>
              <a:gd name="adj1" fmla="val 10909137"/>
              <a:gd name="adj2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388939" y="3213518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41 + 5 =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46</a:t>
            </a:r>
            <a:endParaRPr lang="en-US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 descr="C:\Users\Administrator\Desktop\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81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7" grpId="0" animBg="1"/>
      <p:bldP spid="38" grpId="0" animBg="1"/>
      <p:bldP spid="41" grpId="0" animBg="1"/>
      <p:bldP spid="3" grpId="0"/>
      <p:bldP spid="42" grpId="0"/>
      <p:bldP spid="43" grpId="0"/>
      <p:bldP spid="44" grpId="0"/>
      <p:bldP spid="45" grpId="0"/>
      <p:bldP spid="46" grpId="0"/>
      <p:bldP spid="48" grpId="0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0061" y="509032"/>
            <a:ext cx="6947478" cy="3615290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6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58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20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782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r="50864" b="50000"/>
          <a:stretch/>
        </p:blipFill>
        <p:spPr bwMode="auto">
          <a:xfrm>
            <a:off x="3733800" y="553687"/>
            <a:ext cx="152400" cy="167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758902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051002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314092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601796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889500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3352800" y="500665"/>
            <a:ext cx="2057400" cy="344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81500" y="1276350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0520" y="3213517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41 + 5 =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46</a:t>
            </a:r>
            <a:endParaRPr lang="en-US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C:\Users\Administrator\Desktop\00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2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18825"/>
            <a:ext cx="5105400" cy="3224525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5049" y="209550"/>
            <a:ext cx="3886200" cy="267653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74" y="2646406"/>
            <a:ext cx="600590" cy="68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555" y="2646406"/>
            <a:ext cx="600590" cy="68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19" y="2646406"/>
            <a:ext cx="600590" cy="68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59" y="2646406"/>
            <a:ext cx="600590" cy="68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Administrator\Desktop\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3701"/>
            <a:ext cx="9067800" cy="539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247825"/>
              </p:ext>
            </p:extLst>
          </p:nvPr>
        </p:nvGraphicFramePr>
        <p:xfrm>
          <a:off x="5638801" y="686657"/>
          <a:ext cx="3276600" cy="2677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699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vị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588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2224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88312" y="135255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135255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7226" y="1695816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3800" y="190790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5572" y="259370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3800" y="259370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5049" y="396817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 + 4 = ?</a:t>
            </a:r>
          </a:p>
        </p:txBody>
      </p:sp>
    </p:spTree>
    <p:extLst>
      <p:ext uri="{BB962C8B-B14F-4D97-AF65-F5344CB8AC3E}">
        <p14:creationId xmlns:p14="http://schemas.microsoft.com/office/powerpoint/2010/main" val="203440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8575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226473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7234" y="2343149"/>
            <a:ext cx="8078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(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istrator\Desktop\0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14351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201</Words>
  <Application>Microsoft Office PowerPoint</Application>
  <PresentationFormat>On-screen Show (16:9)</PresentationFormat>
  <Paragraphs>52</Paragraphs>
  <Slides>13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Fujitsu</cp:lastModifiedBy>
  <cp:revision>255</cp:revision>
  <dcterms:created xsi:type="dcterms:W3CDTF">2021-01-09T02:19:28Z</dcterms:created>
  <dcterms:modified xsi:type="dcterms:W3CDTF">2023-03-08T14:51:21Z</dcterms:modified>
</cp:coreProperties>
</file>