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7"/>
  </p:notesMasterIdLst>
  <p:sldIdLst>
    <p:sldId id="326" r:id="rId8"/>
    <p:sldId id="327" r:id="rId9"/>
    <p:sldId id="257" r:id="rId10"/>
    <p:sldId id="262" r:id="rId11"/>
    <p:sldId id="261" r:id="rId12"/>
    <p:sldId id="264" r:id="rId13"/>
    <p:sldId id="263" r:id="rId14"/>
    <p:sldId id="279" r:id="rId15"/>
    <p:sldId id="2007577095" r:id="rId16"/>
    <p:sldId id="476" r:id="rId17"/>
    <p:sldId id="2007577103" r:id="rId18"/>
    <p:sldId id="2007577104" r:id="rId19"/>
    <p:sldId id="267" r:id="rId20"/>
    <p:sldId id="2007577096" r:id="rId21"/>
    <p:sldId id="2007577106" r:id="rId22"/>
    <p:sldId id="2007577107" r:id="rId23"/>
    <p:sldId id="2007577108" r:id="rId24"/>
    <p:sldId id="282" r:id="rId25"/>
    <p:sldId id="2007577098" r:id="rId26"/>
    <p:sldId id="2007577099" r:id="rId27"/>
    <p:sldId id="2007577100" r:id="rId28"/>
    <p:sldId id="2007577110" r:id="rId29"/>
    <p:sldId id="2007577109" r:id="rId30"/>
    <p:sldId id="2007577111" r:id="rId31"/>
    <p:sldId id="2007577112" r:id="rId32"/>
    <p:sldId id="2007577115" r:id="rId33"/>
    <p:sldId id="2007577113" r:id="rId34"/>
    <p:sldId id="2007577114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1509311" y="209320"/>
            <a:ext cx="1016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4891489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9110950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3933022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7474945" y="3706722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3486839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6692748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6769866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3715498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3" y="0"/>
            <a:ext cx="330187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2119220" y="955326"/>
            <a:ext cx="903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3205908" y="88135"/>
            <a:ext cx="649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1459</Words>
  <Application>Microsoft Office PowerPoint</Application>
  <PresentationFormat>Widescreen</PresentationFormat>
  <Paragraphs>123</Paragraphs>
  <Slides>29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微软雅黑</vt:lpstr>
      <vt:lpstr>微软雅黑</vt:lpstr>
      <vt:lpstr>Arial</vt:lpstr>
      <vt:lpstr>Arial Rounded MT Bold</vt:lpstr>
      <vt:lpstr>Arial-Rounded</vt:lpstr>
      <vt:lpstr>Calibri</vt:lpstr>
      <vt:lpstr>Calibri Light</vt:lpstr>
      <vt:lpstr>UTM Avo</vt:lpstr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</cp:revision>
  <dcterms:created xsi:type="dcterms:W3CDTF">2021-08-03T09:16:57Z</dcterms:created>
  <dcterms:modified xsi:type="dcterms:W3CDTF">2021-08-03T09:33:48Z</dcterms:modified>
</cp:coreProperties>
</file>