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4" r:id="rId5"/>
    <p:sldId id="258" r:id="rId6"/>
    <p:sldId id="270" r:id="rId7"/>
    <p:sldId id="267" r:id="rId8"/>
    <p:sldId id="260" r:id="rId9"/>
    <p:sldId id="261" r:id="rId10"/>
    <p:sldId id="262" r:id="rId11"/>
    <p:sldId id="263" r:id="rId12"/>
    <p:sldId id="265" r:id="rId13"/>
    <p:sldId id="271" r:id="rId14"/>
    <p:sldId id="272" r:id="rId15"/>
    <p:sldId id="273" r:id="rId16"/>
    <p:sldId id="274" r:id="rId17"/>
    <p:sldId id="266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FF1"/>
    <a:srgbClr val="BFB197"/>
    <a:srgbClr val="FC3B04"/>
    <a:srgbClr val="EE66A4"/>
    <a:srgbClr val="E89745"/>
    <a:srgbClr val="FFBC01"/>
    <a:srgbClr val="CAEEFC"/>
    <a:srgbClr val="00ADC1"/>
    <a:srgbClr val="CBEBF9"/>
    <a:srgbClr val="F92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4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8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9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2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3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9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1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0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2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7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2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30B6-486A-45CE-A383-3AA9702649BE}" type="datetimeFigureOut">
              <a:rPr lang="en-US" smtClean="0"/>
              <a:pPr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737D-CAD7-42C1-B348-C4EC259BF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57337" y="304800"/>
            <a:ext cx="5373609" cy="1533344"/>
          </a:xfrm>
          <a:custGeom>
            <a:avLst/>
            <a:gdLst>
              <a:gd name="connsiteX0" fmla="*/ 0 w 5201529"/>
              <a:gd name="connsiteY0" fmla="*/ 800100 h 1600200"/>
              <a:gd name="connsiteX1" fmla="*/ 2600765 w 5201529"/>
              <a:gd name="connsiteY1" fmla="*/ 0 h 1600200"/>
              <a:gd name="connsiteX2" fmla="*/ 5201530 w 5201529"/>
              <a:gd name="connsiteY2" fmla="*/ 800100 h 1600200"/>
              <a:gd name="connsiteX3" fmla="*/ 2600765 w 5201529"/>
              <a:gd name="connsiteY3" fmla="*/ 1600200 h 1600200"/>
              <a:gd name="connsiteX4" fmla="*/ 0 w 5201529"/>
              <a:gd name="connsiteY4" fmla="*/ 800100 h 1600200"/>
              <a:gd name="connsiteX0" fmla="*/ 0 w 5228690"/>
              <a:gd name="connsiteY0" fmla="*/ 800145 h 1600286"/>
              <a:gd name="connsiteX1" fmla="*/ 2600765 w 5228690"/>
              <a:gd name="connsiteY1" fmla="*/ 45 h 1600286"/>
              <a:gd name="connsiteX2" fmla="*/ 5228690 w 5228690"/>
              <a:gd name="connsiteY2" fmla="*/ 772984 h 1600286"/>
              <a:gd name="connsiteX3" fmla="*/ 2600765 w 5228690"/>
              <a:gd name="connsiteY3" fmla="*/ 1600245 h 1600286"/>
              <a:gd name="connsiteX4" fmla="*/ 0 w 5228690"/>
              <a:gd name="connsiteY4" fmla="*/ 800145 h 1600286"/>
              <a:gd name="connsiteX0" fmla="*/ 0 w 5373545"/>
              <a:gd name="connsiteY0" fmla="*/ 800556 h 1601016"/>
              <a:gd name="connsiteX1" fmla="*/ 2600765 w 5373545"/>
              <a:gd name="connsiteY1" fmla="*/ 456 h 1601016"/>
              <a:gd name="connsiteX2" fmla="*/ 5373545 w 5373545"/>
              <a:gd name="connsiteY2" fmla="*/ 719074 h 1601016"/>
              <a:gd name="connsiteX3" fmla="*/ 2600765 w 5373545"/>
              <a:gd name="connsiteY3" fmla="*/ 1600656 h 1601016"/>
              <a:gd name="connsiteX4" fmla="*/ 0 w 5373545"/>
              <a:gd name="connsiteY4" fmla="*/ 800556 h 1601016"/>
              <a:gd name="connsiteX0" fmla="*/ 0 w 5373545"/>
              <a:gd name="connsiteY0" fmla="*/ 800556 h 1619004"/>
              <a:gd name="connsiteX1" fmla="*/ 2600765 w 5373545"/>
              <a:gd name="connsiteY1" fmla="*/ 456 h 1619004"/>
              <a:gd name="connsiteX2" fmla="*/ 5373545 w 5373545"/>
              <a:gd name="connsiteY2" fmla="*/ 719074 h 1619004"/>
              <a:gd name="connsiteX3" fmla="*/ 2600765 w 5373545"/>
              <a:gd name="connsiteY3" fmla="*/ 1618763 h 1619004"/>
              <a:gd name="connsiteX4" fmla="*/ 0 w 5373545"/>
              <a:gd name="connsiteY4" fmla="*/ 800556 h 1619004"/>
              <a:gd name="connsiteX0" fmla="*/ 24 w 5373569"/>
              <a:gd name="connsiteY0" fmla="*/ 800556 h 1401833"/>
              <a:gd name="connsiteX1" fmla="*/ 2600789 w 5373569"/>
              <a:gd name="connsiteY1" fmla="*/ 456 h 1401833"/>
              <a:gd name="connsiteX2" fmla="*/ 5373569 w 5373569"/>
              <a:gd name="connsiteY2" fmla="*/ 719074 h 1401833"/>
              <a:gd name="connsiteX3" fmla="*/ 2646056 w 5373569"/>
              <a:gd name="connsiteY3" fmla="*/ 1401480 h 1401833"/>
              <a:gd name="connsiteX4" fmla="*/ 24 w 5373569"/>
              <a:gd name="connsiteY4" fmla="*/ 800556 h 1401833"/>
              <a:gd name="connsiteX0" fmla="*/ 24 w 5373569"/>
              <a:gd name="connsiteY0" fmla="*/ 800556 h 1637105"/>
              <a:gd name="connsiteX1" fmla="*/ 2600789 w 5373569"/>
              <a:gd name="connsiteY1" fmla="*/ 456 h 1637105"/>
              <a:gd name="connsiteX2" fmla="*/ 5373569 w 5373569"/>
              <a:gd name="connsiteY2" fmla="*/ 719074 h 1637105"/>
              <a:gd name="connsiteX3" fmla="*/ 2646056 w 5373569"/>
              <a:gd name="connsiteY3" fmla="*/ 1636870 h 1637105"/>
              <a:gd name="connsiteX4" fmla="*/ 24 w 5373569"/>
              <a:gd name="connsiteY4" fmla="*/ 800556 h 1637105"/>
              <a:gd name="connsiteX0" fmla="*/ 64 w 5373609"/>
              <a:gd name="connsiteY0" fmla="*/ 683144 h 1519685"/>
              <a:gd name="connsiteX1" fmla="*/ 2573668 w 5373609"/>
              <a:gd name="connsiteY1" fmla="*/ 739 h 1519685"/>
              <a:gd name="connsiteX2" fmla="*/ 5373609 w 5373609"/>
              <a:gd name="connsiteY2" fmla="*/ 601662 h 1519685"/>
              <a:gd name="connsiteX3" fmla="*/ 2646096 w 5373609"/>
              <a:gd name="connsiteY3" fmla="*/ 1519458 h 1519685"/>
              <a:gd name="connsiteX4" fmla="*/ 64 w 5373609"/>
              <a:gd name="connsiteY4" fmla="*/ 683144 h 1519685"/>
              <a:gd name="connsiteX0" fmla="*/ 64 w 5373609"/>
              <a:gd name="connsiteY0" fmla="*/ 716766 h 1553307"/>
              <a:gd name="connsiteX1" fmla="*/ 2573668 w 5373609"/>
              <a:gd name="connsiteY1" fmla="*/ 34361 h 1553307"/>
              <a:gd name="connsiteX2" fmla="*/ 5373609 w 5373609"/>
              <a:gd name="connsiteY2" fmla="*/ 635284 h 1553307"/>
              <a:gd name="connsiteX3" fmla="*/ 2646096 w 5373609"/>
              <a:gd name="connsiteY3" fmla="*/ 1553080 h 1553307"/>
              <a:gd name="connsiteX4" fmla="*/ 64 w 5373609"/>
              <a:gd name="connsiteY4" fmla="*/ 716766 h 1553307"/>
              <a:gd name="connsiteX0" fmla="*/ 64 w 5373609"/>
              <a:gd name="connsiteY0" fmla="*/ 696803 h 1533344"/>
              <a:gd name="connsiteX1" fmla="*/ 2573668 w 5373609"/>
              <a:gd name="connsiteY1" fmla="*/ 14398 h 1533344"/>
              <a:gd name="connsiteX2" fmla="*/ 5373609 w 5373609"/>
              <a:gd name="connsiteY2" fmla="*/ 615321 h 1533344"/>
              <a:gd name="connsiteX3" fmla="*/ 2646096 w 5373609"/>
              <a:gd name="connsiteY3" fmla="*/ 1533117 h 1533344"/>
              <a:gd name="connsiteX4" fmla="*/ 64 w 5373609"/>
              <a:gd name="connsiteY4" fmla="*/ 696803 h 15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3609" h="1533344">
                <a:moveTo>
                  <a:pt x="64" y="696803"/>
                </a:moveTo>
                <a:cubicBezTo>
                  <a:pt x="-12007" y="443683"/>
                  <a:pt x="1687130" y="91352"/>
                  <a:pt x="2573668" y="14398"/>
                </a:cubicBezTo>
                <a:cubicBezTo>
                  <a:pt x="3460206" y="-62556"/>
                  <a:pt x="5373609" y="173438"/>
                  <a:pt x="5373609" y="615321"/>
                </a:cubicBezTo>
                <a:cubicBezTo>
                  <a:pt x="5373609" y="1057204"/>
                  <a:pt x="3541687" y="1519537"/>
                  <a:pt x="2646096" y="1533117"/>
                </a:cubicBezTo>
                <a:cubicBezTo>
                  <a:pt x="1750505" y="1546697"/>
                  <a:pt x="12135" y="949923"/>
                  <a:pt x="64" y="696803"/>
                </a:cubicBezTo>
                <a:close/>
              </a:path>
            </a:pathLst>
          </a:custGeom>
          <a:solidFill>
            <a:srgbClr val="CAE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CHÀO MỪNG CÁC BẠN ĐẾN VỚI BÀI HỌC </a:t>
            </a:r>
          </a:p>
          <a:p>
            <a:pPr algn="ctr"/>
            <a:r>
              <a:rPr lang="en-US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GIÁO DỤC THỂ CHẤT</a:t>
            </a:r>
          </a:p>
        </p:txBody>
      </p:sp>
    </p:spTree>
    <p:extLst>
      <p:ext uri="{BB962C8B-B14F-4D97-AF65-F5344CB8AC3E}">
        <p14:creationId xmlns:p14="http://schemas.microsoft.com/office/powerpoint/2010/main" val="10679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5553" y="1371600"/>
            <a:ext cx="2517647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9F0FEF4D-C930-4EEE-8D8E-F5FC38AC0CC0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2</a:t>
            </a:r>
          </a:p>
        </p:txBody>
      </p:sp>
    </p:spTree>
    <p:extLst>
      <p:ext uri="{BB962C8B-B14F-4D97-AF65-F5344CB8AC3E}">
        <p14:creationId xmlns:p14="http://schemas.microsoft.com/office/powerpoint/2010/main" val="26505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4153" y="1265206"/>
            <a:ext cx="2517647" cy="44497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32DDC2EC-0A18-40B1-9ED9-C3EFC1F68CEE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3</a:t>
            </a:r>
          </a:p>
        </p:txBody>
      </p:sp>
    </p:spTree>
    <p:extLst>
      <p:ext uri="{BB962C8B-B14F-4D97-AF65-F5344CB8AC3E}">
        <p14:creationId xmlns:p14="http://schemas.microsoft.com/office/powerpoint/2010/main" val="41958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7894F4B-5552-4C19-A8D8-85982BC62D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676400"/>
            <a:ext cx="2601933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52F542-5E51-4763-86D4-3CF17F302916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4</a:t>
            </a:r>
          </a:p>
        </p:txBody>
      </p:sp>
    </p:spTree>
    <p:extLst>
      <p:ext uri="{BB962C8B-B14F-4D97-AF65-F5344CB8AC3E}">
        <p14:creationId xmlns:p14="http://schemas.microsoft.com/office/powerpoint/2010/main" val="30211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7894F4B-5552-4C19-A8D8-85982BC62D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339" y="1447800"/>
            <a:ext cx="2552454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52F542-5E51-4763-86D4-3CF17F302916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</a:t>
            </a:r>
            <a:r>
              <a:rPr lang="en-US" sz="2400" dirty="0" smtClean="0">
                <a:solidFill>
                  <a:srgbClr val="F9200B"/>
                </a:solidFill>
              </a:rPr>
              <a:t>5</a:t>
            </a:r>
            <a:endParaRPr lang="en-US" sz="2400" dirty="0">
              <a:solidFill>
                <a:srgbClr val="F920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7894F4B-5552-4C19-A8D8-85982BC62D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742" y="1371600"/>
            <a:ext cx="2517648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52F542-5E51-4763-86D4-3CF17F302916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6</a:t>
            </a:r>
          </a:p>
        </p:txBody>
      </p:sp>
    </p:spTree>
    <p:extLst>
      <p:ext uri="{BB962C8B-B14F-4D97-AF65-F5344CB8AC3E}">
        <p14:creationId xmlns:p14="http://schemas.microsoft.com/office/powerpoint/2010/main" val="8875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7894F4B-5552-4C19-A8D8-85982BC62D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742" y="1219200"/>
            <a:ext cx="2517648" cy="44497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52F542-5E51-4763-86D4-3CF17F302916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</a:t>
            </a:r>
            <a:r>
              <a:rPr lang="en-US" sz="2400" dirty="0" smtClean="0">
                <a:solidFill>
                  <a:srgbClr val="F9200B"/>
                </a:solidFill>
              </a:rPr>
              <a:t>7</a:t>
            </a:r>
            <a:endParaRPr lang="en-US" sz="2400" dirty="0">
              <a:solidFill>
                <a:srgbClr val="F920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7894F4B-5552-4C19-A8D8-85982BC62D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742" y="1749217"/>
            <a:ext cx="2517648" cy="43501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52F542-5E51-4763-86D4-3CF17F302916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8</a:t>
            </a:r>
          </a:p>
        </p:txBody>
      </p:sp>
    </p:spTree>
    <p:extLst>
      <p:ext uri="{BB962C8B-B14F-4D97-AF65-F5344CB8AC3E}">
        <p14:creationId xmlns:p14="http://schemas.microsoft.com/office/powerpoint/2010/main" val="42166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Ơ]N THỞ">
            <a:hlinkClick r:id="" action="ppaction://media"/>
            <a:extLst>
              <a:ext uri="{FF2B5EF4-FFF2-40B4-BE49-F238E27FC236}">
                <a16:creationId xmlns="" xmlns:a16="http://schemas.microsoft.com/office/drawing/2014/main" id="{8C974364-CEBF-44B6-B54C-CF230C721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216" y="1313559"/>
            <a:ext cx="7521568" cy="423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3048000"/>
            <a:ext cx="4038600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</a:rPr>
              <a:t>GOOD BYE</a:t>
            </a:r>
            <a:endParaRPr lang="en-US" sz="6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57200" y="76200"/>
            <a:ext cx="8534400" cy="1143000"/>
          </a:xfrm>
          <a:prstGeom prst="ellipse">
            <a:avLst/>
          </a:prstGeom>
          <a:solidFill>
            <a:srgbClr val="BFB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01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61AB450-E31B-46B4-90F7-FDAA9A3D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14478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CHỦ </a:t>
            </a:r>
            <a:r>
              <a:rPr lang="en-US" dirty="0">
                <a:solidFill>
                  <a:srgbClr val="FF0000"/>
                </a:solidFill>
              </a:rPr>
              <a:t>ĐỀ 2: BÀI TẬP THỂ DỤC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1: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vươn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thở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Tiết</a:t>
            </a:r>
            <a:r>
              <a:rPr lang="en-US" dirty="0" smtClean="0">
                <a:solidFill>
                  <a:srgbClr val="FF0000"/>
                </a:solidFill>
              </a:rPr>
              <a:t> 1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926831-C0BB-4AB3-A0DC-07518589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Liên Khúc Thiếu Nhi Remix Bé Tập Thể Dục Buổi Sáng Nhạc Thiếu Nhi Vui Nhộn Hay Nhất_00_02_41-00_03_47 - oDownloader (1)">
            <a:hlinkClick r:id="" action="ppaction://media"/>
            <a:extLst>
              <a:ext uri="{FF2B5EF4-FFF2-40B4-BE49-F238E27FC236}">
                <a16:creationId xmlns="" xmlns:a16="http://schemas.microsoft.com/office/drawing/2014/main" id="{D733E8C8-5643-42AC-84A9-B20DE6E5D1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199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6811" r="82230" b="52283"/>
          <a:stretch/>
        </p:blipFill>
        <p:spPr bwMode="auto">
          <a:xfrm>
            <a:off x="533400" y="794389"/>
            <a:ext cx="1240106" cy="2025012"/>
          </a:xfrm>
          <a:prstGeom prst="rect">
            <a:avLst/>
          </a:prstGeom>
        </p:spPr>
      </p:pic>
      <p:pic>
        <p:nvPicPr>
          <p:cNvPr id="5" name="Picture 4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4439" r="61163" b="51106"/>
          <a:stretch/>
        </p:blipFill>
        <p:spPr bwMode="auto">
          <a:xfrm>
            <a:off x="2333130" y="794388"/>
            <a:ext cx="1443842" cy="2253612"/>
          </a:xfrm>
          <a:prstGeom prst="rect">
            <a:avLst/>
          </a:prstGeom>
        </p:spPr>
      </p:pic>
      <p:pic>
        <p:nvPicPr>
          <p:cNvPr id="6" name="Picture 5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r="44290" b="50988"/>
          <a:stretch/>
        </p:blipFill>
        <p:spPr bwMode="auto">
          <a:xfrm>
            <a:off x="4207079" y="619395"/>
            <a:ext cx="1355522" cy="2478570"/>
          </a:xfrm>
          <a:prstGeom prst="rect">
            <a:avLst/>
          </a:prstGeom>
        </p:spPr>
      </p:pic>
      <p:pic>
        <p:nvPicPr>
          <p:cNvPr id="7" name="Picture 6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8" t="50260" r="25830" b="49"/>
          <a:stretch/>
        </p:blipFill>
        <p:spPr bwMode="auto">
          <a:xfrm>
            <a:off x="6096000" y="3573574"/>
            <a:ext cx="1277092" cy="2598626"/>
          </a:xfrm>
          <a:prstGeom prst="rect">
            <a:avLst/>
          </a:prstGeom>
        </p:spPr>
      </p:pic>
      <p:pic>
        <p:nvPicPr>
          <p:cNvPr id="8" name="Picture 7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9" r="23750" b="50000"/>
          <a:stretch/>
        </p:blipFill>
        <p:spPr bwMode="auto">
          <a:xfrm>
            <a:off x="5926652" y="457200"/>
            <a:ext cx="1443842" cy="2735374"/>
          </a:xfrm>
          <a:prstGeom prst="rect">
            <a:avLst/>
          </a:prstGeom>
        </p:spPr>
      </p:pic>
      <p:pic>
        <p:nvPicPr>
          <p:cNvPr id="9" name="Picture 8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6" t="2965" r="4865" b="50000"/>
          <a:stretch/>
        </p:blipFill>
        <p:spPr bwMode="auto">
          <a:xfrm>
            <a:off x="7646225" y="619395"/>
            <a:ext cx="1369125" cy="2573178"/>
          </a:xfrm>
          <a:prstGeom prst="rect">
            <a:avLst/>
          </a:prstGeom>
        </p:spPr>
      </p:pic>
      <p:pic>
        <p:nvPicPr>
          <p:cNvPr id="11" name="Picture 10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49687" r="45269" b="4238"/>
          <a:stretch/>
        </p:blipFill>
        <p:spPr bwMode="auto">
          <a:xfrm>
            <a:off x="3883232" y="3733799"/>
            <a:ext cx="1498271" cy="2133601"/>
          </a:xfrm>
          <a:prstGeom prst="rect">
            <a:avLst/>
          </a:prstGeom>
        </p:spPr>
      </p:pic>
      <p:pic>
        <p:nvPicPr>
          <p:cNvPr id="12" name="Picture 11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6" t="50647"/>
          <a:stretch/>
        </p:blipFill>
        <p:spPr bwMode="auto">
          <a:xfrm>
            <a:off x="7646224" y="3573573"/>
            <a:ext cx="1497775" cy="2598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76200"/>
            <a:ext cx="83820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ĐỘNG TÁC VƯƠN THỞ</a:t>
            </a:r>
            <a:r>
              <a:rPr lang="en-US" b="1" dirty="0"/>
              <a:t>.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2703D99-9FDE-45C6-86CD-5FA372FA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/>
          <a:stretch/>
        </p:blipFill>
        <p:spPr>
          <a:xfrm>
            <a:off x="1981142" y="3733799"/>
            <a:ext cx="1697675" cy="2329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6811" r="82230" b="52283"/>
          <a:stretch/>
        </p:blipFill>
        <p:spPr bwMode="auto">
          <a:xfrm>
            <a:off x="533400" y="794389"/>
            <a:ext cx="1240106" cy="202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4439" r="61163" b="51106"/>
          <a:stretch/>
        </p:blipFill>
        <p:spPr bwMode="auto">
          <a:xfrm>
            <a:off x="2333130" y="794388"/>
            <a:ext cx="1443842" cy="225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r="44290" b="50988"/>
          <a:stretch/>
        </p:blipFill>
        <p:spPr bwMode="auto">
          <a:xfrm>
            <a:off x="4207079" y="619395"/>
            <a:ext cx="1355522" cy="247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8" t="50260" r="25830" b="49"/>
          <a:stretch/>
        </p:blipFill>
        <p:spPr bwMode="auto">
          <a:xfrm>
            <a:off x="6096000" y="3573574"/>
            <a:ext cx="1277092" cy="259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9" r="23750" b="50000"/>
          <a:stretch/>
        </p:blipFill>
        <p:spPr bwMode="auto">
          <a:xfrm>
            <a:off x="5926652" y="457200"/>
            <a:ext cx="1443842" cy="273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6" t="2965" r="4865" b="50000"/>
          <a:stretch/>
        </p:blipFill>
        <p:spPr bwMode="auto">
          <a:xfrm>
            <a:off x="7646225" y="619395"/>
            <a:ext cx="1369125" cy="257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49687" r="45269" b="4238"/>
          <a:stretch/>
        </p:blipFill>
        <p:spPr bwMode="auto">
          <a:xfrm>
            <a:off x="3883232" y="3733799"/>
            <a:ext cx="1498271" cy="21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động tác vươn thở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6" t="50647"/>
          <a:stretch/>
        </p:blipFill>
        <p:spPr bwMode="auto">
          <a:xfrm>
            <a:off x="7646224" y="3573573"/>
            <a:ext cx="1497775" cy="259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04800" y="76200"/>
            <a:ext cx="83820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ĐỘNG TÁC VƯƠN THỞ</a:t>
            </a:r>
            <a:r>
              <a:rPr lang="en-US" b="1" dirty="0"/>
              <a:t>.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2703D99-9FDE-45C6-86CD-5FA372FA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/>
          <a:stretch/>
        </p:blipFill>
        <p:spPr>
          <a:xfrm>
            <a:off x="1981142" y="3733799"/>
            <a:ext cx="1697675" cy="23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6A43A5E-9E80-4DDD-B7D4-3D320F92E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676400"/>
            <a:ext cx="2601933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FCD53E8F-8CBA-4557-AB9C-B2E36670AB43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TƯ THẾ CHUẨN BỊ</a:t>
            </a:r>
          </a:p>
        </p:txBody>
      </p:sp>
    </p:spTree>
    <p:extLst>
      <p:ext uri="{BB962C8B-B14F-4D97-AF65-F5344CB8AC3E}">
        <p14:creationId xmlns:p14="http://schemas.microsoft.com/office/powerpoint/2010/main" val="13291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146" y="1447800"/>
            <a:ext cx="2552454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7E9DCF95-D8B8-4CAE-A14C-3FB149B91B77}"/>
              </a:ext>
            </a:extLst>
          </p:cNvPr>
          <p:cNvSpPr/>
          <p:nvPr/>
        </p:nvSpPr>
        <p:spPr>
          <a:xfrm>
            <a:off x="304800" y="838200"/>
            <a:ext cx="2601933" cy="1143000"/>
          </a:xfrm>
          <a:prstGeom prst="rect">
            <a:avLst/>
          </a:prstGeom>
          <a:solidFill>
            <a:srgbClr val="85DD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9200B"/>
                </a:solidFill>
              </a:rPr>
              <a:t>NHỊP 1</a:t>
            </a:r>
          </a:p>
        </p:txBody>
      </p:sp>
    </p:spTree>
    <p:extLst>
      <p:ext uri="{BB962C8B-B14F-4D97-AF65-F5344CB8AC3E}">
        <p14:creationId xmlns:p14="http://schemas.microsoft.com/office/powerpoint/2010/main" val="24464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60</Words>
  <Application>Microsoft Office PowerPoint</Application>
  <PresentationFormat>On-screen Show (4:3)</PresentationFormat>
  <Paragraphs>19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 CHỦ ĐỀ 2: BÀI TẬP THỂ DỤC Bài 1: Động tác vươn thở, động tác tay Tiết 1 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Fujitsu</cp:lastModifiedBy>
  <cp:revision>29</cp:revision>
  <dcterms:created xsi:type="dcterms:W3CDTF">2013-06-28T08:07:00Z</dcterms:created>
  <dcterms:modified xsi:type="dcterms:W3CDTF">2022-08-08T07:24:14Z</dcterms:modified>
</cp:coreProperties>
</file>