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8.jpg" ContentType="image/jpeg"/>
  <Override PartName="/ppt/media/image1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61" r:id="rId4"/>
    <p:sldId id="271" r:id="rId5"/>
    <p:sldId id="270" r:id="rId6"/>
    <p:sldId id="272" r:id="rId7"/>
    <p:sldId id="257" r:id="rId8"/>
    <p:sldId id="258" r:id="rId9"/>
    <p:sldId id="259" r:id="rId10"/>
    <p:sldId id="278" r:id="rId11"/>
    <p:sldId id="260" r:id="rId12"/>
    <p:sldId id="274" r:id="rId13"/>
    <p:sldId id="275" r:id="rId14"/>
    <p:sldId id="273" r:id="rId15"/>
    <p:sldId id="262" r:id="rId16"/>
    <p:sldId id="276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0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7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7968E4F-DB6C-4FCC-B0AF-8A2CAF29782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FF6392E-8462-455F-925F-1D4F206AC5D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8E4F-DB6C-4FCC-B0AF-8A2CAF29782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392E-8462-455F-925F-1D4F206AC5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8E4F-DB6C-4FCC-B0AF-8A2CAF29782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392E-8462-455F-925F-1D4F206AC5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7968E4F-DB6C-4FCC-B0AF-8A2CAF29782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F6392E-8462-455F-925F-1D4F206AC5D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7968E4F-DB6C-4FCC-B0AF-8A2CAF29782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FF6392E-8462-455F-925F-1D4F206AC5D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8E4F-DB6C-4FCC-B0AF-8A2CAF29782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392E-8462-455F-925F-1D4F206AC5D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8E4F-DB6C-4FCC-B0AF-8A2CAF29782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392E-8462-455F-925F-1D4F206AC5D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968E4F-DB6C-4FCC-B0AF-8A2CAF29782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F6392E-8462-455F-925F-1D4F206AC5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8E4F-DB6C-4FCC-B0AF-8A2CAF29782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392E-8462-455F-925F-1D4F206AC5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7968E4F-DB6C-4FCC-B0AF-8A2CAF29782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F6392E-8462-455F-925F-1D4F206AC5D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968E4F-DB6C-4FCC-B0AF-8A2CAF29782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F6392E-8462-455F-925F-1D4F206AC5D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968E4F-DB6C-4FCC-B0AF-8A2CAF29782D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FF6392E-8462-455F-925F-1D4F206AC5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" Target="slide13.xml"/><Relationship Id="rId7" Type="http://schemas.openxmlformats.org/officeDocument/2006/relationships/image" Target="../media/image11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" Target="slide14.xml"/><Relationship Id="rId9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slide" Target="slide10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slide" Target="slide10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slide" Target="slide10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slide" Target="slide10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achcanhdieu.com/wp-content/uploads/book/toan-1-tai-ban/009.jpg?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5" t="14244" r="8421" b="37810"/>
          <a:stretch/>
        </p:blipFill>
        <p:spPr bwMode="auto">
          <a:xfrm>
            <a:off x="-15766" y="-76200"/>
            <a:ext cx="9159766" cy="757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1676400"/>
            <a:ext cx="4876800" cy="156966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2400" b="1" dirty="0" err="1" smtClean="0">
                <a:solidFill>
                  <a:srgbClr val="FFC000"/>
                </a:solidFill>
              </a:rPr>
              <a:t>Chào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mừng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FFC000"/>
                </a:solidFill>
              </a:rPr>
              <a:t>ngày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Hội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Liên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hiệp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Phụ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nữ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Việt</a:t>
            </a:r>
            <a:r>
              <a:rPr lang="en-US" sz="2400" b="1" dirty="0" smtClean="0">
                <a:solidFill>
                  <a:srgbClr val="FFC000"/>
                </a:solidFill>
              </a:rPr>
              <a:t> Nam </a:t>
            </a:r>
            <a:r>
              <a:rPr lang="en-US" sz="2400" b="1" dirty="0" smtClean="0">
                <a:solidFill>
                  <a:srgbClr val="FFC000"/>
                </a:solidFill>
              </a:rPr>
              <a:t>20/10</a:t>
            </a:r>
          </a:p>
          <a:p>
            <a:pPr algn="r"/>
            <a:r>
              <a:rPr lang="en-US" sz="2400" b="1" dirty="0" smtClean="0">
                <a:solidFill>
                  <a:srgbClr val="F40C3E"/>
                </a:solidFill>
                <a:latin typeface="Euclid Fraktur" pitchFamily="66" charset="2"/>
              </a:rPr>
              <a:t>GV: </a:t>
            </a:r>
            <a:r>
              <a:rPr lang="en-US" sz="2400" b="1" dirty="0" err="1" smtClean="0">
                <a:solidFill>
                  <a:srgbClr val="F40C3E"/>
                </a:solidFill>
                <a:latin typeface="Euclid Fraktur" pitchFamily="66" charset="2"/>
              </a:rPr>
              <a:t>Đỗ</a:t>
            </a:r>
            <a:r>
              <a:rPr lang="en-US" sz="2400" b="1" dirty="0" smtClean="0">
                <a:solidFill>
                  <a:srgbClr val="F40C3E"/>
                </a:solidFill>
                <a:latin typeface="Euclid Fraktur" pitchFamily="66" charset="2"/>
              </a:rPr>
              <a:t> </a:t>
            </a:r>
            <a:r>
              <a:rPr lang="en-US" sz="2400" b="1" dirty="0" err="1" smtClean="0">
                <a:solidFill>
                  <a:srgbClr val="F40C3E"/>
                </a:solidFill>
                <a:latin typeface="Euclid Fraktur" pitchFamily="66" charset="2"/>
              </a:rPr>
              <a:t>Thị</a:t>
            </a:r>
            <a:r>
              <a:rPr lang="en-US" sz="2400" b="1" dirty="0" smtClean="0">
                <a:solidFill>
                  <a:srgbClr val="F40C3E"/>
                </a:solidFill>
                <a:latin typeface="Euclid Fraktur" pitchFamily="66" charset="2"/>
              </a:rPr>
              <a:t> Thu </a:t>
            </a:r>
            <a:r>
              <a:rPr lang="en-US" sz="2400" b="1" dirty="0" err="1">
                <a:solidFill>
                  <a:srgbClr val="F40C3E"/>
                </a:solidFill>
                <a:latin typeface="Euclid Fraktur" pitchFamily="66" charset="2"/>
              </a:rPr>
              <a:t>L</a:t>
            </a:r>
            <a:r>
              <a:rPr lang="en-US" sz="2400" b="1" dirty="0" err="1" smtClean="0">
                <a:solidFill>
                  <a:srgbClr val="F40C3E"/>
                </a:solidFill>
                <a:latin typeface="Euclid Fraktur" pitchFamily="66" charset="2"/>
              </a:rPr>
              <a:t>inh</a:t>
            </a:r>
            <a:endParaRPr lang="en-US" sz="2400" b="1" dirty="0">
              <a:solidFill>
                <a:srgbClr val="F40C3E"/>
              </a:solidFill>
              <a:latin typeface="Euclid Fraktur" pitchFamily="66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795" y="1988916"/>
            <a:ext cx="2410548" cy="2357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14497"/>
            <a:ext cx="1027419" cy="72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8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671069" y="425136"/>
            <a:ext cx="41386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66"/>
                </a:solidFill>
              </a:rPr>
              <a:t>  </a:t>
            </a:r>
            <a:r>
              <a:rPr lang="en-US" b="1" dirty="0" err="1" smtClean="0">
                <a:solidFill>
                  <a:srgbClr val="FF0066"/>
                </a:solidFill>
              </a:rPr>
              <a:t>bài</a:t>
            </a:r>
            <a:r>
              <a:rPr lang="en-US" b="1" dirty="0" smtClean="0">
                <a:solidFill>
                  <a:srgbClr val="FF0066"/>
                </a:solidFill>
              </a:rPr>
              <a:t> 2 .b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2050" name="Text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133600" y="4267200"/>
            <a:ext cx="21955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bài</a:t>
            </a:r>
            <a:r>
              <a:rPr lang="en-US" sz="4400" b="1" dirty="0" smtClean="0">
                <a:solidFill>
                  <a:srgbClr val="7030A0"/>
                </a:solidFill>
              </a:rPr>
              <a:t> 2.c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052" name="TextBox 1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530725" y="4397375"/>
            <a:ext cx="2022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SG" sz="4000" b="1" dirty="0" err="1" smtClean="0">
                <a:solidFill>
                  <a:srgbClr val="FF0066"/>
                </a:solidFill>
              </a:rPr>
              <a:t>Bài</a:t>
            </a:r>
            <a:r>
              <a:rPr lang="en-SG" sz="4000" b="1" dirty="0" smtClean="0">
                <a:solidFill>
                  <a:srgbClr val="FF0066"/>
                </a:solidFill>
              </a:rPr>
              <a:t> 2.d</a:t>
            </a:r>
            <a:endParaRPr lang="en-US" sz="4000" b="1" dirty="0">
              <a:solidFill>
                <a:srgbClr val="FF0066"/>
              </a:solidFill>
            </a:endParaRPr>
          </a:p>
        </p:txBody>
      </p:sp>
      <p:sp>
        <p:nvSpPr>
          <p:cNvPr id="2053" name="TextBox 15"/>
          <p:cNvSpPr txBox="1">
            <a:spLocks noChangeArrowheads="1"/>
          </p:cNvSpPr>
          <p:nvPr/>
        </p:nvSpPr>
        <p:spPr bwMode="auto">
          <a:xfrm>
            <a:off x="128588" y="247650"/>
            <a:ext cx="41386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66"/>
                </a:solidFill>
              </a:rPr>
              <a:t>  </a:t>
            </a:r>
            <a:r>
              <a:rPr lang="en-US" b="1" dirty="0" err="1" smtClean="0">
                <a:solidFill>
                  <a:srgbClr val="FF0066"/>
                </a:solidFill>
              </a:rPr>
              <a:t>bài</a:t>
            </a:r>
            <a:r>
              <a:rPr lang="en-US" b="1" dirty="0" smtClean="0">
                <a:solidFill>
                  <a:srgbClr val="FF0066"/>
                </a:solidFill>
              </a:rPr>
              <a:t> 2 .a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133351" y="225425"/>
            <a:ext cx="3829050" cy="2822575"/>
          </a:xfrm>
          <a:prstGeom prst="flowChartProcess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0453" y="225425"/>
            <a:ext cx="3509701" cy="2844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Bbbbbb2. b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175" y="3070225"/>
            <a:ext cx="2132013" cy="3143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2188" y="3070225"/>
            <a:ext cx="2106612" cy="3143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73563" y="3070225"/>
            <a:ext cx="2179637" cy="314325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3200" y="3070225"/>
            <a:ext cx="1526954" cy="314325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5314" name="Picture 44" descr="C:\Users\Tung Lam\Desktop\18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64" y="234978"/>
            <a:ext cx="3833813" cy="280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5" name="Picture 46" descr="C:\Users\Tung Lam\Desktop\2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078956"/>
            <a:ext cx="4112888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7" name="Picture 48" descr="C:\Users\Tung Lam\Desktop\anh dep hoa phuo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88" y="225425"/>
            <a:ext cx="369596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8" name="Picture 50" descr="C:\Users\Tung Lam\Desktop\hinh-anh-hoa-ly-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184" y="3122412"/>
            <a:ext cx="3752970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11" descr="mattroi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3540">
            <a:off x="8128000" y="125413"/>
            <a:ext cx="788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77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5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5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90108"/>
            <a:ext cx="7207825" cy="1898853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04800" y="947332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2.a: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48400" y="3528656"/>
            <a:ext cx="522514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75494" y="3528656"/>
            <a:ext cx="522514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mattroi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3540">
            <a:off x="7376662" y="145679"/>
            <a:ext cx="1451588" cy="129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457200" y="437415"/>
            <a:ext cx="1279358" cy="127935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10 </a:t>
            </a:r>
            <a:r>
              <a:rPr lang="en-US" sz="2000" b="1" dirty="0" smtClean="0"/>
              <a:t>GIÂY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2927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y Audi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379497"/>
            <a:ext cx="7207825" cy="1520074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04800" y="947332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2.b: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48400" y="3528656"/>
            <a:ext cx="522514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514600" y="3429000"/>
            <a:ext cx="522514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 descr="mattroi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3540">
            <a:off x="7376662" y="145679"/>
            <a:ext cx="1451588" cy="129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52400" y="151474"/>
            <a:ext cx="1279358" cy="127935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10 </a:t>
            </a:r>
            <a:r>
              <a:rPr lang="en-US" sz="2000" b="1" dirty="0" smtClean="0"/>
              <a:t>GIÂY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707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y Audi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2379497"/>
            <a:ext cx="6019801" cy="1520074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04800" y="947332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2.c:</a:t>
            </a:r>
            <a:endParaRPr lang="en-US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733800" y="3429000"/>
            <a:ext cx="522514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1" descr="mattroi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3540">
            <a:off x="7376662" y="145679"/>
            <a:ext cx="1451588" cy="129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52400" y="151474"/>
            <a:ext cx="1279358" cy="127935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10 </a:t>
            </a:r>
            <a:r>
              <a:rPr lang="en-US" sz="2000" b="1" dirty="0" smtClean="0"/>
              <a:t>GIÂY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5344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y Audi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306235"/>
            <a:ext cx="7207825" cy="1666598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04800" y="947332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2.d: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38400" y="3602269"/>
            <a:ext cx="522514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1" descr="mattroi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3540">
            <a:off x="7376662" y="145679"/>
            <a:ext cx="1451588" cy="129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6200" y="151474"/>
            <a:ext cx="1279358" cy="127935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10 </a:t>
            </a:r>
            <a:r>
              <a:rPr lang="en-US" sz="2000" b="1" dirty="0" smtClean="0"/>
              <a:t>GIÂY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3381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y Audi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en-US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Trò</a:t>
            </a:r>
            <a: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chơi</a:t>
            </a:r>
            <a: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MẢNH GHÉP VUI NHỘN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>,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tròn</a:t>
            </a:r>
            <a:r>
              <a:rPr lang="en-US" dirty="0" smtClean="0"/>
              <a:t>, </a:t>
            </a:r>
            <a:r>
              <a:rPr lang="en-US" dirty="0" err="1" smtClean="0"/>
              <a:t>hình</a:t>
            </a:r>
            <a:r>
              <a:rPr lang="en-US" dirty="0" smtClean="0"/>
              <a:t> tam </a:t>
            </a:r>
            <a:r>
              <a:rPr lang="en-US" dirty="0" err="1" smtClean="0"/>
              <a:t>giác</a:t>
            </a:r>
            <a:r>
              <a:rPr lang="en-US" dirty="0" smtClean="0"/>
              <a:t>,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, con </a:t>
            </a:r>
            <a:r>
              <a:rPr lang="en-US" dirty="0" err="1" smtClean="0"/>
              <a:t>vật</a:t>
            </a:r>
            <a:r>
              <a:rPr lang="en-US" dirty="0" smtClean="0"/>
              <a:t>,… </a:t>
            </a:r>
            <a:r>
              <a:rPr lang="en-US" dirty="0" err="1" smtClean="0"/>
              <a:t>xung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phút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Đội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r>
              <a:rPr lang="en-US" dirty="0" smtClean="0"/>
              <a:t>,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ít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tặng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r>
              <a:rPr lang="en-US" dirty="0" smtClean="0"/>
              <a:t> 1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bất</a:t>
            </a:r>
            <a:r>
              <a:rPr lang="en-US" dirty="0" smtClean="0"/>
              <a:t> </a:t>
            </a:r>
            <a:r>
              <a:rPr lang="en-US" dirty="0" err="1" smtClean="0"/>
              <a:t>kì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4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8937"/>
            <a:ext cx="6604000" cy="54483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28600" y="1638300"/>
            <a:ext cx="609600" cy="4000500"/>
            <a:chOff x="228600" y="304800"/>
            <a:chExt cx="609600" cy="4000500"/>
          </a:xfrm>
        </p:grpSpPr>
        <p:sp>
          <p:nvSpPr>
            <p:cNvPr id="11" name="Isosceles Triangle 10"/>
            <p:cNvSpPr/>
            <p:nvPr/>
          </p:nvSpPr>
          <p:spPr>
            <a:xfrm>
              <a:off x="228600" y="304800"/>
              <a:ext cx="533400" cy="63901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28600" y="1371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" y="2438400"/>
              <a:ext cx="457200" cy="9906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81000" y="3810000"/>
              <a:ext cx="457200" cy="4953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26603" y="16383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7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1100" y="27051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6603" y="4172787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81100" y="5054037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8254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723"/>
            <a:ext cx="9144000" cy="601455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 t="24021" r="78177" b="67557"/>
          <a:stretch/>
        </p:blipFill>
        <p:spPr bwMode="auto">
          <a:xfrm>
            <a:off x="7414200" y="228600"/>
            <a:ext cx="912239" cy="11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3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4514"/>
            <a:ext cx="9580698" cy="6843486"/>
            <a:chOff x="0" y="14514"/>
            <a:chExt cx="9580698" cy="684348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23" t="11176" r="32957" b="12299"/>
            <a:stretch/>
          </p:blipFill>
          <p:spPr bwMode="auto">
            <a:xfrm>
              <a:off x="0" y="14514"/>
              <a:ext cx="4854561" cy="6843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29" t="11099" r="33036" b="11099"/>
            <a:stretch/>
          </p:blipFill>
          <p:spPr bwMode="auto">
            <a:xfrm>
              <a:off x="4803528" y="14514"/>
              <a:ext cx="4777170" cy="6843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lop-mot-than-yeu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" y="48740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0" y="1905000"/>
            <a:ext cx="10744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HÌNH VUÔNG – HÌNH TRÒN</a:t>
            </a:r>
            <a:br>
              <a:rPr lang="en-US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HÌNH TAM GIÁC – HÌNH CHỮ NHẬT</a:t>
            </a:r>
            <a:endParaRPr lang="en-US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6580" y="3810000"/>
            <a:ext cx="8333197" cy="1607344"/>
            <a:chOff x="366580" y="4156472"/>
            <a:chExt cx="8333197" cy="1607344"/>
          </a:xfrm>
        </p:grpSpPr>
        <p:sp>
          <p:nvSpPr>
            <p:cNvPr id="6" name="Rectangle 5"/>
            <p:cNvSpPr/>
            <p:nvPr/>
          </p:nvSpPr>
          <p:spPr>
            <a:xfrm>
              <a:off x="366580" y="4210050"/>
              <a:ext cx="1462220" cy="142875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32170" y="4245769"/>
              <a:ext cx="2267607" cy="14287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4343400" y="4267200"/>
              <a:ext cx="1720267" cy="142875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245102" y="4156472"/>
              <a:ext cx="1717298" cy="1607344"/>
            </a:xfrm>
            <a:prstGeom prst="ellips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53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7200" y="426483"/>
            <a:ext cx="7620000" cy="3481533"/>
            <a:chOff x="457200" y="426483"/>
            <a:chExt cx="7620000" cy="3481533"/>
          </a:xfrm>
        </p:grpSpPr>
        <p:sp>
          <p:nvSpPr>
            <p:cNvPr id="4" name="Rectangle 3"/>
            <p:cNvSpPr/>
            <p:nvPr/>
          </p:nvSpPr>
          <p:spPr>
            <a:xfrm>
              <a:off x="457200" y="1640026"/>
              <a:ext cx="2362200" cy="226799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2667996">
              <a:off x="3551011" y="426483"/>
              <a:ext cx="1896634" cy="199388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248400" y="1444645"/>
              <a:ext cx="1828800" cy="166744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75545" y="3869053"/>
            <a:ext cx="6850207" cy="2743200"/>
            <a:chOff x="1075545" y="3869053"/>
            <a:chExt cx="6850207" cy="2743200"/>
          </a:xfrm>
        </p:grpSpPr>
        <p:sp>
          <p:nvSpPr>
            <p:cNvPr id="8" name="Rectangle 7"/>
            <p:cNvSpPr/>
            <p:nvPr/>
          </p:nvSpPr>
          <p:spPr>
            <a:xfrm>
              <a:off x="1075545" y="4355690"/>
              <a:ext cx="704850" cy="176992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3275649" y="3869052"/>
              <a:ext cx="1525902" cy="27432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3113710">
              <a:off x="6399850" y="3869053"/>
              <a:ext cx="1525902" cy="27432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081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09638" y="934777"/>
            <a:ext cx="5546686" cy="5025114"/>
            <a:chOff x="509638" y="934777"/>
            <a:chExt cx="5546686" cy="5025114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509638" y="1008562"/>
              <a:ext cx="2339598" cy="790685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2871522" y="934777"/>
              <a:ext cx="3184802" cy="83598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6234339">
              <a:off x="720034" y="2828391"/>
              <a:ext cx="3184802" cy="835989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13411535">
              <a:off x="2826311" y="2514690"/>
              <a:ext cx="1893190" cy="99876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5400000" flipV="1">
              <a:off x="1698091" y="3901155"/>
              <a:ext cx="2302291" cy="1815182"/>
            </a:xfrm>
            <a:prstGeom prst="triangle">
              <a:avLst>
                <a:gd name="adj" fmla="val 10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107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71600" y="2112086"/>
            <a:ext cx="1143000" cy="1143000"/>
          </a:xfrm>
          <a:prstGeom prst="ellipse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86200" y="765806"/>
            <a:ext cx="2751884" cy="24071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0" y="765806"/>
            <a:ext cx="1143000" cy="11430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71800" y="2798662"/>
            <a:ext cx="1143000" cy="1143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4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s://sachcanhdieu.com/wp-content/uploads/book/toan-1-tai-ban/009.jpg?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5" t="14244" r="8421" b="37810"/>
          <a:stretch/>
        </p:blipFill>
        <p:spPr bwMode="auto">
          <a:xfrm>
            <a:off x="-15766" y="-76200"/>
            <a:ext cx="9159766" cy="757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7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s://sachcanhdieu.com/wp-content/uploads/book/toan-1-tai-ban/009.jpg?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5" t="14244" r="8421" b="37810"/>
          <a:stretch/>
        </p:blipFill>
        <p:spPr bwMode="auto">
          <a:xfrm>
            <a:off x="2895600" y="152400"/>
            <a:ext cx="303904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2133600"/>
            <a:ext cx="9067800" cy="4800600"/>
            <a:chOff x="-76200" y="2514600"/>
            <a:chExt cx="9220200" cy="4343400"/>
          </a:xfrm>
        </p:grpSpPr>
        <p:sp>
          <p:nvSpPr>
            <p:cNvPr id="5" name="Horizontal Scroll 4"/>
            <p:cNvSpPr/>
            <p:nvPr/>
          </p:nvSpPr>
          <p:spPr>
            <a:xfrm>
              <a:off x="-76200" y="2514600"/>
              <a:ext cx="9220200" cy="43434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0"/>
              <a:endCxn id="5" idx="2"/>
            </p:cNvCxnSpPr>
            <p:nvPr/>
          </p:nvCxnSpPr>
          <p:spPr>
            <a:xfrm>
              <a:off x="4533900" y="3057525"/>
              <a:ext cx="0" cy="3257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3400" y="4724400"/>
              <a:ext cx="861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429000" y="2895600"/>
            <a:ext cx="838200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62193" y="4724400"/>
            <a:ext cx="1299878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3456978" y="4724400"/>
            <a:ext cx="986122" cy="914400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77651" y="2857500"/>
            <a:ext cx="984420" cy="1028700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https://sachcanhdieu.com/wp-content/uploads/book/toan-1-tai-ban/009.jpg?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0" t="22604" r="19671" b="69816"/>
          <a:stretch/>
        </p:blipFill>
        <p:spPr bwMode="auto">
          <a:xfrm>
            <a:off x="1524000" y="2895600"/>
            <a:ext cx="1371600" cy="147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sachcanhdieu.com/wp-content/uploads/book/toan-1-tai-ban/009.jpg?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7" t="14947" r="15967" b="79884"/>
          <a:stretch/>
        </p:blipFill>
        <p:spPr bwMode="auto">
          <a:xfrm>
            <a:off x="5638800" y="2843860"/>
            <a:ext cx="1484346" cy="168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sachcanhdieu.com/wp-content/uploads/book/toan-1-tai-ban/009.jpg?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96" t="22655" r="11548" b="72175"/>
          <a:stretch/>
        </p:blipFill>
        <p:spPr bwMode="auto">
          <a:xfrm>
            <a:off x="1524000" y="4692869"/>
            <a:ext cx="1266497" cy="146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sachcanhdieu.com/wp-content/uploads/book/toan-1-tai-ban/009.jpg?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1" t="21906" r="33958" b="64280"/>
          <a:stretch/>
        </p:blipFill>
        <p:spPr bwMode="auto">
          <a:xfrm>
            <a:off x="4811110" y="4856620"/>
            <a:ext cx="2656490" cy="131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46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7" t="24130" r="82577" b="67448"/>
          <a:stretch/>
        </p:blipFill>
        <p:spPr bwMode="auto">
          <a:xfrm>
            <a:off x="247650" y="2196880"/>
            <a:ext cx="1104900" cy="123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 t="24021" r="78177" b="67557"/>
          <a:stretch/>
        </p:blipFill>
        <p:spPr bwMode="auto">
          <a:xfrm>
            <a:off x="304800" y="3339880"/>
            <a:ext cx="1104900" cy="123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4" t="24674" r="73380" b="66904"/>
          <a:stretch/>
        </p:blipFill>
        <p:spPr bwMode="auto">
          <a:xfrm>
            <a:off x="266700" y="4559080"/>
            <a:ext cx="1104900" cy="123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6" t="24293" r="67461" b="67285"/>
          <a:stretch/>
        </p:blipFill>
        <p:spPr bwMode="auto">
          <a:xfrm>
            <a:off x="266700" y="1053880"/>
            <a:ext cx="1468341" cy="123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4" t="24945" r="62960" b="66633"/>
          <a:stretch/>
        </p:blipFill>
        <p:spPr bwMode="auto">
          <a:xfrm>
            <a:off x="304800" y="5715000"/>
            <a:ext cx="1104900" cy="123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7" t="24130" r="82577" b="67448"/>
          <a:stretch/>
        </p:blipFill>
        <p:spPr bwMode="auto">
          <a:xfrm rot="10800000" flipV="1">
            <a:off x="3450529" y="990600"/>
            <a:ext cx="2324100" cy="259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 t="24021" r="78177" b="67557"/>
          <a:stretch/>
        </p:blipFill>
        <p:spPr bwMode="auto">
          <a:xfrm flipV="1">
            <a:off x="6019800" y="1091980"/>
            <a:ext cx="2324100" cy="259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4" t="24674" r="73380" b="66904"/>
          <a:stretch/>
        </p:blipFill>
        <p:spPr bwMode="auto">
          <a:xfrm rot="10800000" flipV="1">
            <a:off x="744189" y="3955940"/>
            <a:ext cx="2324100" cy="259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6" t="24293" r="67461" b="67285"/>
          <a:stretch/>
        </p:blipFill>
        <p:spPr bwMode="auto">
          <a:xfrm rot="10800000" flipV="1">
            <a:off x="304799" y="1021790"/>
            <a:ext cx="3088579" cy="259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4" t="24945" r="62960" b="66633"/>
          <a:stretch/>
        </p:blipFill>
        <p:spPr bwMode="auto">
          <a:xfrm rot="10800000" flipV="1">
            <a:off x="4876800" y="4266299"/>
            <a:ext cx="2324100" cy="259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1447800" y="1371600"/>
            <a:ext cx="7486649" cy="4343400"/>
            <a:chOff x="-76200" y="2514600"/>
            <a:chExt cx="9220200" cy="4343400"/>
          </a:xfrm>
        </p:grpSpPr>
        <p:sp>
          <p:nvSpPr>
            <p:cNvPr id="43" name="Horizontal Scroll 42"/>
            <p:cNvSpPr/>
            <p:nvPr/>
          </p:nvSpPr>
          <p:spPr>
            <a:xfrm>
              <a:off x="-76200" y="2514600"/>
              <a:ext cx="9220200" cy="43434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>
              <a:stCxn id="43" idx="0"/>
              <a:endCxn id="43" idx="2"/>
            </p:cNvCxnSpPr>
            <p:nvPr/>
          </p:nvCxnSpPr>
          <p:spPr>
            <a:xfrm>
              <a:off x="4533900" y="3057525"/>
              <a:ext cx="0" cy="3257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33400" y="4724400"/>
              <a:ext cx="861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4260273" y="2220686"/>
            <a:ext cx="692043" cy="82731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689098" y="3886200"/>
            <a:ext cx="1073218" cy="8273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/>
        </p:nvSpPr>
        <p:spPr>
          <a:xfrm>
            <a:off x="4138144" y="3810000"/>
            <a:ext cx="814172" cy="827314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720949" y="2133600"/>
            <a:ext cx="812767" cy="930729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7" t="24130" r="82577" b="67448"/>
          <a:stretch/>
        </p:blipFill>
        <p:spPr bwMode="auto">
          <a:xfrm>
            <a:off x="2592277" y="2057400"/>
            <a:ext cx="912239" cy="11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 t="24021" r="78177" b="67557"/>
          <a:stretch/>
        </p:blipFill>
        <p:spPr bwMode="auto">
          <a:xfrm>
            <a:off x="5335477" y="2209800"/>
            <a:ext cx="912239" cy="11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4" t="24674" r="73380" b="66904"/>
          <a:stretch/>
        </p:blipFill>
        <p:spPr bwMode="auto">
          <a:xfrm>
            <a:off x="6478477" y="2286000"/>
            <a:ext cx="912239" cy="11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4" t="24945" r="62960" b="66633"/>
          <a:stretch/>
        </p:blipFill>
        <p:spPr bwMode="auto">
          <a:xfrm>
            <a:off x="2668477" y="3810000"/>
            <a:ext cx="912239" cy="11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6" t="24293" r="67461" b="67285"/>
          <a:stretch/>
        </p:blipFill>
        <p:spPr bwMode="auto">
          <a:xfrm>
            <a:off x="5873609" y="3733800"/>
            <a:ext cx="1212307" cy="11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21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-1.10834 -3.33333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-0.93784 0.0222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92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1.21875 0.0074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38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66684 0.0009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91875 -0.0219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37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528</TotalTime>
  <Words>179</Words>
  <Application>Microsoft Office PowerPoint</Application>
  <PresentationFormat>On-screen Show (4:3)</PresentationFormat>
  <Paragraphs>27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MẢNH GHÉP VUI NHỘN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MEO</dc:creator>
  <cp:lastModifiedBy>Fujitsu</cp:lastModifiedBy>
  <cp:revision>37</cp:revision>
  <dcterms:created xsi:type="dcterms:W3CDTF">2021-05-26T02:48:09Z</dcterms:created>
  <dcterms:modified xsi:type="dcterms:W3CDTF">2023-03-20T14:43:25Z</dcterms:modified>
</cp:coreProperties>
</file>