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7" r:id="rId3"/>
    <p:sldId id="306" r:id="rId4"/>
    <p:sldId id="294" r:id="rId5"/>
    <p:sldId id="296" r:id="rId6"/>
    <p:sldId id="270" r:id="rId7"/>
    <p:sldId id="278" r:id="rId8"/>
    <p:sldId id="297" r:id="rId9"/>
    <p:sldId id="298" r:id="rId10"/>
    <p:sldId id="299" r:id="rId11"/>
    <p:sldId id="280" r:id="rId12"/>
    <p:sldId id="281" r:id="rId13"/>
    <p:sldId id="282" r:id="rId14"/>
    <p:sldId id="273" r:id="rId15"/>
    <p:sldId id="300" r:id="rId16"/>
    <p:sldId id="301" r:id="rId17"/>
    <p:sldId id="302" r:id="rId18"/>
    <p:sldId id="303" r:id="rId19"/>
    <p:sldId id="285" r:id="rId20"/>
    <p:sldId id="287" r:id="rId21"/>
    <p:sldId id="289" r:id="rId22"/>
    <p:sldId id="291" r:id="rId23"/>
    <p:sldId id="29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29" autoAdjust="0"/>
  </p:normalViewPr>
  <p:slideViewPr>
    <p:cSldViewPr snapToGrid="0">
      <p:cViewPr>
        <p:scale>
          <a:sx n="64" d="100"/>
          <a:sy n="64" d="100"/>
        </p:scale>
        <p:origin x="475" y="3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87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13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59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9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3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03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37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77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34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14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1B8B4-F106-431F-BD55-A5DB9BEFA39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6CB91-574C-47C3-A4AF-205E3528B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0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13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.gif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15.xml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7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17.xml"/><Relationship Id="rId4" Type="http://schemas.openxmlformats.org/officeDocument/2006/relationships/image" Target="../media/image19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20.xml"/><Relationship Id="rId7" Type="http://schemas.openxmlformats.org/officeDocument/2006/relationships/slide" Target="slide2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slide" Target="slide23.xml"/><Relationship Id="rId10" Type="http://schemas.openxmlformats.org/officeDocument/2006/relationships/image" Target="../media/image27.jpeg"/><Relationship Id="rId4" Type="http://schemas.openxmlformats.org/officeDocument/2006/relationships/slide" Target="slide6.xml"/><Relationship Id="rId9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6.jp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30.jpeg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6.jpg"/><Relationship Id="rId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6.jpg"/><Relationship Id="rId4" Type="http://schemas.openxmlformats.org/officeDocument/2006/relationships/audio" Target="../media/audio5.wav"/><Relationship Id="rId9" Type="http://schemas.openxmlformats.org/officeDocument/2006/relationships/slide" Target="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8.jpeg"/><Relationship Id="rId18" Type="http://schemas.openxmlformats.org/officeDocument/2006/relationships/image" Target="../media/image13.png"/><Relationship Id="rId3" Type="http://schemas.openxmlformats.org/officeDocument/2006/relationships/slide" Target="slide17.xml"/><Relationship Id="rId21" Type="http://schemas.openxmlformats.org/officeDocument/2006/relationships/image" Target="../media/image16.png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image" Target="../media/image12.jpeg"/><Relationship Id="rId2" Type="http://schemas.openxmlformats.org/officeDocument/2006/relationships/image" Target="../media/image7.png"/><Relationship Id="rId16" Type="http://schemas.openxmlformats.org/officeDocument/2006/relationships/image" Target="../media/image11.jpe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slide" Target="slide16.xml"/><Relationship Id="rId24" Type="http://schemas.openxmlformats.org/officeDocument/2006/relationships/image" Target="../media/image19.gif"/><Relationship Id="rId5" Type="http://schemas.openxmlformats.org/officeDocument/2006/relationships/slide" Target="slide8.xml"/><Relationship Id="rId15" Type="http://schemas.openxmlformats.org/officeDocument/2006/relationships/image" Target="../media/image10.jpeg"/><Relationship Id="rId23" Type="http://schemas.openxmlformats.org/officeDocument/2006/relationships/image" Target="../media/image18.png"/><Relationship Id="rId10" Type="http://schemas.openxmlformats.org/officeDocument/2006/relationships/slide" Target="slide14.xml"/><Relationship Id="rId19" Type="http://schemas.openxmlformats.org/officeDocument/2006/relationships/image" Target="../media/image14.png"/><Relationship Id="rId4" Type="http://schemas.openxmlformats.org/officeDocument/2006/relationships/slide" Target="slide7.xml"/><Relationship Id="rId9" Type="http://schemas.openxmlformats.org/officeDocument/2006/relationships/slide" Target="slide13.xml"/><Relationship Id="rId14" Type="http://schemas.openxmlformats.org/officeDocument/2006/relationships/image" Target="../media/image9.jpe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1111250"/>
            <a:ext cx="9739313" cy="463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59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465984" y="1968361"/>
            <a:ext cx="4870493" cy="356553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Vở</a:t>
            </a:r>
            <a:endParaRPr lang="vi-VN" sz="7200" dirty="0"/>
          </a:p>
        </p:txBody>
      </p:sp>
      <p:pic>
        <p:nvPicPr>
          <p:cNvPr id="8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50926" y="175576"/>
            <a:ext cx="1591446" cy="14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39" y="1766482"/>
            <a:ext cx="1352381" cy="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219705" y="267539"/>
            <a:ext cx="1408743" cy="1252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4037611" y="1474164"/>
            <a:ext cx="4320000" cy="348949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Vườn bách thú</a:t>
            </a:r>
            <a:endParaRPr lang="vi-VN" sz="7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05" y="1474165"/>
            <a:ext cx="85407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12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264581" y="388122"/>
            <a:ext cx="1425338" cy="126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423447" y="1567542"/>
            <a:ext cx="4711150" cy="298932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Hiệu trưởng</a:t>
            </a:r>
            <a:endParaRPr lang="vi-VN" sz="7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3447" y="1567542"/>
            <a:ext cx="1352381" cy="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-9031" y="252816"/>
            <a:ext cx="1643337" cy="1461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>
            <a:hlinkClick r:id="rId5" action="ppaction://hlinksldjump"/>
          </p:cNvPr>
          <p:cNvSpPr/>
          <p:nvPr/>
        </p:nvSpPr>
        <p:spPr>
          <a:xfrm>
            <a:off x="3443844" y="1460666"/>
            <a:ext cx="5355772" cy="331321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Bảng</a:t>
            </a:r>
            <a:endParaRPr lang="vi-VN" sz="7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596" y="1467023"/>
            <a:ext cx="1352381" cy="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rId3" action="ppaction://hlinksldjump"/>
          </p:cNvPr>
          <p:cNvSpPr/>
          <p:nvPr/>
        </p:nvSpPr>
        <p:spPr>
          <a:xfrm>
            <a:off x="3859480" y="1828800"/>
            <a:ext cx="5142016" cy="357447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Đèn giao thông</a:t>
            </a:r>
            <a:endParaRPr lang="vi-VN" sz="7200" dirty="0"/>
          </a:p>
        </p:txBody>
      </p:sp>
      <p:pic>
        <p:nvPicPr>
          <p:cNvPr id="6" name="Picture 11" descr="mattro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80482" y="349379"/>
            <a:ext cx="1903111" cy="169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30" y="1818540"/>
            <a:ext cx="85407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8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80482" y="349379"/>
            <a:ext cx="1903111" cy="169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le 7">
            <a:hlinkClick r:id="rId5" action="ppaction://hlinksldjump"/>
          </p:cNvPr>
          <p:cNvSpPr/>
          <p:nvPr/>
        </p:nvSpPr>
        <p:spPr>
          <a:xfrm>
            <a:off x="3827275" y="1555668"/>
            <a:ext cx="3998563" cy="309945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bút</a:t>
            </a:r>
            <a:endParaRPr lang="vi-VN" sz="7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7275" y="1563085"/>
            <a:ext cx="1352381" cy="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04224" y="1818540"/>
            <a:ext cx="4690985" cy="337460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Búp bê</a:t>
            </a:r>
            <a:endParaRPr lang="vi-VN" sz="7200" dirty="0"/>
          </a:p>
        </p:txBody>
      </p:sp>
      <p:pic>
        <p:nvPicPr>
          <p:cNvPr id="6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80482" y="349379"/>
            <a:ext cx="1903111" cy="169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55" y="1847856"/>
            <a:ext cx="854075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0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80482" y="349379"/>
            <a:ext cx="1903111" cy="1692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>
            <a:hlinkClick r:id="rId5" action="ppaction://hlinksldjump"/>
          </p:cNvPr>
          <p:cNvSpPr/>
          <p:nvPr/>
        </p:nvSpPr>
        <p:spPr>
          <a:xfrm>
            <a:off x="4290967" y="1674422"/>
            <a:ext cx="4104888" cy="30593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/>
              <a:t>C</a:t>
            </a:r>
            <a:r>
              <a:rPr lang="en-US" sz="7200" dirty="0" smtClean="0"/>
              <a:t>ô giáo</a:t>
            </a:r>
            <a:endParaRPr lang="vi-VN" sz="7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0967" y="1674422"/>
            <a:ext cx="1352381" cy="8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0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42875"/>
            <a:ext cx="8782050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7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1" y="143692"/>
            <a:ext cx="11874136" cy="662286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80606" y="2939143"/>
            <a:ext cx="9078686" cy="1776548"/>
          </a:xfrm>
          <a:prstGeom prst="round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Bernard MT Condensed" panose="02050806060905020404" pitchFamily="18" charset="0"/>
              </a:rPr>
              <a:t>HỘP QUÀ MAY MẮN</a:t>
            </a:r>
            <a:endParaRPr lang="en-US" sz="6000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8" name="Oval 7">
            <a:hlinkClick r:id="rId3" action="ppaction://hlinksldjump"/>
          </p:cNvPr>
          <p:cNvSpPr/>
          <p:nvPr/>
        </p:nvSpPr>
        <p:spPr>
          <a:xfrm>
            <a:off x="3046910" y="1449976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4" action="ppaction://hlinksldjump"/>
              </a:rPr>
              <a:t>1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9" name="Oval 8">
            <a:hlinkClick r:id="rId5" action="ppaction://hlinksldjump"/>
          </p:cNvPr>
          <p:cNvSpPr/>
          <p:nvPr/>
        </p:nvSpPr>
        <p:spPr>
          <a:xfrm>
            <a:off x="8105501" y="4957354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rId6" action="ppaction://hlinksldjump"/>
              </a:rPr>
              <a:t>4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0" name="Oval 9">
            <a:hlinkClick r:id="rId7" action="ppaction://hlinksldjump"/>
          </p:cNvPr>
          <p:cNvSpPr/>
          <p:nvPr/>
        </p:nvSpPr>
        <p:spPr>
          <a:xfrm>
            <a:off x="2913016" y="4885508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" action="ppaction://noaction"/>
              </a:rPr>
              <a:t>3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7948746" y="1347652"/>
            <a:ext cx="1018903" cy="78377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hlinkClick r:id="" action="ppaction://noaction"/>
              </a:rPr>
              <a:t>2</a:t>
            </a:r>
            <a:endParaRPr lang="en-US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043" y="4897049"/>
            <a:ext cx="2259296" cy="186951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672" y="5875723"/>
            <a:ext cx="871829" cy="89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5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973B8E7-1290-48FA-A0B8-9F6513E443CD}"/>
              </a:ext>
            </a:extLst>
          </p:cNvPr>
          <p:cNvSpPr/>
          <p:nvPr/>
        </p:nvSpPr>
        <p:spPr>
          <a:xfrm>
            <a:off x="2379118" y="537884"/>
            <a:ext cx="6944177" cy="5634317"/>
          </a:xfrm>
          <a:prstGeom prst="ellipse">
            <a:avLst/>
          </a:prstGeom>
          <a:solidFill>
            <a:srgbClr val="62C8CA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511D6B-FE68-4B31-9862-A02805DB14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7" t="16634" r="-16651" b="18529"/>
          <a:stretch/>
        </p:blipFill>
        <p:spPr>
          <a:xfrm>
            <a:off x="-913648" y="-14279"/>
            <a:ext cx="15973077" cy="67386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29D6D2-D62E-4906-B7B8-0F072DDB7659}"/>
              </a:ext>
            </a:extLst>
          </p:cNvPr>
          <p:cNvSpPr txBox="1"/>
          <p:nvPr/>
        </p:nvSpPr>
        <p:spPr>
          <a:xfrm>
            <a:off x="765470" y="2551836"/>
            <a:ext cx="101714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AF0F14"/>
                </a:solidFill>
                <a:latin typeface="UVN Moi Hong" panose="03050602040405050B04" pitchFamily="66" charset="0"/>
              </a:rPr>
              <a:t>        </a:t>
            </a:r>
            <a:r>
              <a:rPr lang="en-US" sz="5400" dirty="0" err="1" smtClean="0">
                <a:solidFill>
                  <a:srgbClr val="AF0F14"/>
                </a:solidFill>
                <a:latin typeface="HP001 5 hàng 1 ô ly" pitchFamily="34" charset="0"/>
              </a:rPr>
              <a:t>Giáo</a:t>
            </a:r>
            <a:r>
              <a:rPr lang="en-US" sz="5400" dirty="0" smtClean="0">
                <a:solidFill>
                  <a:srgbClr val="AF0F14"/>
                </a:solidFill>
                <a:latin typeface="HP001 5 hàng 1 ô ly" pitchFamily="34" charset="0"/>
              </a:rPr>
              <a:t> </a:t>
            </a:r>
            <a:r>
              <a:rPr lang="en-US" sz="5400" dirty="0" err="1" smtClean="0">
                <a:solidFill>
                  <a:srgbClr val="AF0F14"/>
                </a:solidFill>
                <a:latin typeface="HP001 5 hàng 1 ô ly" pitchFamily="34" charset="0"/>
              </a:rPr>
              <a:t>viên</a:t>
            </a:r>
            <a:r>
              <a:rPr lang="en-US" sz="5400" dirty="0" smtClean="0">
                <a:solidFill>
                  <a:srgbClr val="AF0F14"/>
                </a:solidFill>
                <a:latin typeface="HP001 5 hàng 1 ô ly" pitchFamily="34" charset="0"/>
              </a:rPr>
              <a:t>: </a:t>
            </a:r>
          </a:p>
          <a:p>
            <a:pPr algn="ctr"/>
            <a:r>
              <a:rPr lang="en-US" sz="5400" dirty="0" err="1" smtClean="0">
                <a:solidFill>
                  <a:srgbClr val="AF0F14"/>
                </a:solidFill>
                <a:latin typeface="HP001 5 hàng 1 ô ly" pitchFamily="34" charset="0"/>
              </a:rPr>
              <a:t>Đỗ</a:t>
            </a:r>
            <a:r>
              <a:rPr lang="en-US" sz="5400" dirty="0" smtClean="0">
                <a:solidFill>
                  <a:srgbClr val="AF0F14"/>
                </a:solidFill>
                <a:latin typeface="HP001 5 hàng 1 ô ly" pitchFamily="34" charset="0"/>
              </a:rPr>
              <a:t> </a:t>
            </a:r>
            <a:r>
              <a:rPr lang="en-US" sz="5400" dirty="0" err="1" smtClean="0">
                <a:solidFill>
                  <a:srgbClr val="AF0F14"/>
                </a:solidFill>
                <a:latin typeface="HP001 5 hàng 1 ô ly" pitchFamily="34" charset="0"/>
              </a:rPr>
              <a:t>Thị</a:t>
            </a:r>
            <a:r>
              <a:rPr lang="en-US" sz="5400" dirty="0" smtClean="0">
                <a:solidFill>
                  <a:srgbClr val="AF0F14"/>
                </a:solidFill>
                <a:latin typeface="HP001 5 hàng 1 ô ly" pitchFamily="34" charset="0"/>
              </a:rPr>
              <a:t> Thu </a:t>
            </a:r>
            <a:r>
              <a:rPr lang="en-US" sz="5400" dirty="0" err="1" smtClean="0">
                <a:solidFill>
                  <a:srgbClr val="AF0F14"/>
                </a:solidFill>
                <a:latin typeface="HP001 5 hàng 1 ô ly" pitchFamily="34" charset="0"/>
              </a:rPr>
              <a:t>Linh</a:t>
            </a:r>
            <a:endParaRPr lang="en-US" sz="11500" dirty="0">
              <a:solidFill>
                <a:srgbClr val="AF0F14"/>
              </a:solidFill>
              <a:latin typeface="HP001 5 hàng 1 ô ly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DAC3FAF-CE82-44EF-906A-57038363CF1B}"/>
              </a:ext>
            </a:extLst>
          </p:cNvPr>
          <p:cNvSpPr txBox="1"/>
          <p:nvPr/>
        </p:nvSpPr>
        <p:spPr>
          <a:xfrm>
            <a:off x="-723543" y="4558606"/>
            <a:ext cx="1493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AF0F14"/>
                </a:solidFill>
                <a:latin typeface="HP001 4H" pitchFamily="34" charset="0"/>
              </a:rPr>
              <a:t>            </a:t>
            </a:r>
            <a:r>
              <a:rPr lang="en-US" sz="4000" dirty="0" err="1" smtClean="0">
                <a:solidFill>
                  <a:srgbClr val="AF0F14"/>
                </a:solidFill>
                <a:latin typeface="HP001 4H" pitchFamily="34" charset="0"/>
              </a:rPr>
              <a:t>Trường</a:t>
            </a:r>
            <a:r>
              <a:rPr lang="en-US" sz="4000" dirty="0" smtClean="0">
                <a:solidFill>
                  <a:srgbClr val="AF0F14"/>
                </a:solidFill>
                <a:latin typeface="HP001 4H" pitchFamily="34" charset="0"/>
              </a:rPr>
              <a:t>: </a:t>
            </a:r>
            <a:r>
              <a:rPr lang="en-US" sz="4000" dirty="0" err="1" smtClean="0">
                <a:solidFill>
                  <a:srgbClr val="AF0F14"/>
                </a:solidFill>
                <a:latin typeface="HP001 4H" pitchFamily="34" charset="0"/>
              </a:rPr>
              <a:t>Tiểu</a:t>
            </a:r>
            <a:r>
              <a:rPr lang="en-US" sz="4000" dirty="0" smtClean="0">
                <a:solidFill>
                  <a:srgbClr val="AF0F14"/>
                </a:solidFill>
                <a:latin typeface="HP001 4H" pitchFamily="34" charset="0"/>
              </a:rPr>
              <a:t> </a:t>
            </a:r>
            <a:r>
              <a:rPr lang="en-US" sz="4000" dirty="0" err="1" smtClean="0">
                <a:solidFill>
                  <a:srgbClr val="AF0F14"/>
                </a:solidFill>
                <a:latin typeface="HP001 4H" pitchFamily="34" charset="0"/>
              </a:rPr>
              <a:t>học</a:t>
            </a:r>
            <a:r>
              <a:rPr lang="en-US" sz="4000" dirty="0" smtClean="0">
                <a:solidFill>
                  <a:srgbClr val="AF0F14"/>
                </a:solidFill>
                <a:latin typeface="HP001 4H" pitchFamily="34" charset="0"/>
              </a:rPr>
              <a:t> </a:t>
            </a:r>
            <a:r>
              <a:rPr lang="en-US" sz="4000" dirty="0" err="1">
                <a:solidFill>
                  <a:srgbClr val="AF0F14"/>
                </a:solidFill>
                <a:latin typeface="HP001 4H" pitchFamily="34" charset="0"/>
              </a:rPr>
              <a:t>H</a:t>
            </a:r>
            <a:r>
              <a:rPr lang="en-US" sz="4000" dirty="0" err="1" smtClean="0">
                <a:solidFill>
                  <a:srgbClr val="AF0F14"/>
                </a:solidFill>
                <a:latin typeface="HP001 4H" pitchFamily="34" charset="0"/>
              </a:rPr>
              <a:t>òa</a:t>
            </a:r>
            <a:r>
              <a:rPr lang="en-US" sz="4000" dirty="0" smtClean="0">
                <a:solidFill>
                  <a:srgbClr val="AF0F14"/>
                </a:solidFill>
                <a:latin typeface="HP001 4H" pitchFamily="34" charset="0"/>
              </a:rPr>
              <a:t> </a:t>
            </a:r>
            <a:r>
              <a:rPr lang="en-US" sz="4000" dirty="0" err="1" smtClean="0">
                <a:solidFill>
                  <a:srgbClr val="AF0F14"/>
                </a:solidFill>
                <a:latin typeface="HP001 4H" pitchFamily="34" charset="0"/>
              </a:rPr>
              <a:t>Bình</a:t>
            </a:r>
            <a:endParaRPr lang="en-US" sz="4000" dirty="0">
              <a:solidFill>
                <a:srgbClr val="AF0F14"/>
              </a:solidFill>
              <a:latin typeface="HP001 4H" pitchFamily="34" charset="0"/>
            </a:endParaRPr>
          </a:p>
        </p:txBody>
      </p:sp>
      <p:sp>
        <p:nvSpPr>
          <p:cNvPr id="35" name="Moon 34">
            <a:extLst>
              <a:ext uri="{FF2B5EF4-FFF2-40B4-BE49-F238E27FC236}">
                <a16:creationId xmlns:a16="http://schemas.microsoft.com/office/drawing/2014/main" xmlns="" id="{0B629F03-43CE-4030-8F40-A05DC87D7D48}"/>
              </a:ext>
            </a:extLst>
          </p:cNvPr>
          <p:cNvSpPr/>
          <p:nvPr/>
        </p:nvSpPr>
        <p:spPr>
          <a:xfrm>
            <a:off x="15059429" y="-2720314"/>
            <a:ext cx="5649951" cy="12298626"/>
          </a:xfrm>
          <a:prstGeom prst="moon">
            <a:avLst/>
          </a:prstGeom>
          <a:solidFill>
            <a:srgbClr val="C3C3E5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Moon 35">
            <a:extLst>
              <a:ext uri="{FF2B5EF4-FFF2-40B4-BE49-F238E27FC236}">
                <a16:creationId xmlns:a16="http://schemas.microsoft.com/office/drawing/2014/main" xmlns="" id="{980DFE82-532A-4BA2-901B-8ED7FFEED96C}"/>
              </a:ext>
            </a:extLst>
          </p:cNvPr>
          <p:cNvSpPr/>
          <p:nvPr/>
        </p:nvSpPr>
        <p:spPr>
          <a:xfrm>
            <a:off x="15059429" y="-2720314"/>
            <a:ext cx="5649951" cy="12298626"/>
          </a:xfrm>
          <a:prstGeom prst="moon">
            <a:avLst/>
          </a:prstGeom>
          <a:solidFill>
            <a:srgbClr val="F1F0F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Moon 36">
            <a:extLst>
              <a:ext uri="{FF2B5EF4-FFF2-40B4-BE49-F238E27FC236}">
                <a16:creationId xmlns:a16="http://schemas.microsoft.com/office/drawing/2014/main" xmlns="" id="{E984B105-C460-4EBD-B0B7-271083067486}"/>
              </a:ext>
            </a:extLst>
          </p:cNvPr>
          <p:cNvSpPr/>
          <p:nvPr/>
        </p:nvSpPr>
        <p:spPr>
          <a:xfrm>
            <a:off x="15059429" y="-2720314"/>
            <a:ext cx="5649951" cy="12298626"/>
          </a:xfrm>
          <a:prstGeom prst="moon">
            <a:avLst/>
          </a:prstGeom>
          <a:solidFill>
            <a:srgbClr val="9E65A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oon 37">
            <a:extLst>
              <a:ext uri="{FF2B5EF4-FFF2-40B4-BE49-F238E27FC236}">
                <a16:creationId xmlns:a16="http://schemas.microsoft.com/office/drawing/2014/main" xmlns="" id="{81FD3B3B-52C3-418E-8910-A2EB807AC46E}"/>
              </a:ext>
            </a:extLst>
          </p:cNvPr>
          <p:cNvSpPr/>
          <p:nvPr/>
        </p:nvSpPr>
        <p:spPr>
          <a:xfrm>
            <a:off x="15059425" y="-2720314"/>
            <a:ext cx="5649955" cy="12298626"/>
          </a:xfrm>
          <a:prstGeom prst="moon">
            <a:avLst/>
          </a:prstGeom>
          <a:solidFill>
            <a:srgbClr val="443266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ui-phan-nhac-thieu-nhi-tay-nguyen-phim-entertainment.mp3_musi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432.128" end="254955"/>
                  <p14:fade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0003" y="-1064458"/>
            <a:ext cx="649817" cy="487363"/>
          </a:xfrm>
          <a:prstGeom prst="rect">
            <a:avLst/>
          </a:prstGeom>
        </p:spPr>
      </p:pic>
      <p:pic>
        <p:nvPicPr>
          <p:cNvPr id="3" name="bui-phan-nhac-thieu-nhi-tay-nguyen-phim-entertainmen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132.816" end="44714.35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624" y="-1551821"/>
            <a:ext cx="649817" cy="4873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29100" y="1485900"/>
            <a:ext cx="3817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UBND HUYỆN VĨNH BẢO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64169"/>
      </p:ext>
    </p:extLst>
  </p:cSld>
  <p:clrMapOvr>
    <a:masterClrMapping/>
  </p:clrMapOvr>
  <p:transition spd="slow" advClick="0" advTm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81481E-6 L 1.66667E-6 -0.07223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81481E-6 L 1.66667E-6 -0.07223 " pathEditMode="relative" rAng="0" ptsTypes="AA">
                                      <p:cBhvr>
                                        <p:cTn id="1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00"/>
                            </p:stCondLst>
                            <p:childTnLst>
                              <p:par>
                                <p:cTn id="2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allAtOnce"/>
      <p:bldP spid="20" grpId="0"/>
      <p:bldP spid="35" grpId="0" animBg="1"/>
      <p:bldP spid="36" grpId="0" animBg="1"/>
      <p:bldP spid="37" grpId="0" animBg="1"/>
      <p:bldP spid="3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47" y="5042646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92" y="2573981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7" y="2386852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62594" y="2502113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50658" y="2477194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258721" y="3867758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1210" y="2939143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97388" y="2880936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97388" y="4255801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3463" y="4272543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29" b="95714" l="10000" r="90000">
                        <a14:foregroundMark x1="23857" y1="26143" x2="21286" y2="42286"/>
                        <a14:foregroundMark x1="21429" y1="43143" x2="30714" y2="55429"/>
                        <a14:foregroundMark x1="30143" y1="55429" x2="20286" y2="58857"/>
                        <a14:foregroundMark x1="17857" y1="62571" x2="17286" y2="67286"/>
                        <a14:foregroundMark x1="28000" y1="83857" x2="27286" y2="87857"/>
                        <a14:foregroundMark x1="82143" y1="28429" x2="82857" y2="22714"/>
                        <a14:foregroundMark x1="37286" y1="37143" x2="37286" y2="39714"/>
                        <a14:foregroundMark x1="64857" y1="39571" x2="64857" y2="42571"/>
                        <a14:backgroundMark x1="22714" y1="49857" x2="27571" y2="54286"/>
                        <a14:backgroundMark x1="24571" y1="72857" x2="24571" y2="72857"/>
                        <a14:backgroundMark x1="24571" y1="72857" x2="27000" y2="66143"/>
                        <a14:backgroundMark x1="75286" y1="81286" x2="72286" y2="68143"/>
                        <a14:backgroundMark x1="78714" y1="30429" x2="81143" y2="44000"/>
                        <a14:backgroundMark x1="80000" y1="48429" x2="72857" y2="56000"/>
                        <a14:backgroundMark x1="20714" y1="38286" x2="21286" y2="34714"/>
                        <a14:backgroundMark x1="17429" y1="22000" x2="18286" y2="16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492" y="2807920"/>
            <a:ext cx="3355013" cy="30805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BẠN NHẬN ĐƯỢC 1 GẤU BÔNG</a:t>
            </a:r>
            <a:endParaRPr lang="en-US" sz="32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sp>
        <p:nvSpPr>
          <p:cNvPr id="2" name="Right Arrow 1">
            <a:hlinkClick r:id="rId9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4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build="allAtOnce"/>
      <p:bldP spid="20" grpId="0" build="allAtOnce"/>
      <p:bldP spid="21" grpId="0" build="allAtOnce"/>
      <p:bldP spid="22" grpId="0" build="allAtOnce"/>
      <p:bldP spid="1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47" y="5042646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92" y="2597189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7" y="2386852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1062317" y="418011"/>
            <a:ext cx="10498311" cy="15544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đã làm  được những việc gì ở nhà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BẠN NHẬN ĐƯỢC 1 BÓ HOA</a:t>
            </a:r>
            <a:endParaRPr lang="en-US" sz="32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084" y="2386852"/>
            <a:ext cx="4223181" cy="4067208"/>
          </a:xfrm>
          <a:prstGeom prst="rect">
            <a:avLst/>
          </a:prstGeom>
        </p:spPr>
      </p:pic>
      <p:sp>
        <p:nvSpPr>
          <p:cNvPr id="23" name="Right Arrow 22">
            <a:hlinkClick r:id="rId6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47" y="5042646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92" y="2573981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7" y="2386852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62594" y="2509132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50658" y="2477194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258721" y="3867758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1210" y="2939143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97388" y="2880936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97388" y="4255801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3463" y="4272543"/>
            <a:ext cx="37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  <a:endParaRPr lang="en-US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BẠN NHẬN ĐƯỢCPHẦN KẸO</a:t>
            </a:r>
            <a:endParaRPr lang="en-US" sz="32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86852"/>
            <a:ext cx="4572000" cy="3839136"/>
          </a:xfrm>
          <a:prstGeom prst="rect">
            <a:avLst/>
          </a:prstGeom>
        </p:spPr>
      </p:pic>
      <p:sp>
        <p:nvSpPr>
          <p:cNvPr id="23" name="Right Arrow 22">
            <a:hlinkClick r:id="rId8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4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build="allAtOnce"/>
      <p:bldP spid="20" grpId="0" build="allAtOnce"/>
      <p:bldP spid="21" grpId="0" build="allAtOnce"/>
      <p:bldP spid="22" grpId="0" build="allAtOnce"/>
      <p:bldP spid="12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547" y="5042646"/>
            <a:ext cx="2053429" cy="1815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12" y="1042709"/>
            <a:ext cx="19050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292" y="2573981"/>
            <a:ext cx="190500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67" y="2386852"/>
            <a:ext cx="1905000" cy="2095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801" y="694752"/>
            <a:ext cx="1905000" cy="2095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75" y="586624"/>
            <a:ext cx="1905000" cy="2095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0797" y="1140478"/>
            <a:ext cx="1905000" cy="2095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162594" y="2509132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FF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250658" y="2477194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/>
          <p:cNvSpPr/>
          <p:nvPr/>
        </p:nvSpPr>
        <p:spPr>
          <a:xfrm>
            <a:off x="6258721" y="3867758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1162594" y="3877910"/>
            <a:ext cx="4754880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61210" y="2939143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497388" y="2880936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497388" y="4255801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13463" y="4272543"/>
            <a:ext cx="378824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54552" y="1498668"/>
            <a:ext cx="6653685" cy="1483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BẠN NHẬN </a:t>
            </a:r>
            <a:r>
              <a:rPr lang="en-US" sz="3200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quyên</a:t>
            </a:r>
            <a:r>
              <a:rPr lang="en-US" sz="3200" dirty="0" smtClean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lgerian" panose="04020705040A02060702" pitchFamily="82" charset="0"/>
              </a:rPr>
              <a:t>Vở</a:t>
            </a:r>
            <a:endParaRPr lang="en-US" sz="3200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" r="99750">
                        <a14:foregroundMark x1="11750" y1="35875" x2="11750" y2="35875"/>
                        <a14:foregroundMark x1="8125" y1="42000" x2="14750" y2="29750"/>
                        <a14:foregroundMark x1="7000" y1="43125" x2="6000" y2="44625"/>
                        <a14:foregroundMark x1="31125" y1="27875" x2="36875" y2="26375"/>
                        <a14:foregroundMark x1="70000" y1="26750" x2="82125" y2="29375"/>
                        <a14:foregroundMark x1="80250" y1="45875" x2="68625" y2="60000"/>
                        <a14:foregroundMark x1="52500" y1="67250" x2="74375" y2="78625"/>
                        <a14:foregroundMark x1="77375" y1="55750" x2="67250" y2="64875"/>
                        <a14:foregroundMark x1="63375" y1="71750" x2="68875" y2="72500"/>
                        <a14:foregroundMark x1="63125" y1="65625" x2="76000" y2="74125"/>
                        <a14:foregroundMark x1="72875" y1="56125" x2="77625" y2="59625"/>
                        <a14:foregroundMark x1="78875" y1="45875" x2="66250" y2="56500"/>
                        <a14:foregroundMark x1="70750" y1="61875" x2="76000" y2="63375"/>
                        <a14:foregroundMark x1="81625" y1="55750" x2="81625" y2="62250"/>
                        <a14:foregroundMark x1="79750" y1="63000" x2="76500" y2="63750"/>
                        <a14:foregroundMark x1="77875" y1="57625" x2="73375" y2="62625"/>
                        <a14:foregroundMark x1="78375" y1="47375" x2="79750" y2="42750"/>
                        <a14:foregroundMark x1="74750" y1="45875" x2="81625" y2="45875"/>
                        <a14:foregroundMark x1="74750" y1="54250" x2="68625" y2="61500"/>
                        <a14:foregroundMark x1="73875" y1="50375" x2="66500" y2="53875"/>
                        <a14:foregroundMark x1="70750" y1="48500" x2="67625" y2="51500"/>
                        <a14:foregroundMark x1="72875" y1="53125" x2="69375" y2="55750"/>
                        <a14:foregroundMark x1="75750" y1="55000" x2="73625" y2="63000"/>
                        <a14:foregroundMark x1="68125" y1="60750" x2="72000" y2="59125"/>
                        <a14:foregroundMark x1="66250" y1="61875" x2="71750" y2="61875"/>
                        <a14:foregroundMark x1="72875" y1="65250" x2="70000" y2="59625"/>
                        <a14:foregroundMark x1="77625" y1="60000" x2="77125" y2="51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33" y="2598178"/>
            <a:ext cx="4942678" cy="34234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Right Arrow 22">
            <a:hlinkClick r:id="rId9" action="ppaction://hlinksldjump"/>
          </p:cNvPr>
          <p:cNvSpPr/>
          <p:nvPr/>
        </p:nvSpPr>
        <p:spPr>
          <a:xfrm flipH="1">
            <a:off x="296220" y="6191794"/>
            <a:ext cx="565929" cy="45720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2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DB964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build="allAtOnce"/>
      <p:bldP spid="20" grpId="0" build="allAtOnce"/>
      <p:bldP spid="21" grpId="0" build="allAtOnce"/>
      <p:bldP spid="22" grpId="0" build="allAtOnce"/>
      <p:bldP spid="1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5)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224"/>
            <a:ext cx="12362260" cy="64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47" y="457571"/>
            <a:ext cx="10761905" cy="59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359166" y="104442"/>
            <a:ext cx="8964000" cy="6644537"/>
          </a:xfrm>
          <a:prstGeom prst="rect">
            <a:avLst/>
          </a:prstGeom>
        </p:spPr>
      </p:pic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7434935" y="5167900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  <a:r>
              <a:rPr lang="en-US" sz="3200" dirty="0" smtClean="0"/>
              <a:t>ô giáo</a:t>
            </a:r>
            <a:endParaRPr lang="vi-VN" sz="3200" dirty="0"/>
          </a:p>
        </p:txBody>
      </p:sp>
      <p:sp>
        <p:nvSpPr>
          <p:cNvPr id="6" name="Rounded Rectangle 5">
            <a:hlinkClick r:id="rId4" action="ppaction://hlinksldjump"/>
          </p:cNvPr>
          <p:cNvSpPr/>
          <p:nvPr/>
        </p:nvSpPr>
        <p:spPr>
          <a:xfrm>
            <a:off x="4545822" y="242987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sách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7378243" y="242987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Lớp học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8" name="Rounded Rectangle 7">
            <a:hlinkClick r:id="rId6" action="ppaction://hlinksldjump"/>
          </p:cNvPr>
          <p:cNvSpPr/>
          <p:nvPr/>
        </p:nvSpPr>
        <p:spPr>
          <a:xfrm>
            <a:off x="1660935" y="1866280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Thầy giáo</a:t>
            </a:r>
            <a:endParaRPr lang="vi-VN" sz="3200" dirty="0"/>
          </a:p>
        </p:txBody>
      </p:sp>
      <p:sp>
        <p:nvSpPr>
          <p:cNvPr id="9" name="Rounded Rectangle 8">
            <a:hlinkClick r:id="rId7" action="ppaction://hlinksldjump"/>
          </p:cNvPr>
          <p:cNvSpPr/>
          <p:nvPr/>
        </p:nvSpPr>
        <p:spPr>
          <a:xfrm>
            <a:off x="4493356" y="1826075"/>
            <a:ext cx="2706254" cy="16108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Vở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325777" y="1866279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Vườn </a:t>
            </a:r>
            <a:r>
              <a:rPr lang="en-US" sz="3200" dirty="0" err="1" smtClean="0">
                <a:solidFill>
                  <a:schemeClr val="tx1"/>
                </a:solidFill>
              </a:rPr>
              <a:t>bách</a:t>
            </a:r>
            <a:r>
              <a:rPr lang="en-US" sz="3200" dirty="0" smtClean="0">
                <a:solidFill>
                  <a:schemeClr val="tx1"/>
                </a:solidFill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</a:rPr>
              <a:t>thú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hlinkClick r:id="rId8" action="ppaction://hlinksldjump"/>
          </p:cNvPr>
          <p:cNvSpPr/>
          <p:nvPr/>
        </p:nvSpPr>
        <p:spPr>
          <a:xfrm>
            <a:off x="1713401" y="3459058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Hiệu</a:t>
            </a:r>
            <a:r>
              <a:rPr lang="en-US" sz="3200" dirty="0" smtClean="0"/>
              <a:t> </a:t>
            </a:r>
            <a:r>
              <a:rPr lang="en-US" sz="3200" dirty="0" err="1" smtClean="0"/>
              <a:t>trưởng</a:t>
            </a:r>
            <a:endParaRPr lang="vi-VN" sz="3200" u="sng" dirty="0"/>
          </a:p>
        </p:txBody>
      </p:sp>
      <p:sp>
        <p:nvSpPr>
          <p:cNvPr id="12" name="Rounded Rectangle 11">
            <a:hlinkClick r:id="rId9" action="ppaction://hlinksldjump"/>
          </p:cNvPr>
          <p:cNvSpPr/>
          <p:nvPr/>
        </p:nvSpPr>
        <p:spPr>
          <a:xfrm>
            <a:off x="4545822" y="3459057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Bảng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hlinkClick r:id="rId10" action="ppaction://hlinksldjump"/>
          </p:cNvPr>
          <p:cNvSpPr/>
          <p:nvPr/>
        </p:nvSpPr>
        <p:spPr>
          <a:xfrm>
            <a:off x="7378243" y="3459057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Đèn giao thông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hlinkClick r:id="rId11" action="ppaction://hlinksldjump"/>
          </p:cNvPr>
          <p:cNvSpPr/>
          <p:nvPr/>
        </p:nvSpPr>
        <p:spPr>
          <a:xfrm>
            <a:off x="1718014" y="5111061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Búp bê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5" name="Rounded Rectangle 14">
            <a:hlinkClick r:id="rId12" action="ppaction://hlinksldjump"/>
          </p:cNvPr>
          <p:cNvSpPr/>
          <p:nvPr/>
        </p:nvSpPr>
        <p:spPr>
          <a:xfrm>
            <a:off x="4540592" y="5146039"/>
            <a:ext cx="2706254" cy="156094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bút</a:t>
            </a:r>
            <a:endParaRPr lang="vi-VN" sz="3200" dirty="0">
              <a:solidFill>
                <a:srgbClr val="FF0000"/>
              </a:solidFill>
            </a:endParaRPr>
          </a:p>
        </p:txBody>
      </p:sp>
      <p:pic>
        <p:nvPicPr>
          <p:cNvPr id="17" name="Picture 44" descr="C:\Users\Tung Lam\Desktop\18q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695" y="229888"/>
            <a:ext cx="2706253" cy="155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8" descr="C:\Users\Tung Lam\Desktop\anh dep hoa phuong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969" y="272089"/>
            <a:ext cx="2779955" cy="153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6" descr="C:\Users\Tung Lam\Desktop\21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042" y="1918977"/>
            <a:ext cx="2690882" cy="152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0" descr="C:\Users\Tung Lam\Desktop\hinh-anh-hoa-ly-14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75" y="1826075"/>
            <a:ext cx="2735385" cy="152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7" descr="C:\Users\Tung Lam\Desktop\Do-xo-chup-hinh-o-canh-dong-hoa-huong-duong-ruc-nang-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614" y="5230787"/>
            <a:ext cx="2575334" cy="151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34935" y="1840981"/>
            <a:ext cx="2758720" cy="16378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53536" y="3454826"/>
            <a:ext cx="2591183" cy="15830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593749" y="3478844"/>
            <a:ext cx="2565365" cy="16000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34934" y="3507865"/>
            <a:ext cx="2592867" cy="16031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96018" y="5189347"/>
            <a:ext cx="2605861" cy="15176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42724" y="5189347"/>
            <a:ext cx="2851025" cy="1526016"/>
          </a:xfrm>
          <a:prstGeom prst="rect">
            <a:avLst/>
          </a:prstGeom>
        </p:spPr>
      </p:pic>
      <p:pic>
        <p:nvPicPr>
          <p:cNvPr id="28" name="Picture 11" descr="mattroi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800714" y="243782"/>
            <a:ext cx="1483322" cy="131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7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hlinkClick r:id="rId3" action="ppaction://hlinksldjump"/>
          </p:cNvPr>
          <p:cNvSpPr/>
          <p:nvPr/>
        </p:nvSpPr>
        <p:spPr>
          <a:xfrm>
            <a:off x="3014662" y="1172355"/>
            <a:ext cx="5151813" cy="420911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sách</a:t>
            </a:r>
            <a:endParaRPr lang="vi-VN" sz="7200" dirty="0"/>
          </a:p>
        </p:txBody>
      </p:sp>
      <p:pic>
        <p:nvPicPr>
          <p:cNvPr id="5" name="Picture 11" descr="mattro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50926" y="175576"/>
            <a:ext cx="1591446" cy="14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014663" y="1098162"/>
            <a:ext cx="5151813" cy="44861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sách</a:t>
            </a:r>
            <a:endParaRPr lang="vi-VN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663" y="1657403"/>
            <a:ext cx="1352381" cy="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2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432747" y="1472180"/>
            <a:ext cx="4837940" cy="31897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FF00"/>
                </a:solidFill>
              </a:rPr>
              <a:t>Lớp học</a:t>
            </a:r>
            <a:endParaRPr lang="vi-VN" sz="7200" dirty="0">
              <a:solidFill>
                <a:srgbClr val="FFFF00"/>
              </a:solidFill>
            </a:endParaRPr>
          </a:p>
        </p:txBody>
      </p:sp>
      <p:pic>
        <p:nvPicPr>
          <p:cNvPr id="8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50926" y="175576"/>
            <a:ext cx="1591446" cy="14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3432747" y="1654560"/>
            <a:ext cx="4837940" cy="31897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FF00"/>
                </a:solidFill>
              </a:rPr>
              <a:t>Lớp học</a:t>
            </a:r>
            <a:endParaRPr lang="vi-VN" sz="7200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663" y="1769059"/>
            <a:ext cx="1352381" cy="85714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469900"/>
            <a:ext cx="7810500" cy="591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54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 descr="mattroi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3540">
            <a:off x="150926" y="175576"/>
            <a:ext cx="1591446" cy="14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382857" y="1587857"/>
            <a:ext cx="5012997" cy="34063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Thầy giáo</a:t>
            </a:r>
            <a:endParaRPr lang="vi-VN" sz="7200" dirty="0"/>
          </a:p>
        </p:txBody>
      </p:sp>
      <p:sp>
        <p:nvSpPr>
          <p:cNvPr id="10" name="Rounded Rectangle 9"/>
          <p:cNvSpPr/>
          <p:nvPr/>
        </p:nvSpPr>
        <p:spPr>
          <a:xfrm>
            <a:off x="3535257" y="1740257"/>
            <a:ext cx="5012997" cy="340636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/>
              <a:t>Thầy giáo</a:t>
            </a:r>
            <a:endParaRPr lang="vi-VN" sz="7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239" y="1766482"/>
            <a:ext cx="1352381" cy="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2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614</TotalTime>
  <Words>114</Words>
  <Application>Microsoft Office PowerPoint</Application>
  <PresentationFormat>Custom</PresentationFormat>
  <Paragraphs>51</Paragraphs>
  <Slides>23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Fujitsu</cp:lastModifiedBy>
  <cp:revision>68</cp:revision>
  <dcterms:created xsi:type="dcterms:W3CDTF">2021-11-09T02:58:49Z</dcterms:created>
  <dcterms:modified xsi:type="dcterms:W3CDTF">2023-03-20T14:57:31Z</dcterms:modified>
</cp:coreProperties>
</file>