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</p:sldMasterIdLst>
  <p:notesMasterIdLst>
    <p:notesMasterId r:id="rId17"/>
  </p:notesMasterIdLst>
  <p:handoutMasterIdLst>
    <p:handoutMasterId r:id="rId18"/>
  </p:handoutMasterIdLst>
  <p:sldIdLst>
    <p:sldId id="2007577109" r:id="rId3"/>
    <p:sldId id="257" r:id="rId4"/>
    <p:sldId id="260" r:id="rId5"/>
    <p:sldId id="261" r:id="rId6"/>
    <p:sldId id="2007577095" r:id="rId7"/>
    <p:sldId id="2007577096" r:id="rId8"/>
    <p:sldId id="2007577099" r:id="rId9"/>
    <p:sldId id="2007577111" r:id="rId10"/>
    <p:sldId id="2007577113" r:id="rId11"/>
    <p:sldId id="2007577112" r:id="rId12"/>
    <p:sldId id="2007577110" r:id="rId13"/>
    <p:sldId id="2007577114" r:id="rId14"/>
    <p:sldId id="2007577115" r:id="rId15"/>
    <p:sldId id="20075770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051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591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02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77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39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49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06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653" r:id="rId11"/>
    <p:sldLayoutId id="2147483654" r:id="rId12"/>
    <p:sldLayoutId id="2147483657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33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2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31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31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002586" y="35087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083192-862A-4C0A-9CCE-0E5787D3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179619"/>
            <a:ext cx="10388600" cy="5473700"/>
          </a:xfrm>
          <a:prstGeom prst="rect">
            <a:avLst/>
          </a:prstGeom>
        </p:spPr>
      </p:pic>
      <p:sp>
        <p:nvSpPr>
          <p:cNvPr id="6" name="Freeform 14">
            <a:extLst>
              <a:ext uri="{FF2B5EF4-FFF2-40B4-BE49-F238E27FC236}">
                <a16:creationId xmlns="" xmlns:a16="http://schemas.microsoft.com/office/drawing/2014/main" id="{279C7514-F9AE-478F-947F-C4DAC99C77E8}"/>
              </a:ext>
            </a:extLst>
          </p:cNvPr>
          <p:cNvSpPr/>
          <p:nvPr/>
        </p:nvSpPr>
        <p:spPr>
          <a:xfrm>
            <a:off x="5731379" y="454265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reeform 15">
            <a:extLst>
              <a:ext uri="{FF2B5EF4-FFF2-40B4-BE49-F238E27FC236}">
                <a16:creationId xmlns="" xmlns:a16="http://schemas.microsoft.com/office/drawing/2014/main" id="{A81CF3DC-0AA1-4535-BBB7-83258A0CA445}"/>
              </a:ext>
            </a:extLst>
          </p:cNvPr>
          <p:cNvSpPr/>
          <p:nvPr/>
        </p:nvSpPr>
        <p:spPr>
          <a:xfrm>
            <a:off x="6376524" y="455254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Freeform 16">
            <a:extLst>
              <a:ext uri="{FF2B5EF4-FFF2-40B4-BE49-F238E27FC236}">
                <a16:creationId xmlns="" xmlns:a16="http://schemas.microsoft.com/office/drawing/2014/main" id="{9E851620-EC2F-47BC-82EE-D794FCB9097C}"/>
              </a:ext>
            </a:extLst>
          </p:cNvPr>
          <p:cNvSpPr/>
          <p:nvPr/>
        </p:nvSpPr>
        <p:spPr>
          <a:xfrm>
            <a:off x="8469728" y="456327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94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9AD1A98-239C-4082-8A1C-AF708F6943DF}"/>
              </a:ext>
            </a:extLst>
          </p:cNvPr>
          <p:cNvGrpSpPr/>
          <p:nvPr/>
        </p:nvGrpSpPr>
        <p:grpSpPr>
          <a:xfrm>
            <a:off x="2983152" y="645372"/>
            <a:ext cx="8287714" cy="570588"/>
            <a:chOff x="1183343" y="1464304"/>
            <a:chExt cx="8287714" cy="570588"/>
          </a:xfrm>
        </p:grpSpPr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BCCBA33E-F252-4F59-A3DB-003CC9488605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1A4683D3-F84C-417D-A173-88FA65ED75D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87F7E0B2-A68D-41F9-BCB9-DE074B2C46D4}"/>
              </a:ext>
            </a:extLst>
          </p:cNvPr>
          <p:cNvGrpSpPr/>
          <p:nvPr/>
        </p:nvGrpSpPr>
        <p:grpSpPr>
          <a:xfrm>
            <a:off x="1167513" y="1374078"/>
            <a:ext cx="9722366" cy="1921226"/>
            <a:chOff x="976127" y="1392030"/>
            <a:chExt cx="9722366" cy="1921226"/>
          </a:xfrm>
        </p:grpSpPr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88720C30-57B2-49B5-A75E-322E4F4C7ED7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="" xmlns:a16="http://schemas.microsoft.com/office/drawing/2014/main" id="{265CD1B5-3B6E-4537-84A1-7B806E600146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64" name="Straight Arrow Connector 163">
                  <a:extLst>
                    <a:ext uri="{FF2B5EF4-FFF2-40B4-BE49-F238E27FC236}">
                      <a16:creationId xmlns="" xmlns:a16="http://schemas.microsoft.com/office/drawing/2014/main" id="{68DF2E8E-6852-4108-9BAE-CF2B4EA4F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92B229CF-CE50-4315-8642-8DCF096891D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B840D9A8-9E7E-4BBF-997B-CB05406EBEE0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5EE4400D-B29F-4544-B6B9-68F08258EB49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107DA69E-FFA1-46B1-8515-E0AB6DB06FA3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FBE3C98B-B55E-40E5-9F11-9E987FAC993D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4298FEA0-083A-442C-B799-66622213F25F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61360CFB-0A23-4E65-B0FB-EB5090C428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="" xmlns:a16="http://schemas.microsoft.com/office/drawing/2014/main" id="{72150977-6A25-4CA1-849B-6EC9EF1B09C9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360BC3FA-798E-4226-8E85-F6660AC21947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B0F01708-E222-4480-AE77-38421C166C3B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EE4F8A87-CCA4-4108-AEFE-321EC5B4804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6A3B7FF0-B6A2-41F4-B4D0-40241DD54359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="" xmlns:a16="http://schemas.microsoft.com/office/drawing/2014/main" id="{93C0E3A9-F722-48C4-89D3-4B0571EFD2F1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803730FC-EF24-4E48-A390-F2F6AE480B51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id="{35A83414-A004-457D-9333-58541A28A3FB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="" xmlns:a16="http://schemas.microsoft.com/office/drawing/2014/main" id="{DF91145E-EA5D-4AA2-A90E-B7F35CB2C25B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FEF0E15D-98F8-4DAA-9D9D-E0CB66FA704B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54" name="Rounded Rectangle 167">
              <a:extLst>
                <a:ext uri="{FF2B5EF4-FFF2-40B4-BE49-F238E27FC236}">
                  <a16:creationId xmlns="" xmlns:a16="http://schemas.microsoft.com/office/drawing/2014/main" id="{1A7BDA31-98CF-4AEB-855C-4667C362165A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55" name="Rounded Rectangle 168">
              <a:extLst>
                <a:ext uri="{FF2B5EF4-FFF2-40B4-BE49-F238E27FC236}">
                  <a16:creationId xmlns="" xmlns:a16="http://schemas.microsoft.com/office/drawing/2014/main" id="{E1C147D2-1F70-4B40-8285-443B6C168FB3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7EFEB51-1C78-4C26-B844-669BF7D2394C}"/>
              </a:ext>
            </a:extLst>
          </p:cNvPr>
          <p:cNvGrpSpPr/>
          <p:nvPr/>
        </p:nvGrpSpPr>
        <p:grpSpPr>
          <a:xfrm>
            <a:off x="1167513" y="3569144"/>
            <a:ext cx="9765372" cy="2291091"/>
            <a:chOff x="976127" y="3452186"/>
            <a:chExt cx="9765372" cy="2291091"/>
          </a:xfrm>
        </p:grpSpPr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0E3B5C84-68AD-4F28-8DD2-DED93A1D4DA3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="" xmlns:a16="http://schemas.microsoft.com/office/drawing/2014/main" id="{951C8219-75B9-426C-A933-C41EA6AEEE5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87" name="Straight Arrow Connector 186">
                  <a:extLst>
                    <a:ext uri="{FF2B5EF4-FFF2-40B4-BE49-F238E27FC236}">
                      <a16:creationId xmlns="" xmlns:a16="http://schemas.microsoft.com/office/drawing/2014/main" id="{E3F635E9-E637-4E2C-A29D-35232E673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="" xmlns:a16="http://schemas.microsoft.com/office/drawing/2014/main" id="{941454AD-F103-445D-82C2-575A03A9DF52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="" xmlns:a16="http://schemas.microsoft.com/office/drawing/2014/main" id="{E30D9B1D-9B73-4746-8F05-08E39DC01D82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="" xmlns:a16="http://schemas.microsoft.com/office/drawing/2014/main" id="{6986D3A7-3803-4D02-84A7-E1AB101BEEBE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="" xmlns:a16="http://schemas.microsoft.com/office/drawing/2014/main" id="{82E1733B-4CFD-4B10-AA09-328A15BFB35E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="" xmlns:a16="http://schemas.microsoft.com/office/drawing/2014/main" id="{41F0353A-9234-4D36-8EEA-CD7DCBDBCB26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="" xmlns:a16="http://schemas.microsoft.com/office/drawing/2014/main" id="{59045A36-71F1-4716-8B67-36E18E5BE3E6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="" xmlns:a16="http://schemas.microsoft.com/office/drawing/2014/main" id="{5D668DA7-937E-4FBA-BC80-E70FB5CBC120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="" xmlns:a16="http://schemas.microsoft.com/office/drawing/2014/main" id="{5A403D07-EE9F-4682-8653-B2E8FFEB3567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="" xmlns:a16="http://schemas.microsoft.com/office/drawing/2014/main" id="{9DC663D1-20B5-46D8-8C44-1F736CAC15F2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638AB8D3-D0A0-4B32-B142-1E520D487125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="" xmlns:a16="http://schemas.microsoft.com/office/drawing/2014/main" id="{956AA604-41FC-4A87-979C-04CE3F3D20A6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5B46F26D-45A9-4183-84FC-C79BC7087C72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id="{822EC608-037C-4DE4-BCB3-72DE92AB7349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id="{6A455058-B6BD-47FE-858B-4E8085E80C72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62296109-B716-4EB2-95B5-39E844598F41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83739308-4532-443F-B1C1-06A8EC761222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7" name="Rounded Rectangle 170">
              <a:extLst>
                <a:ext uri="{FF2B5EF4-FFF2-40B4-BE49-F238E27FC236}">
                  <a16:creationId xmlns="" xmlns:a16="http://schemas.microsoft.com/office/drawing/2014/main" id="{E5740B71-BC0E-42E1-B6E5-BAA9B4E2032A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8" name="Rounded Rectangle 171">
              <a:extLst>
                <a:ext uri="{FF2B5EF4-FFF2-40B4-BE49-F238E27FC236}">
                  <a16:creationId xmlns="" xmlns:a16="http://schemas.microsoft.com/office/drawing/2014/main" id="{0370AE78-FD2C-40FB-BA09-4B9001594F07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9" name="Rounded Rectangle 172">
              <a:extLst>
                <a:ext uri="{FF2B5EF4-FFF2-40B4-BE49-F238E27FC236}">
                  <a16:creationId xmlns="" xmlns:a16="http://schemas.microsoft.com/office/drawing/2014/main" id="{3857E167-46B0-4C6B-A8FB-3085D1CCD7B0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39B19DF0-7FED-44C8-B2E4-EE9C23604B5C}"/>
              </a:ext>
            </a:extLst>
          </p:cNvPr>
          <p:cNvSpPr txBox="1"/>
          <p:nvPr/>
        </p:nvSpPr>
        <p:spPr>
          <a:xfrm>
            <a:off x="4793538" y="266042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DBDFC142-4764-4C15-919F-212F663DB550}"/>
              </a:ext>
            </a:extLst>
          </p:cNvPr>
          <p:cNvSpPr txBox="1"/>
          <p:nvPr/>
        </p:nvSpPr>
        <p:spPr>
          <a:xfrm>
            <a:off x="7883684" y="2677800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B6EF0B8E-B3F4-42A8-9912-758D6F4D56A2}"/>
              </a:ext>
            </a:extLst>
          </p:cNvPr>
          <p:cNvSpPr txBox="1"/>
          <p:nvPr/>
        </p:nvSpPr>
        <p:spPr>
          <a:xfrm>
            <a:off x="3765295" y="525125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15E6606F-C9FE-4552-AAD4-4379399930DA}"/>
              </a:ext>
            </a:extLst>
          </p:cNvPr>
          <p:cNvSpPr txBox="1"/>
          <p:nvPr/>
        </p:nvSpPr>
        <p:spPr>
          <a:xfrm>
            <a:off x="4921972" y="525314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97591AE4-DBFF-4868-A2E2-8ECB9A1793F7}"/>
              </a:ext>
            </a:extLst>
          </p:cNvPr>
          <p:cNvSpPr txBox="1"/>
          <p:nvPr/>
        </p:nvSpPr>
        <p:spPr>
          <a:xfrm>
            <a:off x="8892426" y="523865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D51CDDC1-C432-4E9E-BCA7-3A011A10CC9E}"/>
              </a:ext>
            </a:extLst>
          </p:cNvPr>
          <p:cNvSpPr/>
          <p:nvPr/>
        </p:nvSpPr>
        <p:spPr>
          <a:xfrm>
            <a:off x="3637123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FD4313A-E8CA-45D7-905F-1D086B03CF2E}"/>
              </a:ext>
            </a:extLst>
          </p:cNvPr>
          <p:cNvGrpSpPr/>
          <p:nvPr/>
        </p:nvGrpSpPr>
        <p:grpSpPr>
          <a:xfrm>
            <a:off x="2972519" y="528414"/>
            <a:ext cx="6903947" cy="584093"/>
            <a:chOff x="1183343" y="1464304"/>
            <a:chExt cx="6903947" cy="58409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ADF496C-E612-44E1-A839-2C556C5F7BBE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C2C4863-EA43-43C0-A85D-24D25A961112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72E714-D804-4D55-9CF5-C7B1E2D3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271988" y="1226896"/>
            <a:ext cx="9431337" cy="5102690"/>
          </a:xfrm>
          <a:prstGeom prst="roundRect">
            <a:avLst>
              <a:gd name="adj" fmla="val 1416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0BFB4-7F79-491C-858B-0CEF2BAE66CE}"/>
              </a:ext>
            </a:extLst>
          </p:cNvPr>
          <p:cNvSpPr txBox="1"/>
          <p:nvPr/>
        </p:nvSpPr>
        <p:spPr>
          <a:xfrm>
            <a:off x="9528539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23105-1B01-4B06-8959-8D0CC786CBCC}"/>
              </a:ext>
            </a:extLst>
          </p:cNvPr>
          <p:cNvSpPr txBox="1"/>
          <p:nvPr/>
        </p:nvSpPr>
        <p:spPr>
          <a:xfrm>
            <a:off x="9588728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5A2EE9-9875-4B76-B369-DDC18232ADCE}"/>
              </a:ext>
            </a:extLst>
          </p:cNvPr>
          <p:cNvSpPr txBox="1"/>
          <p:nvPr/>
        </p:nvSpPr>
        <p:spPr>
          <a:xfrm>
            <a:off x="9483569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9159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A54A887-BEC2-4665-96B8-0B404FA0C806}"/>
              </a:ext>
            </a:extLst>
          </p:cNvPr>
          <p:cNvGrpSpPr/>
          <p:nvPr/>
        </p:nvGrpSpPr>
        <p:grpSpPr>
          <a:xfrm>
            <a:off x="2729885" y="345492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0D40F4-FF2F-4E7F-9311-3E2F35F208C9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D47585F-6278-4D55-A021-A051FA2968D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5" name="Table 490">
            <a:extLst>
              <a:ext uri="{FF2B5EF4-FFF2-40B4-BE49-F238E27FC236}">
                <a16:creationId xmlns="" xmlns:a16="http://schemas.microsoft.com/office/drawing/2014/main" id="{641A03D7-7D94-4F1C-B66A-5087A1120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9803"/>
              </p:ext>
            </p:extLst>
          </p:nvPr>
        </p:nvGraphicFramePr>
        <p:xfrm>
          <a:off x="1339264" y="1171746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8587B60-8AA6-45EC-9FC0-5C9D4C1F332D}"/>
              </a:ext>
            </a:extLst>
          </p:cNvPr>
          <p:cNvSpPr/>
          <p:nvPr/>
        </p:nvSpPr>
        <p:spPr>
          <a:xfrm>
            <a:off x="6320738" y="2039610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F6F57C-DF9C-46DF-8B0F-AED5697E20B9}"/>
              </a:ext>
            </a:extLst>
          </p:cNvPr>
          <p:cNvSpPr/>
          <p:nvPr/>
        </p:nvSpPr>
        <p:spPr>
          <a:xfrm>
            <a:off x="7620784" y="2039609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AB7329-4215-4CA2-8814-8A2B97E53A16}"/>
              </a:ext>
            </a:extLst>
          </p:cNvPr>
          <p:cNvSpPr/>
          <p:nvPr/>
        </p:nvSpPr>
        <p:spPr>
          <a:xfrm>
            <a:off x="6202205" y="3038016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B1B728-11F9-4E75-9BC4-F8050C3AD57A}"/>
              </a:ext>
            </a:extLst>
          </p:cNvPr>
          <p:cNvSpPr/>
          <p:nvPr/>
        </p:nvSpPr>
        <p:spPr>
          <a:xfrm>
            <a:off x="7502251" y="3038015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082151A-E897-42BC-A8CE-7824C58FBFD0}"/>
              </a:ext>
            </a:extLst>
          </p:cNvPr>
          <p:cNvSpPr/>
          <p:nvPr/>
        </p:nvSpPr>
        <p:spPr>
          <a:xfrm>
            <a:off x="6298583" y="4022447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34902C-3D21-44FE-B913-43594E37B1FB}"/>
              </a:ext>
            </a:extLst>
          </p:cNvPr>
          <p:cNvSpPr/>
          <p:nvPr/>
        </p:nvSpPr>
        <p:spPr>
          <a:xfrm>
            <a:off x="7598629" y="4022446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432E28-AE03-4AEB-AD67-DE139B01D7E0}"/>
              </a:ext>
            </a:extLst>
          </p:cNvPr>
          <p:cNvSpPr/>
          <p:nvPr/>
        </p:nvSpPr>
        <p:spPr>
          <a:xfrm>
            <a:off x="6229467" y="4982151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DB07DA7-3438-447E-804A-D44C4AC01BE6}"/>
              </a:ext>
            </a:extLst>
          </p:cNvPr>
          <p:cNvSpPr/>
          <p:nvPr/>
        </p:nvSpPr>
        <p:spPr>
          <a:xfrm>
            <a:off x="7529513" y="498215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C8BC6E8-966F-4145-A717-BD60A31E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12" b="36343"/>
          <a:stretch/>
        </p:blipFill>
        <p:spPr>
          <a:xfrm>
            <a:off x="8550202" y="4882436"/>
            <a:ext cx="3329876" cy="1920729"/>
          </a:xfrm>
          <a:prstGeom prst="parallelogram">
            <a:avLst>
              <a:gd name="adj" fmla="val 14676"/>
            </a:avLst>
          </a:prstGeom>
        </p:spPr>
      </p:pic>
    </p:spTree>
    <p:extLst>
      <p:ext uri="{BB962C8B-B14F-4D97-AF65-F5344CB8AC3E}">
        <p14:creationId xmlns:p14="http://schemas.microsoft.com/office/powerpoint/2010/main" val="12406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C1A6637F-095F-237D-CED8-BE376C9B9C3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" action="ppaction://media"/>
            <a:extLst>
              <a:ext uri="{FF2B5EF4-FFF2-40B4-BE49-F238E27FC236}">
                <a16:creationId xmlns="" xmlns:a16="http://schemas.microsoft.com/office/drawing/2014/main" id="{12ED3958-4D57-0F60-4CDF-96E2E214540C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5F10E664-26C6-E797-BB08-A24322DACB50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="" xmlns:a16="http://schemas.microsoft.com/office/drawing/2014/main" id="{DDDFA4EA-9527-CE26-A444-F4A8DA14C4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2</a:t>
            </a:r>
          </a:p>
        </p:txBody>
      </p:sp>
      <p:pic>
        <p:nvPicPr>
          <p:cNvPr id="3078" name="8. Ket thuc cau hoi.wav">
            <a:hlinkClick r:id="" action="ppaction://media"/>
            <a:extLst>
              <a:ext uri="{FF2B5EF4-FFF2-40B4-BE49-F238E27FC236}">
                <a16:creationId xmlns="" xmlns:a16="http://schemas.microsoft.com/office/drawing/2014/main" id="{2C9C5726-C944-DC51-8E6C-C35DBF3B435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  <a:extLst>
              <a:ext uri="{FF2B5EF4-FFF2-40B4-BE49-F238E27FC236}">
                <a16:creationId xmlns="" xmlns:a16="http://schemas.microsoft.com/office/drawing/2014/main" id="{C70DDDD8-B547-758F-FE73-E3A5BCF93709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  <a:extLst>
              <a:ext uri="{FF2B5EF4-FFF2-40B4-BE49-F238E27FC236}">
                <a16:creationId xmlns="" xmlns:a16="http://schemas.microsoft.com/office/drawing/2014/main" id="{947D6E81-50B4-66B1-42EB-B31D3B5070B3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icture1">
            <a:extLst>
              <a:ext uri="{FF2B5EF4-FFF2-40B4-BE49-F238E27FC236}">
                <a16:creationId xmlns="" xmlns:a16="http://schemas.microsoft.com/office/drawing/2014/main" id="{8A34857C-E11F-CCDF-681E-C9EE0964516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an30">
            <a:extLst>
              <a:ext uri="{FF2B5EF4-FFF2-40B4-BE49-F238E27FC236}">
                <a16:creationId xmlns="" xmlns:a16="http://schemas.microsoft.com/office/drawing/2014/main" id="{7B1A923B-7A22-0BD9-DDF5-F4EBE5F48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-166688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13">
            <a:extLst>
              <a:ext uri="{FF2B5EF4-FFF2-40B4-BE49-F238E27FC236}">
                <a16:creationId xmlns="" xmlns:a16="http://schemas.microsoft.com/office/drawing/2014/main" id="{A022E6DA-2ADE-6C9D-A1EB-A7F1ACDF59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13">
            <a:extLst>
              <a:ext uri="{FF2B5EF4-FFF2-40B4-BE49-F238E27FC236}">
                <a16:creationId xmlns="" xmlns:a16="http://schemas.microsoft.com/office/drawing/2014/main" id="{7E4C9484-FB29-A4A3-925C-BCB16EE62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>
            <a:extLst>
              <a:ext uri="{FF2B5EF4-FFF2-40B4-BE49-F238E27FC236}">
                <a16:creationId xmlns="" xmlns:a16="http://schemas.microsoft.com/office/drawing/2014/main" id="{D7B6E930-BF3B-EE1C-CEA0-0476E1CADA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A4BF75E5-268E-9A8B-58F2-ED6FB129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>
            <a:extLst>
              <a:ext uri="{FF2B5EF4-FFF2-40B4-BE49-F238E27FC236}">
                <a16:creationId xmlns="" xmlns:a16="http://schemas.microsoft.com/office/drawing/2014/main" id="{B1C4900D-8AE0-8537-2917-7E89575E5E66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FC27995-96CA-50A2-FE6B-B1B708EC2C7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="" xmlns:a16="http://schemas.microsoft.com/office/drawing/2014/main" id="{70170D8C-CEEB-C748-55EC-09C739F9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3D5108-D9AA-1774-4702-EA31E9FFD221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2117ACA1-0851-317B-A280-326335CB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lăm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A1E501AC-14FB-B61D-3B5A-F8D6B402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301C0C81-0E6D-1B6C-7CF5-5E5DE830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4715A274-30B3-4E06-C60D-CBBA1B6F1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B42F7DB3-2B1D-AA46-9245-52AEC7B595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74A97910-CD2C-9A2E-BE2D-038E4D9EE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3ACE4634-B453-CB95-8956-6B926E2F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466373EA-BFA2-6540-91FA-1DC32BF7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006BB81E-11C3-B28C-B453-16116FEE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41B4CBC3-33B5-1803-E467-7940C2BF29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80263583-2E6A-205C-4EF8-08915B714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4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lăm</a:t>
            </a:r>
            <a:endParaRPr lang="en-US" altLang="en-US" dirty="0"/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58E27344-EB41-57DB-B2EC-B81BA4EA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35AC5C2E-2339-83AA-7F2C-34023DD6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DCBF0F5-FE62-A674-AE17-5C5FD297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62D46D15-338C-6475-FCC1-A4E272DB8D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20" name="WordArt 226">
            <a:extLst>
              <a:ext uri="{FF2B5EF4-FFF2-40B4-BE49-F238E27FC236}">
                <a16:creationId xmlns="" xmlns:a16="http://schemas.microsoft.com/office/drawing/2014/main" id="{C276BBE9-A655-192D-05EA-9328B2316C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/>
            </a:endParaRPr>
          </a:p>
        </p:txBody>
      </p:sp>
      <p:sp>
        <p:nvSpPr>
          <p:cNvPr id="6171" name="AutoShape 27">
            <a:extLst>
              <a:ext uri="{FF2B5EF4-FFF2-40B4-BE49-F238E27FC236}">
                <a16:creationId xmlns="" xmlns:a16="http://schemas.microsoft.com/office/drawing/2014/main" id="{A1B4B9B3-B77B-254A-5B7D-53908F636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>
            <a:extLst>
              <a:ext uri="{FF2B5EF4-FFF2-40B4-BE49-F238E27FC236}">
                <a16:creationId xmlns="" xmlns:a16="http://schemas.microsoft.com/office/drawing/2014/main" id="{3EFB72E1-E999-CDBF-3925-825F0431A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3800" y="1619250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</a:p>
        </p:txBody>
      </p:sp>
      <p:pic>
        <p:nvPicPr>
          <p:cNvPr id="6170" name="Picture 29" descr="Picture1">
            <a:extLst>
              <a:ext uri="{FF2B5EF4-FFF2-40B4-BE49-F238E27FC236}">
                <a16:creationId xmlns="" xmlns:a16="http://schemas.microsoft.com/office/drawing/2014/main" id="{44828038-09BB-5B1C-152A-5ED2FBA537CF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0">
            <a:extLst>
              <a:ext uri="{FF2B5EF4-FFF2-40B4-BE49-F238E27FC236}">
                <a16:creationId xmlns="" xmlns:a16="http://schemas.microsoft.com/office/drawing/2014/main" id="{B950EE54-C265-ABD5-FC84-0BB2725637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9913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1" descr="people008">
            <a:extLst>
              <a:ext uri="{FF2B5EF4-FFF2-40B4-BE49-F238E27FC236}">
                <a16:creationId xmlns="" xmlns:a16="http://schemas.microsoft.com/office/drawing/2014/main" id="{2327117C-9415-869D-D99E-C3DC63BC81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514736C5-899B-AB5C-847E-271FFFBDD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>
            <a:extLst>
              <a:ext uri="{FF2B5EF4-FFF2-40B4-BE49-F238E27FC236}">
                <a16:creationId xmlns="" xmlns:a16="http://schemas.microsoft.com/office/drawing/2014/main" id="{9E780F8C-394F-4C8B-863E-CE073EFBAA6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1447800"/>
            <a:ext cx="1752600" cy="1752600"/>
            <a:chOff x="4320" y="2928"/>
            <a:chExt cx="1104" cy="1104"/>
          </a:xfrm>
        </p:grpSpPr>
        <p:sp>
          <p:nvSpPr>
            <p:cNvPr id="23" name="AutoShape 34">
              <a:extLst>
                <a:ext uri="{FF2B5EF4-FFF2-40B4-BE49-F238E27FC236}">
                  <a16:creationId xmlns="" xmlns:a16="http://schemas.microsoft.com/office/drawing/2014/main" id="{E5AA0ABD-5C0D-CC14-01B2-E98F9DA1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4" name="WordArt 35">
              <a:extLst>
                <a:ext uri="{FF2B5EF4-FFF2-40B4-BE49-F238E27FC236}">
                  <a16:creationId xmlns="" xmlns:a16="http://schemas.microsoft.com/office/drawing/2014/main" id="{CE6DE782-EFAC-A5C3-53A7-A3AA4BDE81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="" xmlns:a16="http://schemas.microsoft.com/office/drawing/2014/main" id="{85590A6F-0C30-FD55-4614-563A8F0E24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="" xmlns:a16="http://schemas.microsoft.com/office/drawing/2014/main" id="{CD75891C-9CC2-2F73-FEB9-D378B2F0E6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="" xmlns:a16="http://schemas.microsoft.com/office/drawing/2014/main" id="{499281D7-9574-2B17-8235-7007B5E7ED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="" xmlns:a16="http://schemas.microsoft.com/office/drawing/2014/main" id="{3ED89285-41B3-877C-40CF-EAE3887C5B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="" xmlns:a16="http://schemas.microsoft.com/office/drawing/2014/main" id="{FFFD8103-1218-5241-47AF-3A27FE2E97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="" xmlns:a16="http://schemas.microsoft.com/office/drawing/2014/main" id="{AD444BCD-D6ED-B19B-1174-953CFF14E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="" xmlns:a16="http://schemas.microsoft.com/office/drawing/2014/main" id="{78E84C9A-B6B2-77D3-7497-7E85E6C106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="" xmlns:a16="http://schemas.microsoft.com/office/drawing/2014/main" id="{E14F0D82-5CB7-5B2B-497B-8602B442C2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="" xmlns:a16="http://schemas.microsoft.com/office/drawing/2014/main" id="{FB857191-26DE-48EE-D46A-EC4DEDBCFC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="" xmlns:a16="http://schemas.microsoft.com/office/drawing/2014/main" id="{6CDE90D2-9C7C-3009-E7D4-1E256828F2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="" xmlns:a16="http://schemas.microsoft.com/office/drawing/2014/main" id="{0EDF252D-9D8F-D71D-9F0C-F4363A612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>
            <a:extLst>
              <a:ext uri="{FF2B5EF4-FFF2-40B4-BE49-F238E27FC236}">
                <a16:creationId xmlns="" xmlns:a16="http://schemas.microsoft.com/office/drawing/2014/main" id="{DB918464-9E7E-A3C8-DB28-813F5D4CD3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>
            <a:extLst>
              <a:ext uri="{FF2B5EF4-FFF2-40B4-BE49-F238E27FC236}">
                <a16:creationId xmlns="" xmlns:a16="http://schemas.microsoft.com/office/drawing/2014/main" id="{E01D3CB7-C26F-1AA1-5FB1-93328A0F4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>
            <a:extLst>
              <a:ext uri="{FF2B5EF4-FFF2-40B4-BE49-F238E27FC236}">
                <a16:creationId xmlns="" xmlns:a16="http://schemas.microsoft.com/office/drawing/2014/main" id="{74B67EBA-C7F3-7488-1108-FC007BDBEA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>
            <a:extLst>
              <a:ext uri="{FF2B5EF4-FFF2-40B4-BE49-F238E27FC236}">
                <a16:creationId xmlns="" xmlns:a16="http://schemas.microsoft.com/office/drawing/2014/main" id="{F501B19E-B1F8-ADE7-C62A-85F0084941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D33946F6-1D21-AD49-7D90-9584AA11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50950"/>
            <a:ext cx="6096000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="" xmlns:a16="http://schemas.microsoft.com/office/drawing/2014/main" id="{895D7493-27A3-5932-300C-4C12F5E22D86}"/>
              </a:ext>
            </a:extLst>
          </p:cNvPr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C60D6AC-3641-F4FB-B759-66AD8035ACDE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7218" name="Rectangle 10">
              <a:extLst>
                <a:ext uri="{FF2B5EF4-FFF2-40B4-BE49-F238E27FC236}">
                  <a16:creationId xmlns="" xmlns:a16="http://schemas.microsoft.com/office/drawing/2014/main" id="{4951ACC8-946C-E989-D1DF-462B1BD35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E606269-2C90-6989-F932-1A5FECC27E88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8E5DD7A1-272C-47D8-3B18-E19C1E2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9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  <a:r>
              <a:rPr lang="en-US" altLang="en-US" dirty="0"/>
              <a:t> 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="" xmlns:a16="http://schemas.microsoft.com/office/drawing/2014/main" id="{75CBA654-C2C4-E9F7-BB6E-54B30C3B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="" xmlns:a16="http://schemas.microsoft.com/office/drawing/2014/main" id="{CF01BB91-FC1F-46F6-3136-2E49E2F0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ADC4E3A8-640F-0F1A-E34F-1AA7470D3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="" xmlns:a16="http://schemas.microsoft.com/office/drawing/2014/main" id="{992C9B06-83C2-9D91-6D02-927068F2CE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DD96B036-04BB-A58C-67C5-E974B50CD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9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="" xmlns:a16="http://schemas.microsoft.com/office/drawing/2014/main" id="{B95AA99B-AEC5-FFC7-087C-BBC3DAF8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="" xmlns:a16="http://schemas.microsoft.com/office/drawing/2014/main" id="{E545F569-CE91-5DB3-9845-DA055443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15B5C5A8-F18F-3AEE-8A29-425CD72D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="" xmlns:a16="http://schemas.microsoft.com/office/drawing/2014/main" id="{C6A6B937-9790-A503-E76E-278DA5BF52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817A683E-7120-F4A5-B3EA-0ADF45A5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9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r>
              <a:rPr lang="en-US" altLang="en-US" dirty="0"/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="" xmlns:a16="http://schemas.microsoft.com/office/drawing/2014/main" id="{7F14C791-4582-9669-B5E8-A880212B3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9196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="" xmlns:a16="http://schemas.microsoft.com/office/drawing/2014/main" id="{C2289FD0-BF9F-131A-87A5-DB5C5DB5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="" xmlns:a16="http://schemas.microsoft.com/office/drawing/2014/main" id="{BDB8D145-EC0F-D0ED-B742-0FB81C261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="" xmlns:a16="http://schemas.microsoft.com/office/drawing/2014/main" id="{5293C760-ADF7-4C0C-E615-2204096B8F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="" xmlns:a16="http://schemas.microsoft.com/office/drawing/2014/main" id="{F90F69D9-B34D-43DB-25D7-840BED00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103346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196" name="WordArt 28">
            <a:extLst>
              <a:ext uri="{FF2B5EF4-FFF2-40B4-BE49-F238E27FC236}">
                <a16:creationId xmlns="" xmlns:a16="http://schemas.microsoft.com/office/drawing/2014/main" id="{FD225E29-3047-EF68-F51E-A212B45C29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3782" y="1386681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194" name="Picture 29" descr="Picture1">
            <a:extLst>
              <a:ext uri="{FF2B5EF4-FFF2-40B4-BE49-F238E27FC236}">
                <a16:creationId xmlns="" xmlns:a16="http://schemas.microsoft.com/office/drawing/2014/main" id="{188FD806-00BA-AF3B-F484-62A30F53299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>
            <a:extLst>
              <a:ext uri="{FF2B5EF4-FFF2-40B4-BE49-F238E27FC236}">
                <a16:creationId xmlns="" xmlns:a16="http://schemas.microsoft.com/office/drawing/2014/main" id="{E96EFB52-1862-C977-1F00-727D873D07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2301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1" descr="people008">
            <a:extLst>
              <a:ext uri="{FF2B5EF4-FFF2-40B4-BE49-F238E27FC236}">
                <a16:creationId xmlns="" xmlns:a16="http://schemas.microsoft.com/office/drawing/2014/main" id="{CD749410-C5DA-2B78-1360-D5F7819EB0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9F1B12B0-DBF6-BF36-3985-6ADE083B8D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>
            <a:extLst>
              <a:ext uri="{FF2B5EF4-FFF2-40B4-BE49-F238E27FC236}">
                <a16:creationId xmlns="" xmlns:a16="http://schemas.microsoft.com/office/drawing/2014/main" id="{78437094-1066-7805-5207-6C6958E292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>
            <a:extLst>
              <a:ext uri="{FF2B5EF4-FFF2-40B4-BE49-F238E27FC236}">
                <a16:creationId xmlns="" xmlns:a16="http://schemas.microsoft.com/office/drawing/2014/main" id="{AC62BD96-B0F4-9F76-F11B-38978BF94B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="" xmlns:a16="http://schemas.microsoft.com/office/drawing/2014/main" id="{BF4A32EC-8441-C1C6-5ADB-EAAC06135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72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="" xmlns:a16="http://schemas.microsoft.com/office/drawing/2014/main" id="{E5C28936-EC62-B8BF-F3B5-0273D734AC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="" xmlns:a16="http://schemas.microsoft.com/office/drawing/2014/main" id="{6B372F73-91C2-C0D4-3586-038913EF10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15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="" xmlns:a16="http://schemas.microsoft.com/office/drawing/2014/main" id="{A0CC26AF-C453-0AB5-9621-457861B535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2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="" xmlns:a16="http://schemas.microsoft.com/office/drawing/2014/main" id="{B49DAA19-C8FB-E03D-0B47-651A1F227F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="" xmlns:a16="http://schemas.microsoft.com/office/drawing/2014/main" id="{0D60BD84-797C-1AD9-3D78-F1DE81BE69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="" xmlns:a16="http://schemas.microsoft.com/office/drawing/2014/main" id="{88350222-855E-487D-F2EC-2793573D2E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72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="" xmlns:a16="http://schemas.microsoft.com/office/drawing/2014/main" id="{2DEDFC40-98F2-71A3-7E40-BF3F8F118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="" xmlns:a16="http://schemas.microsoft.com/office/drawing/2014/main" id="{0E5D06DB-96FF-750C-25AD-12E624D1E8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>
            <a:extLst>
              <a:ext uri="{FF2B5EF4-FFF2-40B4-BE49-F238E27FC236}">
                <a16:creationId xmlns="" xmlns:a16="http://schemas.microsoft.com/office/drawing/2014/main" id="{0D045744-0F2B-1890-3015-E46B8E65DF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>
            <a:extLst>
              <a:ext uri="{FF2B5EF4-FFF2-40B4-BE49-F238E27FC236}">
                <a16:creationId xmlns="" xmlns:a16="http://schemas.microsoft.com/office/drawing/2014/main" id="{454D4E75-36F1-1E65-D834-12830E1B56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>
            <a:extLst>
              <a:ext uri="{FF2B5EF4-FFF2-40B4-BE49-F238E27FC236}">
                <a16:creationId xmlns="" xmlns:a16="http://schemas.microsoft.com/office/drawing/2014/main" id="{C89B6763-3768-0CD8-79C8-358BB23DF1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58300" y="2981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>
            <a:extLst>
              <a:ext uri="{FF2B5EF4-FFF2-40B4-BE49-F238E27FC236}">
                <a16:creationId xmlns="" xmlns:a16="http://schemas.microsoft.com/office/drawing/2014/main" id="{834ACB5E-956E-1AFB-8526-F48568AF3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>
            <a:extLst>
              <a:ext uri="{FF2B5EF4-FFF2-40B4-BE49-F238E27FC236}">
                <a16:creationId xmlns="" xmlns:a16="http://schemas.microsoft.com/office/drawing/2014/main" id="{769DB354-5275-2020-9146-9D662DC072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67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>
            <a:extLst>
              <a:ext uri="{FF2B5EF4-FFF2-40B4-BE49-F238E27FC236}">
                <a16:creationId xmlns="" xmlns:a16="http://schemas.microsoft.com/office/drawing/2014/main" id="{5EF3D4E7-2C94-4840-5F8A-EB5D49DA75DC}"/>
              </a:ext>
            </a:extLst>
          </p:cNvPr>
          <p:cNvGrpSpPr>
            <a:grpSpLocks/>
          </p:cNvGrpSpPr>
          <p:nvPr/>
        </p:nvGrpSpPr>
        <p:grpSpPr bwMode="auto">
          <a:xfrm>
            <a:off x="8729663" y="1147763"/>
            <a:ext cx="1752600" cy="1752600"/>
            <a:chOff x="4320" y="2928"/>
            <a:chExt cx="1104" cy="1104"/>
          </a:xfrm>
        </p:grpSpPr>
        <p:sp>
          <p:nvSpPr>
            <p:cNvPr id="22" name="AutoShape 50">
              <a:extLst>
                <a:ext uri="{FF2B5EF4-FFF2-40B4-BE49-F238E27FC236}">
                  <a16:creationId xmlns="" xmlns:a16="http://schemas.microsoft.com/office/drawing/2014/main" id="{C2AF7F4F-E9FF-C24F-B5DE-F0466855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51">
              <a:extLst>
                <a:ext uri="{FF2B5EF4-FFF2-40B4-BE49-F238E27FC236}">
                  <a16:creationId xmlns="" xmlns:a16="http://schemas.microsoft.com/office/drawing/2014/main" id="{84FB1D88-A096-2FD3-0765-E28F37E3F2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387048" y="2598836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 CÓ BA CHỮ 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477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Bài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 51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="" xmlns:a16="http://schemas.microsoft.com/office/drawing/2014/main" id="{38468409-C567-4C28-818E-38B8C638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34685"/>
              </p:ext>
            </p:extLst>
          </p:nvPr>
        </p:nvGraphicFramePr>
        <p:xfrm>
          <a:off x="967931" y="645032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B6883-04BF-48E2-A7C7-8066AEB956E7}"/>
              </a:ext>
            </a:extLst>
          </p:cNvPr>
          <p:cNvSpPr/>
          <p:nvPr/>
        </p:nvSpPr>
        <p:spPr>
          <a:xfrm>
            <a:off x="5453378" y="224390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D3989A-4B18-4FB8-A7E2-D305AB934672}"/>
              </a:ext>
            </a:extLst>
          </p:cNvPr>
          <p:cNvSpPr/>
          <p:nvPr/>
        </p:nvSpPr>
        <p:spPr>
          <a:xfrm>
            <a:off x="6359123" y="2243903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C03E2-EDC2-4E2F-B942-04B3B7A17A74}"/>
              </a:ext>
            </a:extLst>
          </p:cNvPr>
          <p:cNvSpPr/>
          <p:nvPr/>
        </p:nvSpPr>
        <p:spPr>
          <a:xfrm>
            <a:off x="7194952" y="224390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E7478E-D7BB-4787-A47A-6E2EAF1BAB82}"/>
              </a:ext>
            </a:extLst>
          </p:cNvPr>
          <p:cNvSpPr/>
          <p:nvPr/>
        </p:nvSpPr>
        <p:spPr>
          <a:xfrm>
            <a:off x="8009062" y="227100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CAF7C1-F479-445A-AF52-E8A2D29D7971}"/>
              </a:ext>
            </a:extLst>
          </p:cNvPr>
          <p:cNvSpPr/>
          <p:nvPr/>
        </p:nvSpPr>
        <p:spPr>
          <a:xfrm>
            <a:off x="8841487" y="2243903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B0218F6-4F93-4FBE-AF4A-FBD6E55FF7D7}"/>
              </a:ext>
            </a:extLst>
          </p:cNvPr>
          <p:cNvGrpSpPr/>
          <p:nvPr/>
        </p:nvGrpSpPr>
        <p:grpSpPr>
          <a:xfrm>
            <a:off x="1054832" y="1903342"/>
            <a:ext cx="4196227" cy="1352315"/>
            <a:chOff x="1005444" y="2305102"/>
            <a:chExt cx="4196227" cy="135231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ABFD42A-E637-4388-A484-671001D4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A63E016-9549-481F-89EF-D5686C7C6746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D43D9465-0697-48BF-81FC-798E5CB3AE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5B03B52E-3D8D-4FF7-8A29-696ECCF7846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51B80C9B-B50E-4909-BF98-E16AB98E876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AE859F8-06C5-49EB-BD2F-BEAC7A68E2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E9FF441F-1FF6-44D8-9415-0DD50153729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EF904973-D28C-4EEF-8AC4-63A4E82256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02DC4BA-2D18-42FB-8B62-6BD7C8FE21E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8299CCAB-A939-40D4-B44D-9DA610B4442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B51FCE05-FDD2-4BA4-AE17-1791BBAA26A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50749837-92DC-4658-B624-7D0B34110C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73E33D1-14CE-4CF5-85C6-36EACC19DA69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8499EA17-91D9-4C34-A782-DE18A62CE55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B80605E4-789F-4148-84BF-534D8B91E24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13741C6-BED1-4BE1-83D6-593F72939B7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540F8834-150D-413D-A10A-FBBFD3578FE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69BE95A-2337-43AC-A5FE-7728E1AC17B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C79CF5E-FBCA-4F82-890B-D871688198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689E87B5-53DF-402B-BA8A-8FE5091CBA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432BE95C-0BF7-4FC8-B440-A28FFC0D91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EB604A51-1287-487E-A2C1-33C32D3069A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29534BCB-1E66-4A4C-916C-3D593864C5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E1FA2E9-BC61-4C20-8F1A-B0CB76B8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4FEAAFE-1208-4F5F-9849-FE33C621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04DCB6C-63FF-4A41-BFAA-C39CDD25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1B87C71-5AC2-473D-8AFB-73B8EAC3604F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A08EAD9-FB43-4D4A-96B3-0CE7417E9F4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100BA69C-C8BE-41AC-A569-8E85EE0F8D5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F765903A-E566-4D88-BE7C-33FA16152F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482F3C3-0FF8-48E5-81EF-2E54BF62E0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38C4E5-5571-44D5-BCB1-ADEFA95E15A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16C020D4-437A-43C2-9772-141E7548E75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604748C3-2DB2-47FF-957D-9AA2D35060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12075C2-8879-4866-99E9-307B75404BB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EA53F5D5-8619-40A0-BAE8-7D95630BC3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756E82D-3829-4441-8151-4B2EEFC0B97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4E0E5E-FEEF-424B-9D4E-BC4B37766E1A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DF1A2856-8F7A-4A93-A8DA-8F03113F57F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6243EDE-6851-4D9A-9DBA-E10F78D5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2EC3FED2-473C-4C56-9191-D4327A297BC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ED925409-8494-4D04-AF6E-1909C47D868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58411558-F260-4084-B37A-115BE428517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30879E3-AA14-4BDE-8958-25209CA25C8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68C47F50-EA5D-4598-8C53-162FC32A20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7B37AA30-FC7F-4C2F-BC9F-702DEFCDE9B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E97996E-D7E7-4DC2-BB7C-F47771C29BA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FB234D83-3EA9-4F5F-B567-E20E862678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8E2FB39-DE28-4F11-8045-2E1E9BD62B48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FEF1E2C-5311-4621-96CA-6F2D92222F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1C8DD0E5-D262-4985-8C54-C1465D71C79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82C07D9A-F038-4030-BF8A-5F49E6D93B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3663B806-746D-46CF-B9A1-BE9D324D79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CCB5F739-7C84-40C7-BF37-F72CCB913F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F2697BB4-2709-4C37-81C2-79CFD8D8BAF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FE75FA4C-B9BF-460A-9EE5-C5B134B2EA5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37B4B580-966D-4CBF-8A17-B539305E94F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885E3D64-D6FB-4013-A6A2-A7B9D84B472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8C983A1-6C17-4736-9187-2AF58FBE2F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453C251-9974-4A84-AFB7-A54D1378AB9D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4FC37DFE-F0B7-4807-B3A2-3D45C9E19E2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5B605A3A-7303-49B2-A6DE-5F0AD065E46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F785A949-8648-49F2-A7D8-4F87E538A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67C5179-9EAE-44EF-9002-1993401102A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F9CBC1FA-60E4-4DEA-A523-49E63C71F4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F16A7E63-373B-45AF-B99F-9AC8779EC0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C47C47BC-2CCC-4317-8CBE-5EFBBD7C05E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98CA165-62AE-4362-8903-CF3758060C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3F7C337-2CFD-419B-8C53-D43520186FE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C0870A7-A072-4446-82D1-1115E429652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23B333-A5BF-490D-8349-9419575A2376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2C4C0EA1-E743-4DB0-AA1A-E4D30C27E73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25DC09C-E669-4951-AD1E-5044B52A475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9BD6E7D-F20E-484F-BCCB-12E93EC1502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240106AC-4953-45A8-B1E5-A1107A85AE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03A3CDB-19D5-47A2-A206-1A09C9D6445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A1E4B1D4-51C3-4409-B450-23D34474AB8C}"/>
              </a:ext>
            </a:extLst>
          </p:cNvPr>
          <p:cNvGrpSpPr/>
          <p:nvPr/>
        </p:nvGrpSpPr>
        <p:grpSpPr>
          <a:xfrm>
            <a:off x="1066707" y="3384486"/>
            <a:ext cx="4196227" cy="1329941"/>
            <a:chOff x="1041602" y="3789849"/>
            <a:chExt cx="4196227" cy="1329941"/>
          </a:xfrm>
        </p:grpSpPr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76692786-7593-4628-B3A4-581234A37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1AF0444A-2ED7-4505-9EE7-0C71AE1F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E52B7F0D-F554-4CB4-81D9-C9F76936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A318F42A-6C35-41D6-A4BF-6FCEDBBC2512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02022E8A-6BEA-477C-B0DC-16D79764200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7D336846-21F7-4AD7-A2A5-C01B773921C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514D6F8B-D636-4FAF-8C75-5160905156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6A77C551-C541-4E05-B63D-C27C0CE3FE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D11D3AE-B883-467D-A0EA-1E9A299329F6}"/>
              </a:ext>
            </a:extLst>
          </p:cNvPr>
          <p:cNvSpPr/>
          <p:nvPr/>
        </p:nvSpPr>
        <p:spPr>
          <a:xfrm>
            <a:off x="5453378" y="3639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3672FC7A-5246-4B4C-B004-ECEFDA3E4703}"/>
              </a:ext>
            </a:extLst>
          </p:cNvPr>
          <p:cNvSpPr/>
          <p:nvPr/>
        </p:nvSpPr>
        <p:spPr>
          <a:xfrm>
            <a:off x="6359123" y="363922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281D96E3-380E-4423-B7A0-0EFE83534C4E}"/>
              </a:ext>
            </a:extLst>
          </p:cNvPr>
          <p:cNvSpPr/>
          <p:nvPr/>
        </p:nvSpPr>
        <p:spPr>
          <a:xfrm>
            <a:off x="7194952" y="363922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A2096B4F-108E-46EE-B01D-1E965B475C08}"/>
              </a:ext>
            </a:extLst>
          </p:cNvPr>
          <p:cNvSpPr/>
          <p:nvPr/>
        </p:nvSpPr>
        <p:spPr>
          <a:xfrm>
            <a:off x="8009062" y="366633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86CF7639-071D-47BC-B1A1-19FFB53D8324}"/>
              </a:ext>
            </a:extLst>
          </p:cNvPr>
          <p:cNvSpPr/>
          <p:nvPr/>
        </p:nvSpPr>
        <p:spPr>
          <a:xfrm>
            <a:off x="8841487" y="363922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34F5A3DD-B466-4F3C-A6B1-7C85473D95E6}"/>
              </a:ext>
            </a:extLst>
          </p:cNvPr>
          <p:cNvGrpSpPr/>
          <p:nvPr/>
        </p:nvGrpSpPr>
        <p:grpSpPr>
          <a:xfrm>
            <a:off x="1066707" y="4938120"/>
            <a:ext cx="4179530" cy="1177541"/>
            <a:chOff x="1017319" y="5324382"/>
            <a:chExt cx="4179530" cy="1177541"/>
          </a:xfrm>
        </p:grpSpPr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952511A0-CA4E-40DF-9EFD-59F40CAF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5E758C36-F679-47FC-AFDA-08E644C7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B0B95C81-4272-4D0D-8065-CAD12C022297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991AA188-9777-431E-A8CD-8D8095A1CA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159B0079-2EFB-4C8A-B304-15B8D7E472E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7CBEC2D9-A953-46B4-A195-B49B0D8F108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6BCE242D-6D49-42DE-8331-01FB823F057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19E91CB-CCFF-4684-BE93-357C29401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B14CA372-4408-47E7-87A1-B291D15EA92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8995F209-AA20-4BC1-A963-E342C4664E3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E6BA5EA8-BECD-41B3-A4F3-C85390C49D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E058DF76-EF40-418D-B0E2-8596F0AFCFD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F8F544AA-C658-45A9-978E-C2281388D43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740A9A9C-45A9-4F0A-81BE-F3B94BD5DCD2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460608EF-EEB9-4485-A208-D8B404B7451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B850B7CA-4157-46F1-831F-CE06A741D61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D971AA4A-C99C-4CCA-A673-111AEB01CB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C064E25-E7A2-40AE-9A6B-33398732FBF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A5CCEB90-4794-4CCA-BEC7-D03B7D7AFC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0F06324-1ADC-413D-A548-368A80A83B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661FBB0E-93F9-40AF-928C-66A64FE1AF1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411EF1F-31EA-4C71-B7A7-68D016C80A1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EFCC1BD-C2F0-46BA-BB2E-E82FD4531E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20C1105-8EFD-4500-BCFF-77E6DD9192C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EBC92404-1134-4460-B9AF-8B70C89D4E3A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F1EC24D3-319D-4E1B-89BE-7CBDD1867B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C1E3FA0D-1659-409C-9612-3E688E53DD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F2EE9772-8BA1-4F04-A439-DD360DA699F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101B2D8F-962B-46E0-BEAE-539DEE4EA5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77AECD5-EBC1-41B7-AE4D-766E2DCA52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47929D49-AD3C-4681-A1B5-45BC1F037A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5E820F55-BFE1-4207-AE9D-443B99DB629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3ABD8B78-F804-4C80-8ECE-023E302473F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B14C3D1-6096-498C-85FE-2F6ACADC2D4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B9A18F49-C732-4EBD-A210-AF503B285C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BD6F2AA7-91C7-492C-B683-4F4C72999EB2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4CAA4DA7-5806-4C17-8B0C-7A20E5799C08}"/>
              </a:ext>
            </a:extLst>
          </p:cNvPr>
          <p:cNvSpPr/>
          <p:nvPr/>
        </p:nvSpPr>
        <p:spPr>
          <a:xfrm>
            <a:off x="5453734" y="505880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1D69C340-F48D-454A-9D7B-9468642248A6}"/>
              </a:ext>
            </a:extLst>
          </p:cNvPr>
          <p:cNvSpPr/>
          <p:nvPr/>
        </p:nvSpPr>
        <p:spPr>
          <a:xfrm>
            <a:off x="6359479" y="505880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7598ACC-D6B7-4539-8917-6E11185CF4A7}"/>
              </a:ext>
            </a:extLst>
          </p:cNvPr>
          <p:cNvSpPr/>
          <p:nvPr/>
        </p:nvSpPr>
        <p:spPr>
          <a:xfrm>
            <a:off x="7195308" y="505880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7C22C231-EF3E-4782-AE51-0CBADD6DF9B8}"/>
              </a:ext>
            </a:extLst>
          </p:cNvPr>
          <p:cNvSpPr/>
          <p:nvPr/>
        </p:nvSpPr>
        <p:spPr>
          <a:xfrm>
            <a:off x="8009418" y="508591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9B4ACADA-1F57-4E88-A14B-2FC8D4222A62}"/>
              </a:ext>
            </a:extLst>
          </p:cNvPr>
          <p:cNvSpPr/>
          <p:nvPr/>
        </p:nvSpPr>
        <p:spPr>
          <a:xfrm>
            <a:off x="8841843" y="5058807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256</Words>
  <Application>Microsoft Office PowerPoint</Application>
  <PresentationFormat>Widescreen</PresentationFormat>
  <Paragraphs>130</Paragraphs>
  <Slides>14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微软雅黑</vt:lpstr>
      <vt:lpstr>.VnHelvetInsH</vt:lpstr>
      <vt:lpstr>.VnTime</vt:lpstr>
      <vt:lpstr>.VnTimeH</vt:lpstr>
      <vt:lpstr>Arial</vt:lpstr>
      <vt:lpstr>Arial-Rounded</vt:lpstr>
      <vt:lpstr>Calibri</vt:lpstr>
      <vt:lpstr>Impact</vt:lpstr>
      <vt:lpstr>Times New Roman</vt:lpstr>
      <vt:lpstr>UTM Avo</vt:lpstr>
      <vt:lpstr>等线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27</cp:revision>
  <dcterms:created xsi:type="dcterms:W3CDTF">2021-07-24T01:07:49Z</dcterms:created>
  <dcterms:modified xsi:type="dcterms:W3CDTF">2023-03-24T07:30:53Z</dcterms:modified>
</cp:coreProperties>
</file>