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  <p:sldMasterId id="2147483895" r:id="rId10"/>
    <p:sldMasterId id="2147483900" r:id="rId11"/>
  </p:sldMasterIdLst>
  <p:notesMasterIdLst>
    <p:notesMasterId r:id="rId28"/>
  </p:notesMasterIdLst>
  <p:sldIdLst>
    <p:sldId id="3401" r:id="rId12"/>
    <p:sldId id="2007577095" r:id="rId13"/>
    <p:sldId id="257" r:id="rId14"/>
    <p:sldId id="258" r:id="rId15"/>
    <p:sldId id="259" r:id="rId16"/>
    <p:sldId id="260" r:id="rId17"/>
    <p:sldId id="261" r:id="rId18"/>
    <p:sldId id="262" r:id="rId19"/>
    <p:sldId id="515" r:id="rId20"/>
    <p:sldId id="369" r:id="rId21"/>
    <p:sldId id="265" r:id="rId22"/>
    <p:sldId id="3397" r:id="rId23"/>
    <p:sldId id="3399" r:id="rId24"/>
    <p:sldId id="3398" r:id="rId25"/>
    <p:sldId id="496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91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91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321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2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37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06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98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101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14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04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86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4.png"/><Relationship Id="rId3" Type="http://schemas.openxmlformats.org/officeDocument/2006/relationships/image" Target="../media/image77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11" Type="http://schemas.openxmlformats.org/officeDocument/2006/relationships/image" Target="../media/image120.png"/><Relationship Id="rId5" Type="http://schemas.openxmlformats.org/officeDocument/2006/relationships/image" Target="../media/image79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78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2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gif"/><Relationship Id="rId11" Type="http://schemas.openxmlformats.org/officeDocument/2006/relationships/image" Target="../media/image28.png"/><Relationship Id="rId5" Type="http://schemas.openxmlformats.org/officeDocument/2006/relationships/image" Target="../media/image56.gif"/><Relationship Id="rId10" Type="http://schemas.openxmlformats.org/officeDocument/2006/relationships/slide" Target="slide8.xml"/><Relationship Id="rId4" Type="http://schemas.openxmlformats.org/officeDocument/2006/relationships/image" Target="../media/image55.jp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75 ÔN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ÔN TẬP CUỐI NĂM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1560" y="1584660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+ 3 + 3 + 3 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0106" y="1584660"/>
            <a:ext cx="4544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+ 5 + 5 + 5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2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404</Words>
  <Application>Microsoft Office PowerPoint</Application>
  <PresentationFormat>Widescreen</PresentationFormat>
  <Paragraphs>119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DengXian</vt:lpstr>
      <vt:lpstr>DengXian</vt:lpstr>
      <vt:lpstr>ITC Avant Garde Std Bk</vt:lpstr>
      <vt:lpstr>微软雅黑</vt:lpstr>
      <vt:lpstr>字魂59号-创粗黑</vt:lpstr>
      <vt:lpstr>Arial</vt:lpstr>
      <vt:lpstr>Arial-Rounded</vt:lpstr>
      <vt:lpstr>Calibri</vt:lpstr>
      <vt:lpstr>Calibri Light</vt:lpstr>
      <vt:lpstr>Cambria Math</vt:lpstr>
      <vt:lpstr>Times New Roman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2021-08-05T04:43:47Z</dcterms:modified>
</cp:coreProperties>
</file>