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1"/>
  </p:notesMasterIdLst>
  <p:sldIdLst>
    <p:sldId id="482" r:id="rId2"/>
    <p:sldId id="513" r:id="rId3"/>
    <p:sldId id="483" r:id="rId4"/>
    <p:sldId id="420" r:id="rId5"/>
    <p:sldId id="442" r:id="rId6"/>
    <p:sldId id="516" r:id="rId7"/>
    <p:sldId id="451" r:id="rId8"/>
    <p:sldId id="514" r:id="rId9"/>
    <p:sldId id="510" r:id="rId10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FFCC"/>
    <a:srgbClr val="FF0000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89876" autoAdjust="0"/>
  </p:normalViewPr>
  <p:slideViewPr>
    <p:cSldViewPr>
      <p:cViewPr varScale="1">
        <p:scale>
          <a:sx n="72" d="100"/>
          <a:sy n="72" d="100"/>
        </p:scale>
        <p:origin x="690" y="54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2F40B691-87D8-423C-B7D4-6FF5C99EF4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810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49F05-084B-4B0D-B632-F73AD16CE9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471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321984-D49D-467F-89A5-9ABFD0126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624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BDF32-BCE3-4E36-B972-764140844D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25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90AD5-7A67-4900-946E-9D5F000DC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070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752A1F-EB0E-404F-B40B-DDD0B3CFC3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293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FD4ED-6121-4EC8-8CB6-6E10BAEDD8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440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2CBB1-2886-4540-9551-75D7DCF07A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507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E29080-C148-44A1-B9D8-CA42A946CD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30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E7F68-4AD0-409D-9352-1AE2F4FC39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89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B2B77-723D-4217-B17A-00DC18C6C2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51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BE46D-740D-44FF-9C22-69646E1CE3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507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0619B9-7448-46E7-BA39-34B11DF002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072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16672-6862-4F9D-9CB0-996E6B930F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195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2DBC3F42-49A1-49D3-851E-A50F8954C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495" y="4509120"/>
            <a:ext cx="592138" cy="15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110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CHỦ ĐỀ 7 - TIẾT </a:t>
            </a:r>
            <a:r>
              <a:rPr lang="en-US" sz="3200" b="1" smtClean="0">
                <a:solidFill>
                  <a:srgbClr val="1713CB"/>
                </a:solidFill>
                <a:cs typeface="Times New Roman" pitchFamily="18" charset="0"/>
              </a:rPr>
              <a:t>2- Tuần 28</a:t>
            </a:r>
            <a:endParaRPr lang="en-US" sz="3200" b="1">
              <a:solidFill>
                <a:srgbClr val="1713CB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73942" y="28264"/>
            <a:ext cx="11547454" cy="7217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17848" y="1350963"/>
            <a:ext cx="10009112" cy="2552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600" smtClean="0">
                <a:solidFill>
                  <a:srgbClr val="1713CB"/>
                </a:solidFill>
                <a:cs typeface="Times New Roman" pitchFamily="18" charset="0"/>
              </a:rPr>
              <a:t>Tìm tên các con vật có thanh “Huyền” và thanh”Sắc”.</a:t>
            </a:r>
          </a:p>
          <a:p>
            <a:pPr>
              <a:lnSpc>
                <a:spcPct val="110000"/>
              </a:lnSpc>
            </a:pPr>
            <a:r>
              <a:rPr lang="en-US" sz="3600" smtClean="0">
                <a:solidFill>
                  <a:srgbClr val="1713CB"/>
                </a:solidFill>
                <a:cs typeface="Times New Roman" pitchFamily="18" charset="0"/>
              </a:rPr>
              <a:t>Để thay tên các con vật trong bài hát </a:t>
            </a:r>
          </a:p>
          <a:p>
            <a:pPr>
              <a:lnSpc>
                <a:spcPct val="110000"/>
              </a:lnSpc>
            </a:pPr>
            <a:r>
              <a:rPr lang="en-US" sz="3600" smtClean="0">
                <a:solidFill>
                  <a:srgbClr val="1713CB"/>
                </a:solidFill>
                <a:cs typeface="Times New Roman" pitchFamily="18" charset="0"/>
              </a:rPr>
              <a:t>“Trang tại vui vẻ”</a:t>
            </a:r>
            <a:endParaRPr lang="en-US" sz="3600">
              <a:solidFill>
                <a:srgbClr val="1713CB"/>
              </a:solidFill>
              <a:cs typeface="Times New Roman" pitchFamily="18" charset="0"/>
            </a:endParaRP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2318048" y="620713"/>
            <a:ext cx="597666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Cambria" pitchFamily="18" charset="0"/>
              </a:rPr>
              <a:t>Khởi động</a:t>
            </a:r>
            <a:endParaRPr lang="en-US" sz="4000" b="1">
              <a:solidFill>
                <a:srgbClr val="FF00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1395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19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3860800"/>
            <a:ext cx="10128250" cy="174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140075"/>
            <a:ext cx="8023225" cy="134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smtClean="0">
                <a:solidFill>
                  <a:srgbClr val="FF0000"/>
                </a:solidFill>
                <a:cs typeface="Times New Roman" pitchFamily="18" charset="0"/>
              </a:rPr>
              <a:t>Tiết   28. Ôn hát bài: TRANG </a:t>
            </a:r>
            <a:r>
              <a:rPr lang="en-US" sz="3200" b="1">
                <a:solidFill>
                  <a:srgbClr val="FF0000"/>
                </a:solidFill>
                <a:cs typeface="Times New Roman" pitchFamily="18" charset="0"/>
              </a:rPr>
              <a:t>TRẠI VUI </a:t>
            </a:r>
            <a:r>
              <a:rPr lang="en-US" sz="3200" b="1" smtClean="0">
                <a:solidFill>
                  <a:srgbClr val="FF0000"/>
                </a:solidFill>
                <a:cs typeface="Times New Roman" pitchFamily="18" charset="0"/>
              </a:rPr>
              <a:t>VẺ</a:t>
            </a:r>
          </a:p>
          <a:p>
            <a:pPr eaLnBrk="1" hangingPunct="1">
              <a:spcBef>
                <a:spcPct val="50000"/>
              </a:spcBef>
            </a:pPr>
            <a:r>
              <a:rPr lang="en-US" sz="3200" b="1" smtClean="0">
                <a:solidFill>
                  <a:srgbClr val="FF0000"/>
                </a:solidFill>
                <a:cs typeface="Times New Roman" pitchFamily="18" charset="0"/>
              </a:rPr>
              <a:t>Đọc nhạc bài số 4</a:t>
            </a:r>
            <a:endParaRPr lang="en-US" sz="3200" b="1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512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1036638"/>
            <a:ext cx="6740525" cy="196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2239963"/>
            <a:ext cx="2046288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2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63" y="44450"/>
            <a:ext cx="7396162" cy="679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39713" y="404813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Nghe hát mẫu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39713" y="404813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 smtClean="0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Nghe</a:t>
            </a:r>
            <a:endParaRPr lang="en-US" sz="3000" b="1">
              <a:solidFill>
                <a:srgbClr val="FF00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6149" name="Picture 9" descr="C:\Users\Administrator\Downloads\kisspng-chicken-rooster-cartoon-illustration-vector-cartoon-chicken-5a895e93b11623.707040151518952083725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975" y="4724400"/>
            <a:ext cx="2159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0" descr="C:\Users\Administrator\Downloads\kisspng-the-ugly-duckling-cygnini-stroke-child-illustratio-ugly-duckling-white-swan-5a8fafbfc022f1.47217942151936607978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9975"/>
            <a:ext cx="2563813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1" descr="C:\Users\Administrator\Downloads\—Pngtree—boy boy bag school bag_392959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2" t="17931" r="42184" b="18851"/>
          <a:stretch>
            <a:fillRect/>
          </a:stretch>
        </p:blipFill>
        <p:spPr bwMode="auto">
          <a:xfrm>
            <a:off x="293688" y="1196975"/>
            <a:ext cx="166370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Trang trại vui vẻ. lớp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44451"/>
            <a:ext cx="10972800" cy="67913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 autoUpdateAnimBg="0"/>
      <p:bldP spid="13" grpId="1"/>
      <p:bldP spid="14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73942" y="28264"/>
            <a:ext cx="11547454" cy="7217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11"/>
          <p:cNvSpPr>
            <a:spLocks noChangeArrowheads="1"/>
          </p:cNvSpPr>
          <p:nvPr/>
        </p:nvSpPr>
        <p:spPr bwMode="auto">
          <a:xfrm>
            <a:off x="1382713" y="-12700"/>
            <a:ext cx="32004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rPr>
              <a:t>ĐỌC LỜI CA</a:t>
            </a:r>
            <a:endParaRPr lang="en-US" sz="1600" b="1" i="1">
              <a:solidFill>
                <a:schemeClr val="bg1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17848" y="1350963"/>
            <a:ext cx="10009112" cy="49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600">
                <a:solidFill>
                  <a:srgbClr val="1713CB"/>
                </a:solidFill>
                <a:cs typeface="Times New Roman" pitchFamily="18" charset="0"/>
              </a:rPr>
              <a:t>Hôm nay em về thăm trang trại, i ai i ai ô.</a:t>
            </a:r>
          </a:p>
          <a:p>
            <a:pPr>
              <a:lnSpc>
                <a:spcPct val="110000"/>
              </a:lnSpc>
            </a:pPr>
            <a:r>
              <a:rPr lang="en-US" sz="3600">
                <a:solidFill>
                  <a:srgbClr val="1713CB"/>
                </a:solidFill>
                <a:cs typeface="Times New Roman" pitchFamily="18" charset="0"/>
              </a:rPr>
              <a:t>Kìa trong nông trang là bao con cừu, i ai i ai ô.</a:t>
            </a:r>
          </a:p>
          <a:p>
            <a:pPr>
              <a:lnSpc>
                <a:spcPct val="110000"/>
              </a:lnSpc>
            </a:pPr>
            <a:r>
              <a:rPr lang="en-US" sz="3600">
                <a:solidFill>
                  <a:srgbClr val="1713CB"/>
                </a:solidFill>
                <a:cs typeface="Times New Roman" pitchFamily="18" charset="0"/>
              </a:rPr>
              <a:t>Hôm nay em về thăm trang trại, i ai i ai ô.</a:t>
            </a:r>
          </a:p>
          <a:p>
            <a:pPr>
              <a:lnSpc>
                <a:spcPct val="110000"/>
              </a:lnSpc>
            </a:pPr>
            <a:r>
              <a:rPr lang="en-US" sz="3600">
                <a:solidFill>
                  <a:srgbClr val="1713CB"/>
                </a:solidFill>
                <a:cs typeface="Times New Roman" pitchFamily="18" charset="0"/>
              </a:rPr>
              <a:t>Kìa trong nông trang là bao con vịt, i ai i ai ô.</a:t>
            </a:r>
          </a:p>
          <a:p>
            <a:pPr>
              <a:lnSpc>
                <a:spcPct val="110000"/>
              </a:lnSpc>
            </a:pPr>
            <a:r>
              <a:rPr lang="en-US" sz="3600">
                <a:solidFill>
                  <a:srgbClr val="1713CB"/>
                </a:solidFill>
                <a:cs typeface="Times New Roman" pitchFamily="18" charset="0"/>
              </a:rPr>
              <a:t>Hôm nay em về thăm trang trại, i ai i ai ô.</a:t>
            </a:r>
          </a:p>
          <a:p>
            <a:pPr>
              <a:lnSpc>
                <a:spcPct val="110000"/>
              </a:lnSpc>
            </a:pPr>
            <a:r>
              <a:rPr lang="en-US" sz="3600">
                <a:solidFill>
                  <a:srgbClr val="1713CB"/>
                </a:solidFill>
                <a:cs typeface="Times New Roman" pitchFamily="18" charset="0"/>
              </a:rPr>
              <a:t>Kìa trong nông trang là bao con bò, i ai i ai ô.</a:t>
            </a:r>
          </a:p>
          <a:p>
            <a:pPr>
              <a:lnSpc>
                <a:spcPct val="110000"/>
              </a:lnSpc>
            </a:pPr>
            <a:r>
              <a:rPr lang="en-US" sz="3600">
                <a:solidFill>
                  <a:srgbClr val="1713CB"/>
                </a:solidFill>
                <a:cs typeface="Times New Roman" pitchFamily="18" charset="0"/>
              </a:rPr>
              <a:t>Hôm nay em về thăm trang trại, i ai i ai ô.</a:t>
            </a:r>
          </a:p>
          <a:p>
            <a:pPr>
              <a:lnSpc>
                <a:spcPct val="110000"/>
              </a:lnSpc>
            </a:pPr>
            <a:r>
              <a:rPr lang="en-US" sz="3600">
                <a:solidFill>
                  <a:srgbClr val="1713CB"/>
                </a:solidFill>
                <a:cs typeface="Times New Roman" pitchFamily="18" charset="0"/>
              </a:rPr>
              <a:t>Í ai i ai ô, i ai i ai ô.</a:t>
            </a: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2318048" y="620713"/>
            <a:ext cx="597666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TRANG TRẠI VUI VẺ</a:t>
            </a:r>
            <a:endParaRPr lang="en-US" sz="4000" b="1">
              <a:solidFill>
                <a:srgbClr val="FF0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19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9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0" y="57150"/>
            <a:ext cx="828947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9" descr="C:\Users\Administrator\Downloads\kisspng-chicken-rooster-cartoon-illustration-vector-cartoon-chicken-5a895e93b11623.707040151518952083725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975" y="4724400"/>
            <a:ext cx="2159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10" descr="C:\Users\Administrator\Downloads\kisspng-the-ugly-duckling-cygnini-stroke-child-illustratio-ugly-duckling-white-swan-5a8fafbfc022f1.47217942151936607978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9975"/>
            <a:ext cx="2563813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1" descr="C:\Users\Administrator\Downloads\—Pngtree—boy boy bag school bag_392959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2" t="17931" r="42184" b="18851"/>
          <a:stretch>
            <a:fillRect/>
          </a:stretch>
        </p:blipFill>
        <p:spPr bwMode="auto">
          <a:xfrm>
            <a:off x="284163" y="306388"/>
            <a:ext cx="1665287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2420938"/>
            <a:ext cx="468313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88" y="2439988"/>
            <a:ext cx="468312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388" y="2439988"/>
            <a:ext cx="468312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175" y="2439988"/>
            <a:ext cx="468313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4068763"/>
            <a:ext cx="468313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4068763"/>
            <a:ext cx="468312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513" y="4068763"/>
            <a:ext cx="46672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638" y="4068763"/>
            <a:ext cx="468312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138" y="5251450"/>
            <a:ext cx="433387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5284788"/>
            <a:ext cx="433388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63" y="5270500"/>
            <a:ext cx="4333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0" y="5302250"/>
            <a:ext cx="433388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813" y="6451600"/>
            <a:ext cx="433387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6450013"/>
            <a:ext cx="433388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075" y="6451600"/>
            <a:ext cx="433388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563" y="6434138"/>
            <a:ext cx="434975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Trang trại vui vẻ (Karaoke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4163" y="57149"/>
            <a:ext cx="10314805" cy="659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66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63" y="44450"/>
            <a:ext cx="7396162" cy="679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9" descr="C:\Users\Administrator\Downloads\kisspng-chicken-rooster-cartoon-illustration-vector-cartoon-chicken-5a895e93b11623.707040151518952083725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975" y="4724400"/>
            <a:ext cx="2159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10" descr="C:\Users\Administrator\Downloads\kisspng-the-ugly-duckling-cygnini-stroke-child-illustratio-ugly-duckling-white-swan-5a8fafbfc022f1.47217942151936607978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9975"/>
            <a:ext cx="2563813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1" descr="C:\Users\Administrator\Downloads\—Pngtree—boy boy bag school bag_392959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2" t="17931" r="42184" b="18851"/>
          <a:stretch>
            <a:fillRect/>
          </a:stretch>
        </p:blipFill>
        <p:spPr bwMode="auto">
          <a:xfrm>
            <a:off x="293688" y="1196975"/>
            <a:ext cx="166370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77825" y="476250"/>
            <a:ext cx="22288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Cả bài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ĐỌC NHẠC SỐ 4 LỚP 2 KẾT NỐI TRI THỨC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43408"/>
            <a:ext cx="10972800" cy="6912768"/>
          </a:xfrm>
        </p:spPr>
      </p:pic>
    </p:spTree>
    <p:extLst>
      <p:ext uri="{BB962C8B-B14F-4D97-AF65-F5344CB8AC3E}">
        <p14:creationId xmlns:p14="http://schemas.microsoft.com/office/powerpoint/2010/main" val="180305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3860800"/>
            <a:ext cx="10128250" cy="174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2997200"/>
            <a:ext cx="80232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smtClean="0">
                <a:solidFill>
                  <a:srgbClr val="FF0000"/>
                </a:solidFill>
                <a:latin typeface="Cambria" pitchFamily="18" charset="0"/>
              </a:rPr>
              <a:t>CHÀO TẠM BIỆT CÁC EM</a:t>
            </a:r>
            <a:endParaRPr lang="en-US" sz="4400" b="1">
              <a:solidFill>
                <a:srgbClr val="FF0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8817</TotalTime>
  <Words>185</Words>
  <Application>Microsoft Office PowerPoint</Application>
  <PresentationFormat>Custom</PresentationFormat>
  <Paragraphs>21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ASUS</cp:lastModifiedBy>
  <cp:revision>620</cp:revision>
  <dcterms:created xsi:type="dcterms:W3CDTF">2010-04-30T18:19:48Z</dcterms:created>
  <dcterms:modified xsi:type="dcterms:W3CDTF">2023-03-21T04:48:43Z</dcterms:modified>
</cp:coreProperties>
</file>