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2" r:id="rId3"/>
    <p:sldId id="257" r:id="rId4"/>
    <p:sldId id="263" r:id="rId5"/>
    <p:sldId id="266" r:id="rId6"/>
    <p:sldId id="258" r:id="rId7"/>
    <p:sldId id="260" r:id="rId8"/>
    <p:sldId id="280" r:id="rId9"/>
    <p:sldId id="281" r:id="rId10"/>
    <p:sldId id="282" r:id="rId11"/>
    <p:sldId id="283" r:id="rId12"/>
    <p:sldId id="284" r:id="rId13"/>
    <p:sldId id="286" r:id="rId14"/>
    <p:sldId id="285" r:id="rId15"/>
    <p:sldId id="287" r:id="rId16"/>
    <p:sldId id="289" r:id="rId17"/>
    <p:sldId id="259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2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2.xml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file:///C:\Users\PC\Desktop\v&#224;o%20r&#7915;ng%20%20hoa.mp4" TargetMode="External"/><Relationship Id="rId3" Type="http://schemas.openxmlformats.org/officeDocument/2006/relationships/video" Target="file:///C:\Users\PC\Desktop\v&#224;o%20r&#7915;ng%20%20hoa.mp4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" y="847249"/>
            <a:ext cx="9195911" cy="5163503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382746" y="3364706"/>
            <a:ext cx="8377714" cy="53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 mừng các em đến với</a:t>
            </a:r>
            <a:endParaRPr 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tiết học Âm nhạc </a:t>
            </a:r>
            <a:endParaRPr 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en-US" altLang="zh-CN" sz="3200" b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84538" y="1202690"/>
            <a:ext cx="43438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1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ÂM NHẠC LỚP 1</a:t>
            </a:r>
            <a:endParaRPr lang="en-US" sz="2100" b="1" u="sng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30" y="1607185"/>
            <a:ext cx="8714740" cy="4067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65" y="1362075"/>
            <a:ext cx="8851900" cy="43294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3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65" y="1348740"/>
            <a:ext cx="8865870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65" y="1506220"/>
            <a:ext cx="8879205" cy="4239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75" y="1530985"/>
            <a:ext cx="8851265" cy="4249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56m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1499870"/>
            <a:ext cx="8950325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91080" cy="933450"/>
          </a:xfrm>
          <a:prstGeom prst="rect">
            <a:avLst/>
          </a:prstGeom>
        </p:spPr>
      </p:pic>
      <p:pic>
        <p:nvPicPr>
          <p:cNvPr id="2" name="mp4">
            <a:hlinkClick r:id="" action="ppaction://media"/>
          </p:cNvPr>
          <p:cNvPicPr>
            <a:picLocks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933450"/>
            <a:ext cx="9144635" cy="592391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5" y="4543934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581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4846457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86129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415769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439731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471455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6" y="524105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7" y="382874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57" y="1528821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482011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111917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1136750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4" y="177873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32" y="3106381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5575822"/>
            <a:ext cx="271463" cy="2786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1163008"/>
            <a:ext cx="1110400" cy="47148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24332" y="3098284"/>
            <a:ext cx="558549" cy="539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2769" y="1867669"/>
            <a:ext cx="5436579" cy="198442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" y="847249"/>
            <a:ext cx="9195911" cy="5163503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383381" y="2067401"/>
            <a:ext cx="8377714" cy="53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CHỦ ĐỀ 1: ÂM THANH KÌ DIỆU</a:t>
            </a:r>
            <a:endParaRPr lang="en-US" altLang="zh-CN" sz="3600" b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84538" y="1202690"/>
            <a:ext cx="43438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1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ÂM NHẠC LỚP 1</a:t>
            </a:r>
            <a:endParaRPr lang="en-US" sz="2100" b="1" u="sng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11755" y="2597150"/>
            <a:ext cx="5690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Học hát: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Vào rừng hoa</a:t>
            </a:r>
            <a:endParaRPr lang="en-US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Content Placeholder 8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4414520" cy="2517140"/>
          </a:xfrm>
          <a:prstGeom prst="round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63315" y="1939925"/>
            <a:ext cx="5480685" cy="4918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110" y="-635"/>
            <a:ext cx="3310890" cy="89852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2"/>
          <a:srcRect l="4332" r="1647"/>
          <a:stretch>
            <a:fillRect/>
          </a:stretch>
        </p:blipFill>
        <p:spPr>
          <a:xfrm>
            <a:off x="211455" y="-635"/>
            <a:ext cx="5455285" cy="3513455"/>
          </a:xfrm>
          <a:prstGeom prst="round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27705" y="3512820"/>
            <a:ext cx="5728970" cy="3345180"/>
          </a:xfrm>
          <a:prstGeom prst="round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127250" cy="8864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41070" y="885825"/>
            <a:ext cx="7430135" cy="582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dissolve/>
      </p:transition>
    </mc:Choice>
    <mc:Fallback>
      <p:transition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2580" cy="887730"/>
          </a:xfrm>
          <a:prstGeom prst="rect">
            <a:avLst/>
          </a:prstGeom>
        </p:spPr>
      </p:pic>
      <p:pic>
        <p:nvPicPr>
          <p:cNvPr id="5" name="vào rừng  hoa">
            <a:hlinkClick r:id="" action="ppaction://media"/>
          </p:cNvPr>
          <p:cNvPicPr/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" y="888365"/>
            <a:ext cx="9144000" cy="5969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 descr="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" y="1557655"/>
            <a:ext cx="8909050" cy="3965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05" y="1605915"/>
            <a:ext cx="8821420" cy="39770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ontent Placeholder 1" descr="1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" y="1498600"/>
            <a:ext cx="8823325" cy="41998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WPS Presentation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11</cp:revision>
  <dcterms:created xsi:type="dcterms:W3CDTF">2021-09-18T16:47:00Z</dcterms:created>
  <dcterms:modified xsi:type="dcterms:W3CDTF">2021-09-30T04:39:11Z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8CB698B4B289484BB1FCDD86315BB552</vt:lpwstr>
  </property>
  <property fmtid="{D5CDD505-2E9C-101B-9397-08002B2CF9AE}" pid="3" name="KSOProductBuildVer">
    <vt:lpwstr>1033-11.2.0.10296</vt:lpwstr>
  </property>
</Properties>
</file>