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5" r:id="rId2"/>
    <p:sldId id="259" r:id="rId3"/>
    <p:sldId id="279" r:id="rId4"/>
    <p:sldId id="280" r:id="rId5"/>
    <p:sldId id="281" r:id="rId6"/>
    <p:sldId id="294" r:id="rId7"/>
    <p:sldId id="271" r:id="rId8"/>
    <p:sldId id="275" r:id="rId9"/>
    <p:sldId id="295" r:id="rId10"/>
    <p:sldId id="296" r:id="rId11"/>
    <p:sldId id="297" r:id="rId12"/>
    <p:sldId id="298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8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" y="847249"/>
            <a:ext cx="9195911" cy="5163503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382746" y="3364706"/>
            <a:ext cx="8377714" cy="53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âm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en-US" altLang="zh-CN" sz="3200" b="1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84538" y="1202690"/>
            <a:ext cx="43438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ÂM NHẠC LỚP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4085" y="1517650"/>
            <a:ext cx="2195830" cy="1052830"/>
          </a:xfrm>
        </p:spPr>
        <p:txBody>
          <a:bodyPr/>
          <a:lstStyle/>
          <a:p>
            <a:r>
              <a:rPr lang="en-US" sz="4800" b="1">
                <a:latin typeface="HP001 4 hàng" panose="020B0603050302020204" charset="0"/>
                <a:cs typeface="HP001 4 hàng" panose="020B0603050302020204" charset="0"/>
              </a:rPr>
              <a:t>Câu 2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950" y="2748915"/>
            <a:ext cx="8928100" cy="18002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10280" y="1733550"/>
            <a:ext cx="2368550" cy="922020"/>
          </a:xfrm>
        </p:spPr>
        <p:txBody>
          <a:bodyPr>
            <a:normAutofit fontScale="90000"/>
          </a:bodyPr>
          <a:lstStyle/>
          <a:p>
            <a:r>
              <a:rPr lang="en-US" sz="5335" b="1">
                <a:latin typeface="HP001 4 hàng" panose="020B0603050302020204" charset="0"/>
                <a:cs typeface="HP001 4 hàng" panose="020B0603050302020204" charset="0"/>
              </a:rPr>
              <a:t>Câu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095" y="2770505"/>
            <a:ext cx="8907780" cy="188785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7890" y="1687830"/>
            <a:ext cx="2310765" cy="922655"/>
          </a:xfrm>
        </p:spPr>
        <p:txBody>
          <a:bodyPr>
            <a:normAutofit fontScale="90000"/>
          </a:bodyPr>
          <a:lstStyle/>
          <a:p>
            <a:r>
              <a:rPr lang="en-US" sz="4800" b="1">
                <a:latin typeface="HP001 4 hàng" panose="020B0603050302020204" charset="0"/>
                <a:cs typeface="HP001 4 hàng" panose="020B0603050302020204" charset="0"/>
              </a:rPr>
              <a:t>Câu 4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670" y="2898775"/>
            <a:ext cx="8878570" cy="173101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5" y="4543934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1581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4846457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86129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415769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439731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471455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6" y="524105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7" y="382874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57" y="1528821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482011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111917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1136750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4" y="177873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32" y="3106381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5575822"/>
            <a:ext cx="271463" cy="27860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1163008"/>
            <a:ext cx="1110400" cy="47148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24332" y="3098284"/>
            <a:ext cx="558549" cy="539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52769" y="1867669"/>
            <a:ext cx="5436579" cy="198442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" y="847249"/>
            <a:ext cx="9195911" cy="5163503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383381" y="2067401"/>
            <a:ext cx="8377714" cy="53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>
                <a:ln>
                  <a:solidFill>
                    <a:sysClr val="windowText" lastClr="000000"/>
                  </a:solidFill>
                </a:ln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CHỦ ĐỀ 1: SẮC MÀU ÂM THANH</a:t>
            </a:r>
            <a:endParaRPr lang="en-US" altLang="zh-CN" sz="3600" b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84538" y="1202690"/>
            <a:ext cx="43438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ÂM NHẠC LỚP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38179" y="2489537"/>
            <a:ext cx="5690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vườn</a:t>
            </a:r>
            <a:endParaRPr lang="en-US" sz="3600" b="1" i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Đông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sz="2400" b="1" i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373755" cy="101028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6425" y="1443990"/>
            <a:ext cx="7931785" cy="469773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6370" y="92075"/>
            <a:ext cx="5804535" cy="39617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815715" y="3593465"/>
            <a:ext cx="5227955" cy="326453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110" y="1262380"/>
            <a:ext cx="7891780" cy="4972050"/>
          </a:xfrm>
          <a:prstGeom prst="roundRect">
            <a:avLst/>
          </a:prstGeom>
        </p:spPr>
      </p:pic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2202;p105"/>
          <p:cNvGrpSpPr/>
          <p:nvPr/>
        </p:nvGrpSpPr>
        <p:grpSpPr>
          <a:xfrm rot="921639">
            <a:off x="448310" y="1122045"/>
            <a:ext cx="1475105" cy="1599565"/>
            <a:chOff x="5858316" y="1224583"/>
            <a:chExt cx="1671329" cy="1765051"/>
          </a:xfrm>
        </p:grpSpPr>
        <p:sp>
          <p:nvSpPr>
            <p:cNvPr id="51" name="Google Shape;2203;p105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04;p105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05;p105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06;p105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07;p105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08;p105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09;p105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10;p105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11;p105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12;p105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13;p105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14;p105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15;p105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16;p105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17;p105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18;p105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19;p105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20;p105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21;p105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22;p105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23;p105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224;p105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225;p105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26;p105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27;p105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28;p105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9;p105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0;p105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31;p105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32;p105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33;p105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34;p105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35;p105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6;p105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37;p105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38;p105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39;p105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40;p105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41;p105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42;p105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2134235" y="1718310"/>
            <a:ext cx="6217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 câu chuyện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Ước mơ của bạn Đô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nhạc cụ nào đã được nhắc đến?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896870" y="2850515"/>
            <a:ext cx="58362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A. Đàn piano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B. Kèn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C. Trống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Google Shape;756;p35"/>
          <p:cNvSpPr/>
          <p:nvPr/>
        </p:nvSpPr>
        <p:spPr>
          <a:xfrm>
            <a:off x="2810510" y="3601085"/>
            <a:ext cx="529590" cy="528955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2621915" cy="88519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58190" y="885825"/>
            <a:ext cx="7631430" cy="597281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ÀN NHẠC TRONG VƯỜN - HÁT MẪU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" y="877570"/>
            <a:ext cx="9144000" cy="59797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287270" cy="9639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 vol="54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96310" y="1524635"/>
            <a:ext cx="3074670" cy="979170"/>
          </a:xfrm>
        </p:spPr>
        <p:txBody>
          <a:bodyPr>
            <a:normAutofit/>
          </a:bodyPr>
          <a:lstStyle/>
          <a:p>
            <a:r>
              <a:rPr lang="en-US" sz="4800" b="1">
                <a:latin typeface="HP001 4 hàng" panose="020B0603050302020204" charset="0"/>
                <a:cs typeface="HP001 4 hàng" panose="020B0603050302020204" charset="0"/>
              </a:rPr>
              <a:t>Câu 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765" y="2503805"/>
            <a:ext cx="8840470" cy="195834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75</Words>
  <Application>Microsoft Office PowerPoint</Application>
  <PresentationFormat>On-screen Show (4:3)</PresentationFormat>
  <Paragraphs>17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Câu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16</cp:revision>
  <dcterms:created xsi:type="dcterms:W3CDTF">2021-09-18T14:57:00Z</dcterms:created>
  <dcterms:modified xsi:type="dcterms:W3CDTF">2023-03-21T04:50:49Z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2FC904F780224E599A3230AF2E8CBE09</vt:lpwstr>
  </property>
  <property fmtid="{D5CDD505-2E9C-101B-9397-08002B2CF9AE}" pid="3" name="KSOProductBuildVer">
    <vt:lpwstr>1033-11.2.0.10296</vt:lpwstr>
  </property>
</Properties>
</file>