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7"/>
  </p:notesMasterIdLst>
  <p:sldIdLst>
    <p:sldId id="543" r:id="rId2"/>
    <p:sldId id="563" r:id="rId3"/>
    <p:sldId id="542" r:id="rId4"/>
    <p:sldId id="496" r:id="rId5"/>
    <p:sldId id="546" r:id="rId6"/>
    <p:sldId id="564" r:id="rId7"/>
    <p:sldId id="545" r:id="rId8"/>
    <p:sldId id="547" r:id="rId9"/>
    <p:sldId id="548" r:id="rId10"/>
    <p:sldId id="549" r:id="rId11"/>
    <p:sldId id="550" r:id="rId12"/>
    <p:sldId id="551" r:id="rId13"/>
    <p:sldId id="552" r:id="rId14"/>
    <p:sldId id="553" r:id="rId15"/>
    <p:sldId id="554" r:id="rId16"/>
    <p:sldId id="544" r:id="rId17"/>
    <p:sldId id="555" r:id="rId18"/>
    <p:sldId id="556" r:id="rId19"/>
    <p:sldId id="557" r:id="rId20"/>
    <p:sldId id="558" r:id="rId21"/>
    <p:sldId id="560" r:id="rId22"/>
    <p:sldId id="561" r:id="rId23"/>
    <p:sldId id="565" r:id="rId24"/>
    <p:sldId id="574" r:id="rId25"/>
    <p:sldId id="566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8" d="100"/>
          <a:sy n="68" d="100"/>
        </p:scale>
        <p:origin x="576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microsoft.com/office/2007/relationships/hdphoto" Target="../media/hdphoto9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0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1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2.wdp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11" Type="http://schemas.openxmlformats.org/officeDocument/2006/relationships/image" Target="../media/image27.png"/><Relationship Id="rId5" Type="http://schemas.microsoft.com/office/2007/relationships/hdphoto" Target="../media/hdphoto5.wdp"/><Relationship Id="rId10" Type="http://schemas.openxmlformats.org/officeDocument/2006/relationships/oleObject" Target="../embeddings/oleObject1.bin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microsoft.com/office/2007/relationships/hdphoto" Target="../media/hdphoto6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image" Target="../media/image28.png"/><Relationship Id="rId10" Type="http://schemas.openxmlformats.org/officeDocument/2006/relationships/image" Target="../media/image14.png"/><Relationship Id="rId4" Type="http://schemas.microsoft.com/office/2007/relationships/hdphoto" Target="../media/hdphoto5.wdp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1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microsoft.com/office/2007/relationships/hdphoto" Target="../media/hdphoto5.wdp"/><Relationship Id="rId9" Type="http://schemas.microsoft.com/office/2007/relationships/hdphoto" Target="../media/hdphoto14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16.wdp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microsoft.com/office/2007/relationships/hdphoto" Target="../media/hdphoto8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B28A4D-6D1E-4974-8BC0-5F6537AB0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416" y="1846356"/>
            <a:ext cx="10513168" cy="253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514DC5-0F36-4C28-8687-BEC4265CA5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7808" y="3356992"/>
            <a:ext cx="3122880" cy="288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8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1+2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3C803A-2071-4EBE-8197-854AD6241C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9436" y="1752721"/>
            <a:ext cx="10153128" cy="417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1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1D2E8F-A447-4996-98F7-6471ABF45D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790" y="1752720"/>
            <a:ext cx="10258208" cy="398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5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4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275284-69E0-49AB-A8DE-3997BDCF6B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635" y="1916832"/>
            <a:ext cx="10424729" cy="26642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D512F5-EE78-4664-A6AE-6C98177A48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7808" y="3356992"/>
            <a:ext cx="3122880" cy="288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3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3+4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F22EE3-AC1E-4CA0-A431-73DBD2A2B1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1464" y="1628800"/>
            <a:ext cx="9649072" cy="457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2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5+6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3C5261-F092-44FA-A8A4-22AE6642DC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432" y="1763005"/>
            <a:ext cx="10225136" cy="28965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00DB3-6FDF-46BE-B854-9316A4155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7808" y="3356992"/>
            <a:ext cx="3122880" cy="288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1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2339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39416" y="83671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185760-8D2C-4F90-A28C-791B4CF05D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80" y="1707175"/>
            <a:ext cx="4883948" cy="45150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D6C026-4062-4AAA-BF10-ED642EB45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0934" y="259539"/>
            <a:ext cx="5581650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oc ca (E-8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0696" y="-1223459"/>
              <a:ext cx="3672047" cy="150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23392" y="229797"/>
            <a:ext cx="2793157" cy="13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50049" y="836712"/>
            <a:ext cx="2292756" cy="383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9BA155-A9E5-4011-8C4E-62375B0DFF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6958" y="259539"/>
            <a:ext cx="5581650" cy="5962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F7C684-3BAB-41DA-BA54-FE916882C3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189" y="3907763"/>
            <a:ext cx="3209244" cy="233149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A3996A0C-4BEB-FCFD-EE1C-9E5876999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7F06CAD-515E-8B06-E296-BE2EFA5CC5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0902851"/>
              </p:ext>
            </p:extLst>
          </p:nvPr>
        </p:nvGraphicFramePr>
        <p:xfrm>
          <a:off x="502681" y="1755273"/>
          <a:ext cx="5280248" cy="2152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Bitmap Image" r:id="rId10" imgW="6547186" imgH="2324219" progId="Paint.Picture">
                  <p:embed/>
                </p:oleObj>
              </mc:Choice>
              <mc:Fallback>
                <p:oleObj name="Bitmap Image" r:id="rId10" imgW="6547186" imgH="2324219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681" y="1755273"/>
                        <a:ext cx="5280248" cy="21524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698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oc ca (E-8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9132" y="-1227717"/>
              <a:ext cx="4075177" cy="126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CEE053-BB97-4119-ACB1-287A026055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1470" b="6422"/>
          <a:stretch/>
        </p:blipFill>
        <p:spPr>
          <a:xfrm>
            <a:off x="1248604" y="3371850"/>
            <a:ext cx="9611354" cy="2376264"/>
          </a:xfrm>
          <a:prstGeom prst="rect">
            <a:avLst/>
          </a:prstGeom>
        </p:spPr>
      </p:pic>
      <p:pic>
        <p:nvPicPr>
          <p:cNvPr id="6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B8B88E0F-C0A0-2EF5-594E-A3245F967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9192344" y="298366"/>
            <a:ext cx="1944216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1D2F650-5048-6C97-6CFB-A8ED4D1974A7}"/>
              </a:ext>
            </a:extLst>
          </p:cNvPr>
          <p:cNvSpPr/>
          <p:nvPr/>
        </p:nvSpPr>
        <p:spPr>
          <a:xfrm>
            <a:off x="9324631" y="614321"/>
            <a:ext cx="1595905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ởi động cd2 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91BBA8E-DE21-40BD-B37E-E61E330D6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79" y="1510313"/>
            <a:ext cx="5325789" cy="2350735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23392" y="229796"/>
            <a:ext cx="2813560" cy="127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39416" y="73280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3807D9-D73D-4F56-B440-C5C5138C2E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46" y="2342414"/>
            <a:ext cx="470474" cy="4438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49BDA6-DC5F-408D-80AA-BF1D201056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220" y="2360214"/>
            <a:ext cx="500331" cy="4438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0921C7-557E-47BE-BC3A-738A6F76FE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5" y="2350984"/>
            <a:ext cx="500331" cy="4438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1CD582-7542-4529-96AE-519146D8BA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180" y="3410293"/>
            <a:ext cx="500331" cy="4438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002ED3-7D0B-4E9E-8921-622CC78367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01" y="3429000"/>
            <a:ext cx="500331" cy="4438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255A770-5FD7-4341-A9AC-6A62A90C34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467" y="3417508"/>
            <a:ext cx="500331" cy="4438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273A31C-1F5C-4A2F-AC0F-2E9BD6E986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21" y="3424274"/>
            <a:ext cx="500331" cy="4438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2A60E3-713A-438E-ADC2-BFD8362D66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74" y="2333790"/>
            <a:ext cx="470474" cy="4438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74F7863-C567-4B77-B209-3835B0AA73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42" y="2333184"/>
            <a:ext cx="470474" cy="4438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2AEFD6F-F731-4B1F-B584-3416CCC2DD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744" y="3403383"/>
            <a:ext cx="470474" cy="4438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9E060F-28BA-4C0F-99ED-AB848BC1C3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36" y="3410294"/>
            <a:ext cx="470474" cy="4438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8E072A2-AE9B-470E-A87B-1374355742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528" y="3399394"/>
            <a:ext cx="470474" cy="4438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F4BB27A-8F8F-46C8-B5B7-AF5F971484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593" y="3570081"/>
            <a:ext cx="2880320" cy="26627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DB9DFC8-37EC-4D9D-8563-4A5E6D63F8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86958" y="259539"/>
            <a:ext cx="5581650" cy="59626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9E6138F-2A4A-4DCD-917A-BE0D21F560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57" y="3428999"/>
            <a:ext cx="500331" cy="44384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793CDA8-B8F9-4106-A654-59E670D672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141" y="2369444"/>
            <a:ext cx="500331" cy="4438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B4A8C57-EED0-404D-ADDB-AC7FFF73A3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546" y="3399394"/>
            <a:ext cx="500331" cy="44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oc ca (E-8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3869196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Quốc</a:t>
            </a:r>
            <a:r>
              <a:rPr lang="en-US" sz="3200" dirty="0">
                <a:latin typeface="Cambria" pitchFamily="18" charset="0"/>
              </a:rPr>
              <a:t> ca </a:t>
            </a:r>
            <a:r>
              <a:rPr lang="en-US" sz="3200" dirty="0" err="1">
                <a:latin typeface="Cambria" pitchFamily="18" charset="0"/>
              </a:rPr>
              <a:t>Việt</a:t>
            </a:r>
            <a:r>
              <a:rPr lang="en-US" sz="3200" dirty="0">
                <a:latin typeface="Cambria" pitchFamily="18" charset="0"/>
              </a:rPr>
              <a:t> Nam </a:t>
            </a:r>
            <a:r>
              <a:rPr lang="en-US" sz="3200" dirty="0" err="1">
                <a:latin typeface="Cambria" pitchFamily="18" charset="0"/>
              </a:rPr>
              <a:t>thường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được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khi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nào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822464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864861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9C84AE-89AB-421F-8A3E-FCEE9A1A9C66}"/>
              </a:ext>
            </a:extLst>
          </p:cNvPr>
          <p:cNvSpPr txBox="1"/>
          <p:nvPr/>
        </p:nvSpPr>
        <p:spPr>
          <a:xfrm>
            <a:off x="1343472" y="4936131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Tư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thế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khi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đứng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Quốc</a:t>
            </a:r>
            <a:r>
              <a:rPr lang="en-US" sz="3200" dirty="0">
                <a:latin typeface="Cambria" pitchFamily="18" charset="0"/>
              </a:rPr>
              <a:t> ca </a:t>
            </a:r>
            <a:r>
              <a:rPr lang="en-US" sz="3200" dirty="0" err="1">
                <a:latin typeface="Cambria" pitchFamily="18" charset="0"/>
              </a:rPr>
              <a:t>Việt</a:t>
            </a:r>
            <a:r>
              <a:rPr lang="en-US" sz="3200" dirty="0">
                <a:latin typeface="Cambria" pitchFamily="18" charset="0"/>
              </a:rPr>
              <a:t> Nam?</a:t>
            </a:r>
            <a:endParaRPr lang="vi-VN" sz="3200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31027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5086" y="-1070169"/>
              <a:ext cx="4063266" cy="1544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HÁT VỚI TƯ THẾ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TRANG NGHIÊM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57"/>
          <a:stretch/>
        </p:blipFill>
        <p:spPr>
          <a:xfrm>
            <a:off x="911423" y="297210"/>
            <a:ext cx="2898989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23392" y="229796"/>
            <a:ext cx="2813560" cy="154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39416" y="902353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DB9DFC8-37EC-4D9D-8563-4A5E6D63F8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6958" y="259539"/>
            <a:ext cx="5581650" cy="5962650"/>
          </a:xfrm>
          <a:prstGeom prst="rect">
            <a:avLst/>
          </a:prstGeom>
        </p:spPr>
      </p:pic>
      <p:pic>
        <p:nvPicPr>
          <p:cNvPr id="31" name="Picture 148" descr="D:\GIÁO ÁN 1 2020-2021\HÌNH SOẠN GIÁO ÁN\Nghe nhạc\Nghe nhạc Quốc ca - Copy.jpg">
            <a:extLst>
              <a:ext uri="{FF2B5EF4-FFF2-40B4-BE49-F238E27FC236}">
                <a16:creationId xmlns:a16="http://schemas.microsoft.com/office/drawing/2014/main" id="{EAC1D13C-9FB6-4F0F-BDEF-9EE662551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32"/>
          <a:stretch>
            <a:fillRect/>
          </a:stretch>
        </p:blipFill>
        <p:spPr bwMode="auto">
          <a:xfrm>
            <a:off x="443750" y="2381194"/>
            <a:ext cx="5543208" cy="3775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07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Quoc ca (E-8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37FA21-EB27-FC86-C343-CE755FF49C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0"/>
          <a:stretch/>
        </p:blipFill>
        <p:spPr>
          <a:xfrm>
            <a:off x="383724" y="229000"/>
            <a:ext cx="11184884" cy="26959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ED2D85F-651A-5389-89CD-AEA6BCF8E084}"/>
              </a:ext>
            </a:extLst>
          </p:cNvPr>
          <p:cNvGrpSpPr/>
          <p:nvPr/>
        </p:nvGrpSpPr>
        <p:grpSpPr>
          <a:xfrm>
            <a:off x="1341900" y="2213449"/>
            <a:ext cx="9351325" cy="3030416"/>
            <a:chOff x="1341900" y="2213449"/>
            <a:chExt cx="9351325" cy="3030416"/>
          </a:xfrm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35A65749-76E2-E0C5-A57E-F634FBD21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3748" y="2213449"/>
              <a:ext cx="4279477" cy="527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eaLnBrk="1" hangingPunct="1"/>
              <a:r>
                <a:rPr lang="en-US" sz="2800" b="1" dirty="0">
                  <a:solidFill>
                    <a:srgbClr val="1713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1 – CHỦ ĐỀ 2</a:t>
              </a:r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F1343BC9-884D-622B-4184-4B0D3259FA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1900" y="3503967"/>
              <a:ext cx="2808312" cy="588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 dirty="0">
                  <a:latin typeface="Cambria" pitchFamily="18" charset="0"/>
                </a:rPr>
                <a:t>HÁT: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B811FC7C-C132-1475-2D46-411927DFC1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3672" y="4409029"/>
              <a:ext cx="6842332" cy="83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800" b="1" dirty="0">
                  <a:solidFill>
                    <a:srgbClr val="FF0000"/>
                  </a:solidFill>
                  <a:latin typeface="Cambria" pitchFamily="18" charset="0"/>
                </a:rPr>
                <a:t>QUỐC CA VIỆT NAM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– CHỦ ĐỀ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38D98B-47A4-454C-9AE9-9C5D03834E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80" y="0"/>
            <a:ext cx="7172320" cy="206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5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9B9D00C-C9D4-4E87-9BEB-23E9AF0D1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88" y="3108546"/>
            <a:ext cx="1296144" cy="1512168"/>
          </a:xfrm>
          <a:prstGeom prst="rect">
            <a:avLst/>
          </a:prstGeom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6004" y="4984280"/>
            <a:ext cx="4320480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Văn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Cao</a:t>
            </a: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560" y="3930088"/>
            <a:ext cx="7602410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QUỐC CA VIỆT NAM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404664"/>
            <a:ext cx="7866148" cy="59235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767408" y="2806859"/>
            <a:ext cx="712879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Nhạc sĩ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 ngày 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15/11/1923, 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 ngày 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10/7/1995 </a:t>
            </a:r>
            <a:r>
              <a:rPr lang="en-US" sz="3200" strike="noStrike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 một 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r>
              <a:rPr lang="en-US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Ông là tác giả của ca khúc </a:t>
            </a:r>
            <a:r>
              <a:rPr lang="en-US" sz="3200" b="0" i="1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b="0" i="1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b="0" i="1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ca</a:t>
            </a:r>
            <a:r>
              <a:rPr lang="vi-VN" sz="3200" b="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0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200" b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vi-VN" sz="32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chính thức của nước </a:t>
            </a:r>
            <a:r>
              <a:rPr lang="en-US" sz="3200" b="0" i="0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strike="noStrike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b="0" i="0" strike="noStrike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7968208" y="-4524"/>
            <a:ext cx="3600400" cy="19442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AE72BC-ACAF-475C-A3B8-D9ED3A00A489}"/>
              </a:ext>
            </a:extLst>
          </p:cNvPr>
          <p:cNvSpPr txBox="1"/>
          <p:nvPr/>
        </p:nvSpPr>
        <p:spPr>
          <a:xfrm>
            <a:off x="8633556" y="791302"/>
            <a:ext cx="2345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itchFamily="18" charset="0"/>
              </a:rPr>
              <a:t>TÁC GIẢ</a:t>
            </a:r>
            <a:endParaRPr lang="vi-VN" sz="3600" b="1" dirty="0"/>
          </a:p>
        </p:txBody>
      </p:sp>
      <p:pic>
        <p:nvPicPr>
          <p:cNvPr id="1026" name="Picture 2" descr="Văn Cao – Wikipedia tiếng Việt">
            <a:extLst>
              <a:ext uri="{FF2B5EF4-FFF2-40B4-BE49-F238E27FC236}">
                <a16:creationId xmlns:a16="http://schemas.microsoft.com/office/drawing/2014/main" id="{8331FB25-90C9-0093-813E-1BB8948E7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3516" y="1968745"/>
            <a:ext cx="3287365" cy="41253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6306AD-5E2C-4FB9-8F5E-FB0726100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149" y="249218"/>
            <a:ext cx="5627443" cy="5988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EE4354-930C-4DCB-83FA-FAC0A7C427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53" y="1283883"/>
            <a:ext cx="5358187" cy="49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10689"/>
          <a:stretch/>
        </p:blipFill>
        <p:spPr>
          <a:xfrm>
            <a:off x="407368" y="200070"/>
            <a:ext cx="2880320" cy="258085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839416" y="62068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HÁT MẪU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839416" y="146039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EE4354-930C-4DCB-83FA-FAC0A7C427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2161510"/>
            <a:ext cx="4392488" cy="40606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76818D-4BA9-4295-A155-AE355ACD93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0934" y="259539"/>
            <a:ext cx="5581650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2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QUỐC 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Quoc ca (E-8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6C78A5-9172-473E-8A12-4B96ABB46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1744896"/>
            <a:ext cx="11233248" cy="4457298"/>
          </a:xfrm>
          <a:prstGeom prst="rect">
            <a:avLst/>
          </a:prstGeom>
        </p:spPr>
      </p:pic>
      <p:pic>
        <p:nvPicPr>
          <p:cNvPr id="6150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323EF974-C331-4433-9CAA-D1F560B84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4227241" y="226535"/>
            <a:ext cx="3384376" cy="125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81F1D43D-6973-48E2-AF94-03818C1F1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7241" y="655806"/>
            <a:ext cx="3312368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ĐỌC LỜI CA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C9AA5E96-8C71-4331-9A3D-5C47131E2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809" y="1981144"/>
            <a:ext cx="11161240" cy="398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Đoàn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quân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Việt</a:t>
            </a:r>
            <a:r>
              <a:rPr lang="en-US" sz="2800" dirty="0">
                <a:latin typeface="Cambria" pitchFamily="18" charset="0"/>
              </a:rPr>
              <a:t> Nam </a:t>
            </a:r>
            <a:r>
              <a:rPr lang="en-US" sz="2800" dirty="0" err="1">
                <a:latin typeface="Cambria" pitchFamily="18" charset="0"/>
              </a:rPr>
              <a:t>đi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chung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lòng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cứu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quốc</a:t>
            </a:r>
            <a:r>
              <a:rPr lang="en-US" sz="2800" dirty="0">
                <a:latin typeface="Cambria" pitchFamily="18" charset="0"/>
              </a:rPr>
              <a:t>,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bước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chân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dồn</a:t>
            </a:r>
            <a:r>
              <a:rPr lang="en-US" sz="2800" dirty="0">
                <a:latin typeface="Cambria" pitchFamily="18" charset="0"/>
              </a:rPr>
              <a:t> vang </a:t>
            </a:r>
            <a:r>
              <a:rPr lang="en-US" sz="2800" dirty="0" err="1">
                <a:latin typeface="Cambria" pitchFamily="18" charset="0"/>
              </a:rPr>
              <a:t>trên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đường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gập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ghềnh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xa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Cờ</a:t>
            </a:r>
            <a:r>
              <a:rPr lang="en-US" sz="2800" dirty="0">
                <a:latin typeface="Cambria" pitchFamily="18" charset="0"/>
              </a:rPr>
              <a:t> in </a:t>
            </a:r>
            <a:r>
              <a:rPr lang="en-US" sz="2800" dirty="0" err="1">
                <a:latin typeface="Cambria" pitchFamily="18" charset="0"/>
              </a:rPr>
              <a:t>máu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chiến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thắng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mang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hồn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nước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Súng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ngoài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xa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chen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khúc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quân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hành</a:t>
            </a:r>
            <a:r>
              <a:rPr lang="en-US" sz="2800" dirty="0">
                <a:latin typeface="Cambria" pitchFamily="18" charset="0"/>
              </a:rPr>
              <a:t> ca.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Đường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vinh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quang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xây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xác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quân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thù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Thắng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gian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lao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cùng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nhau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lập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chiến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khu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Vì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nhân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dân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chiến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đấu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không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ngừng</a:t>
            </a:r>
            <a:r>
              <a:rPr lang="en-US" sz="2800" dirty="0">
                <a:latin typeface="Cambria" pitchFamily="18" charset="0"/>
              </a:rPr>
              <a:t>. </a:t>
            </a:r>
            <a:r>
              <a:rPr lang="en-US" sz="2800" dirty="0" err="1">
                <a:latin typeface="Cambria" pitchFamily="18" charset="0"/>
              </a:rPr>
              <a:t>Tiến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mau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ra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sa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trường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Tiến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lên</a:t>
            </a:r>
            <a:r>
              <a:rPr lang="en-US" sz="2800" dirty="0">
                <a:latin typeface="Cambria" pitchFamily="18" charset="0"/>
              </a:rPr>
              <a:t>! </a:t>
            </a:r>
            <a:r>
              <a:rPr lang="en-US" sz="2800" dirty="0" err="1">
                <a:latin typeface="Cambria" pitchFamily="18" charset="0"/>
              </a:rPr>
              <a:t>Cùng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tiến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lên</a:t>
            </a:r>
            <a:r>
              <a:rPr lang="en-US" sz="2800" dirty="0">
                <a:latin typeface="Cambria" pitchFamily="18" charset="0"/>
              </a:rPr>
              <a:t>! </a:t>
            </a:r>
            <a:r>
              <a:rPr lang="en-US" sz="2800" dirty="0" err="1">
                <a:latin typeface="Cambria" pitchFamily="18" charset="0"/>
              </a:rPr>
              <a:t>Nước</a:t>
            </a:r>
            <a:r>
              <a:rPr lang="en-US" sz="2800" dirty="0">
                <a:latin typeface="Cambria" pitchFamily="18" charset="0"/>
              </a:rPr>
              <a:t> non </a:t>
            </a:r>
            <a:r>
              <a:rPr lang="en-US" sz="2800" dirty="0" err="1">
                <a:latin typeface="Cambria" pitchFamily="18" charset="0"/>
              </a:rPr>
              <a:t>Việt</a:t>
            </a:r>
            <a:r>
              <a:rPr lang="en-US" sz="2800" dirty="0">
                <a:latin typeface="Cambria" pitchFamily="18" charset="0"/>
              </a:rPr>
              <a:t> Nam ta </a:t>
            </a:r>
            <a:r>
              <a:rPr lang="en-US" sz="2800" dirty="0" err="1">
                <a:latin typeface="Cambria" pitchFamily="18" charset="0"/>
              </a:rPr>
              <a:t>vững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bền</a:t>
            </a:r>
            <a:endParaRPr lang="en-US" sz="28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206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3575720" y="-33577"/>
            <a:ext cx="4536504" cy="22985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AE72BC-ACAF-475C-A3B8-D9ED3A00A489}"/>
              </a:ext>
            </a:extLst>
          </p:cNvPr>
          <p:cNvSpPr txBox="1"/>
          <p:nvPr/>
        </p:nvSpPr>
        <p:spPr>
          <a:xfrm>
            <a:off x="3935760" y="1015328"/>
            <a:ext cx="3960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ambria" pitchFamily="18" charset="0"/>
              </a:rPr>
              <a:t>LUYỆN THANH</a:t>
            </a:r>
            <a:endParaRPr lang="vi-VN" sz="32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40AE63-1318-4E3F-8A80-483810ED46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887" b="31902"/>
          <a:stretch/>
        </p:blipFill>
        <p:spPr>
          <a:xfrm>
            <a:off x="1778212" y="4145632"/>
            <a:ext cx="8635575" cy="12778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A14B2C-711C-4E62-9E51-A4927E5C86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132856"/>
            <a:ext cx="10369152" cy="419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5355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38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8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50F80F-9533-4EB0-AA93-3F7C466EBA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400" y="1628800"/>
            <a:ext cx="10579816" cy="2986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36E6E9-2024-485D-802E-FC8E4CC1ED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8288" y="3357436"/>
            <a:ext cx="3122400" cy="288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7960</TotalTime>
  <Words>200</Words>
  <Application>Microsoft Office PowerPoint</Application>
  <PresentationFormat>Widescreen</PresentationFormat>
  <Paragraphs>43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ngoctinhthcsvr@gmail.com</dc:creator>
  <cp:lastModifiedBy>ASUS</cp:lastModifiedBy>
  <cp:revision>621</cp:revision>
  <dcterms:created xsi:type="dcterms:W3CDTF">2010-04-30T18:19:48Z</dcterms:created>
  <dcterms:modified xsi:type="dcterms:W3CDTF">2023-03-21T04:47:48Z</dcterms:modified>
</cp:coreProperties>
</file>