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543" r:id="rId2"/>
    <p:sldId id="563" r:id="rId3"/>
    <p:sldId id="586" r:id="rId4"/>
    <p:sldId id="546" r:id="rId5"/>
    <p:sldId id="587" r:id="rId6"/>
    <p:sldId id="588" r:id="rId7"/>
    <p:sldId id="575" r:id="rId8"/>
    <p:sldId id="557" r:id="rId9"/>
    <p:sldId id="576" r:id="rId10"/>
    <p:sldId id="585" r:id="rId11"/>
    <p:sldId id="578" r:id="rId12"/>
    <p:sldId id="542" r:id="rId13"/>
    <p:sldId id="581" r:id="rId14"/>
    <p:sldId id="580" r:id="rId15"/>
    <p:sldId id="548" r:id="rId16"/>
    <p:sldId id="555" r:id="rId17"/>
    <p:sldId id="544" r:id="rId18"/>
    <p:sldId id="561" r:id="rId19"/>
    <p:sldId id="577" r:id="rId20"/>
    <p:sldId id="584" r:id="rId21"/>
    <p:sldId id="582" r:id="rId22"/>
    <p:sldId id="589" r:id="rId23"/>
    <p:sldId id="583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34" autoAdjust="0"/>
    <p:restoredTop sz="94660"/>
  </p:normalViewPr>
  <p:slideViewPr>
    <p:cSldViewPr>
      <p:cViewPr varScale="1">
        <p:scale>
          <a:sx n="68" d="100"/>
          <a:sy n="68" d="100"/>
        </p:scale>
        <p:origin x="58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85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8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5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0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openxmlformats.org/officeDocument/2006/relationships/image" Target="../media/image15.jpe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4.wdp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VÀ VẬN ĐỘNG THEO Ý THÍCH NHỊP ĐIỆU DÂN CA GIA-RAI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18" y="3974045"/>
            <a:ext cx="8136904" cy="145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913434-354D-C9DE-EE93-12F1582B0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3079966"/>
            <a:ext cx="1296144" cy="1308929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D241904-6FBD-D09C-E79C-5ED753077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4" t="76556" r="40505"/>
          <a:stretch/>
        </p:blipFill>
        <p:spPr bwMode="auto">
          <a:xfrm>
            <a:off x="4385219" y="358608"/>
            <a:ext cx="201622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209168" y="-6097"/>
            <a:ext cx="3515475" cy="1898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4601383" y="799352"/>
            <a:ext cx="2772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TIẾT TẤU</a:t>
            </a:r>
            <a:endParaRPr lang="vi-VN" sz="36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2924944"/>
            <a:ext cx="11233248" cy="3254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EA9B5E-0612-C665-4A4C-A2F4C44701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40" t="22368" r="60730" b="73908"/>
          <a:stretch/>
        </p:blipFill>
        <p:spPr>
          <a:xfrm>
            <a:off x="670197" y="1848222"/>
            <a:ext cx="3922617" cy="8202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42225" y="4180272"/>
            <a:ext cx="1140094" cy="14624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42225" y="3313094"/>
            <a:ext cx="10020713" cy="884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CA2C72-8D4E-1D12-D288-835DD959A2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50812" y="4214028"/>
            <a:ext cx="1140094" cy="14624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9C8BA4-BDF5-7623-BCD4-1A77F22FF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24392" y="4221088"/>
            <a:ext cx="1140094" cy="14624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5903FD-5E69-43FB-0DBD-EABD497FEB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26476" y="5039943"/>
            <a:ext cx="528417" cy="5437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D7127A1-D1CF-1E85-E8AC-F8EB978590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83227" y="4986882"/>
            <a:ext cx="528417" cy="5437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D01B66-697F-E1E4-F5DE-F52298A299E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51141" y="5003984"/>
            <a:ext cx="528417" cy="5437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BA1F93-D1DE-606F-72F9-3D343CFAD5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79626" y="5003984"/>
            <a:ext cx="528417" cy="5437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49D782B-15B7-A701-F589-5C5FCD26DD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57959" y="4347134"/>
            <a:ext cx="611005" cy="4478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83174D5-2C51-65EE-4F19-E2C304790F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36732" y="4347134"/>
            <a:ext cx="611005" cy="44784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FB5911F-AEE5-B9F7-1429-FCAF41C074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209846" y="4325922"/>
            <a:ext cx="611005" cy="4478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8554FE4-AE19-74F4-DE99-F62B5150F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13387" y="4325922"/>
            <a:ext cx="611005" cy="44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40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HEO HÌNH 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21B71F-60A0-A5A5-6F8D-1AE4BE029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1073213"/>
            <a:ext cx="11233248" cy="5106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B3BD52-D2F4-3BCB-7CAF-F24B49C56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108295" y="2467407"/>
            <a:ext cx="1008112" cy="113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94526-8578-833B-9CF0-FA4A4A53B6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19" t="70158" r="4423" b="24871"/>
          <a:stretch/>
        </p:blipFill>
        <p:spPr>
          <a:xfrm>
            <a:off x="1108295" y="1517558"/>
            <a:ext cx="10020713" cy="778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B1B745-7F05-6A5C-1A7D-F24D74C210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34476" y="2467407"/>
            <a:ext cx="1008112" cy="113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DF871-2A8D-4529-188E-AC508A9678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571141" y="2438344"/>
            <a:ext cx="1008112" cy="1138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AF9179-9B1F-D92E-6770-9DACC8FE03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493266" y="2438343"/>
            <a:ext cx="1008112" cy="113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F79F71-9AA7-0476-E61C-708D9BFEA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129185" y="4609600"/>
            <a:ext cx="1140094" cy="12874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54A28C-023E-1531-65E7-C5AA57E717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81569" r="3752" b="13460"/>
          <a:stretch/>
        </p:blipFill>
        <p:spPr>
          <a:xfrm>
            <a:off x="1129185" y="3673247"/>
            <a:ext cx="10020713" cy="778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1F7895-1452-E971-E565-B5FC8CED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4637772" y="4643356"/>
            <a:ext cx="1140094" cy="12874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5F571-E631-FCFF-6913-B64B54AF26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611352" y="4650416"/>
            <a:ext cx="1140094" cy="12874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CCF471-6A51-3DE7-4014-D9A221FB7F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6613436" y="5359331"/>
            <a:ext cx="528417" cy="478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9B14E-EA37-79E4-5E42-2C21C6C44F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7470187" y="5306270"/>
            <a:ext cx="528417" cy="478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5670CA-1085-6DF5-0858-8A239BEE6C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238101" y="5323372"/>
            <a:ext cx="528417" cy="478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3874D2-7533-5673-097B-BF4EF4528F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37" t="61533" r="78570" b="34629"/>
          <a:stretch/>
        </p:blipFill>
        <p:spPr>
          <a:xfrm>
            <a:off x="8966586" y="5323372"/>
            <a:ext cx="528417" cy="478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F50FFC4-CCA3-2C88-B2F9-BA2CEB7B73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6544919" y="4655046"/>
            <a:ext cx="611005" cy="3942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F6FE58-72FA-B84D-AB2A-49B4D3D6E5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7423692" y="4655046"/>
            <a:ext cx="611005" cy="39424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2BBE1EB-6CE9-40F0-F4A5-A44260D57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8196806" y="4633834"/>
            <a:ext cx="611005" cy="394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8A2F86-60AD-AEFF-36EA-26E63A0F8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58541" r="78388" b="38573"/>
          <a:stretch/>
        </p:blipFill>
        <p:spPr>
          <a:xfrm>
            <a:off x="9000347" y="4633834"/>
            <a:ext cx="611005" cy="394249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F204DB61-1D49-C390-564C-FC487DE3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652" y="313293"/>
            <a:ext cx="7923065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E61B4831-9A27-D405-7FD4-F1C37612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23000" y="223430"/>
            <a:ext cx="2813560" cy="83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D63E66-D195-7479-B862-6A511A537FAA}"/>
              </a:ext>
            </a:extLst>
          </p:cNvPr>
          <p:cNvSpPr/>
          <p:nvPr/>
        </p:nvSpPr>
        <p:spPr>
          <a:xfrm>
            <a:off x="8539024" y="575368"/>
            <a:ext cx="2309504" cy="28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89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ẾT HỢP NHẠC C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6F7E75-119E-4A07-A6D6-6FA3359DCB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38" y="4797151"/>
            <a:ext cx="11388694" cy="143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00BC44-06BE-5C58-5B49-EB8C4C561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7077"/>
          <a:stretch/>
        </p:blipFill>
        <p:spPr>
          <a:xfrm>
            <a:off x="1060478" y="1125672"/>
            <a:ext cx="10018554" cy="374348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8AB4D0A4-AB9E-370A-4395-1E83933AE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86" y="288286"/>
            <a:ext cx="1128573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Khúc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trên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nương</a:t>
            </a:r>
            <a:r>
              <a:rPr lang="en-US" sz="32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58396" y="-1146072"/>
              <a:ext cx="4036649" cy="1267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GÕ NHẠC CỤ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KẾT HỢP NHẠC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3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08016" y="847826"/>
            <a:ext cx="2121293" cy="418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1BEC7-7992-2D8C-C1D3-708AC28541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70392" r="4917" b="19260"/>
          <a:stretch/>
        </p:blipFill>
        <p:spPr>
          <a:xfrm>
            <a:off x="3151035" y="651965"/>
            <a:ext cx="8480957" cy="1624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6497C-DA34-ECC1-04C5-9BBABC279A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84" t="80866" r="4917" b="7077"/>
          <a:stretch/>
        </p:blipFill>
        <p:spPr>
          <a:xfrm>
            <a:off x="3119162" y="3284461"/>
            <a:ext cx="8480957" cy="1893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56690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824192" y="5124576"/>
            <a:ext cx="816598" cy="1047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B72E4C-F85D-B486-95B0-F584F89B66C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508463" y="5124576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182666" y="5124575"/>
            <a:ext cx="816598" cy="10474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CEC082-F46C-E2F6-BA22-719276AE45A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9899531" y="5134890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583802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25686" y="227801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225446" y="2264119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24192" y="2255224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463978" y="2243859"/>
            <a:ext cx="816598" cy="10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8" y="-1278143"/>
              <a:ext cx="4352484" cy="1872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THEO HÌNH THỨC</a:t>
              </a:r>
            </a:p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ĐỐI ĐÁP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3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614"/>
          <a:stretch/>
        </p:blipFill>
        <p:spPr>
          <a:xfrm>
            <a:off x="4270038" y="223429"/>
            <a:ext cx="7154554" cy="567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3136795"/>
            <a:ext cx="467885" cy="75912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5FF3E22-2EDF-4FA0-B0F7-4FDD46CD06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07768" y="1916832"/>
            <a:ext cx="262270" cy="7591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1343B7B-B435-4616-9C57-489B02EA40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362"/>
          <a:stretch/>
        </p:blipFill>
        <p:spPr>
          <a:xfrm>
            <a:off x="4007768" y="5471544"/>
            <a:ext cx="467885" cy="75912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44FA2DD-2A57-4CC2-AADB-71AE32F5F0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4328"/>
          <a:stretch/>
        </p:blipFill>
        <p:spPr>
          <a:xfrm flipH="1">
            <a:off x="4014176" y="4304169"/>
            <a:ext cx="262270" cy="7591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CB4B052-DA3B-44A9-BC3C-93BA22C946D7}"/>
              </a:ext>
            </a:extLst>
          </p:cNvPr>
          <p:cNvGrpSpPr/>
          <p:nvPr/>
        </p:nvGrpSpPr>
        <p:grpSpPr>
          <a:xfrm>
            <a:off x="898254" y="1916832"/>
            <a:ext cx="2866048" cy="4319406"/>
            <a:chOff x="749311" y="2149780"/>
            <a:chExt cx="2866048" cy="391366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3739542-2E49-4CFF-9B1D-33E3F6CC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18" b="12379"/>
            <a:stretch/>
          </p:blipFill>
          <p:spPr>
            <a:xfrm>
              <a:off x="749311" y="2149780"/>
              <a:ext cx="2866048" cy="3913668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D53A99A-41E3-4BD6-9D94-19B8FE65F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015" r="52318" b="37027"/>
            <a:stretch/>
          </p:blipFill>
          <p:spPr>
            <a:xfrm>
              <a:off x="855755" y="4945012"/>
              <a:ext cx="2598681" cy="936104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2A528B3-6E42-4124-BFBC-88E512FE66A9}"/>
              </a:ext>
            </a:extLst>
          </p:cNvPr>
          <p:cNvSpPr txBox="1"/>
          <p:nvPr/>
        </p:nvSpPr>
        <p:spPr>
          <a:xfrm rot="21336546">
            <a:off x="2517263" y="2274347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867A88E-0281-467C-8283-46C312376358}"/>
              </a:ext>
            </a:extLst>
          </p:cNvPr>
          <p:cNvSpPr txBox="1"/>
          <p:nvPr/>
        </p:nvSpPr>
        <p:spPr>
          <a:xfrm>
            <a:off x="2466889" y="3192406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023DAA-8A5C-451D-9C71-397F8F2D39FC}"/>
              </a:ext>
            </a:extLst>
          </p:cNvPr>
          <p:cNvSpPr txBox="1"/>
          <p:nvPr/>
        </p:nvSpPr>
        <p:spPr>
          <a:xfrm rot="381797">
            <a:off x="2466888" y="4335584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ĐỐI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331CC14-291E-4967-950B-ADC2C58C0081}"/>
              </a:ext>
            </a:extLst>
          </p:cNvPr>
          <p:cNvSpPr txBox="1"/>
          <p:nvPr/>
        </p:nvSpPr>
        <p:spPr>
          <a:xfrm rot="366855">
            <a:off x="2397438" y="5355552"/>
            <a:ext cx="11522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800" b="1" dirty="0">
                <a:latin typeface="Cambria" pitchFamily="18" charset="0"/>
                <a:cs typeface="Times New Roman" pitchFamily="18" charset="0"/>
              </a:rPr>
              <a:t>ĐÁP</a:t>
            </a:r>
          </a:p>
        </p:txBody>
      </p:sp>
    </p:spTree>
    <p:extLst>
      <p:ext uri="{BB962C8B-B14F-4D97-AF65-F5344CB8AC3E}">
        <p14:creationId xmlns:p14="http://schemas.microsoft.com/office/powerpoint/2010/main" val="18801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B3772B-1D78-98AA-51F9-3787647B7C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BA69BE-CA2F-6384-C3AF-0A6F3CE97975}"/>
              </a:ext>
            </a:extLst>
          </p:cNvPr>
          <p:cNvSpPr txBox="1"/>
          <p:nvPr/>
        </p:nvSpPr>
        <p:spPr>
          <a:xfrm>
            <a:off x="839416" y="3068960"/>
            <a:ext cx="10153128" cy="2888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xì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b="1" i="1" dirty="0">
                <a:solidFill>
                  <a:srgbClr val="1713C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vi-VN" sz="2400" b="1" dirty="0">
              <a:solidFill>
                <a:srgbClr val="1713CB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897E64E9-68D6-C75B-9CCC-48F96957C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816080" y="302617"/>
            <a:ext cx="2016224" cy="105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3E5E1-3BB4-399F-A591-EB097E142380}"/>
              </a:ext>
            </a:extLst>
          </p:cNvPr>
          <p:cNvSpPr/>
          <p:nvPr/>
        </p:nvSpPr>
        <p:spPr>
          <a:xfrm>
            <a:off x="6996685" y="739719"/>
            <a:ext cx="1655013" cy="323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0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476" y="-1070169"/>
              <a:ext cx="4352484" cy="12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algn="ctr" eaLnBrk="1" hangingPunct="1"/>
              <a:r>
                <a:rPr lang="en-US" sz="3600" b="1" dirty="0">
                  <a:latin typeface="Cambria" pitchFamily="18" charset="0"/>
                  <a:cs typeface="Times New Roman" pitchFamily="18" charset="0"/>
                </a:rPr>
                <a:t>HÁT - GÕ ĐỆM THEO MẪU TIẾT TẤU MỚI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507"/>
          <a:stretch/>
        </p:blipFill>
        <p:spPr>
          <a:xfrm>
            <a:off x="911423" y="297210"/>
            <a:ext cx="496855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4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90115" y="237788"/>
            <a:ext cx="2402816" cy="175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671981" y="1052736"/>
            <a:ext cx="1967635" cy="491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66394" y="2636912"/>
            <a:ext cx="2526537" cy="2895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E36265-9C89-59A8-2129-A4E1906707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3152306" y="5150589"/>
            <a:ext cx="816598" cy="10474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146B72-DBFA-6863-CAC3-312E9DEDDC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6215994" y="5134890"/>
            <a:ext cx="816598" cy="1047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26158E-677A-3DEA-A7C0-A5D153936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7710510" y="5124574"/>
            <a:ext cx="816598" cy="10474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22A872-C437-8B8C-DEC0-DB0763D2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8975604" y="5136216"/>
            <a:ext cx="816598" cy="1047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DB73BF-E779-CCDB-48F4-C59EBE3FD2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58304" r="77007" b="34427"/>
          <a:stretch/>
        </p:blipFill>
        <p:spPr>
          <a:xfrm>
            <a:off x="10470120" y="5124574"/>
            <a:ext cx="816598" cy="10474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93EEB9-DBAE-CBD4-02C5-1B8CE474D7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3195650" y="2184359"/>
            <a:ext cx="816598" cy="10474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160307-3F9F-AA99-FF5B-84356A8F3D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6170003" y="2144144"/>
            <a:ext cx="816598" cy="10474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7D3932-5A7D-F7EB-3AA8-B6E13D953E4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7806597" y="2173960"/>
            <a:ext cx="816598" cy="10474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D3C1D0-135F-390B-3262-8939DF88BB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10307830" y="2170542"/>
            <a:ext cx="816598" cy="1047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A49E81-855A-6ED1-5927-6C86CE5072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030" y="506002"/>
            <a:ext cx="8617303" cy="17145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C0DBA7-D6C9-2D59-AC1C-E7A8AC467D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4552051" y="2129049"/>
            <a:ext cx="816598" cy="10474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AA5DE6-30DE-E8BD-455A-4E348A700F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89" t="44946" r="78065" b="47785"/>
          <a:stretch/>
        </p:blipFill>
        <p:spPr>
          <a:xfrm>
            <a:off x="9034892" y="2174617"/>
            <a:ext cx="816598" cy="1047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2A414D-657B-45A4-BA6F-E35ACD4BFB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34030" y="3211273"/>
            <a:ext cx="844867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1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88DF79-3143-72B1-08EE-26534959F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28262"/>
            <a:ext cx="11963896" cy="269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996952"/>
            <a:ext cx="11233248" cy="3205242"/>
          </a:xfrm>
          <a:prstGeom prst="rect">
            <a:avLst/>
          </a:prstGeom>
        </p:spPr>
      </p:pic>
      <p:sp>
        <p:nvSpPr>
          <p:cNvPr id="15" name="Text Box 10">
            <a:extLst>
              <a:ext uri="{FF2B5EF4-FFF2-40B4-BE49-F238E27FC236}">
                <a16:creationId xmlns:a16="http://schemas.microsoft.com/office/drawing/2014/main" id="{E831147B-70E6-B05F-6140-85AA26709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027909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08A1F89-1728-591D-1266-371CD4C0C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2203403"/>
            <a:ext cx="427947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17892D81-2935-BD71-D6DC-EF04E9E2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404" y="3347696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ÔN TẬP BÀI HÁT:</a:t>
            </a: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9AF67E83-ECF0-6BFA-DA61-C77E0DE2E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5288770"/>
            <a:ext cx="1072919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latin typeface="Cambria" pitchFamily="18" charset="0"/>
              </a:rPr>
              <a:t>THỂ HIỆN CÁC HÌNH TIẾT TẤU BẰNG NHẠC CỤ GÕ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BDD7EFDF-42E8-8AA1-EF04-012730FAE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10" y="4547002"/>
            <a:ext cx="10729192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 dirty="0">
                <a:latin typeface="Cambria" pitchFamily="18" charset="0"/>
              </a:rPr>
              <a:t>NHẠC CỤ:</a:t>
            </a:r>
          </a:p>
        </p:txBody>
      </p: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– CHỦ ĐỀ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E35AD6-4691-4930-B8F7-FC8FAF96D9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79" y="-1"/>
            <a:ext cx="7388723" cy="21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170" y="4794106"/>
            <a:ext cx="5218476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Hoàng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Lân</a:t>
            </a:r>
            <a:endParaRPr lang="en-US" sz="3000" b="1" i="1" dirty="0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Dựa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theo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dân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 Gia-rai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556" y="4100743"/>
            <a:ext cx="8136904" cy="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b="1" dirty="0">
                <a:solidFill>
                  <a:srgbClr val="FF0000"/>
                </a:solidFill>
                <a:latin typeface="Cambria" pitchFamily="18" charset="0"/>
              </a:rPr>
              <a:t>KHÚC NHẠC TRÊN NƯƠNG XA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" t="75179" r="30528" b="2372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A9C55B59-C8EC-B19F-C5E3-50298849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3573016"/>
            <a:ext cx="813690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Cambria" pitchFamily="18" charset="0"/>
              </a:rPr>
              <a:t>ÔN TẬP BÀI HÁT: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6918" r="13713" b="10689"/>
          <a:stretch/>
        </p:blipFill>
        <p:spPr>
          <a:xfrm>
            <a:off x="623392" y="211500"/>
            <a:ext cx="2880320" cy="24254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1032058" y="74031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07A395-7C3E-4E36-BEC2-089028FCB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EDA8D49-B153-4FD2-8876-58599ACC3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07368" y="2795787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ÀN-NHẠC-TRONG-VƯỜN-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7D4F4-FA3B-4670-A6DA-CAA8E2A3A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5891" y="260648"/>
            <a:ext cx="8116733" cy="5945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6" y="-1223459"/>
              <a:ext cx="3672047" cy="150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7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23429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79376" y="2809240"/>
            <a:ext cx="2996214" cy="34104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EC2161-3725-BDA8-D76D-10195FBF9347}"/>
              </a:ext>
            </a:extLst>
          </p:cNvPr>
          <p:cNvGrpSpPr/>
          <p:nvPr/>
        </p:nvGrpSpPr>
        <p:grpSpPr>
          <a:xfrm>
            <a:off x="4126022" y="223429"/>
            <a:ext cx="7154554" cy="5964062"/>
            <a:chOff x="4126022" y="223429"/>
            <a:chExt cx="7154554" cy="59640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93A21F-AF1E-49DE-8EC2-981E50910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8614"/>
            <a:stretch/>
          </p:blipFill>
          <p:spPr>
            <a:xfrm>
              <a:off x="4126022" y="223429"/>
              <a:ext cx="7154554" cy="56718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225077-8958-4DA3-B9BC-4ED436B802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871864" y="2404986"/>
              <a:ext cx="306929" cy="2880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C92DE5-1A14-4A3C-A1AC-90750BD1B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20136" y="2385716"/>
              <a:ext cx="306929" cy="288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D36626-BD5C-4AC6-891B-E30B0EBCD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395084" y="2380684"/>
              <a:ext cx="306929" cy="288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48F2B7E-2C40-4C3E-BD11-BF1C0062C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7195" y="2377317"/>
              <a:ext cx="306929" cy="28803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2401126-AFD4-4847-A6E8-FD65D5191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39041" y="3573016"/>
              <a:ext cx="306929" cy="28803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580E46-A893-4400-8BA2-4F2E94342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305469" y="3576789"/>
              <a:ext cx="306929" cy="28803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CF0A4DC-9A3D-43CB-B24D-110E384A8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904312" y="3573016"/>
              <a:ext cx="306929" cy="2880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DB948A-B37A-42E9-BC5A-38A32F58A2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462302" y="3573016"/>
              <a:ext cx="306929" cy="288032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C405187-30E7-4BE8-A993-EC3E3C4A0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18785" y="4734163"/>
              <a:ext cx="306929" cy="2880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A32797B-B9AD-42A7-837A-B98545157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6396091" y="4734163"/>
              <a:ext cx="306929" cy="28803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DAB4A26-805A-498B-90C5-C957BF553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458933" y="4734163"/>
              <a:ext cx="306929" cy="2880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27B607F-1B3D-41CA-97D7-745F5A480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504794" y="4718278"/>
              <a:ext cx="306929" cy="28803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48215-D17A-4FF4-8B9B-408BA0A0F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4564935" y="5890367"/>
              <a:ext cx="306929" cy="2880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E9FA9E6-1C46-4016-AD2D-54737847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7166671" y="5899124"/>
              <a:ext cx="306929" cy="2880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E6BBFBB-80C0-4DFF-972B-E37CB43B0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8548548" y="5890367"/>
              <a:ext cx="306929" cy="2880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BBEB9E-E706-4306-A6A2-E85512CEC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620" t="10870" r="8703" b="8171"/>
            <a:stretch/>
          </p:blipFill>
          <p:spPr>
            <a:xfrm>
              <a:off x="10609462" y="5899459"/>
              <a:ext cx="306929" cy="288032"/>
            </a:xfrm>
            <a:prstGeom prst="rect">
              <a:avLst/>
            </a:prstGeom>
          </p:spPr>
        </p:pic>
      </p:grpSp>
      <p:pic>
        <p:nvPicPr>
          <p:cNvPr id="29" name="Picture 31">
            <a:extLst>
              <a:ext uri="{FF2B5EF4-FFF2-40B4-BE49-F238E27FC236}">
                <a16:creationId xmlns:a16="http://schemas.microsoft.com/office/drawing/2014/main" id="{1291404B-F814-3C9B-D7F4-8A258430E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7765862" y="236695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1">
            <a:extLst>
              <a:ext uri="{FF2B5EF4-FFF2-40B4-BE49-F238E27FC236}">
                <a16:creationId xmlns:a16="http://schemas.microsoft.com/office/drawing/2014/main" id="{4AD9B6E3-57B6-B837-863C-0DF9B8545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352445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1">
            <a:extLst>
              <a:ext uri="{FF2B5EF4-FFF2-40B4-BE49-F238E27FC236}">
                <a16:creationId xmlns:a16="http://schemas.microsoft.com/office/drawing/2014/main" id="{E3B92336-8901-437A-CCAD-F68227FF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821179" y="23558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E02FE8-F906-B3C3-E71F-95F3FC89C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5658975" y="3543151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6FF8E1F-3444-24C1-AA3C-6F3E879DB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292485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8A8B3A0-D0B8-E0E8-62A6-5CF01C07C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651013" y="3568837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1487A1-3CD4-AE8E-223A-6513702D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6914937" y="470429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2CDC5AF-78C0-F202-DE86-94E04B2B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923082" y="471827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BD4538F-9E81-C6DA-666E-8E5D8AA1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8015685" y="5880508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CD234-2A5C-61CC-F8D3-9A333246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9591117" y="5872080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3E0AF45-447F-8544-6B87-89259A73F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t="41608" r="81921" b="55161"/>
          <a:stretch>
            <a:fillRect/>
          </a:stretch>
        </p:blipFill>
        <p:spPr bwMode="auto">
          <a:xfrm>
            <a:off x="10939278" y="5855014"/>
            <a:ext cx="354580" cy="34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95400" y="233368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11424" y="830345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B89050-CE69-4D2A-AA45-051263B14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79376" y="2330428"/>
            <a:ext cx="3544316" cy="3889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3A21F-AF1E-49DE-8EC2-981E509104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614"/>
          <a:stretch/>
        </p:blipFill>
        <p:spPr>
          <a:xfrm>
            <a:off x="4270038" y="233368"/>
            <a:ext cx="7154554" cy="56718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D10C97-7E3D-49EC-9E89-7DAB8AE6CE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2363056"/>
            <a:ext cx="430765" cy="382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1984A8C-53FD-4DEA-8D9E-E383A24DAF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76" y="2376146"/>
            <a:ext cx="430765" cy="3821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DA41A24-4228-4065-8A61-F71C879D32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2363055"/>
            <a:ext cx="430765" cy="3821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0048C28-90D8-479D-BEF2-558284757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573016"/>
            <a:ext cx="430765" cy="3821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76A55DE-377B-43C6-9A14-A657ADD8E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1" y="3573015"/>
            <a:ext cx="430765" cy="3821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BBF07BD-0B31-4F0D-9D1A-CBDCAD5034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2" y="3573014"/>
            <a:ext cx="430765" cy="3821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61DA0B-0620-4BF9-B096-BAD2BB254F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34" y="4700322"/>
            <a:ext cx="430765" cy="3821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A301C3-8D22-4399-8A55-D84B9C169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48" y="4700321"/>
            <a:ext cx="430765" cy="3821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51FEBF5-66E9-4DB7-AD52-25C8346E00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77" y="4678465"/>
            <a:ext cx="430765" cy="3821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54C16E6-3F31-4E6F-81B7-65AB53CD6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93" y="5827628"/>
            <a:ext cx="430765" cy="3821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B9E29F-8ACF-4A51-9055-84C961DA5A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250" y="5827628"/>
            <a:ext cx="430765" cy="3821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9E1DBFC-670D-406F-A14F-14DFB03EE2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63" y="5853019"/>
            <a:ext cx="430765" cy="3821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501CDA4-5CF7-464F-9DAD-E964F7422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385" y="5827627"/>
            <a:ext cx="405059" cy="3821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744D62B-6B04-4C81-B1A2-5F085DBD1E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5852575"/>
            <a:ext cx="405059" cy="3821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2300C6-0D86-44B0-9C9C-616A670591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92" y="5837561"/>
            <a:ext cx="405059" cy="38213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F8119EE-9B8C-4A58-AC92-4BA3662E7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85" y="4644597"/>
            <a:ext cx="405059" cy="38213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FD06669-DC1F-4750-9626-A1605CC74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91" y="4689748"/>
            <a:ext cx="405059" cy="38213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62349B-EF05-4EBC-978F-1706BCDC6A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77" y="4689748"/>
            <a:ext cx="405059" cy="38213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7BD090-FD75-40C0-8AFC-08669CC2FA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123" y="3535991"/>
            <a:ext cx="405059" cy="3821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356A514-C440-422A-A9CF-0E08F10786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71" y="3535990"/>
            <a:ext cx="405059" cy="38213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34A47F9-8FC3-4DE4-9481-944327A6A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01" y="3535990"/>
            <a:ext cx="405059" cy="3821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75ABC48-3907-4563-824F-9EEEEC7292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022" y="2350662"/>
            <a:ext cx="405059" cy="3821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E6E5C1-6C11-4909-8CCA-C6C34614CB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66" y="2348409"/>
            <a:ext cx="405059" cy="38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B76CBE0-C795-42B9-B4C1-468212C56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222" y="2330428"/>
            <a:ext cx="405059" cy="3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KHÚC NHẠC TRÊN NƯƠNG X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8374</TotalTime>
  <Words>226</Words>
  <Application>Microsoft Office PowerPoint</Application>
  <PresentationFormat>Widescreen</PresentationFormat>
  <Paragraphs>46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ngoctinhthcsvr@gmail.com</dc:creator>
  <cp:lastModifiedBy>ASUS</cp:lastModifiedBy>
  <cp:revision>640</cp:revision>
  <dcterms:created xsi:type="dcterms:W3CDTF">2010-04-30T18:19:48Z</dcterms:created>
  <dcterms:modified xsi:type="dcterms:W3CDTF">2023-03-21T04:36:46Z</dcterms:modified>
</cp:coreProperties>
</file>