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4"/>
  </p:notesMasterIdLst>
  <p:sldIdLst>
    <p:sldId id="543" r:id="rId2"/>
    <p:sldId id="563" r:id="rId3"/>
    <p:sldId id="576" r:id="rId4"/>
    <p:sldId id="546" r:id="rId5"/>
    <p:sldId id="544" r:id="rId6"/>
    <p:sldId id="577" r:id="rId7"/>
    <p:sldId id="578" r:id="rId8"/>
    <p:sldId id="555" r:id="rId9"/>
    <p:sldId id="565" r:id="rId10"/>
    <p:sldId id="557" r:id="rId11"/>
    <p:sldId id="566" r:id="rId12"/>
    <p:sldId id="561" r:id="rId13"/>
    <p:sldId id="567" r:id="rId14"/>
    <p:sldId id="579" r:id="rId15"/>
    <p:sldId id="580" r:id="rId16"/>
    <p:sldId id="581" r:id="rId17"/>
    <p:sldId id="582" r:id="rId18"/>
    <p:sldId id="583" r:id="rId19"/>
    <p:sldId id="584" r:id="rId20"/>
    <p:sldId id="585" r:id="rId21"/>
    <p:sldId id="575" r:id="rId22"/>
    <p:sldId id="568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8" d="100"/>
          <a:sy n="68" d="100"/>
        </p:scale>
        <p:origin x="576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12" Type="http://schemas.microsoft.com/office/2007/relationships/hdphoto" Target="../media/hdphoto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microsoft.com/office/2007/relationships/hdphoto" Target="../media/hdphoto4.wdp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12" Type="http://schemas.microsoft.com/office/2007/relationships/hdphoto" Target="../media/hdphoto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image" Target="../media/image22.png"/><Relationship Id="rId4" Type="http://schemas.microsoft.com/office/2007/relationships/hdphoto" Target="../media/hdphoto4.wdp"/><Relationship Id="rId9" Type="http://schemas.openxmlformats.org/officeDocument/2006/relationships/image" Target="../media/image21.png"/><Relationship Id="rId1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microsoft.com/office/2007/relationships/hdphoto" Target="../media/hdphoto9.wdp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png"/><Relationship Id="rId5" Type="http://schemas.microsoft.com/office/2007/relationships/hdphoto" Target="../media/hdphoto4.wdp"/><Relationship Id="rId10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5.png"/><Relationship Id="rId5" Type="http://schemas.microsoft.com/office/2007/relationships/hdphoto" Target="../media/hdphoto4.wdp"/><Relationship Id="rId10" Type="http://schemas.openxmlformats.org/officeDocument/2006/relationships/oleObject" Target="../embeddings/oleObject3.bin"/><Relationship Id="rId4" Type="http://schemas.openxmlformats.org/officeDocument/2006/relationships/image" Target="../media/image8.png"/><Relationship Id="rId9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27.png"/><Relationship Id="rId5" Type="http://schemas.microsoft.com/office/2007/relationships/hdphoto" Target="../media/hdphoto4.wdp"/><Relationship Id="rId10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28.png"/><Relationship Id="rId5" Type="http://schemas.microsoft.com/office/2007/relationships/hdphoto" Target="../media/hdphoto4.wdp"/><Relationship Id="rId10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11.wdp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4.wdp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microsoft.com/office/2007/relationships/hdphoto" Target="../media/hdphoto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microsoft.com/office/2007/relationships/hdphoto" Target="../media/hdphoto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12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microsoft.com/office/2007/relationships/hdphoto" Target="../media/hdphoto5.wdp"/><Relationship Id="rId4" Type="http://schemas.microsoft.com/office/2007/relationships/hdphoto" Target="../media/hdphoto4.wdp"/><Relationship Id="rId9" Type="http://schemas.openxmlformats.org/officeDocument/2006/relationships/image" Target="../media/image10.png"/><Relationship Id="rId1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0456" y="-1412360"/>
              <a:ext cx="3972528" cy="1680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ĐỌC NHẠC KẾT HỢP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VẬN ĐỘNG CƠ THỂ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THEO NHỊP ĐIỆU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038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CBEEF61-34AF-5350-2EDC-74FDEB4BF57B}"/>
              </a:ext>
            </a:extLst>
          </p:cNvPr>
          <p:cNvGrpSpPr/>
          <p:nvPr/>
        </p:nvGrpSpPr>
        <p:grpSpPr>
          <a:xfrm>
            <a:off x="436850" y="1556792"/>
            <a:ext cx="11347782" cy="4491289"/>
            <a:chOff x="436850" y="1556792"/>
            <a:chExt cx="11347782" cy="449128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A1DEFE6-A6ED-6513-3B1C-46E2E64552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7" t="52100" r="5790" b="29000"/>
            <a:stretch/>
          </p:blipFill>
          <p:spPr>
            <a:xfrm>
              <a:off x="436850" y="1556792"/>
              <a:ext cx="11347782" cy="389556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2802C5F-9A78-C8A1-942E-1D60EB658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5396" y="3573016"/>
              <a:ext cx="684900" cy="67926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E704432-F92A-C336-394F-571A98E86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2433" y="5350972"/>
              <a:ext cx="720018" cy="67926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F0A6EAC-A7EE-BDE1-D1AB-0423C573E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0401" y="3681161"/>
              <a:ext cx="684900" cy="63872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C7A2125-FE84-8179-F8B1-A51A30500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4234" y="3657064"/>
              <a:ext cx="684900" cy="638728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03D9246-A8AC-F5BB-4C21-C1A078AA9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9558" y="5409353"/>
              <a:ext cx="720018" cy="638728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4C9D0A6-B0F2-9032-16C3-3CF8F6AC1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7584" y="5371239"/>
              <a:ext cx="720018" cy="63872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3C33C8E-BD32-E644-05FA-4B63DAD02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7244" y="3591822"/>
              <a:ext cx="684900" cy="67926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9EF7B62-CF4B-AB54-BF9A-89921713B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7848" y="3636496"/>
              <a:ext cx="684900" cy="63872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14E002D-3BB8-E6F1-9133-E894DCB47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1397" y="3573016"/>
              <a:ext cx="684900" cy="679262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6404B21-5BB5-FB97-EECC-99992B1E8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4176" y="5344069"/>
              <a:ext cx="720018" cy="679261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943E255-C68E-A6E5-EF23-CD2E68FC0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3872" y="5409353"/>
              <a:ext cx="720018" cy="638728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09F03EC-6301-C9F1-8EBE-1949F2578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9880" y="5321209"/>
              <a:ext cx="720018" cy="679261"/>
            </a:xfrm>
            <a:prstGeom prst="rect">
              <a:avLst/>
            </a:prstGeom>
          </p:spPr>
        </p:pic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AAADC674-1541-4C0B-35B0-BB044E7DA88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V="1">
            <a:off x="4259287" y="232278"/>
            <a:ext cx="4411920" cy="15800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795189-3A72-7B68-4399-6DCB8802430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25" y="225493"/>
            <a:ext cx="2809875" cy="14763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936911" y="832301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40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 SỐ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7599" y="-993471"/>
              <a:ext cx="4018239" cy="128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ĐỌC </a:t>
              </a:r>
              <a:r>
                <a:rPr lang="en-US" sz="3600" b="1" i="1" dirty="0">
                  <a:latin typeface="Cambria" pitchFamily="18" charset="0"/>
                  <a:cs typeface="Times New Roman" pitchFamily="18" charset="0"/>
                </a:rPr>
                <a:t>TO – NHỎ </a:t>
              </a:r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THEO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PHÁCH </a:t>
              </a:r>
              <a:r>
                <a:rPr lang="en-US" sz="3600" b="1" i="1" dirty="0">
                  <a:latin typeface="Cambria" pitchFamily="18" charset="0"/>
                  <a:cs typeface="Times New Roman" pitchFamily="18" charset="0"/>
                </a:rPr>
                <a:t>MẠNH – NHẸ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BD844A-6D3C-4A4C-997A-83D88ABAA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423" y="297210"/>
            <a:ext cx="4943475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79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9BF226F-48F9-2C06-E86C-D660FF0C9CAF}"/>
              </a:ext>
            </a:extLst>
          </p:cNvPr>
          <p:cNvGrpSpPr/>
          <p:nvPr/>
        </p:nvGrpSpPr>
        <p:grpSpPr>
          <a:xfrm>
            <a:off x="422109" y="1552967"/>
            <a:ext cx="11347782" cy="4468321"/>
            <a:chOff x="422109" y="1552967"/>
            <a:chExt cx="11347782" cy="446832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0BBD834-7B4C-FB79-C3D0-C38F78E615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7" t="52100" r="5790" b="29000"/>
            <a:stretch/>
          </p:blipFill>
          <p:spPr>
            <a:xfrm>
              <a:off x="422109" y="1552967"/>
              <a:ext cx="11347782" cy="389556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A4DFE0E-727B-3245-4283-FDD36BA6F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13" y="3632658"/>
              <a:ext cx="754887" cy="75488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0AE0BC2-063A-5FE5-7A6B-C171C099C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3041" y="3633794"/>
              <a:ext cx="754887" cy="754887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8B99B46-5DE8-F4B5-11B6-B97324133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7257" y="3615870"/>
              <a:ext cx="754887" cy="75488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4FEA95A-B98F-1646-D967-F03912058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609" y="3615870"/>
              <a:ext cx="754887" cy="754887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6119B06-16C9-CB4C-E391-C3CF6CE46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472" y="5218422"/>
              <a:ext cx="754887" cy="75488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D5F4F38F-722D-AA87-1396-119D625C6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7057" y="5200046"/>
              <a:ext cx="754887" cy="754887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BC1B376-C251-4779-AE77-680CDA73F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5249" y="5218422"/>
              <a:ext cx="754887" cy="75488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EC05500-E29B-4686-7A6D-71761D0EE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1673" y="5266401"/>
              <a:ext cx="754887" cy="754887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B1DD69F-1D6D-79B1-A58C-B13244541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3451" y="3848682"/>
              <a:ext cx="382269" cy="382269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DD82131-DB33-E2B1-A547-96E71B11B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4011" y="3876106"/>
              <a:ext cx="382269" cy="382269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F5BA2F5-1004-33E9-0358-F27D9CEFF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1443" y="5397521"/>
              <a:ext cx="382269" cy="382269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690C5C84-2EBF-C977-7976-9A6DE8BCC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0256" y="5444675"/>
              <a:ext cx="382269" cy="382269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4670B91-1A88-A01F-388E-1E90C67060D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V="1">
            <a:off x="4259287" y="232278"/>
            <a:ext cx="4411920" cy="1580057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00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 SỐ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340768"/>
            <a:ext cx="1049162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4795" y="4343375"/>
            <a:ext cx="7602410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ĐI HỌC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9" t="26146" r="27213" b="50809"/>
          <a:stretch/>
        </p:blipFill>
        <p:spPr bwMode="auto">
          <a:xfrm>
            <a:off x="922853" y="312888"/>
            <a:ext cx="3516963" cy="883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37B1F913-7D95-4C1F-367A-35294806E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440" y="3549189"/>
            <a:ext cx="7602410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latin typeface="Cambria" pitchFamily="18" charset="0"/>
              </a:rPr>
              <a:t>NGHE NHẠC:</a:t>
            </a:r>
          </a:p>
        </p:txBody>
      </p:sp>
    </p:spTree>
    <p:extLst>
      <p:ext uri="{BB962C8B-B14F-4D97-AF65-F5344CB8AC3E}">
        <p14:creationId xmlns:p14="http://schemas.microsoft.com/office/powerpoint/2010/main" val="154148361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028" name="Picture 6">
            <a:extLst>
              <a:ext uri="{FF2B5EF4-FFF2-40B4-BE49-F238E27FC236}">
                <a16:creationId xmlns:a16="http://schemas.microsoft.com/office/drawing/2014/main" id="{35AAA100-F2F5-D86F-BA57-A4272C61B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9" t="53333" r="28101" b="21968"/>
          <a:stretch>
            <a:fillRect/>
          </a:stretch>
        </p:blipFill>
        <p:spPr bwMode="auto">
          <a:xfrm>
            <a:off x="3143673" y="1067813"/>
            <a:ext cx="8650222" cy="4502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88D630-8050-614C-1867-AFDADCE0A89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330" r="13713" b="10689"/>
          <a:stretch/>
        </p:blipFill>
        <p:spPr>
          <a:xfrm>
            <a:off x="8544272" y="211500"/>
            <a:ext cx="3168352" cy="2160240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34A95BDA-D000-18E4-3F44-5840F1D73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00FD891-6461-F663-4610-1ECA49C7A3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0024908"/>
              </p:ext>
            </p:extLst>
          </p:nvPr>
        </p:nvGraphicFramePr>
        <p:xfrm>
          <a:off x="398106" y="251461"/>
          <a:ext cx="5481869" cy="5986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Bitmap Image" r:id="rId9" imgW="2717460" imgH="2622685" progId="Paint.Picture">
                  <p:embed/>
                </p:oleObj>
              </mc:Choice>
              <mc:Fallback>
                <p:oleObj name="Bitmap Image" r:id="rId9" imgW="2717460" imgH="2622685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106" y="251461"/>
                        <a:ext cx="5481869" cy="59860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">
            <a:extLst>
              <a:ext uri="{FF2B5EF4-FFF2-40B4-BE49-F238E27FC236}">
                <a16:creationId xmlns:a16="http://schemas.microsoft.com/office/drawing/2014/main" id="{12182062-D1A4-EBBF-4217-42DEA869A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225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E2AF0B-CE07-4D4B-80FD-493FFE4F4F8B}"/>
              </a:ext>
            </a:extLst>
          </p:cNvPr>
          <p:cNvSpPr/>
          <p:nvPr/>
        </p:nvSpPr>
        <p:spPr>
          <a:xfrm>
            <a:off x="9120336" y="620688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19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I HỌ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43662" y="-1070169"/>
              <a:ext cx="4266113" cy="1544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NGHE NHẠC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KẾT HỢP 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35D25932-C484-E05F-F86B-6B2580219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0" y="332656"/>
            <a:ext cx="3513917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73263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34A95BDA-D000-18E4-3F44-5840F1D73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00FD891-6461-F663-4610-1ECA49C7A3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0434410"/>
              </p:ext>
            </p:extLst>
          </p:nvPr>
        </p:nvGraphicFramePr>
        <p:xfrm>
          <a:off x="398106" y="260648"/>
          <a:ext cx="6129942" cy="5976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Bitmap Image" r:id="rId6" imgW="2717460" imgH="2622685" progId="Paint.Picture">
                  <p:embed/>
                </p:oleObj>
              </mc:Choice>
              <mc:Fallback>
                <p:oleObj name="Bitmap Image" r:id="rId6" imgW="2717460" imgH="2622685" progId="Paint.Picture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200FD891-6461-F663-4610-1ECA49C7A34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106" y="260648"/>
                        <a:ext cx="6129942" cy="59769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">
            <a:extLst>
              <a:ext uri="{FF2B5EF4-FFF2-40B4-BE49-F238E27FC236}">
                <a16:creationId xmlns:a16="http://schemas.microsoft.com/office/drawing/2014/main" id="{12182062-D1A4-EBBF-4217-42DEA869A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225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1028" name="Picture 6">
            <a:extLst>
              <a:ext uri="{FF2B5EF4-FFF2-40B4-BE49-F238E27FC236}">
                <a16:creationId xmlns:a16="http://schemas.microsoft.com/office/drawing/2014/main" id="{35AAA100-F2F5-D86F-BA57-A4272C61B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9" t="53333" r="28101" b="21968"/>
          <a:stretch>
            <a:fillRect/>
          </a:stretch>
        </p:blipFill>
        <p:spPr bwMode="auto">
          <a:xfrm>
            <a:off x="5375920" y="548679"/>
            <a:ext cx="6405731" cy="3334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BB9FA52D-602F-8A72-3B00-CB1098AEB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3C432FE2-F11A-3808-C6B9-C773CADFEA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1184042"/>
              </p:ext>
            </p:extLst>
          </p:nvPr>
        </p:nvGraphicFramePr>
        <p:xfrm>
          <a:off x="5556384" y="4217122"/>
          <a:ext cx="6044802" cy="1756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Bitmap Image" r:id="rId10" imgW="6820250" imgH="1587582" progId="Paint.Picture">
                  <p:embed/>
                </p:oleObj>
              </mc:Choice>
              <mc:Fallback>
                <p:oleObj name="Bitmap Image" r:id="rId10" imgW="6820250" imgH="1587582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6384" y="4217122"/>
                        <a:ext cx="6044802" cy="175638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F337CF94-4589-1156-2761-4A67E9641B8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330" r="13713" b="10689"/>
          <a:stretch/>
        </p:blipFill>
        <p:spPr>
          <a:xfrm>
            <a:off x="2783632" y="211500"/>
            <a:ext cx="3168352" cy="216024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8E2AF0B-CE07-4D4B-80FD-493FFE4F4F8B}"/>
              </a:ext>
            </a:extLst>
          </p:cNvPr>
          <p:cNvSpPr/>
          <p:nvPr/>
        </p:nvSpPr>
        <p:spPr>
          <a:xfrm>
            <a:off x="3287688" y="620688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04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I HỌ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00FD891-6461-F663-4610-1ECA49C7A3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8106" y="260648"/>
          <a:ext cx="6129942" cy="5976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Bitmap Image" r:id="rId6" imgW="2717460" imgH="2622685" progId="Paint.Picture">
                  <p:embed/>
                </p:oleObj>
              </mc:Choice>
              <mc:Fallback>
                <p:oleObj name="Bitmap Image" r:id="rId6" imgW="2717460" imgH="2622685" progId="Paint.Picture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200FD891-6461-F663-4610-1ECA49C7A34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106" y="260648"/>
                        <a:ext cx="6129942" cy="59769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6">
            <a:extLst>
              <a:ext uri="{FF2B5EF4-FFF2-40B4-BE49-F238E27FC236}">
                <a16:creationId xmlns:a16="http://schemas.microsoft.com/office/drawing/2014/main" id="{35AAA100-F2F5-D86F-BA57-A4272C61B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9" t="53333" r="28101" b="21968"/>
          <a:stretch>
            <a:fillRect/>
          </a:stretch>
        </p:blipFill>
        <p:spPr bwMode="auto">
          <a:xfrm>
            <a:off x="6096000" y="404664"/>
            <a:ext cx="5685651" cy="295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39998B-C051-DA9A-E704-628C2BD0486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330" r="13713" b="10689"/>
          <a:stretch/>
        </p:blipFill>
        <p:spPr>
          <a:xfrm>
            <a:off x="2783632" y="211500"/>
            <a:ext cx="3168352" cy="2160240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34A95BDA-D000-18E4-3F44-5840F1D73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2182062-D1A4-EBBF-4217-42DEA869A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225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B9FA52D-602F-8A72-3B00-CB1098AEB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6B0527-1356-E2AC-8067-8F526B21BF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27848" y="3641594"/>
            <a:ext cx="6984776" cy="20843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284672-F015-509D-D261-8230C91ABAB2}"/>
              </a:ext>
            </a:extLst>
          </p:cNvPr>
          <p:cNvSpPr txBox="1"/>
          <p:nvPr/>
        </p:nvSpPr>
        <p:spPr>
          <a:xfrm>
            <a:off x="4871864" y="3755803"/>
            <a:ext cx="6693763" cy="1866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Khi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E2AF0B-CE07-4D4B-80FD-493FFE4F4F8B}"/>
              </a:ext>
            </a:extLst>
          </p:cNvPr>
          <p:cNvSpPr/>
          <p:nvPr/>
        </p:nvSpPr>
        <p:spPr>
          <a:xfrm>
            <a:off x="3316173" y="620688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43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I HỌ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22628" y="-840075"/>
              <a:ext cx="3908180" cy="1020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2800" b="1" dirty="0">
                  <a:latin typeface="Cambria" pitchFamily="18" charset="0"/>
                  <a:cs typeface="Times New Roman" pitchFamily="18" charset="0"/>
                </a:rPr>
                <a:t>NGHE NHẠC KẾT HỢP</a:t>
              </a:r>
            </a:p>
            <a:p>
              <a:pPr algn="ctr" eaLnBrk="1" hangingPunct="1"/>
              <a:r>
                <a:rPr lang="en-US" sz="2800" b="1" dirty="0">
                  <a:latin typeface="Cambria" pitchFamily="18" charset="0"/>
                  <a:cs typeface="Times New Roman" pitchFamily="18" charset="0"/>
                </a:rPr>
                <a:t>VẬN ĐỘNG THEO Ý THÍCH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35D25932-C484-E05F-F86B-6B2580219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" t="51577" r="40093" b="24979"/>
          <a:stretch/>
        </p:blipFill>
        <p:spPr bwMode="auto">
          <a:xfrm>
            <a:off x="968830" y="332656"/>
            <a:ext cx="3513917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9717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983432" y="332656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F9A53B-C068-4882-AA81-FC8419EF39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0" y="1052736"/>
            <a:ext cx="10801200" cy="52754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B1314A-FDFF-2725-901E-43E431B62E94}"/>
              </a:ext>
            </a:extLst>
          </p:cNvPr>
          <p:cNvSpPr txBox="1"/>
          <p:nvPr/>
        </p:nvSpPr>
        <p:spPr>
          <a:xfrm>
            <a:off x="1199456" y="3125268"/>
            <a:ext cx="9793088" cy="1650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“Ai </a:t>
            </a:r>
            <a:r>
              <a:rPr lang="en-US" sz="28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2000" b="1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170" algn="just">
              <a:lnSpc>
                <a:spcPct val="115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015E68-C9CB-6DCE-F554-A23F38613B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72" t="27681" r="7106" b="67562"/>
          <a:stretch/>
        </p:blipFill>
        <p:spPr>
          <a:xfrm>
            <a:off x="1750946" y="4941168"/>
            <a:ext cx="8712968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00FD891-6461-F663-4610-1ECA49C7A3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911189"/>
              </p:ext>
            </p:extLst>
          </p:nvPr>
        </p:nvGraphicFramePr>
        <p:xfrm>
          <a:off x="398106" y="260648"/>
          <a:ext cx="6129942" cy="5976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Bitmap Image" r:id="rId6" imgW="2717460" imgH="2622685" progId="Paint.Picture">
                  <p:embed/>
                </p:oleObj>
              </mc:Choice>
              <mc:Fallback>
                <p:oleObj name="Bitmap Image" r:id="rId6" imgW="2717460" imgH="2622685" progId="Paint.Picture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200FD891-6461-F663-4610-1ECA49C7A34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106" y="260648"/>
                        <a:ext cx="6129942" cy="59769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6">
            <a:extLst>
              <a:ext uri="{FF2B5EF4-FFF2-40B4-BE49-F238E27FC236}">
                <a16:creationId xmlns:a16="http://schemas.microsoft.com/office/drawing/2014/main" id="{35AAA100-F2F5-D86F-BA57-A4272C61B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9" t="53333" r="28101" b="21968"/>
          <a:stretch>
            <a:fillRect/>
          </a:stretch>
        </p:blipFill>
        <p:spPr bwMode="auto">
          <a:xfrm>
            <a:off x="5375920" y="548679"/>
            <a:ext cx="6405731" cy="3334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AE619C-1353-018C-9EC5-150CDF2CE75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330" r="13713" b="10689"/>
          <a:stretch/>
        </p:blipFill>
        <p:spPr>
          <a:xfrm>
            <a:off x="2783632" y="211500"/>
            <a:ext cx="3168352" cy="2160240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34A95BDA-D000-18E4-3F44-5840F1D73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2182062-D1A4-EBBF-4217-42DEA869A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225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E2AF0B-CE07-4D4B-80FD-493FFE4F4F8B}"/>
              </a:ext>
            </a:extLst>
          </p:cNvPr>
          <p:cNvSpPr/>
          <p:nvPr/>
        </p:nvSpPr>
        <p:spPr>
          <a:xfrm>
            <a:off x="3287688" y="620688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B9FA52D-602F-8A72-3B00-CB1098AEB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751ED0-FA88-6B10-D8F6-A56CBC5311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28" y="3954911"/>
            <a:ext cx="6790718" cy="228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2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I HỌ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492ABC-A83F-05A5-0DA9-55A9CF9108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9"/>
          <a:stretch/>
        </p:blipFill>
        <p:spPr>
          <a:xfrm>
            <a:off x="395141" y="232785"/>
            <a:ext cx="11328116" cy="25902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5" name="Text Box 10">
            <a:extLst>
              <a:ext uri="{FF2B5EF4-FFF2-40B4-BE49-F238E27FC236}">
                <a16:creationId xmlns:a16="http://schemas.microsoft.com/office/drawing/2014/main" id="{E831147B-70E6-B05F-6140-85AA26709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04" y="3953710"/>
            <a:ext cx="10729192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408A1F89-1728-591D-1266-371CD4C0C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8048" y="2203403"/>
            <a:ext cx="427947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 – CHỦ ĐỀ 3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17892D81-2935-BD71-D6DC-EF04E9E25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04" y="3404846"/>
            <a:ext cx="10729192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 dirty="0">
                <a:latin typeface="Cambria" pitchFamily="18" charset="0"/>
              </a:rPr>
              <a:t>ÔN TẬP ĐỌC NHẠC: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96E06C88-AED4-155F-C7AD-909E389A6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589" y="5161909"/>
            <a:ext cx="10729192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ĐI HỌC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24A67516-2E35-6E59-D90C-4B2AE2D9E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589" y="4676843"/>
            <a:ext cx="10729192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 dirty="0">
                <a:latin typeface="Cambria" pitchFamily="18" charset="0"/>
              </a:rPr>
              <a:t>NGHE NHẠC:</a:t>
            </a:r>
          </a:p>
        </p:txBody>
      </p:sp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 – CHỦ ĐỀ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F90382-5EBB-7CA3-3B54-CED473E2CE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0"/>
            <a:ext cx="7176120" cy="206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4795" y="4199359"/>
            <a:ext cx="7602410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205" t="76073" r="33147" b="1478"/>
          <a:stretch/>
        </p:blipFill>
        <p:spPr bwMode="auto">
          <a:xfrm>
            <a:off x="922853" y="31288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37B1F913-7D95-4C1F-367A-35294806E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440" y="3391947"/>
            <a:ext cx="7602410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latin typeface="Cambria" pitchFamily="18" charset="0"/>
              </a:rPr>
              <a:t>ÔN TẬP ĐỌC NHẠC: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1B8377-0EC7-FF88-8576-8478106B23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37" t="52100" r="5790" b="29000"/>
          <a:stretch/>
        </p:blipFill>
        <p:spPr>
          <a:xfrm>
            <a:off x="619170" y="1569754"/>
            <a:ext cx="10863446" cy="40194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330" r="13713" b="10689"/>
          <a:stretch/>
        </p:blipFill>
        <p:spPr>
          <a:xfrm>
            <a:off x="8400256" y="211500"/>
            <a:ext cx="3168352" cy="216024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BF66E79-DE48-4363-870D-ADA54B29400E}"/>
              </a:ext>
            </a:extLst>
          </p:cNvPr>
          <p:cNvSpPr/>
          <p:nvPr/>
        </p:nvSpPr>
        <p:spPr>
          <a:xfrm>
            <a:off x="8699718" y="634014"/>
            <a:ext cx="2491795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GIAI ĐIỆU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24C586-D089-7D92-7946-2D486681EB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79376" y="318858"/>
            <a:ext cx="2880320" cy="117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 SỐ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DCE6F8-857C-3317-0F16-A556125B41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37" t="52100" r="5790" b="29000"/>
          <a:stretch/>
        </p:blipFill>
        <p:spPr>
          <a:xfrm>
            <a:off x="578770" y="980728"/>
            <a:ext cx="11080180" cy="40827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B0E289-0A15-4689-5371-C7A8750B377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H="1">
            <a:off x="387936" y="4664647"/>
            <a:ext cx="4411920" cy="158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6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 SỐ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72506" y="-1275645"/>
              <a:ext cx="4008436" cy="152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ĐỌC NHẠC THEO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KÍ HIỆU BÀN TAY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6086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20C89FE-FF50-1139-E58C-415311A967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37" t="52100" r="5790" b="29000"/>
          <a:stretch/>
        </p:blipFill>
        <p:spPr>
          <a:xfrm>
            <a:off x="436850" y="1257002"/>
            <a:ext cx="11347782" cy="38955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D4945B7-457A-C03E-935B-389AA6CC282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H="1">
            <a:off x="391750" y="5317595"/>
            <a:ext cx="2607905" cy="933978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96EAFC29-CD8C-50D0-971E-F01BB10DA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9" t="15559" r="2464" b="21971"/>
          <a:stretch>
            <a:fillRect/>
          </a:stretch>
        </p:blipFill>
        <p:spPr bwMode="auto">
          <a:xfrm>
            <a:off x="8040216" y="3365038"/>
            <a:ext cx="592138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BC3805-260B-D5D1-B562-CC1E67720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10854" r="86551" b="29736"/>
          <a:stretch>
            <a:fillRect/>
          </a:stretch>
        </p:blipFill>
        <p:spPr bwMode="auto">
          <a:xfrm>
            <a:off x="1695702" y="3391395"/>
            <a:ext cx="666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E1C2CB4A-F660-5CF7-44A1-B3CAACCE6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4" t="18382" r="52496" b="33823"/>
          <a:stretch>
            <a:fillRect/>
          </a:stretch>
        </p:blipFill>
        <p:spPr bwMode="auto">
          <a:xfrm>
            <a:off x="3088166" y="3424732"/>
            <a:ext cx="6413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970FD931-2E34-CAFF-DC86-F387F629C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2" t="7794" r="36359" b="22060"/>
          <a:stretch>
            <a:fillRect/>
          </a:stretch>
        </p:blipFill>
        <p:spPr bwMode="auto">
          <a:xfrm>
            <a:off x="3031121" y="4847149"/>
            <a:ext cx="617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BCA72ADB-C771-EADE-1FE6-B77053C39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0" t="9914" r="18848" b="31853"/>
          <a:stretch>
            <a:fillRect/>
          </a:stretch>
        </p:blipFill>
        <p:spPr bwMode="auto">
          <a:xfrm>
            <a:off x="2318731" y="4843425"/>
            <a:ext cx="6667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C10553-66E2-80F5-5951-8E18E103CA1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545" t="27681" r="9320" b="68575"/>
          <a:stretch/>
        </p:blipFill>
        <p:spPr>
          <a:xfrm>
            <a:off x="6710506" y="3329717"/>
            <a:ext cx="740857" cy="4278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4EDA83A-D232-9EFB-0998-CE7D7673CD5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413" t="27719" r="18452" b="67005"/>
          <a:stretch/>
        </p:blipFill>
        <p:spPr>
          <a:xfrm>
            <a:off x="7343984" y="3310005"/>
            <a:ext cx="617538" cy="5025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82BFB0A-C7B2-1131-FD00-839A87BA2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10854" r="86551" b="29736"/>
          <a:stretch>
            <a:fillRect/>
          </a:stretch>
        </p:blipFill>
        <p:spPr bwMode="auto">
          <a:xfrm>
            <a:off x="2391934" y="3391395"/>
            <a:ext cx="666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AA45D82-05AC-646A-337C-321A0FD3B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10854" r="86551" b="29736"/>
          <a:stretch>
            <a:fillRect/>
          </a:stretch>
        </p:blipFill>
        <p:spPr bwMode="auto">
          <a:xfrm>
            <a:off x="10342721" y="4961483"/>
            <a:ext cx="666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8B86E0C7-07C4-ABF5-4175-C0DA53005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4" t="18382" r="52496" b="33823"/>
          <a:stretch>
            <a:fillRect/>
          </a:stretch>
        </p:blipFill>
        <p:spPr bwMode="auto">
          <a:xfrm>
            <a:off x="3758998" y="3424732"/>
            <a:ext cx="6413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40800982-FBEC-CBCC-55FE-EA708ACAA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4" t="18382" r="52496" b="33823"/>
          <a:stretch>
            <a:fillRect/>
          </a:stretch>
        </p:blipFill>
        <p:spPr bwMode="auto">
          <a:xfrm>
            <a:off x="3846406" y="4911442"/>
            <a:ext cx="6413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F2207561-CF3B-0A82-623D-F2869897B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4" t="18382" r="52496" b="33823"/>
          <a:stretch>
            <a:fillRect/>
          </a:stretch>
        </p:blipFill>
        <p:spPr bwMode="auto">
          <a:xfrm>
            <a:off x="8251205" y="4911442"/>
            <a:ext cx="6413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>
            <a:extLst>
              <a:ext uri="{FF2B5EF4-FFF2-40B4-BE49-F238E27FC236}">
                <a16:creationId xmlns:a16="http://schemas.microsoft.com/office/drawing/2014/main" id="{AA83AF05-7514-AC3B-82C0-C1A56EEC7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7" r="69479" b="33823"/>
          <a:stretch>
            <a:fillRect/>
          </a:stretch>
        </p:blipFill>
        <p:spPr bwMode="auto">
          <a:xfrm>
            <a:off x="4883252" y="4880000"/>
            <a:ext cx="6286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2D04715A-5190-91B1-230C-909F96653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7" r="69479" b="33823"/>
          <a:stretch>
            <a:fillRect/>
          </a:stretch>
        </p:blipFill>
        <p:spPr bwMode="auto">
          <a:xfrm>
            <a:off x="8983836" y="4869374"/>
            <a:ext cx="6286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>
            <a:extLst>
              <a:ext uri="{FF2B5EF4-FFF2-40B4-BE49-F238E27FC236}">
                <a16:creationId xmlns:a16="http://schemas.microsoft.com/office/drawing/2014/main" id="{D270A947-00D6-05BA-0A58-21165038A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2" t="7794" r="36359" b="22060"/>
          <a:stretch>
            <a:fillRect/>
          </a:stretch>
        </p:blipFill>
        <p:spPr bwMode="auto">
          <a:xfrm>
            <a:off x="7323413" y="4814605"/>
            <a:ext cx="617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id="{2D52220E-1808-506E-E727-21A709E81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0" t="9914" r="18848" b="31853"/>
          <a:stretch>
            <a:fillRect/>
          </a:stretch>
        </p:blipFill>
        <p:spPr bwMode="auto">
          <a:xfrm>
            <a:off x="6551743" y="4843425"/>
            <a:ext cx="6667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>
            <a:extLst>
              <a:ext uri="{FF2B5EF4-FFF2-40B4-BE49-F238E27FC236}">
                <a16:creationId xmlns:a16="http://schemas.microsoft.com/office/drawing/2014/main" id="{95B64BEA-241F-263D-34A1-6B1E7879A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9" t="15559" r="2464" b="21971"/>
          <a:stretch>
            <a:fillRect/>
          </a:stretch>
        </p:blipFill>
        <p:spPr bwMode="auto">
          <a:xfrm>
            <a:off x="1515904" y="4857468"/>
            <a:ext cx="592138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DC7A5BD1-DDA7-E079-1302-C98F309CB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0" t="9914" r="18848" b="31853"/>
          <a:stretch>
            <a:fillRect/>
          </a:stretch>
        </p:blipFill>
        <p:spPr bwMode="auto">
          <a:xfrm>
            <a:off x="4679962" y="3376943"/>
            <a:ext cx="6667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82EFA8AC-54D8-B089-349A-6822E399A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0" t="9914" r="18848" b="31853"/>
          <a:stretch>
            <a:fillRect/>
          </a:stretch>
        </p:blipFill>
        <p:spPr bwMode="auto">
          <a:xfrm>
            <a:off x="9829548" y="3418661"/>
            <a:ext cx="6667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5353F27-F4D5-9B37-9AE2-E660AD243EA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413" t="27719" r="18452" b="67005"/>
          <a:stretch/>
        </p:blipFill>
        <p:spPr>
          <a:xfrm>
            <a:off x="8693502" y="3292887"/>
            <a:ext cx="617538" cy="50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29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 SỐ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43663" y="-1275645"/>
              <a:ext cx="4266113" cy="152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ĐỌC NHẠC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KẾT HỢP 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797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F8F1DE8-3EFC-04C8-2E20-450E90F57288}"/>
              </a:ext>
            </a:extLst>
          </p:cNvPr>
          <p:cNvGrpSpPr/>
          <p:nvPr/>
        </p:nvGrpSpPr>
        <p:grpSpPr>
          <a:xfrm>
            <a:off x="436850" y="1070801"/>
            <a:ext cx="11347782" cy="4230407"/>
            <a:chOff x="436850" y="836712"/>
            <a:chExt cx="11347782" cy="423040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20C89FE-FF50-1139-E58C-415311A96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7" t="52100" r="5790" b="29000"/>
            <a:stretch/>
          </p:blipFill>
          <p:spPr>
            <a:xfrm>
              <a:off x="436850" y="836712"/>
              <a:ext cx="11347782" cy="389556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F9DA9E-6CBD-1F91-C40C-1B1EBC1FD0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1832852" y="2962930"/>
              <a:ext cx="485991" cy="48599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3999D2F-7B90-6072-B9E9-626AD45A0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4757440" y="2940529"/>
              <a:ext cx="485991" cy="48599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66E07CC-EE29-35EF-B7B6-3F731FA4BC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6867321" y="2937050"/>
              <a:ext cx="485991" cy="48599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0847D39-EE6C-8FED-CD3D-BD2A652CC8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9873157" y="2937049"/>
              <a:ext cx="485991" cy="48599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2CB4133-BBF7-D123-1819-CD2AC0F8FF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1500498" y="4485256"/>
              <a:ext cx="485991" cy="48599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A2C4561-5A86-1B43-4728-034DA303D4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4959433" y="4509120"/>
              <a:ext cx="485991" cy="48599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B318113-4569-261A-5E38-B9AE53CB7C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6591404" y="4510206"/>
              <a:ext cx="485991" cy="48599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F702C69-450D-535F-B116-3DC0BFBAB9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10408505" y="4581128"/>
              <a:ext cx="485991" cy="485991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D4945B7-457A-C03E-935B-389AA6CC282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H="1">
            <a:off x="391751" y="4939846"/>
            <a:ext cx="3662675" cy="131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4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 SỐ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8040</TotalTime>
  <Words>176</Words>
  <Application>Microsoft Office PowerPoint</Application>
  <PresentationFormat>Widescreen</PresentationFormat>
  <Paragraphs>39</Paragraphs>
  <Slides>22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Times New Roman</vt:lpstr>
      <vt:lpstr>ZapfChancery-Medium</vt:lpstr>
      <vt:lpstr>Default Design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ngoctinhthcsvr@gmail.com</dc:creator>
  <cp:lastModifiedBy>ASUS</cp:lastModifiedBy>
  <cp:revision>639</cp:revision>
  <dcterms:created xsi:type="dcterms:W3CDTF">2010-04-30T18:19:48Z</dcterms:created>
  <dcterms:modified xsi:type="dcterms:W3CDTF">2023-03-21T04:38:04Z</dcterms:modified>
</cp:coreProperties>
</file>