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482" r:id="rId2"/>
    <p:sldId id="543" r:id="rId3"/>
    <p:sldId id="574" r:id="rId4"/>
    <p:sldId id="542" r:id="rId5"/>
    <p:sldId id="557" r:id="rId6"/>
    <p:sldId id="570" r:id="rId7"/>
    <p:sldId id="587" r:id="rId8"/>
    <p:sldId id="567" r:id="rId9"/>
    <p:sldId id="588" r:id="rId10"/>
    <p:sldId id="589" r:id="rId11"/>
    <p:sldId id="575" r:id="rId12"/>
    <p:sldId id="56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76" d="100"/>
          <a:sy n="76" d="100"/>
        </p:scale>
        <p:origin x="-288" y="1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E2067A-4DBE-7C51-AB61-F6ABF51DD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12024" y="6019190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Đỗ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Phòng Giáo Dục Và Đào Tạo quận Thanh Xuân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746564" y="3089789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00FD891-6461-F663-4610-1ECA49C7A3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xmlns="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5751ED0-FA88-6B10-D8F6-A56CBC5311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28" y="3954911"/>
            <a:ext cx="6790718" cy="2289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4E3DBB-610F-D3E0-747C-12FC072F1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87" y="200068"/>
            <a:ext cx="2914650" cy="21618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E2AF0B-CE07-4D4B-80FD-493FFE4F4F8B}"/>
              </a:ext>
            </a:extLst>
          </p:cNvPr>
          <p:cNvSpPr/>
          <p:nvPr/>
        </p:nvSpPr>
        <p:spPr>
          <a:xfrm>
            <a:off x="3316173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C84771-6A11-60E2-57B3-1B5DD3082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"/>
          <a:stretch/>
        </p:blipFill>
        <p:spPr>
          <a:xfrm>
            <a:off x="395141" y="232785"/>
            <a:ext cx="11328116" cy="25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xmlns="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3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026BBE-85AB-26DC-B347-282EC4B4D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xmlns="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1347" y="-1343529"/>
              <a:ext cx="4330746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</a:t>
              </a:r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VUI ĐẾN TRƯỜNG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7392144" y="223429"/>
            <a:ext cx="2813560" cy="126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7608168" y="686329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2DEF02-5D4E-4AF9-AD7B-176834A636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531492" y="222930"/>
            <a:ext cx="5515360" cy="5999524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3E71CE0E-108F-D6E2-81FD-CC70A82FA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17734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0121D599-9667-BE18-C6BD-A1A3C28F3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3627941"/>
              </p:ext>
            </p:extLst>
          </p:nvPr>
        </p:nvGraphicFramePr>
        <p:xfrm>
          <a:off x="6097906" y="1773493"/>
          <a:ext cx="5562602" cy="4204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9" imgW="5004057" imgH="3257717" progId="Paint.Picture">
                  <p:embed/>
                </p:oleObj>
              </mc:Choice>
              <mc:Fallback>
                <p:oleObj name="Bitmap Image" r:id="rId9" imgW="5004057" imgH="32577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906" y="1773493"/>
                        <a:ext cx="5562602" cy="42042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5465" y="-1137034"/>
              <a:ext cx="4222510" cy="103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ĐỌC BÀI </a:t>
              </a:r>
              <a:r>
                <a:rPr lang="en-US" sz="32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ĐỌC NHẠC SỐ 2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VỚI SẮC THÁI TO – NHỎ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xmlns="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xmlns="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xmlns="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1536" y="-1481192"/>
              <a:ext cx="399036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NGHE VÀ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PHỤ HOẠ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CHO BÀI </a:t>
              </a:r>
              <a:r>
                <a:rPr lang="en-US" sz="3600" b="1" i="1" dirty="0">
                  <a:solidFill>
                    <a:srgbClr val="1713CB"/>
                  </a:solidFill>
                  <a:latin typeface="Cambria" pitchFamily="18" charset="0"/>
                  <a:cs typeface="Times New Roman" pitchFamily="18" charset="0"/>
                </a:rPr>
                <a:t>ĐI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542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7925</TotalTime>
  <Words>93</Words>
  <Application>Microsoft Office PowerPoint</Application>
  <PresentationFormat>Custom</PresentationFormat>
  <Paragraphs>22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NGOCTINH-PC</cp:lastModifiedBy>
  <cp:revision>637</cp:revision>
  <dcterms:created xsi:type="dcterms:W3CDTF">2010-04-30T18:19:48Z</dcterms:created>
  <dcterms:modified xsi:type="dcterms:W3CDTF">2022-08-26T13:10:55Z</dcterms:modified>
</cp:coreProperties>
</file>