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543" r:id="rId2"/>
    <p:sldId id="563" r:id="rId3"/>
    <p:sldId id="576" r:id="rId4"/>
    <p:sldId id="546" r:id="rId5"/>
    <p:sldId id="544" r:id="rId6"/>
    <p:sldId id="577" r:id="rId7"/>
    <p:sldId id="578" r:id="rId8"/>
    <p:sldId id="555" r:id="rId9"/>
    <p:sldId id="565" r:id="rId10"/>
    <p:sldId id="557" r:id="rId11"/>
    <p:sldId id="566" r:id="rId12"/>
    <p:sldId id="561" r:id="rId13"/>
    <p:sldId id="567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575" r:id="rId22"/>
    <p:sldId id="56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8.png"/><Relationship Id="rId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0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3143673" y="1067813"/>
            <a:ext cx="8650222" cy="450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8D630-8050-614C-1867-AFDADCE0A8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54427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24908"/>
              </p:ext>
            </p:extLst>
          </p:nvPr>
        </p:nvGraphicFramePr>
        <p:xfrm>
          <a:off x="398106" y="251461"/>
          <a:ext cx="5481869" cy="598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9" imgW="2717460" imgH="2622685" progId="Paint.Picture">
                  <p:embed/>
                </p:oleObj>
              </mc:Choice>
              <mc:Fallback>
                <p:oleObj name="Bitmap Image" r:id="rId9" imgW="2717460" imgH="262268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51461"/>
                        <a:ext cx="5481869" cy="59860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12033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34410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C432FE2-F11A-3808-C6B9-C773CADFE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84042"/>
              </p:ext>
            </p:extLst>
          </p:nvPr>
        </p:nvGraphicFramePr>
        <p:xfrm>
          <a:off x="5556384" y="4217122"/>
          <a:ext cx="6044802" cy="175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10" imgW="6820250" imgH="1587582" progId="Paint.Picture">
                  <p:embed/>
                </p:oleObj>
              </mc:Choice>
              <mc:Fallback>
                <p:oleObj name="Bitmap Image" r:id="rId10" imgW="6820250" imgH="158758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84" y="4217122"/>
                        <a:ext cx="6044802" cy="1756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337CF94-4589-1156-2761-4A67E9641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6096000" y="404664"/>
            <a:ext cx="5685651" cy="29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9998B-C051-DA9A-E704-628C2BD04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B0527-1356-E2AC-8067-8F526B21B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848" y="3641594"/>
            <a:ext cx="6984776" cy="2084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84672-F015-509D-D261-8230C91ABAB2}"/>
              </a:ext>
            </a:extLst>
          </p:cNvPr>
          <p:cNvSpPr txBox="1"/>
          <p:nvPr/>
        </p:nvSpPr>
        <p:spPr>
          <a:xfrm>
            <a:off x="4871864" y="3755803"/>
            <a:ext cx="6693763" cy="18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316173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628" y="-840075"/>
              <a:ext cx="3908180" cy="10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VẬN ĐỘNG 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17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11189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E619C-1353-018C-9EC5-150CDF2CE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28" y="3954911"/>
            <a:ext cx="6790718" cy="22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92ABC-A83F-05A5-0DA9-55A9CF910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400256" y="211500"/>
            <a:ext cx="3168352" cy="216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99718" y="634014"/>
            <a:ext cx="24917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CE6F8-857C-3317-0F16-A556125B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78770" y="980728"/>
            <a:ext cx="11080180" cy="408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0E289-0A15-4689-5371-C7A8750B37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664647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8040</TotalTime>
  <Words>176</Words>
  <Application>Microsoft Office PowerPoint</Application>
  <PresentationFormat>Widescreen</PresentationFormat>
  <Paragraphs>39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639</cp:revision>
  <dcterms:created xsi:type="dcterms:W3CDTF">2010-04-30T18:19:48Z</dcterms:created>
  <dcterms:modified xsi:type="dcterms:W3CDTF">2023-03-21T04:38:45Z</dcterms:modified>
</cp:coreProperties>
</file>