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4" r:id="rId15"/>
    <p:sldId id="263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E22A9"/>
    <a:srgbClr val="147E14"/>
    <a:srgbClr val="15074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4660"/>
  </p:normalViewPr>
  <p:slideViewPr>
    <p:cSldViewPr>
      <p:cViewPr varScale="1">
        <p:scale>
          <a:sx n="64" d="100"/>
          <a:sy n="64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B74E8-C60F-47CC-AF37-144AD1AF265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C16D913-9D20-4F95-99AE-53ADF1F12D65}">
      <dgm:prSet/>
      <dgm:spPr/>
      <dgm:t>
        <a:bodyPr/>
        <a:lstStyle/>
        <a:p>
          <a:pPr rtl="0" eaLnBrk="1" latinLnBrk="0"/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bày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endParaRPr lang="en-US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34FF24-7690-4371-9725-5C719BF4581E}" type="parTrans" cxnId="{49CBA556-7686-4C19-AD40-30405B932588}">
      <dgm:prSet/>
      <dgm:spPr/>
      <dgm:t>
        <a:bodyPr/>
        <a:lstStyle/>
        <a:p>
          <a:endParaRPr lang="en-US"/>
        </a:p>
      </dgm:t>
    </dgm:pt>
    <dgm:pt modelId="{F6481A60-F924-4797-9CB7-743E64FDA68C}" type="sibTrans" cxnId="{49CBA556-7686-4C19-AD40-30405B932588}">
      <dgm:prSet/>
      <dgm:spPr/>
      <dgm:t>
        <a:bodyPr/>
        <a:lstStyle/>
        <a:p>
          <a:endParaRPr lang="en-US"/>
        </a:p>
      </dgm:t>
    </dgm:pt>
    <dgm:pt modelId="{EC624B53-8CC6-44C7-B23A-0585B8D53E73}">
      <dgm:prSet custT="1"/>
      <dgm:spPr/>
      <dgm:t>
        <a:bodyPr/>
        <a:lstStyle/>
        <a:p>
          <a:pPr rtl="0" eaLnBrk="1" latinLnBrk="0"/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7B8809B9-678C-43D6-ABCC-949D8FDBD30E}" type="parTrans" cxnId="{9554EDF4-2697-43A5-8537-27A863C2316F}">
      <dgm:prSet/>
      <dgm:spPr/>
      <dgm:t>
        <a:bodyPr/>
        <a:lstStyle/>
        <a:p>
          <a:endParaRPr lang="en-US"/>
        </a:p>
      </dgm:t>
    </dgm:pt>
    <dgm:pt modelId="{355E3E63-E5AF-486F-8030-592A7D0CEFEB}" type="sibTrans" cxnId="{9554EDF4-2697-43A5-8537-27A863C2316F}">
      <dgm:prSet/>
      <dgm:spPr/>
      <dgm:t>
        <a:bodyPr/>
        <a:lstStyle/>
        <a:p>
          <a:endParaRPr lang="en-US"/>
        </a:p>
      </dgm:t>
    </dgm:pt>
    <dgm:pt modelId="{F5C843E0-DDCF-4E46-898D-2FB2CE8331B9}">
      <dgm:prSet custT="1"/>
      <dgm:spPr/>
      <dgm:t>
        <a:bodyPr/>
        <a:lstStyle/>
        <a:p>
          <a:pPr rtl="0" eaLnBrk="1" latinLnBrk="0"/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nhịp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mấy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2E8B70D2-3083-4FC2-AB59-96DA2BA1E0F0}" type="parTrans" cxnId="{9475A7A2-041F-4F17-997C-74E97EA93738}">
      <dgm:prSet/>
      <dgm:spPr/>
      <dgm:t>
        <a:bodyPr/>
        <a:lstStyle/>
        <a:p>
          <a:endParaRPr lang="en-US"/>
        </a:p>
      </dgm:t>
    </dgm:pt>
    <dgm:pt modelId="{E122D0FA-5802-4AA5-A0E3-5F4E6A2B8E2E}" type="sibTrans" cxnId="{9475A7A2-041F-4F17-997C-74E97EA93738}">
      <dgm:prSet/>
      <dgm:spPr/>
      <dgm:t>
        <a:bodyPr/>
        <a:lstStyle/>
        <a:p>
          <a:endParaRPr lang="en-US"/>
        </a:p>
      </dgm:t>
    </dgm:pt>
    <dgm:pt modelId="{5E425415-D276-45A2-9500-9F7DCA17A10F}">
      <dgm:prSet custT="1"/>
      <dgm:spPr/>
      <dgm:t>
        <a:bodyPr/>
        <a:lstStyle/>
        <a:p>
          <a:pPr rtl="0" eaLnBrk="1" latinLnBrk="0"/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nốt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nhạc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1B12213E-E8EF-43D9-AAC9-6CF7D8741CE6}" type="parTrans" cxnId="{45B24630-D18E-4DF1-A22F-ED6848CDFB28}">
      <dgm:prSet/>
      <dgm:spPr/>
      <dgm:t>
        <a:bodyPr/>
        <a:lstStyle/>
        <a:p>
          <a:endParaRPr lang="en-US"/>
        </a:p>
      </dgm:t>
    </dgm:pt>
    <dgm:pt modelId="{1080E751-8A9A-4964-AE8A-5ABA41F48396}" type="sibTrans" cxnId="{45B24630-D18E-4DF1-A22F-ED6848CDFB28}">
      <dgm:prSet/>
      <dgm:spPr/>
      <dgm:t>
        <a:bodyPr/>
        <a:lstStyle/>
        <a:p>
          <a:endParaRPr lang="en-US"/>
        </a:p>
      </dgm:t>
    </dgm:pt>
    <dgm:pt modelId="{C9D07D1B-21C8-4110-A7DB-AC6A1D9334D2}">
      <dgm:prSet custT="1"/>
      <dgm:spPr>
        <a:ln>
          <a:solidFill>
            <a:schemeClr val="bg1"/>
          </a:solidFill>
        </a:ln>
      </dgm:spPr>
      <dgm:t>
        <a:bodyPr/>
        <a:lstStyle/>
        <a:p>
          <a:pPr rtl="0" eaLnBrk="1" latinLnBrk="0"/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 Do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F1C43F4-CB4D-4753-ABCE-C0E158EE69FD}" type="parTrans" cxnId="{6ED0AFB9-D916-40ED-9828-BFBC76F843D3}">
      <dgm:prSet/>
      <dgm:spPr/>
      <dgm:t>
        <a:bodyPr/>
        <a:lstStyle/>
        <a:p>
          <a:endParaRPr lang="en-US"/>
        </a:p>
      </dgm:t>
    </dgm:pt>
    <dgm:pt modelId="{BD3459F2-42A0-40AC-A4C7-C24384F7D02E}" type="sibTrans" cxnId="{6ED0AFB9-D916-40ED-9828-BFBC76F843D3}">
      <dgm:prSet/>
      <dgm:spPr/>
      <dgm:t>
        <a:bodyPr/>
        <a:lstStyle/>
        <a:p>
          <a:endParaRPr lang="en-US"/>
        </a:p>
      </dgm:t>
    </dgm:pt>
    <dgm:pt modelId="{278BEBC9-9B96-4BA3-A724-1C161358E22B}">
      <dgm:prSet custT="1"/>
      <dgm:spPr/>
      <dgm:t>
        <a:bodyPr/>
        <a:lstStyle/>
        <a:p>
          <a:pPr rtl="0" eaLnBrk="1" latinLnBrk="0"/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endParaRPr lang="en-US" sz="24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BB3C4-8065-4280-A781-455F76324AE6}" type="parTrans" cxnId="{1586A4AF-4F8E-4F62-81F2-64AB73DA623B}">
      <dgm:prSet/>
      <dgm:spPr/>
      <dgm:t>
        <a:bodyPr/>
        <a:lstStyle/>
        <a:p>
          <a:endParaRPr lang="en-US"/>
        </a:p>
      </dgm:t>
    </dgm:pt>
    <dgm:pt modelId="{15D4AF74-0A19-450B-8437-4DE2F53A68FD}" type="sibTrans" cxnId="{1586A4AF-4F8E-4F62-81F2-64AB73DA623B}">
      <dgm:prSet/>
      <dgm:spPr/>
      <dgm:t>
        <a:bodyPr/>
        <a:lstStyle/>
        <a:p>
          <a:endParaRPr lang="en-US"/>
        </a:p>
      </dgm:t>
    </dgm:pt>
    <dgm:pt modelId="{98F8469C-BD3C-4C24-96B4-AB44BC29B89D}" type="pres">
      <dgm:prSet presAssocID="{16CB74E8-C60F-47CC-AF37-144AD1AF26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72842E-E0DA-4741-8B4A-2E8DB84D2AD2}" type="pres">
      <dgm:prSet presAssocID="{6C16D913-9D20-4F95-99AE-53ADF1F12D65}" presName="centerShape" presStyleLbl="node0" presStyleIdx="0" presStyleCnt="1" custScaleX="116085" custScaleY="95294" custLinFactNeighborX="-991" custLinFactNeighborY="6"/>
      <dgm:spPr/>
      <dgm:t>
        <a:bodyPr/>
        <a:lstStyle/>
        <a:p>
          <a:endParaRPr lang="en-US"/>
        </a:p>
      </dgm:t>
    </dgm:pt>
    <dgm:pt modelId="{5723D6F3-BE85-4215-A310-A4F42AA7D67D}" type="pres">
      <dgm:prSet presAssocID="{7B8809B9-678C-43D6-ABCC-949D8FDBD30E}" presName="Name9" presStyleLbl="parChTrans1D2" presStyleIdx="0" presStyleCnt="5"/>
      <dgm:spPr/>
      <dgm:t>
        <a:bodyPr/>
        <a:lstStyle/>
        <a:p>
          <a:endParaRPr lang="en-US"/>
        </a:p>
      </dgm:t>
    </dgm:pt>
    <dgm:pt modelId="{80211836-EAFD-4245-A41B-7835388BDB61}" type="pres">
      <dgm:prSet presAssocID="{7B8809B9-678C-43D6-ABCC-949D8FDBD30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725ED5E-3C27-4C7F-B128-FDE0E179D73A}" type="pres">
      <dgm:prSet presAssocID="{EC624B53-8CC6-44C7-B23A-0585B8D53E73}" presName="node" presStyleLbl="node1" presStyleIdx="0" presStyleCnt="5" custScaleX="117760" custRadScaleRad="101086" custRadScaleInc="-7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1BE3-8A0C-45C9-87BE-D4B66BFFFABB}" type="pres">
      <dgm:prSet presAssocID="{165BB3C4-8065-4280-A781-455F76324AE6}" presName="Name9" presStyleLbl="parChTrans1D2" presStyleIdx="1" presStyleCnt="5"/>
      <dgm:spPr/>
      <dgm:t>
        <a:bodyPr/>
        <a:lstStyle/>
        <a:p>
          <a:endParaRPr lang="en-US"/>
        </a:p>
      </dgm:t>
    </dgm:pt>
    <dgm:pt modelId="{BC26B405-5E4D-406C-A7F1-9D8EEDF8023A}" type="pres">
      <dgm:prSet presAssocID="{165BB3C4-8065-4280-A781-455F76324AE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EACE0A3-C775-421F-8498-D93756936343}" type="pres">
      <dgm:prSet presAssocID="{278BEBC9-9B96-4BA3-A724-1C161358E22B}" presName="node" presStyleLbl="node1" presStyleIdx="1" presStyleCnt="5" custScaleX="104844" custRadScaleRad="108016" custRadScaleInc="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9CF79-8C13-4134-9876-4FD0BE99B30C}" type="pres">
      <dgm:prSet presAssocID="{2E8B70D2-3083-4FC2-AB59-96DA2BA1E0F0}" presName="Name9" presStyleLbl="parChTrans1D2" presStyleIdx="2" presStyleCnt="5"/>
      <dgm:spPr/>
      <dgm:t>
        <a:bodyPr/>
        <a:lstStyle/>
        <a:p>
          <a:endParaRPr lang="en-US"/>
        </a:p>
      </dgm:t>
    </dgm:pt>
    <dgm:pt modelId="{7D3625E3-0CAF-4C72-B0AE-93739EAFE1F2}" type="pres">
      <dgm:prSet presAssocID="{2E8B70D2-3083-4FC2-AB59-96DA2BA1E0F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A979C36-94CF-4CFD-9EF3-573CBAC91BE9}" type="pres">
      <dgm:prSet presAssocID="{F5C843E0-DDCF-4E46-898D-2FB2CE8331B9}" presName="node" presStyleLbl="node1" presStyleIdx="2" presStyleCnt="5" custScaleX="117189" custRadScaleRad="93567" custRadScaleInc="-1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6445E-9D43-486F-91DB-3DA391A15851}" type="pres">
      <dgm:prSet presAssocID="{1B12213E-E8EF-43D9-AAC9-6CF7D8741CE6}" presName="Name9" presStyleLbl="parChTrans1D2" presStyleIdx="3" presStyleCnt="5"/>
      <dgm:spPr/>
      <dgm:t>
        <a:bodyPr/>
        <a:lstStyle/>
        <a:p>
          <a:endParaRPr lang="en-US"/>
        </a:p>
      </dgm:t>
    </dgm:pt>
    <dgm:pt modelId="{A08FD1A8-1E4A-473D-B0A9-F2F99F1A625D}" type="pres">
      <dgm:prSet presAssocID="{1B12213E-E8EF-43D9-AAC9-6CF7D8741CE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12157F9-A627-4687-9F50-2F32E489D17A}" type="pres">
      <dgm:prSet presAssocID="{5E425415-D276-45A2-9500-9F7DCA17A10F}" presName="node" presStyleLbl="node1" presStyleIdx="3" presStyleCnt="5" custScaleX="119153" custRadScaleRad="100888" custRadScaleInc="16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E5C6-0F8F-4FDF-8E6A-2D1B885F1759}" type="pres">
      <dgm:prSet presAssocID="{0F1C43F4-CB4D-4753-ABCE-C0E158EE69FD}" presName="Name9" presStyleLbl="parChTrans1D2" presStyleIdx="4" presStyleCnt="5"/>
      <dgm:spPr/>
      <dgm:t>
        <a:bodyPr/>
        <a:lstStyle/>
        <a:p>
          <a:endParaRPr lang="en-US"/>
        </a:p>
      </dgm:t>
    </dgm:pt>
    <dgm:pt modelId="{EA1A74A4-F883-4BD2-A90D-31426C419646}" type="pres">
      <dgm:prSet presAssocID="{0F1C43F4-CB4D-4753-ABCE-C0E158EE69F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A5F461C-8ED7-4A1F-B3E8-256B46269C65}" type="pres">
      <dgm:prSet presAssocID="{C9D07D1B-21C8-4110-A7DB-AC6A1D9334D2}" presName="node" presStyleLbl="node1" presStyleIdx="4" presStyleCnt="5" custScaleX="123356" custScaleY="124692" custRadScaleRad="115442" custRadScaleInc="-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6A4AF-4F8E-4F62-81F2-64AB73DA623B}" srcId="{6C16D913-9D20-4F95-99AE-53ADF1F12D65}" destId="{278BEBC9-9B96-4BA3-A724-1C161358E22B}" srcOrd="1" destOrd="0" parTransId="{165BB3C4-8065-4280-A781-455F76324AE6}" sibTransId="{15D4AF74-0A19-450B-8437-4DE2F53A68FD}"/>
    <dgm:cxn modelId="{6ED0AFB9-D916-40ED-9828-BFBC76F843D3}" srcId="{6C16D913-9D20-4F95-99AE-53ADF1F12D65}" destId="{C9D07D1B-21C8-4110-A7DB-AC6A1D9334D2}" srcOrd="4" destOrd="0" parTransId="{0F1C43F4-CB4D-4753-ABCE-C0E158EE69FD}" sibTransId="{BD3459F2-42A0-40AC-A4C7-C24384F7D02E}"/>
    <dgm:cxn modelId="{E0F10D2B-BF1E-4630-BC25-5FB80CFD75FB}" type="presOf" srcId="{C9D07D1B-21C8-4110-A7DB-AC6A1D9334D2}" destId="{3A5F461C-8ED7-4A1F-B3E8-256B46269C65}" srcOrd="0" destOrd="0" presId="urn:microsoft.com/office/officeart/2005/8/layout/radial1"/>
    <dgm:cxn modelId="{1FD3BE8A-92FF-42CC-BECE-A0DF6B227EE0}" type="presOf" srcId="{5E425415-D276-45A2-9500-9F7DCA17A10F}" destId="{112157F9-A627-4687-9F50-2F32E489D17A}" srcOrd="0" destOrd="0" presId="urn:microsoft.com/office/officeart/2005/8/layout/radial1"/>
    <dgm:cxn modelId="{5B59254A-07AC-4904-9BE0-64FDC232058B}" type="presOf" srcId="{278BEBC9-9B96-4BA3-A724-1C161358E22B}" destId="{7EACE0A3-C775-421F-8498-D93756936343}" srcOrd="0" destOrd="0" presId="urn:microsoft.com/office/officeart/2005/8/layout/radial1"/>
    <dgm:cxn modelId="{9475A7A2-041F-4F17-997C-74E97EA93738}" srcId="{6C16D913-9D20-4F95-99AE-53ADF1F12D65}" destId="{F5C843E0-DDCF-4E46-898D-2FB2CE8331B9}" srcOrd="2" destOrd="0" parTransId="{2E8B70D2-3083-4FC2-AB59-96DA2BA1E0F0}" sibTransId="{E122D0FA-5802-4AA5-A0E3-5F4E6A2B8E2E}"/>
    <dgm:cxn modelId="{5424EE4C-3E1D-4DB3-9B40-0C1CC99F88A5}" type="presOf" srcId="{7B8809B9-678C-43D6-ABCC-949D8FDBD30E}" destId="{80211836-EAFD-4245-A41B-7835388BDB61}" srcOrd="1" destOrd="0" presId="urn:microsoft.com/office/officeart/2005/8/layout/radial1"/>
    <dgm:cxn modelId="{91B953B2-E4C9-413E-8F24-43D6A829F655}" type="presOf" srcId="{0F1C43F4-CB4D-4753-ABCE-C0E158EE69FD}" destId="{EA1A74A4-F883-4BD2-A90D-31426C419646}" srcOrd="1" destOrd="0" presId="urn:microsoft.com/office/officeart/2005/8/layout/radial1"/>
    <dgm:cxn modelId="{14945FA9-7669-4F25-94FC-218F2B5A59B4}" type="presOf" srcId="{1B12213E-E8EF-43D9-AAC9-6CF7D8741CE6}" destId="{A08FD1A8-1E4A-473D-B0A9-F2F99F1A625D}" srcOrd="1" destOrd="0" presId="urn:microsoft.com/office/officeart/2005/8/layout/radial1"/>
    <dgm:cxn modelId="{BF45ED1F-69ED-4824-8DC1-AC9B92446325}" type="presOf" srcId="{7B8809B9-678C-43D6-ABCC-949D8FDBD30E}" destId="{5723D6F3-BE85-4215-A310-A4F42AA7D67D}" srcOrd="0" destOrd="0" presId="urn:microsoft.com/office/officeart/2005/8/layout/radial1"/>
    <dgm:cxn modelId="{45B24630-D18E-4DF1-A22F-ED6848CDFB28}" srcId="{6C16D913-9D20-4F95-99AE-53ADF1F12D65}" destId="{5E425415-D276-45A2-9500-9F7DCA17A10F}" srcOrd="3" destOrd="0" parTransId="{1B12213E-E8EF-43D9-AAC9-6CF7D8741CE6}" sibTransId="{1080E751-8A9A-4964-AE8A-5ABA41F48396}"/>
    <dgm:cxn modelId="{9A34036E-A2EF-413F-A660-1DD8FA5C94B8}" type="presOf" srcId="{165BB3C4-8065-4280-A781-455F76324AE6}" destId="{AF0E1BE3-8A0C-45C9-87BE-D4B66BFFFABB}" srcOrd="0" destOrd="0" presId="urn:microsoft.com/office/officeart/2005/8/layout/radial1"/>
    <dgm:cxn modelId="{E66807D9-ED33-4B13-8E28-48D16DF846C0}" type="presOf" srcId="{16CB74E8-C60F-47CC-AF37-144AD1AF2653}" destId="{98F8469C-BD3C-4C24-96B4-AB44BC29B89D}" srcOrd="0" destOrd="0" presId="urn:microsoft.com/office/officeart/2005/8/layout/radial1"/>
    <dgm:cxn modelId="{49CBA556-7686-4C19-AD40-30405B932588}" srcId="{16CB74E8-C60F-47CC-AF37-144AD1AF2653}" destId="{6C16D913-9D20-4F95-99AE-53ADF1F12D65}" srcOrd="0" destOrd="0" parTransId="{4F34FF24-7690-4371-9725-5C719BF4581E}" sibTransId="{F6481A60-F924-4797-9CB7-743E64FDA68C}"/>
    <dgm:cxn modelId="{4202B70C-33FA-44F9-9785-E6DF5C244D84}" type="presOf" srcId="{165BB3C4-8065-4280-A781-455F76324AE6}" destId="{BC26B405-5E4D-406C-A7F1-9D8EEDF8023A}" srcOrd="1" destOrd="0" presId="urn:microsoft.com/office/officeart/2005/8/layout/radial1"/>
    <dgm:cxn modelId="{A9252DCE-B334-4237-B8DB-2CBFC5A0FCDB}" type="presOf" srcId="{1B12213E-E8EF-43D9-AAC9-6CF7D8741CE6}" destId="{BB96445E-9D43-486F-91DB-3DA391A15851}" srcOrd="0" destOrd="0" presId="urn:microsoft.com/office/officeart/2005/8/layout/radial1"/>
    <dgm:cxn modelId="{4728E377-8203-44F5-9721-162E0D220AAE}" type="presOf" srcId="{EC624B53-8CC6-44C7-B23A-0585B8D53E73}" destId="{D725ED5E-3C27-4C7F-B128-FDE0E179D73A}" srcOrd="0" destOrd="0" presId="urn:microsoft.com/office/officeart/2005/8/layout/radial1"/>
    <dgm:cxn modelId="{EEB94179-358E-4D8B-94AD-321674081487}" type="presOf" srcId="{2E8B70D2-3083-4FC2-AB59-96DA2BA1E0F0}" destId="{3279CF79-8C13-4134-9876-4FD0BE99B30C}" srcOrd="0" destOrd="0" presId="urn:microsoft.com/office/officeart/2005/8/layout/radial1"/>
    <dgm:cxn modelId="{9554EDF4-2697-43A5-8537-27A863C2316F}" srcId="{6C16D913-9D20-4F95-99AE-53ADF1F12D65}" destId="{EC624B53-8CC6-44C7-B23A-0585B8D53E73}" srcOrd="0" destOrd="0" parTransId="{7B8809B9-678C-43D6-ABCC-949D8FDBD30E}" sibTransId="{355E3E63-E5AF-486F-8030-592A7D0CEFEB}"/>
    <dgm:cxn modelId="{EEB78000-CEAE-404D-9318-CDF540B1141C}" type="presOf" srcId="{6C16D913-9D20-4F95-99AE-53ADF1F12D65}" destId="{F872842E-E0DA-4741-8B4A-2E8DB84D2AD2}" srcOrd="0" destOrd="0" presId="urn:microsoft.com/office/officeart/2005/8/layout/radial1"/>
    <dgm:cxn modelId="{566B2F58-354F-462C-9B65-19A6A6AD54E7}" type="presOf" srcId="{2E8B70D2-3083-4FC2-AB59-96DA2BA1E0F0}" destId="{7D3625E3-0CAF-4C72-B0AE-93739EAFE1F2}" srcOrd="1" destOrd="0" presId="urn:microsoft.com/office/officeart/2005/8/layout/radial1"/>
    <dgm:cxn modelId="{16315566-5411-4139-B8E3-0D4C732D6A4A}" type="presOf" srcId="{0F1C43F4-CB4D-4753-ABCE-C0E158EE69FD}" destId="{7E93E5C6-0F8F-4FDF-8E6A-2D1B885F1759}" srcOrd="0" destOrd="0" presId="urn:microsoft.com/office/officeart/2005/8/layout/radial1"/>
    <dgm:cxn modelId="{C431B25A-9D8F-4F4E-8B2E-2D0D0427810E}" type="presOf" srcId="{F5C843E0-DDCF-4E46-898D-2FB2CE8331B9}" destId="{4A979C36-94CF-4CFD-9EF3-573CBAC91BE9}" srcOrd="0" destOrd="0" presId="urn:microsoft.com/office/officeart/2005/8/layout/radial1"/>
    <dgm:cxn modelId="{FF52E8B3-A628-4450-8024-10BBC26D525E}" type="presParOf" srcId="{98F8469C-BD3C-4C24-96B4-AB44BC29B89D}" destId="{F872842E-E0DA-4741-8B4A-2E8DB84D2AD2}" srcOrd="0" destOrd="0" presId="urn:microsoft.com/office/officeart/2005/8/layout/radial1"/>
    <dgm:cxn modelId="{85E6A237-BDC7-4DFE-9AF9-66AFE16C2C95}" type="presParOf" srcId="{98F8469C-BD3C-4C24-96B4-AB44BC29B89D}" destId="{5723D6F3-BE85-4215-A310-A4F42AA7D67D}" srcOrd="1" destOrd="0" presId="urn:microsoft.com/office/officeart/2005/8/layout/radial1"/>
    <dgm:cxn modelId="{1104D1E9-D17C-40B4-8C8E-A89FE657F0A3}" type="presParOf" srcId="{5723D6F3-BE85-4215-A310-A4F42AA7D67D}" destId="{80211836-EAFD-4245-A41B-7835388BDB61}" srcOrd="0" destOrd="0" presId="urn:microsoft.com/office/officeart/2005/8/layout/radial1"/>
    <dgm:cxn modelId="{C2AB5003-519D-4BCD-A867-B91B5201FABA}" type="presParOf" srcId="{98F8469C-BD3C-4C24-96B4-AB44BC29B89D}" destId="{D725ED5E-3C27-4C7F-B128-FDE0E179D73A}" srcOrd="2" destOrd="0" presId="urn:microsoft.com/office/officeart/2005/8/layout/radial1"/>
    <dgm:cxn modelId="{BA059DB6-BE8D-485C-97AF-A93DE5A6D7EF}" type="presParOf" srcId="{98F8469C-BD3C-4C24-96B4-AB44BC29B89D}" destId="{AF0E1BE3-8A0C-45C9-87BE-D4B66BFFFABB}" srcOrd="3" destOrd="0" presId="urn:microsoft.com/office/officeart/2005/8/layout/radial1"/>
    <dgm:cxn modelId="{D66A7388-4A80-488F-A4E1-0C9D40602D8E}" type="presParOf" srcId="{AF0E1BE3-8A0C-45C9-87BE-D4B66BFFFABB}" destId="{BC26B405-5E4D-406C-A7F1-9D8EEDF8023A}" srcOrd="0" destOrd="0" presId="urn:microsoft.com/office/officeart/2005/8/layout/radial1"/>
    <dgm:cxn modelId="{CAB8DE58-7AED-4D61-90C4-27E27FF44173}" type="presParOf" srcId="{98F8469C-BD3C-4C24-96B4-AB44BC29B89D}" destId="{7EACE0A3-C775-421F-8498-D93756936343}" srcOrd="4" destOrd="0" presId="urn:microsoft.com/office/officeart/2005/8/layout/radial1"/>
    <dgm:cxn modelId="{FD1A89B8-CBCD-4927-A588-9BCEC1209455}" type="presParOf" srcId="{98F8469C-BD3C-4C24-96B4-AB44BC29B89D}" destId="{3279CF79-8C13-4134-9876-4FD0BE99B30C}" srcOrd="5" destOrd="0" presId="urn:microsoft.com/office/officeart/2005/8/layout/radial1"/>
    <dgm:cxn modelId="{5F853F4E-298E-4363-A8DA-10CEE0997421}" type="presParOf" srcId="{3279CF79-8C13-4134-9876-4FD0BE99B30C}" destId="{7D3625E3-0CAF-4C72-B0AE-93739EAFE1F2}" srcOrd="0" destOrd="0" presId="urn:microsoft.com/office/officeart/2005/8/layout/radial1"/>
    <dgm:cxn modelId="{810D4A0B-9551-4774-956A-760A7F2C41F7}" type="presParOf" srcId="{98F8469C-BD3C-4C24-96B4-AB44BC29B89D}" destId="{4A979C36-94CF-4CFD-9EF3-573CBAC91BE9}" srcOrd="6" destOrd="0" presId="urn:microsoft.com/office/officeart/2005/8/layout/radial1"/>
    <dgm:cxn modelId="{8B7A9D47-ACA9-416A-846A-B30A0693BF3F}" type="presParOf" srcId="{98F8469C-BD3C-4C24-96B4-AB44BC29B89D}" destId="{BB96445E-9D43-486F-91DB-3DA391A15851}" srcOrd="7" destOrd="0" presId="urn:microsoft.com/office/officeart/2005/8/layout/radial1"/>
    <dgm:cxn modelId="{D95D4407-1C1E-4517-8997-04E3AB9DA3D2}" type="presParOf" srcId="{BB96445E-9D43-486F-91DB-3DA391A15851}" destId="{A08FD1A8-1E4A-473D-B0A9-F2F99F1A625D}" srcOrd="0" destOrd="0" presId="urn:microsoft.com/office/officeart/2005/8/layout/radial1"/>
    <dgm:cxn modelId="{27DD2A31-8451-4DBC-B14F-43EEFD55E2A5}" type="presParOf" srcId="{98F8469C-BD3C-4C24-96B4-AB44BC29B89D}" destId="{112157F9-A627-4687-9F50-2F32E489D17A}" srcOrd="8" destOrd="0" presId="urn:microsoft.com/office/officeart/2005/8/layout/radial1"/>
    <dgm:cxn modelId="{7DBB6FFE-F349-41F1-8B40-D7DF914F4EF6}" type="presParOf" srcId="{98F8469C-BD3C-4C24-96B4-AB44BC29B89D}" destId="{7E93E5C6-0F8F-4FDF-8E6A-2D1B885F1759}" srcOrd="9" destOrd="0" presId="urn:microsoft.com/office/officeart/2005/8/layout/radial1"/>
    <dgm:cxn modelId="{03B36D4F-1E04-4BF6-BD0F-7477B5C6C755}" type="presParOf" srcId="{7E93E5C6-0F8F-4FDF-8E6A-2D1B885F1759}" destId="{EA1A74A4-F883-4BD2-A90D-31426C419646}" srcOrd="0" destOrd="0" presId="urn:microsoft.com/office/officeart/2005/8/layout/radial1"/>
    <dgm:cxn modelId="{204F2706-D5B8-4C62-B5C0-9B3F611BE332}" type="presParOf" srcId="{98F8469C-BD3C-4C24-96B4-AB44BC29B89D}" destId="{3A5F461C-8ED7-4A1F-B3E8-256B46269C6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2842E-E0DA-4741-8B4A-2E8DB84D2AD2}">
      <dsp:nvSpPr>
        <dsp:cNvPr id="0" name=""/>
        <dsp:cNvSpPr/>
      </dsp:nvSpPr>
      <dsp:spPr>
        <a:xfrm>
          <a:off x="3435923" y="2714755"/>
          <a:ext cx="2355274" cy="1933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endParaRPr lang="en-US" sz="24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0845" y="2997901"/>
        <a:ext cx="1665430" cy="1367149"/>
      </dsp:txXfrm>
    </dsp:sp>
    <dsp:sp modelId="{5723D6F3-BE85-4215-A310-A4F42AA7D67D}">
      <dsp:nvSpPr>
        <dsp:cNvPr id="0" name=""/>
        <dsp:cNvSpPr/>
      </dsp:nvSpPr>
      <dsp:spPr>
        <a:xfrm rot="16114772">
          <a:off x="4237851" y="2351857"/>
          <a:ext cx="68646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8646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63923" y="2354665"/>
        <a:ext cx="34323" cy="34323"/>
      </dsp:txXfrm>
    </dsp:sp>
    <dsp:sp modelId="{D725ED5E-3C27-4C7F-B128-FDE0E179D73A}">
      <dsp:nvSpPr>
        <dsp:cNvPr id="0" name=""/>
        <dsp:cNvSpPr/>
      </dsp:nvSpPr>
      <dsp:spPr>
        <a:xfrm>
          <a:off x="3352797" y="0"/>
          <a:ext cx="2389259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400" b="1" kern="12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3702696" y="297129"/>
        <a:ext cx="1689461" cy="1434664"/>
      </dsp:txXfrm>
    </dsp:sp>
    <dsp:sp modelId="{AF0E1BE3-8A0C-45C9-87BE-D4B66BFFFABB}">
      <dsp:nvSpPr>
        <dsp:cNvPr id="0" name=""/>
        <dsp:cNvSpPr/>
      </dsp:nvSpPr>
      <dsp:spPr>
        <a:xfrm rot="20592866">
          <a:off x="5704263" y="3228635"/>
          <a:ext cx="688691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88691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1391" y="3231387"/>
        <a:ext cx="34434" cy="34434"/>
      </dsp:txXfrm>
    </dsp:sp>
    <dsp:sp modelId="{7EACE0A3-C775-421F-8498-D93756936343}">
      <dsp:nvSpPr>
        <dsp:cNvPr id="0" name=""/>
        <dsp:cNvSpPr/>
      </dsp:nvSpPr>
      <dsp:spPr>
        <a:xfrm>
          <a:off x="6328777" y="1828804"/>
          <a:ext cx="2127203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endParaRPr lang="en-US" sz="24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40299" y="2125933"/>
        <a:ext cx="1504159" cy="1434664"/>
      </dsp:txXfrm>
    </dsp:sp>
    <dsp:sp modelId="{3279CF79-8C13-4134-9876-4FD0BE99B30C}">
      <dsp:nvSpPr>
        <dsp:cNvPr id="0" name=""/>
        <dsp:cNvSpPr/>
      </dsp:nvSpPr>
      <dsp:spPr>
        <a:xfrm rot="3141223">
          <a:off x="5165654" y="4636790"/>
          <a:ext cx="400464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00464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5874" y="4646749"/>
        <a:ext cx="20023" cy="20023"/>
      </dsp:txXfrm>
    </dsp:sp>
    <dsp:sp modelId="{4A979C36-94CF-4CFD-9EF3-573CBAC91BE9}">
      <dsp:nvSpPr>
        <dsp:cNvPr id="0" name=""/>
        <dsp:cNvSpPr/>
      </dsp:nvSpPr>
      <dsp:spPr>
        <a:xfrm>
          <a:off x="4952995" y="4648204"/>
          <a:ext cx="2377674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nhịp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mấy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5301197" y="4945333"/>
        <a:ext cx="1681270" cy="1434664"/>
      </dsp:txXfrm>
    </dsp:sp>
    <dsp:sp modelId="{BB96445E-9D43-486F-91DB-3DA391A15851}">
      <dsp:nvSpPr>
        <dsp:cNvPr id="0" name=""/>
        <dsp:cNvSpPr/>
      </dsp:nvSpPr>
      <dsp:spPr>
        <a:xfrm rot="7866099">
          <a:off x="3513597" y="4635822"/>
          <a:ext cx="49992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99927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1063" y="4643294"/>
        <a:ext cx="24996" cy="24996"/>
      </dsp:txXfrm>
    </dsp:sp>
    <dsp:sp modelId="{112157F9-A627-4687-9F50-2F32E489D17A}">
      <dsp:nvSpPr>
        <dsp:cNvPr id="0" name=""/>
        <dsp:cNvSpPr/>
      </dsp:nvSpPr>
      <dsp:spPr>
        <a:xfrm>
          <a:off x="1676393" y="4648209"/>
          <a:ext cx="24175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nốt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nhạc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030431" y="4945338"/>
        <a:ext cx="1709446" cy="1434664"/>
      </dsp:txXfrm>
    </dsp:sp>
    <dsp:sp modelId="{7E93E5C6-0F8F-4FDF-8E6A-2D1B885F1759}">
      <dsp:nvSpPr>
        <dsp:cNvPr id="0" name=""/>
        <dsp:cNvSpPr/>
      </dsp:nvSpPr>
      <dsp:spPr>
        <a:xfrm rot="11657621">
          <a:off x="2913003" y="3302750"/>
          <a:ext cx="58489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84898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90830" y="3308097"/>
        <a:ext cx="29244" cy="29244"/>
      </dsp:txXfrm>
    </dsp:sp>
    <dsp:sp modelId="{3A5F461C-8ED7-4A1F-B3E8-256B46269C65}">
      <dsp:nvSpPr>
        <dsp:cNvPr id="0" name=""/>
        <dsp:cNvSpPr/>
      </dsp:nvSpPr>
      <dsp:spPr>
        <a:xfrm>
          <a:off x="457210" y="1676402"/>
          <a:ext cx="2502797" cy="2529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 Do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ai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823736" y="2046898"/>
        <a:ext cx="1769745" cy="178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73B017-5964-44F6-89BE-A5D344917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D98C-AB57-4684-B6E2-C4A6918B8C9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0.wmf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2" Type="http://schemas.openxmlformats.org/officeDocument/2006/relationships/audio" Target="file:///I:\gi&#225;o%20&#225;n%20to&#225;n\Hat%20Gao%20Lang%20Ta%20-%20Various%20Artists.mp3" TargetMode="External"/><Relationship Id="rId1" Type="http://schemas.openxmlformats.org/officeDocument/2006/relationships/audio" Target="file:///F:\MyLinh\Baigiang\bai%20giang%20P.P-photpho\09%20-%20vox%20Paradise.mp3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1.gif"/><Relationship Id="rId5" Type="http://schemas.openxmlformats.org/officeDocument/2006/relationships/image" Target="../media/image26.gif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12" Type="http://schemas.openxmlformats.org/officeDocument/2006/relationships/image" Target="../media/image35.gif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33.jpe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vi.wikipedia.org/wiki/T%E1%BA%ADp_tin:Lao_stilt_house_in_Ban_Don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lyutl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147863vfq6fp3e9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4384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1676400" y="12192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5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0" y="449580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274.png_8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066800" y="2209800"/>
            <a:ext cx="7010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TẤU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1295400" y="3733800"/>
            <a:ext cx="6019800" cy="822325"/>
            <a:chOff x="288" y="2256"/>
            <a:chExt cx="3792" cy="518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528" y="2308"/>
              <a:ext cx="144" cy="337"/>
              <a:chOff x="2653" y="1440"/>
              <a:chExt cx="137" cy="374"/>
            </a:xfrm>
          </p:grpSpPr>
          <p:sp>
            <p:nvSpPr>
              <p:cNvPr id="41" name="Oval 38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Rectangle 71"/>
            <p:cNvSpPr>
              <a:spLocks noChangeArrowheads="1"/>
            </p:cNvSpPr>
            <p:nvPr/>
          </p:nvSpPr>
          <p:spPr bwMode="auto">
            <a:xfrm>
              <a:off x="288" y="2256"/>
              <a:ext cx="2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2</a:t>
              </a:r>
            </a:p>
            <a:p>
              <a:r>
                <a:rPr lang="en-US" sz="2400" b="1"/>
                <a:t>4</a:t>
              </a:r>
            </a:p>
          </p:txBody>
        </p:sp>
        <p:sp>
          <p:nvSpPr>
            <p:cNvPr id="11" name="Line 77"/>
            <p:cNvSpPr>
              <a:spLocks noChangeShapeType="1"/>
            </p:cNvSpPr>
            <p:nvPr/>
          </p:nvSpPr>
          <p:spPr bwMode="auto">
            <a:xfrm>
              <a:off x="4080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2112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1584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1728" y="2356"/>
              <a:ext cx="144" cy="337"/>
              <a:chOff x="2653" y="1440"/>
              <a:chExt cx="137" cy="374"/>
            </a:xfrm>
          </p:grpSpPr>
          <p:sp>
            <p:nvSpPr>
              <p:cNvPr id="39" name="Oval 89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90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91"/>
            <p:cNvSpPr>
              <a:spLocks noChangeShapeType="1"/>
            </p:cNvSpPr>
            <p:nvPr/>
          </p:nvSpPr>
          <p:spPr bwMode="auto">
            <a:xfrm>
              <a:off x="4032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96"/>
            <p:cNvGrpSpPr>
              <a:grpSpLocks/>
            </p:cNvGrpSpPr>
            <p:nvPr/>
          </p:nvGrpSpPr>
          <p:grpSpPr bwMode="auto">
            <a:xfrm>
              <a:off x="3648" y="2308"/>
              <a:ext cx="144" cy="337"/>
              <a:chOff x="2653" y="1440"/>
              <a:chExt cx="137" cy="374"/>
            </a:xfrm>
          </p:grpSpPr>
          <p:sp>
            <p:nvSpPr>
              <p:cNvPr id="37" name="Oval 97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8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9"/>
            <p:cNvGrpSpPr>
              <a:grpSpLocks/>
            </p:cNvGrpSpPr>
            <p:nvPr/>
          </p:nvGrpSpPr>
          <p:grpSpPr bwMode="auto">
            <a:xfrm>
              <a:off x="2352" y="2308"/>
              <a:ext cx="144" cy="337"/>
              <a:chOff x="2653" y="1440"/>
              <a:chExt cx="137" cy="374"/>
            </a:xfrm>
          </p:grpSpPr>
          <p:sp>
            <p:nvSpPr>
              <p:cNvPr id="35" name="Oval 100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01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09"/>
            <p:cNvSpPr>
              <a:spLocks noChangeShapeType="1"/>
            </p:cNvSpPr>
            <p:nvPr/>
          </p:nvSpPr>
          <p:spPr bwMode="auto">
            <a:xfrm>
              <a:off x="34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816" y="2266"/>
              <a:ext cx="240" cy="386"/>
              <a:chOff x="1388" y="2432"/>
              <a:chExt cx="222" cy="470"/>
            </a:xfrm>
          </p:grpSpPr>
          <p:sp>
            <p:nvSpPr>
              <p:cNvPr id="32" name="Oval 119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20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21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1152" y="2266"/>
              <a:ext cx="240" cy="386"/>
              <a:chOff x="1388" y="2432"/>
              <a:chExt cx="222" cy="470"/>
            </a:xfrm>
          </p:grpSpPr>
          <p:sp>
            <p:nvSpPr>
              <p:cNvPr id="29" name="Oval 123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24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25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34"/>
            <p:cNvGrpSpPr>
              <a:grpSpLocks/>
            </p:cNvGrpSpPr>
            <p:nvPr/>
          </p:nvGrpSpPr>
          <p:grpSpPr bwMode="auto">
            <a:xfrm>
              <a:off x="3024" y="2266"/>
              <a:ext cx="240" cy="386"/>
              <a:chOff x="1388" y="2432"/>
              <a:chExt cx="222" cy="470"/>
            </a:xfrm>
          </p:grpSpPr>
          <p:sp>
            <p:nvSpPr>
              <p:cNvPr id="26" name="Oval 135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36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37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38"/>
            <p:cNvGrpSpPr>
              <a:grpSpLocks/>
            </p:cNvGrpSpPr>
            <p:nvPr/>
          </p:nvGrpSpPr>
          <p:grpSpPr bwMode="auto">
            <a:xfrm>
              <a:off x="2688" y="2266"/>
              <a:ext cx="240" cy="386"/>
              <a:chOff x="1388" y="2432"/>
              <a:chExt cx="222" cy="470"/>
            </a:xfrm>
          </p:grpSpPr>
          <p:sp>
            <p:nvSpPr>
              <p:cNvPr id="23" name="Oval 139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40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1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3810000"/>
          <a:ext cx="8229600" cy="74707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0191" name="Group 15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590800"/>
            <a:ext cx="228600" cy="533400"/>
            <a:chOff x="2653" y="1440"/>
            <a:chExt cx="137" cy="374"/>
          </a:xfrm>
        </p:grpSpPr>
        <p:sp>
          <p:nvSpPr>
            <p:cNvPr id="50204" name="Oval 2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206" name="Picture 30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98463" cy="1262063"/>
          </a:xfrm>
          <a:prstGeom prst="rect">
            <a:avLst/>
          </a:prstGeom>
          <a:noFill/>
        </p:spPr>
      </p:pic>
      <p:pic>
        <p:nvPicPr>
          <p:cNvPr id="50207" name="Picture 31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8463" cy="1262063"/>
          </a:xfrm>
          <a:prstGeom prst="rect">
            <a:avLst/>
          </a:prstGeom>
          <a:noFill/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2362200"/>
            <a:ext cx="228600" cy="533400"/>
            <a:chOff x="2653" y="1440"/>
            <a:chExt cx="137" cy="374"/>
          </a:xfrm>
        </p:grpSpPr>
        <p:sp>
          <p:nvSpPr>
            <p:cNvPr id="50209" name="Oval 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4114800"/>
            <a:ext cx="228600" cy="533400"/>
            <a:chOff x="2653" y="1440"/>
            <a:chExt cx="137" cy="374"/>
          </a:xfrm>
        </p:grpSpPr>
        <p:sp>
          <p:nvSpPr>
            <p:cNvPr id="50212" name="Oval 3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371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4572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>
            <a:off x="3429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772400" y="4267200"/>
            <a:ext cx="228600" cy="533400"/>
            <a:chOff x="2653" y="1440"/>
            <a:chExt cx="137" cy="374"/>
          </a:xfrm>
        </p:grpSpPr>
        <p:sp>
          <p:nvSpPr>
            <p:cNvPr id="50219" name="Oval 4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990600" y="2057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  <a:p>
            <a:r>
              <a:rPr lang="en-US" sz="2000" b="1"/>
              <a:t>4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543800" y="2209800"/>
            <a:ext cx="228600" cy="533400"/>
            <a:chOff x="2653" y="1440"/>
            <a:chExt cx="137" cy="374"/>
          </a:xfrm>
        </p:grpSpPr>
        <p:sp>
          <p:nvSpPr>
            <p:cNvPr id="50223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28956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81600" y="4191000"/>
            <a:ext cx="228600" cy="533400"/>
            <a:chOff x="2653" y="1440"/>
            <a:chExt cx="137" cy="374"/>
          </a:xfrm>
        </p:grpSpPr>
        <p:sp>
          <p:nvSpPr>
            <p:cNvPr id="50229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0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143000" y="3886200"/>
            <a:ext cx="228600" cy="533400"/>
            <a:chOff x="2653" y="1440"/>
            <a:chExt cx="137" cy="374"/>
          </a:xfrm>
        </p:grpSpPr>
        <p:sp>
          <p:nvSpPr>
            <p:cNvPr id="50232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3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34" name="Line 58"/>
          <p:cNvSpPr>
            <a:spLocks noChangeShapeType="1"/>
          </p:cNvSpPr>
          <p:nvPr/>
        </p:nvSpPr>
        <p:spPr bwMode="auto">
          <a:xfrm>
            <a:off x="723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487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886200" y="2590800"/>
            <a:ext cx="228600" cy="533400"/>
            <a:chOff x="2653" y="1440"/>
            <a:chExt cx="137" cy="374"/>
          </a:xfrm>
        </p:grpSpPr>
        <p:sp>
          <p:nvSpPr>
            <p:cNvPr id="50237" name="Oval 6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39" name="Line 63"/>
          <p:cNvSpPr>
            <a:spLocks noChangeShapeType="1"/>
          </p:cNvSpPr>
          <p:nvPr/>
        </p:nvSpPr>
        <p:spPr bwMode="auto">
          <a:xfrm>
            <a:off x="6934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76962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>
            <a:off x="38100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133600" y="2286000"/>
            <a:ext cx="381000" cy="609600"/>
            <a:chOff x="1388" y="2432"/>
            <a:chExt cx="222" cy="470"/>
          </a:xfrm>
        </p:grpSpPr>
        <p:sp>
          <p:nvSpPr>
            <p:cNvPr id="50243" name="Oval 6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Line 6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6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096000" y="2057400"/>
            <a:ext cx="381000" cy="609600"/>
            <a:chOff x="1388" y="2432"/>
            <a:chExt cx="222" cy="470"/>
          </a:xfrm>
        </p:grpSpPr>
        <p:sp>
          <p:nvSpPr>
            <p:cNvPr id="50247" name="Oval 7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Line 7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7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86400" y="2133600"/>
            <a:ext cx="381000" cy="609600"/>
            <a:chOff x="1388" y="2432"/>
            <a:chExt cx="222" cy="470"/>
          </a:xfrm>
        </p:grpSpPr>
        <p:sp>
          <p:nvSpPr>
            <p:cNvPr id="50251" name="Oval 7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743200" y="2438400"/>
            <a:ext cx="381000" cy="609600"/>
            <a:chOff x="1388" y="2432"/>
            <a:chExt cx="222" cy="470"/>
          </a:xfrm>
        </p:grpSpPr>
        <p:sp>
          <p:nvSpPr>
            <p:cNvPr id="50255" name="Oval 7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8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810000" y="3810000"/>
            <a:ext cx="381000" cy="609600"/>
            <a:chOff x="1388" y="2432"/>
            <a:chExt cx="222" cy="470"/>
          </a:xfrm>
        </p:grpSpPr>
        <p:sp>
          <p:nvSpPr>
            <p:cNvPr id="50259" name="Oval 8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0" name="Line 8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209800" y="3810000"/>
            <a:ext cx="381000" cy="609600"/>
            <a:chOff x="1388" y="2432"/>
            <a:chExt cx="222" cy="470"/>
          </a:xfrm>
        </p:grpSpPr>
        <p:sp>
          <p:nvSpPr>
            <p:cNvPr id="50263" name="Oval 8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4" name="Line 8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1676400" y="3733800"/>
            <a:ext cx="381000" cy="609600"/>
            <a:chOff x="1388" y="2432"/>
            <a:chExt cx="222" cy="470"/>
          </a:xfrm>
        </p:grpSpPr>
        <p:sp>
          <p:nvSpPr>
            <p:cNvPr id="50267" name="Oval 9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4267200" y="4038600"/>
            <a:ext cx="381000" cy="609600"/>
            <a:chOff x="1388" y="2432"/>
            <a:chExt cx="222" cy="470"/>
          </a:xfrm>
        </p:grpSpPr>
        <p:sp>
          <p:nvSpPr>
            <p:cNvPr id="50271" name="Oval 9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2" name="Line 9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6477000" y="4114800"/>
            <a:ext cx="381000" cy="609600"/>
            <a:chOff x="1388" y="2432"/>
            <a:chExt cx="222" cy="470"/>
          </a:xfrm>
        </p:grpSpPr>
        <p:sp>
          <p:nvSpPr>
            <p:cNvPr id="50275" name="Oval 9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6" name="Line 10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5867400" y="4038600"/>
            <a:ext cx="381000" cy="609600"/>
            <a:chOff x="1388" y="2432"/>
            <a:chExt cx="222" cy="470"/>
          </a:xfrm>
        </p:grpSpPr>
        <p:sp>
          <p:nvSpPr>
            <p:cNvPr id="50279" name="Oval 10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0" name="Line 10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82" name="Text Box 106"/>
          <p:cNvSpPr txBox="1">
            <a:spLocks noChangeArrowheads="1"/>
          </p:cNvSpPr>
          <p:nvPr/>
        </p:nvSpPr>
        <p:spPr bwMode="auto">
          <a:xfrm>
            <a:off x="1371600" y="32766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  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           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83" name="Text Box 107"/>
          <p:cNvSpPr txBox="1">
            <a:spLocks noChangeArrowheads="1"/>
          </p:cNvSpPr>
          <p:nvPr/>
        </p:nvSpPr>
        <p:spPr bwMode="auto">
          <a:xfrm>
            <a:off x="838200" y="5029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Son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  Son  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 Son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    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Mi   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84" name="Line 108"/>
          <p:cNvSpPr>
            <a:spLocks noChangeShapeType="1"/>
          </p:cNvSpPr>
          <p:nvPr/>
        </p:nvSpPr>
        <p:spPr bwMode="auto">
          <a:xfrm>
            <a:off x="85344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28600" y="762000"/>
            <a:ext cx="6234014" cy="1348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000" b="1" dirty="0" smtClean="0">
                <a:solidFill>
                  <a:srgbClr val="147E14"/>
                </a:solidFill>
                <a:latin typeface="Times New Roman" pitchFamily="18" charset="0"/>
                <a:cs typeface="Times New Roman" pitchFamily="18" charset="0"/>
              </a:rPr>
              <a:t>ĐỒNG LÚA BÊN SÔNG</a:t>
            </a:r>
            <a:endParaRPr lang="en-US" sz="3000" b="1" dirty="0">
              <a:solidFill>
                <a:srgbClr val="147E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2" grpId="0"/>
      <p:bldP spid="502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3810000"/>
          <a:ext cx="8229600" cy="74707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1215" name="Group 15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590800"/>
            <a:ext cx="228600" cy="533400"/>
            <a:chOff x="2653" y="1440"/>
            <a:chExt cx="137" cy="374"/>
          </a:xfrm>
        </p:grpSpPr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30" name="Picture 30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98463" cy="1262063"/>
          </a:xfrm>
          <a:prstGeom prst="rect">
            <a:avLst/>
          </a:prstGeom>
          <a:noFill/>
        </p:spPr>
      </p:pic>
      <p:pic>
        <p:nvPicPr>
          <p:cNvPr id="51231" name="Picture 31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8463" cy="1262063"/>
          </a:xfrm>
          <a:prstGeom prst="rect">
            <a:avLst/>
          </a:prstGeom>
          <a:noFill/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2362200"/>
            <a:ext cx="228600" cy="533400"/>
            <a:chOff x="2653" y="1440"/>
            <a:chExt cx="137" cy="374"/>
          </a:xfrm>
        </p:grpSpPr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Line 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4114800"/>
            <a:ext cx="228600" cy="533400"/>
            <a:chOff x="2653" y="1440"/>
            <a:chExt cx="137" cy="374"/>
          </a:xfrm>
        </p:grpSpPr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1371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4572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3429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772400" y="4267200"/>
            <a:ext cx="228600" cy="533400"/>
            <a:chOff x="2653" y="1440"/>
            <a:chExt cx="137" cy="374"/>
          </a:xfrm>
        </p:grpSpPr>
        <p:sp>
          <p:nvSpPr>
            <p:cNvPr id="51243" name="Oval 4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990600" y="2057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  <a:p>
            <a:r>
              <a:rPr lang="en-US" sz="2000" b="1"/>
              <a:t>4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543800" y="2209800"/>
            <a:ext cx="228600" cy="533400"/>
            <a:chOff x="2653" y="1440"/>
            <a:chExt cx="137" cy="374"/>
          </a:xfrm>
        </p:grpSpPr>
        <p:sp>
          <p:nvSpPr>
            <p:cNvPr id="51247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28956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990600" y="31242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228600" y="4800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81600" y="4191000"/>
            <a:ext cx="228600" cy="533400"/>
            <a:chOff x="2653" y="1440"/>
            <a:chExt cx="137" cy="374"/>
          </a:xfrm>
        </p:grpSpPr>
        <p:sp>
          <p:nvSpPr>
            <p:cNvPr id="51253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4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143000" y="3886200"/>
            <a:ext cx="228600" cy="533400"/>
            <a:chOff x="2653" y="1440"/>
            <a:chExt cx="137" cy="374"/>
          </a:xfrm>
        </p:grpSpPr>
        <p:sp>
          <p:nvSpPr>
            <p:cNvPr id="51256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8" name="Line 58"/>
          <p:cNvSpPr>
            <a:spLocks noChangeShapeType="1"/>
          </p:cNvSpPr>
          <p:nvPr/>
        </p:nvSpPr>
        <p:spPr bwMode="auto">
          <a:xfrm>
            <a:off x="723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487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886200" y="2590800"/>
            <a:ext cx="228600" cy="533400"/>
            <a:chOff x="2653" y="1440"/>
            <a:chExt cx="137" cy="374"/>
          </a:xfrm>
        </p:grpSpPr>
        <p:sp>
          <p:nvSpPr>
            <p:cNvPr id="51261" name="Oval 6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2" name="Line 6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6934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>
            <a:off x="76962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38100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133600" y="2286000"/>
            <a:ext cx="381000" cy="609600"/>
            <a:chOff x="1388" y="2432"/>
            <a:chExt cx="222" cy="470"/>
          </a:xfrm>
        </p:grpSpPr>
        <p:sp>
          <p:nvSpPr>
            <p:cNvPr id="51267" name="Oval 6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8" name="Line 6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096000" y="2057400"/>
            <a:ext cx="381000" cy="609600"/>
            <a:chOff x="1388" y="2432"/>
            <a:chExt cx="222" cy="470"/>
          </a:xfrm>
        </p:grpSpPr>
        <p:sp>
          <p:nvSpPr>
            <p:cNvPr id="51271" name="Oval 7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2" name="Line 7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86400" y="2133600"/>
            <a:ext cx="381000" cy="609600"/>
            <a:chOff x="1388" y="2432"/>
            <a:chExt cx="222" cy="470"/>
          </a:xfrm>
        </p:grpSpPr>
        <p:sp>
          <p:nvSpPr>
            <p:cNvPr id="51275" name="Oval 7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6" name="Line 7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743200" y="2438400"/>
            <a:ext cx="381000" cy="609600"/>
            <a:chOff x="1388" y="2432"/>
            <a:chExt cx="222" cy="470"/>
          </a:xfrm>
        </p:grpSpPr>
        <p:sp>
          <p:nvSpPr>
            <p:cNvPr id="51279" name="Oval 7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0" name="Line 8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810000" y="3810000"/>
            <a:ext cx="381000" cy="609600"/>
            <a:chOff x="1388" y="2432"/>
            <a:chExt cx="222" cy="470"/>
          </a:xfrm>
        </p:grpSpPr>
        <p:sp>
          <p:nvSpPr>
            <p:cNvPr id="51283" name="Oval 8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Line 8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209800" y="3810000"/>
            <a:ext cx="381000" cy="609600"/>
            <a:chOff x="1388" y="2432"/>
            <a:chExt cx="222" cy="470"/>
          </a:xfrm>
        </p:grpSpPr>
        <p:sp>
          <p:nvSpPr>
            <p:cNvPr id="51287" name="Oval 8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Line 8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1676400" y="3733800"/>
            <a:ext cx="381000" cy="609600"/>
            <a:chOff x="1388" y="2432"/>
            <a:chExt cx="222" cy="470"/>
          </a:xfrm>
        </p:grpSpPr>
        <p:sp>
          <p:nvSpPr>
            <p:cNvPr id="51291" name="Oval 9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2" name="Line 9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4267200" y="4038600"/>
            <a:ext cx="381000" cy="609600"/>
            <a:chOff x="1388" y="2432"/>
            <a:chExt cx="222" cy="470"/>
          </a:xfrm>
        </p:grpSpPr>
        <p:sp>
          <p:nvSpPr>
            <p:cNvPr id="51295" name="Oval 9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6" name="Line 9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9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6477000" y="4114800"/>
            <a:ext cx="381000" cy="609600"/>
            <a:chOff x="1388" y="2432"/>
            <a:chExt cx="222" cy="470"/>
          </a:xfrm>
        </p:grpSpPr>
        <p:sp>
          <p:nvSpPr>
            <p:cNvPr id="51299" name="Oval 9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Line 10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0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5867400" y="4038600"/>
            <a:ext cx="381000" cy="609600"/>
            <a:chOff x="1388" y="2432"/>
            <a:chExt cx="222" cy="470"/>
          </a:xfrm>
        </p:grpSpPr>
        <p:sp>
          <p:nvSpPr>
            <p:cNvPr id="51303" name="Oval 10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4" name="Line 10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Freeform 10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28600" y="762000"/>
            <a:ext cx="6234014" cy="1348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000" b="1" dirty="0" smtClean="0">
                <a:solidFill>
                  <a:srgbClr val="147E14"/>
                </a:solidFill>
                <a:latin typeface="Times New Roman" pitchFamily="18" charset="0"/>
                <a:cs typeface="Times New Roman" pitchFamily="18" charset="0"/>
              </a:rPr>
              <a:t>ĐỒNG LÚA BÊN SÔNG</a:t>
            </a:r>
            <a:endParaRPr lang="en-US" sz="3000" b="1" dirty="0">
              <a:solidFill>
                <a:srgbClr val="147E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Picture 84" descr="amusline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791200"/>
            <a:ext cx="5410200" cy="692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3810000"/>
          <a:ext cx="8229600" cy="74707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239" name="Group 15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590800"/>
            <a:ext cx="228600" cy="533400"/>
            <a:chOff x="2653" y="1440"/>
            <a:chExt cx="137" cy="374"/>
          </a:xfrm>
        </p:grpSpPr>
        <p:sp>
          <p:nvSpPr>
            <p:cNvPr id="52252" name="Oval 2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254" name="Picture 30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98463" cy="1262063"/>
          </a:xfrm>
          <a:prstGeom prst="rect">
            <a:avLst/>
          </a:prstGeom>
          <a:noFill/>
        </p:spPr>
      </p:pic>
      <p:pic>
        <p:nvPicPr>
          <p:cNvPr id="52255" name="Picture 31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8463" cy="1262063"/>
          </a:xfrm>
          <a:prstGeom prst="rect">
            <a:avLst/>
          </a:prstGeom>
          <a:noFill/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2362200"/>
            <a:ext cx="228600" cy="533400"/>
            <a:chOff x="2653" y="1440"/>
            <a:chExt cx="137" cy="374"/>
          </a:xfrm>
        </p:grpSpPr>
        <p:sp>
          <p:nvSpPr>
            <p:cNvPr id="52257" name="Oval 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Line 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4114800"/>
            <a:ext cx="228600" cy="533400"/>
            <a:chOff x="2653" y="1440"/>
            <a:chExt cx="137" cy="374"/>
          </a:xfrm>
        </p:grpSpPr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Line 3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1371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4572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3429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772400" y="4267200"/>
            <a:ext cx="228600" cy="533400"/>
            <a:chOff x="2653" y="1440"/>
            <a:chExt cx="137" cy="374"/>
          </a:xfrm>
        </p:grpSpPr>
        <p:sp>
          <p:nvSpPr>
            <p:cNvPr id="52267" name="Oval 4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990600" y="2057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  <a:p>
            <a:r>
              <a:rPr lang="en-US" sz="2000" b="1"/>
              <a:t>4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543800" y="2209800"/>
            <a:ext cx="228600" cy="533400"/>
            <a:chOff x="2653" y="1440"/>
            <a:chExt cx="137" cy="374"/>
          </a:xfrm>
        </p:grpSpPr>
        <p:sp>
          <p:nvSpPr>
            <p:cNvPr id="52271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3" name="Line 49"/>
          <p:cNvSpPr>
            <a:spLocks noChangeShapeType="1"/>
          </p:cNvSpPr>
          <p:nvPr/>
        </p:nvSpPr>
        <p:spPr bwMode="auto">
          <a:xfrm>
            <a:off x="28956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1066800" y="31242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2800" b="1" i="1">
              <a:solidFill>
                <a:srgbClr val="FF00FF"/>
              </a:solidFill>
              <a:latin typeface=".VnTime" pitchFamily="34" charset="0"/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81600" y="4191000"/>
            <a:ext cx="228600" cy="533400"/>
            <a:chOff x="2653" y="1440"/>
            <a:chExt cx="137" cy="374"/>
          </a:xfrm>
        </p:grpSpPr>
        <p:sp>
          <p:nvSpPr>
            <p:cNvPr id="52277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143000" y="3886200"/>
            <a:ext cx="228600" cy="533400"/>
            <a:chOff x="2653" y="1440"/>
            <a:chExt cx="137" cy="374"/>
          </a:xfrm>
        </p:grpSpPr>
        <p:sp>
          <p:nvSpPr>
            <p:cNvPr id="52280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723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>
            <a:off x="487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886200" y="2590800"/>
            <a:ext cx="228600" cy="533400"/>
            <a:chOff x="2653" y="1440"/>
            <a:chExt cx="137" cy="374"/>
          </a:xfrm>
        </p:grpSpPr>
        <p:sp>
          <p:nvSpPr>
            <p:cNvPr id="52285" name="Oval 6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6" name="Line 6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87" name="Line 63"/>
          <p:cNvSpPr>
            <a:spLocks noChangeShapeType="1"/>
          </p:cNvSpPr>
          <p:nvPr/>
        </p:nvSpPr>
        <p:spPr bwMode="auto">
          <a:xfrm>
            <a:off x="6934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76962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>
            <a:off x="38100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133600" y="2286000"/>
            <a:ext cx="381000" cy="609600"/>
            <a:chOff x="1388" y="2432"/>
            <a:chExt cx="222" cy="470"/>
          </a:xfrm>
        </p:grpSpPr>
        <p:sp>
          <p:nvSpPr>
            <p:cNvPr id="52291" name="Oval 6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2" name="Line 6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096000" y="2057400"/>
            <a:ext cx="381000" cy="609600"/>
            <a:chOff x="1388" y="2432"/>
            <a:chExt cx="222" cy="470"/>
          </a:xfrm>
        </p:grpSpPr>
        <p:sp>
          <p:nvSpPr>
            <p:cNvPr id="52295" name="Oval 7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6" name="Line 7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86400" y="2133600"/>
            <a:ext cx="381000" cy="609600"/>
            <a:chOff x="1388" y="2432"/>
            <a:chExt cx="222" cy="470"/>
          </a:xfrm>
        </p:grpSpPr>
        <p:sp>
          <p:nvSpPr>
            <p:cNvPr id="52299" name="Oval 7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0" name="Line 7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743200" y="2438400"/>
            <a:ext cx="381000" cy="609600"/>
            <a:chOff x="1388" y="2432"/>
            <a:chExt cx="222" cy="470"/>
          </a:xfrm>
        </p:grpSpPr>
        <p:sp>
          <p:nvSpPr>
            <p:cNvPr id="52303" name="Oval 7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4" name="Line 8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810000" y="3810000"/>
            <a:ext cx="381000" cy="609600"/>
            <a:chOff x="1388" y="2432"/>
            <a:chExt cx="222" cy="470"/>
          </a:xfrm>
        </p:grpSpPr>
        <p:sp>
          <p:nvSpPr>
            <p:cNvPr id="52307" name="Oval 8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Line 8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8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209800" y="3810000"/>
            <a:ext cx="381000" cy="609600"/>
            <a:chOff x="1388" y="2432"/>
            <a:chExt cx="222" cy="470"/>
          </a:xfrm>
        </p:grpSpPr>
        <p:sp>
          <p:nvSpPr>
            <p:cNvPr id="52311" name="Oval 8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2" name="Line 8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8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1676400" y="3733800"/>
            <a:ext cx="381000" cy="609600"/>
            <a:chOff x="1388" y="2432"/>
            <a:chExt cx="222" cy="470"/>
          </a:xfrm>
        </p:grpSpPr>
        <p:sp>
          <p:nvSpPr>
            <p:cNvPr id="52315" name="Oval 9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Line 9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9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4267200" y="4038600"/>
            <a:ext cx="381000" cy="609600"/>
            <a:chOff x="1388" y="2432"/>
            <a:chExt cx="222" cy="470"/>
          </a:xfrm>
        </p:grpSpPr>
        <p:sp>
          <p:nvSpPr>
            <p:cNvPr id="52319" name="Oval 9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0" name="Line 9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9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6477000" y="4114800"/>
            <a:ext cx="381000" cy="609600"/>
            <a:chOff x="1388" y="2432"/>
            <a:chExt cx="222" cy="470"/>
          </a:xfrm>
        </p:grpSpPr>
        <p:sp>
          <p:nvSpPr>
            <p:cNvPr id="52323" name="Oval 9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4" name="Line 10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5867400" y="4038600"/>
            <a:ext cx="381000" cy="609600"/>
            <a:chOff x="1388" y="2432"/>
            <a:chExt cx="222" cy="470"/>
          </a:xfrm>
        </p:grpSpPr>
        <p:sp>
          <p:nvSpPr>
            <p:cNvPr id="52327" name="Oval 10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" name="Line 10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Freeform 10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31" name="Rectangle 107"/>
          <p:cNvSpPr>
            <a:spLocks noChangeArrowheads="1"/>
          </p:cNvSpPr>
          <p:nvPr/>
        </p:nvSpPr>
        <p:spPr bwMode="auto">
          <a:xfrm>
            <a:off x="457200" y="1295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nốt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nhạc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còn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thiếu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CE22A9"/>
                </a:solidFill>
                <a:latin typeface=".VnTime" pitchFamily="34" charset="0"/>
              </a:rPr>
              <a:t> T§N </a:t>
            </a:r>
            <a:r>
              <a:rPr lang="en-US" sz="2800" b="1" i="1" dirty="0" err="1">
                <a:solidFill>
                  <a:srgbClr val="CE22A9"/>
                </a:solidFill>
                <a:latin typeface=".VnTime" pitchFamily="34" charset="0"/>
              </a:rPr>
              <a:t>sè</a:t>
            </a:r>
            <a:r>
              <a:rPr lang="en-US" sz="2800" b="1" i="1" dirty="0">
                <a:solidFill>
                  <a:srgbClr val="CE22A9"/>
                </a:solidFill>
                <a:latin typeface=".VnTime" pitchFamily="34" charset="0"/>
              </a:rPr>
              <a:t> 7</a:t>
            </a:r>
            <a:r>
              <a:rPr lang="en-US" sz="2800" i="1" dirty="0">
                <a:solidFill>
                  <a:srgbClr val="CE22A9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057400" y="152400"/>
            <a:ext cx="4610054" cy="1142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215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85" descr="450603ss06xdzo9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1700393" cy="2481850"/>
          </a:xfrm>
          <a:prstGeom prst="rect">
            <a:avLst/>
          </a:prstGeom>
        </p:spPr>
      </p:pic>
      <p:pic>
        <p:nvPicPr>
          <p:cNvPr id="87" name="Picture 86" descr="450603ss06xdzo9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91400" y="4647920"/>
            <a:ext cx="1752600" cy="22100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9050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0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1400" y="480060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38800" y="480060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4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pic>
        <p:nvPicPr>
          <p:cNvPr id="12291" name="Picture 3" descr="j0196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8220868" y="78582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307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7340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447800" y="0"/>
            <a:ext cx="617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rot="5565099" flipH="1">
            <a:off x="2880674" y="1133007"/>
            <a:ext cx="4388732" cy="4305556"/>
          </a:xfrm>
          <a:prstGeom prst="cloudCallout">
            <a:avLst>
              <a:gd name="adj1" fmla="val -24935"/>
              <a:gd name="adj2" fmla="val 64306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en-US" sz="2400" b="1">
              <a:solidFill>
                <a:srgbClr val="FF00FF"/>
              </a:solidFill>
              <a:cs typeface="Arial" charset="0"/>
            </a:endParaRPr>
          </a:p>
        </p:txBody>
      </p:sp>
      <p:pic>
        <p:nvPicPr>
          <p:cNvPr id="12303" name="Picture 15" descr="1147863vfq6fp3e9x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39624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733800" y="1981200"/>
            <a:ext cx="3124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pic>
        <p:nvPicPr>
          <p:cNvPr id="12305" name="Picture 17" descr="Bauern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9125" y="5602288"/>
            <a:ext cx="5349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733800" y="1828800"/>
            <a:ext cx="297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33" grpId="0"/>
      <p:bldP spid="307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Line 15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 flipV="1">
            <a:off x="533400" y="5332413"/>
            <a:ext cx="236538" cy="4762"/>
          </a:xfrm>
          <a:prstGeom prst="line">
            <a:avLst/>
          </a:prstGeom>
          <a:noFill/>
          <a:ln w="889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92188" y="5332413"/>
            <a:ext cx="381000" cy="4762"/>
            <a:chOff x="4087" y="3379"/>
            <a:chExt cx="125" cy="2"/>
          </a:xfrm>
        </p:grpSpPr>
        <p:sp>
          <p:nvSpPr>
            <p:cNvPr id="13329" name="Line 17">
              <a:hlinkClick r:id="" action="ppaction://noaction"/>
            </p:cNvPr>
            <p:cNvSpPr>
              <a:spLocks noChangeShapeType="1"/>
            </p:cNvSpPr>
            <p:nvPr/>
          </p:nvSpPr>
          <p:spPr bwMode="auto">
            <a:xfrm flipV="1">
              <a:off x="4087" y="3379"/>
              <a:ext cx="75" cy="1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8">
              <a:hlinkClick r:id="" action="ppaction://noaction"/>
            </p:cNvPr>
            <p:cNvSpPr>
              <a:spLocks noChangeShapeType="1"/>
            </p:cNvSpPr>
            <p:nvPr/>
          </p:nvSpPr>
          <p:spPr bwMode="auto">
            <a:xfrm flipV="1">
              <a:off x="4137" y="3379"/>
              <a:ext cx="75" cy="2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3276600" y="0"/>
            <a:ext cx="2514600" cy="2209800"/>
          </a:xfrm>
          <a:prstGeom prst="smileyFace">
            <a:avLst>
              <a:gd name="adj" fmla="val 3829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2971800" y="2438400"/>
            <a:ext cx="3352800" cy="2819400"/>
          </a:xfrm>
          <a:custGeom>
            <a:avLst/>
            <a:gdLst>
              <a:gd name="T0" fmla="*/ 227195575 w 21600"/>
              <a:gd name="T1" fmla="*/ 33341701 h 21600"/>
              <a:gd name="T2" fmla="*/ 61254999 w 21600"/>
              <a:gd name="T3" fmla="*/ 164650211 h 21600"/>
              <a:gd name="T4" fmla="*/ 227195575 w 21600"/>
              <a:gd name="T5" fmla="*/ 329300421 h 21600"/>
              <a:gd name="T6" fmla="*/ 390625672 w 21600"/>
              <a:gd name="T7" fmla="*/ 1646502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457200" y="1676400"/>
            <a:ext cx="2438400" cy="25146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6324600" y="1676400"/>
            <a:ext cx="2209800" cy="22860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1676400" y="4495800"/>
            <a:ext cx="2438400" cy="21336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4953000" y="4648200"/>
            <a:ext cx="2362200" cy="2057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3048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1</a:t>
            </a: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12192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2</a:t>
            </a:r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20574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3</a:t>
            </a:r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72390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5</a:t>
            </a:r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80772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6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64770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3"/>
                  </p:tgtEl>
                </p:cond>
              </p:nextCondLst>
            </p:seq>
          </p:childTnLst>
        </p:cTn>
      </p:par>
    </p:tnLst>
    <p:bldLst>
      <p:bldP spid="31763" grpId="0" animBg="1"/>
      <p:bldP spid="31764" grpId="0" animBg="1"/>
      <p:bldP spid="31766" grpId="0" animBg="1"/>
      <p:bldP spid="31767" grpId="0" animBg="1"/>
      <p:bldP spid="317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2970609" y="0"/>
            <a:ext cx="1905000" cy="1894417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457399" y="554303"/>
            <a:ext cx="2514203" cy="19050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pic>
        <p:nvPicPr>
          <p:cNvPr id="121860" name="09 - vox Parad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0" y="-3048000"/>
            <a:ext cx="228203" cy="30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000125" y="161396"/>
            <a:ext cx="7169547" cy="1489604"/>
          </a:xfrm>
          <a:prstGeom prst="rect">
            <a:avLst/>
          </a:prstGeom>
        </p:spPr>
        <p:txBody>
          <a:bodyPr wrap="none" lIns="64008" tIns="32004" rIns="64008" bIns="320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</a:t>
            </a: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4479727" y="1133740"/>
            <a:ext cx="2515195" cy="19050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7381875" y="2286000"/>
            <a:ext cx="1518047" cy="184150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476250" y="2730500"/>
            <a:ext cx="1905000" cy="1587500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pic>
        <p:nvPicPr>
          <p:cNvPr id="31753" name="Picture 1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905000"/>
            <a:ext cx="4046141" cy="41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3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274" y="1042459"/>
            <a:ext cx="2084586" cy="499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4" descr="!dk8_1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2774" y="5588000"/>
            <a:ext cx="1145976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0" y="5143500"/>
            <a:ext cx="9144000" cy="677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31" tIns="45716" rIns="91431" bIns="45716">
            <a:spAutoFit/>
          </a:bodyPr>
          <a:lstStyle/>
          <a:p>
            <a:pPr algn="ctr" defTabSz="914559"/>
            <a:r>
              <a:rPr lang="en-US" sz="3800" b="1" dirty="0" err="1">
                <a:solidFill>
                  <a:schemeClr val="hlink"/>
                </a:solidFill>
              </a:rPr>
              <a:t>Chúc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các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thầy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cô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vui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khỏe</a:t>
            </a:r>
            <a:r>
              <a:rPr lang="en-US" sz="3800" b="1" dirty="0">
                <a:solidFill>
                  <a:schemeClr val="hlink"/>
                </a:solidFill>
              </a:rPr>
              <a:t>!</a:t>
            </a:r>
          </a:p>
        </p:txBody>
      </p:sp>
      <p:pic>
        <p:nvPicPr>
          <p:cNvPr id="31757" name="Picture 2" descr="SJ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325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" descr="SJ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60325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3" descr="g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38250" y="6400271"/>
            <a:ext cx="6895703" cy="4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0" name="Hat Gao Lang Ta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95602" y="3325813"/>
            <a:ext cx="152797" cy="2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1" name="Picture 8" descr="bfds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4064000"/>
            <a:ext cx="8429625" cy="12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3952875" y="2921000"/>
            <a:ext cx="918766" cy="1008063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pic>
        <p:nvPicPr>
          <p:cNvPr id="31763" name="Picture 19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-116086" y="0"/>
            <a:ext cx="47823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8763000" y="0"/>
            <a:ext cx="4762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9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18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18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21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3000"/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0" fill="hold"/>
                                        <p:tgtEl>
                                          <p:spTgt spid="129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0"/>
                </p:tgtEl>
              </p:cMediaNode>
            </p:audio>
            <p:audio>
              <p:cMediaNode>
                <p:cTn id="1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40"/>
                </p:tgtEl>
              </p:cMediaNode>
            </p:audio>
          </p:childTnLst>
        </p:cTn>
      </p:par>
    </p:tnLst>
    <p:bldLst>
      <p:bldP spid="121858" grpId="0" animBg="1"/>
      <p:bldP spid="121858" grpId="1" animBg="1"/>
      <p:bldP spid="121858" grpId="2" animBg="1"/>
      <p:bldP spid="121859" grpId="0" animBg="1"/>
      <p:bldP spid="121859" grpId="1" animBg="1"/>
      <p:bldP spid="121859" grpId="2" animBg="1"/>
      <p:bldP spid="121863" grpId="0" animBg="1"/>
      <p:bldP spid="121863" grpId="1" animBg="1"/>
      <p:bldP spid="121863" grpId="2" animBg="1"/>
      <p:bldP spid="121866" grpId="0" animBg="1"/>
      <p:bldP spid="121866" grpId="1" animBg="1"/>
      <p:bldP spid="121866" grpId="2" animBg="1"/>
      <p:bldP spid="121867" grpId="0" animBg="1"/>
      <p:bldP spid="121867" grpId="1" animBg="1"/>
      <p:bldP spid="121867" grpId="2" animBg="1"/>
      <p:bldP spid="121871" grpId="0" build="allAtOnce"/>
      <p:bldP spid="121865" grpId="0" animBg="1"/>
      <p:bldP spid="121865" grpId="1" animBg="1"/>
      <p:bldP spid="12186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L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pic>
        <p:nvPicPr>
          <p:cNvPr id="14341" name="Picture 5" descr="j01963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572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14351" name="Picture 15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990600" y="1676400"/>
            <a:ext cx="6629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 smtClean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en-US" sz="4400" b="1" dirty="0">
              <a:solidFill>
                <a:srgbClr val="CA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9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4" name="Picture 36" descr="14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0386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7" descr="3d butterfly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5576" fill="hold"/>
                                        <p:tgtEl>
                                          <p:spTgt spid="32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0"/>
                </p:tgtEl>
              </p:cMediaNode>
            </p:audio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voi c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8200" cy="3332163"/>
          </a:xfrm>
          <a:noFill/>
          <a:ln/>
        </p:spPr>
      </p:pic>
      <p:pic>
        <p:nvPicPr>
          <p:cNvPr id="53254" name="Picture 6" descr="cuoivoixemrung_1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</p:spPr>
      </p:pic>
      <p:pic>
        <p:nvPicPr>
          <p:cNvPr id="53256" name="Picture 8" descr="african mẹ với con voi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0" y="3352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180px-Lao_stilt_house_in_Ban_Don">
            <a:hlinkClick r:id="rId5" tooltip="Nhà sàn cổ Bản Đôn Buôn Đô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" y="147428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0" descr="Bai_hat_Chu_voi_con_o_Ban_Don"/>
          <p:cNvPicPr>
            <a:picLocks noChangeAspect="1" noChangeArrowheads="1"/>
          </p:cNvPicPr>
          <p:nvPr/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 bwMode="auto">
          <a:xfrm>
            <a:off x="76201" y="304800"/>
            <a:ext cx="8839200" cy="67125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>
            <a:normAutofit/>
          </a:bodyPr>
          <a:lstStyle/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Bản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nên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trẻ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con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u="sng" dirty="0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500" b="1" dirty="0" smtClean="0">
                <a:latin typeface="Times New Roman" pitchFamily="18" charset="0"/>
                <a:cs typeface="Times New Roman" pitchFamily="18" charset="0"/>
              </a:rPr>
              <a:t> rừng </a:t>
            </a:r>
            <a:r>
              <a:rPr lang="vi-VN" sz="2500" b="1" u="sng" dirty="0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vi-VN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xxx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ngà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sức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khắp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rừng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gỗ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buôn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ta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xxx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ình-nền-powerpoint-đơn-giả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943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57200" y="1981200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erald_angels_trumpets_h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150"/>
            <a:ext cx="3333750" cy="1847850"/>
          </a:xfrm>
          <a:prstGeom prst="rect">
            <a:avLst/>
          </a:prstGeom>
        </p:spPr>
      </p:pic>
      <p:pic>
        <p:nvPicPr>
          <p:cNvPr id="12" name="Picture 9" descr="teacher_kids_wav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514600"/>
            <a:ext cx="4343400" cy="306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fr-FR" sz="2800" i="1" dirty="0"/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Chú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voi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con…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Đôn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1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lưng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, 1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nhịp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Chưa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…con</a:t>
            </a:r>
            <a:r>
              <a:rPr lang="fr-FR" sz="2800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vẫy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Tay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Vẫn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ham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nhịp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vung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Voi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con 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loa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Mau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…to</a:t>
            </a:r>
            <a:r>
              <a:rPr lang="fr-FR" sz="2800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Hai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xa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ôm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ngực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Kéo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gỗ</a:t>
            </a:r>
            <a:r>
              <a:rPr lang="fr-FR" sz="2800" b="1" i="1" dirty="0" smtClean="0">
                <a:solidFill>
                  <a:srgbClr val="002060"/>
                </a:solidFill>
                <a:latin typeface="Times New Roman" pitchFamily="18" charset="0"/>
              </a:rPr>
              <a:t>...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Nắm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sang 2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26088"/>
            <a:ext cx="5349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heerleader_rah_rah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3592513"/>
            <a:ext cx="18796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cheerleader_rah_rah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971800"/>
            <a:ext cx="157638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heerleader_rah_rah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3608388"/>
            <a:ext cx="16335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52400"/>
            <a:ext cx="81597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1151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BIỂU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DIỄN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HÁT</a:t>
            </a:r>
          </a:p>
        </p:txBody>
      </p:sp>
      <p:pic>
        <p:nvPicPr>
          <p:cNvPr id="11272" name="Picture 10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8775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3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957d8bd40ec4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dung 2: </a:t>
            </a:r>
            <a:r>
              <a:rPr lang="en-US" sz="3200" b="1" dirty="0" err="1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3200" b="1" dirty="0" err="1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b="1" dirty="0">
              <a:solidFill>
                <a:srgbClr val="15074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3274.png_8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676400" y="2133600"/>
            <a:ext cx="5638800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54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201"/>
          <p:cNvGraphicFramePr>
            <a:graphicFrameLocks noGrp="1"/>
          </p:cNvGraphicFramePr>
          <p:nvPr/>
        </p:nvGraphicFramePr>
        <p:xfrm>
          <a:off x="1295400" y="4038600"/>
          <a:ext cx="6172200" cy="853440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0" descr="cleft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447800" y="3810000"/>
            <a:ext cx="398463" cy="1338263"/>
          </a:xfrm>
          <a:prstGeom prst="rect">
            <a:avLst/>
          </a:prstGeom>
          <a:noFill/>
        </p:spPr>
      </p:pic>
      <p:sp>
        <p:nvSpPr>
          <p:cNvPr id="11" name="Oval 196"/>
          <p:cNvSpPr>
            <a:spLocks noChangeArrowheads="1"/>
          </p:cNvSpPr>
          <p:nvPr/>
        </p:nvSpPr>
        <p:spPr bwMode="auto">
          <a:xfrm>
            <a:off x="3200400" y="49530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97"/>
          <p:cNvSpPr>
            <a:spLocks noChangeArrowheads="1"/>
          </p:cNvSpPr>
          <p:nvPr/>
        </p:nvSpPr>
        <p:spPr bwMode="auto">
          <a:xfrm>
            <a:off x="6324600" y="44958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98"/>
          <p:cNvSpPr>
            <a:spLocks noChangeArrowheads="1"/>
          </p:cNvSpPr>
          <p:nvPr/>
        </p:nvSpPr>
        <p:spPr bwMode="auto">
          <a:xfrm>
            <a:off x="5334000" y="45720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9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0"/>
          <p:cNvSpPr>
            <a:spLocks noChangeArrowheads="1"/>
          </p:cNvSpPr>
          <p:nvPr/>
        </p:nvSpPr>
        <p:spPr bwMode="auto">
          <a:xfrm>
            <a:off x="2133600" y="50292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2"/>
          <p:cNvSpPr>
            <a:spLocks noChangeShapeType="1"/>
          </p:cNvSpPr>
          <p:nvPr/>
        </p:nvSpPr>
        <p:spPr bwMode="auto">
          <a:xfrm>
            <a:off x="1981200" y="510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69"/>
          <p:cNvSpPr>
            <a:spLocks noChangeArrowheads="1"/>
          </p:cNvSpPr>
          <p:nvPr/>
        </p:nvSpPr>
        <p:spPr bwMode="auto">
          <a:xfrm>
            <a:off x="1828800" y="51816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§«</a:t>
            </a:r>
          </a:p>
        </p:txBody>
      </p: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2895600" y="5181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Rª</a:t>
            </a:r>
          </a:p>
        </p:txBody>
      </p:sp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5029200" y="5181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Son</a:t>
            </a:r>
          </a:p>
        </p:txBody>
      </p:sp>
      <p:sp>
        <p:nvSpPr>
          <p:cNvPr id="25" name="Rectangle 72"/>
          <p:cNvSpPr>
            <a:spLocks noChangeArrowheads="1"/>
          </p:cNvSpPr>
          <p:nvPr/>
        </p:nvSpPr>
        <p:spPr bwMode="auto">
          <a:xfrm flipH="1">
            <a:off x="3962400" y="5181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Mi</a:t>
            </a:r>
          </a:p>
        </p:txBody>
      </p:sp>
      <p:sp>
        <p:nvSpPr>
          <p:cNvPr id="26" name="Rectangle 188"/>
          <p:cNvSpPr>
            <a:spLocks noChangeArrowheads="1"/>
          </p:cNvSpPr>
          <p:nvPr/>
        </p:nvSpPr>
        <p:spPr bwMode="auto">
          <a:xfrm>
            <a:off x="6172200" y="51816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501</Words>
  <Application>Microsoft Office PowerPoint</Application>
  <PresentationFormat>On-screen Show (4:3)</PresentationFormat>
  <Paragraphs>78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.VnTime</vt:lpstr>
      <vt:lpstr>.VnVogueH</vt:lpstr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a. Hát kết hợp gõ đệm theo phách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53</cp:revision>
  <dcterms:created xsi:type="dcterms:W3CDTF">2019-03-17T06:32:25Z</dcterms:created>
  <dcterms:modified xsi:type="dcterms:W3CDTF">2023-03-21T04:23:34Z</dcterms:modified>
</cp:coreProperties>
</file>