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9" r:id="rId2"/>
    <p:sldId id="270" r:id="rId3"/>
    <p:sldId id="256" r:id="rId4"/>
    <p:sldId id="257" r:id="rId5"/>
    <p:sldId id="271" r:id="rId6"/>
    <p:sldId id="258" r:id="rId7"/>
    <p:sldId id="272" r:id="rId8"/>
    <p:sldId id="259" r:id="rId9"/>
    <p:sldId id="273" r:id="rId10"/>
    <p:sldId id="274" r:id="rId11"/>
    <p:sldId id="262" r:id="rId12"/>
    <p:sldId id="275" r:id="rId13"/>
    <p:sldId id="277" r:id="rId14"/>
    <p:sldId id="265" r:id="rId15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DBE03-9D7F-480C-B515-2A23B233ED6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E1AC8-C234-4CF6-80B3-61B5CFB1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42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18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4.png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17" Type="http://schemas.openxmlformats.org/officeDocument/2006/relationships/image" Target="../media/image10.jpeg"/><Relationship Id="rId2" Type="http://schemas.openxmlformats.org/officeDocument/2006/relationships/audio" Target="../media/media2.mp3"/><Relationship Id="rId16" Type="http://schemas.openxmlformats.org/officeDocument/2006/relationships/image" Target="../media/image21.gif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gif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1277939" y="2381251"/>
            <a:ext cx="1160462" cy="1160462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7" tIns="63848" rIns="127697" bIns="63848" anchor="ctr"/>
          <a:lstStyle/>
          <a:p>
            <a:pPr algn="ctr" defTabSz="9578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82305" y="2361409"/>
            <a:ext cx="1160463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7" tIns="63848" rIns="127697" bIns="63848" anchor="ctr"/>
          <a:lstStyle/>
          <a:p>
            <a:pPr algn="ctr" defTabSz="9578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57469" y="2356294"/>
            <a:ext cx="1160462" cy="1160462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7" tIns="63848" rIns="127697" bIns="63848" anchor="ctr"/>
          <a:lstStyle/>
          <a:p>
            <a:pPr algn="ctr" defTabSz="957839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5845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4" y="2462211"/>
            <a:ext cx="814387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2462211"/>
            <a:ext cx="814387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4" y="2468564"/>
            <a:ext cx="814387" cy="81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990600" y="3733800"/>
            <a:ext cx="1600200" cy="2667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7" tIns="63848" rIns="127697" bIns="63848" anchor="ctr"/>
          <a:lstStyle/>
          <a:p>
            <a:pPr algn="ctr" defTabSz="957839">
              <a:defRPr/>
            </a:pP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Chuẩn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bị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đầy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đủ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sách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vở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đồ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dùng</a:t>
            </a:r>
            <a:endParaRPr lang="zh-CN" altLang="en-US" sz="3000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506788" y="3740727"/>
            <a:ext cx="1598613" cy="2667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7" tIns="63848" rIns="127697" bIns="63848" anchor="ctr"/>
          <a:lstStyle/>
          <a:p>
            <a:pPr algn="ctr" defTabSz="957839">
              <a:lnSpc>
                <a:spcPct val="120000"/>
              </a:lnSpc>
              <a:defRPr/>
            </a:pP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Tập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trung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lắng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nghe</a:t>
            </a:r>
            <a:endParaRPr lang="zh-CN" altLang="en-US" sz="3000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5868988" y="3713018"/>
            <a:ext cx="1598612" cy="2667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7" tIns="63848" rIns="127697" bIns="63848" anchor="ctr"/>
          <a:lstStyle/>
          <a:p>
            <a:pPr algn="ctr" defTabSz="957839">
              <a:defRPr/>
            </a:pP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Thực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hành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yêu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cầu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của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giáo</a:t>
            </a:r>
            <a:r>
              <a:rPr lang="en-US" altLang="zh-CN" sz="30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viên</a:t>
            </a:r>
            <a:endParaRPr lang="zh-CN" altLang="en-US" sz="3000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325563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312193" y="167387"/>
            <a:ext cx="6394450" cy="1266372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127697" tIns="63848" rIns="127697" bIns="63848">
            <a:spAutoFit/>
          </a:bodyPr>
          <a:lstStyle/>
          <a:p>
            <a:pPr algn="ctr" defTabSz="957839">
              <a:defRPr/>
            </a:pPr>
            <a:r>
              <a:rPr lang="en-US" altLang="zh-CN" sz="3300" b="1" spc="62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3300" b="1" spc="62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326590"/>
      </p:ext>
    </p:extLst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80772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762000"/>
            <a:ext cx="3581400" cy="830981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 Khuông nhạc</a:t>
            </a:r>
          </a:p>
          <a:p>
            <a:pPr marL="457171" indent="-457171">
              <a:buAutoNum type="arabicPeriod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3908" y="408527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25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402265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59980" y="152400"/>
            <a:ext cx="7772400" cy="221352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3? </a:t>
            </a:r>
          </a:p>
          <a:p>
            <a:pPr algn="l"/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mi – son – la –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mi –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son 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la –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79169" y="0"/>
            <a:ext cx="11547232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9179169" y="152400"/>
              <a:ext cx="4298606" cy="1963485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 smtClean="0">
                  <a:solidFill>
                    <a:srgbClr val="002060"/>
                  </a:solidFill>
                </a:rPr>
                <a:t>Ngắm</a:t>
              </a:r>
              <a:r>
                <a:rPr lang="en-US" sz="4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</a:rPr>
                <a:t>cá</a:t>
              </a:r>
              <a:r>
                <a:rPr lang="en-US" sz="4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</a:rPr>
                <a:t>dưới</a:t>
              </a:r>
              <a:r>
                <a:rPr lang="en-US" sz="4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</a:rPr>
                <a:t>đại</a:t>
              </a:r>
              <a:r>
                <a:rPr lang="en-US" sz="4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</a:rPr>
                <a:t>dương</a:t>
              </a:r>
              <a:r>
                <a:rPr lang="en-US" sz="4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</a:rPr>
                <a:t>nhé</a:t>
              </a:r>
              <a:r>
                <a:rPr lang="en-US" sz="4800" b="1" dirty="0" smtClean="0">
                  <a:solidFill>
                    <a:srgbClr val="002060"/>
                  </a:solidFill>
                </a:rPr>
                <a:t>!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987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8847" y="804271"/>
            <a:ext cx="4419600" cy="461649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nốt nhạc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204" r="1892" b="24179"/>
          <a:stretch/>
        </p:blipFill>
        <p:spPr>
          <a:xfrm>
            <a:off x="381000" y="1752600"/>
            <a:ext cx="8001000" cy="1524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3581400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3606947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3606947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581400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3810" y="3606947"/>
            <a:ext cx="482790" cy="400093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3581400"/>
            <a:ext cx="8382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ố)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3200" y="3581400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00" y="3606947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24000" y="2819400"/>
            <a:ext cx="609600" cy="5334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14400" y="26670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28800" y="25908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67000" y="25146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81400" y="24384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22860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10200" y="22098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00800" y="21336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39000" y="20574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38" y="5767755"/>
            <a:ext cx="2329962" cy="10918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413"/>
            <a:ext cx="1943100" cy="1019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5818015"/>
            <a:ext cx="1162356" cy="1019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56" y="5929420"/>
            <a:ext cx="1237944" cy="930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5829300"/>
            <a:ext cx="1724025" cy="102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0"/>
            <a:ext cx="2057400" cy="228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7358" y="990600"/>
            <a:ext cx="768464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</a:t>
            </a:r>
          </a:p>
          <a:p>
            <a:pPr marL="685800" indent="-685800">
              <a:buFontTx/>
              <a:buChar char="-"/>
            </a:pP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marL="685800" indent="-685800">
              <a:buFontTx/>
              <a:buChar char="-"/>
            </a:pP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kí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hiệu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ghi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</a:t>
            </a:r>
            <a:endParaRPr lang="en-US" sz="5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685800" indent="-685800">
              <a:buFontTx/>
              <a:buChar char="-"/>
            </a:pP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trước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</a:t>
            </a:r>
          </a:p>
          <a:p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yêu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hòa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bình</a:t>
            </a:r>
            <a:r>
              <a:rPr lang="en-US" sz="5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9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2971800"/>
            <a:ext cx="2514600" cy="11652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Tiết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học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kết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thúc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3600"/>
            <a:ext cx="2438400" cy="685800"/>
          </a:xfrm>
        </p:spPr>
        <p:txBody>
          <a:bodyPr>
            <a:normAutofit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82F8F25-3F0F-401D-8DEE-B4A92FEB7F0D}"/>
              </a:ext>
            </a:extLst>
          </p:cNvPr>
          <p:cNvSpPr txBox="1">
            <a:spLocks/>
          </p:cNvSpPr>
          <p:nvPr/>
        </p:nvSpPr>
        <p:spPr>
          <a:xfrm>
            <a:off x="1480042" y="2115937"/>
            <a:ext cx="6858000" cy="931905"/>
          </a:xfrm>
          <a:prstGeom prst="rect">
            <a:avLst/>
          </a:prstGeom>
        </p:spPr>
        <p:txBody>
          <a:bodyPr vert="horz" lIns="91423" tIns="45712" rIns="91423" bIns="4571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E0B3B7-EBDC-4204-BF9B-A28870D21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1"/>
            <a:ext cx="7086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59" y="214558"/>
            <a:ext cx="1648128" cy="1901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6" y="1146463"/>
            <a:ext cx="1648128" cy="19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74420" y="29458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cùng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002060"/>
                </a:solidFill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hát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sau</a:t>
            </a:r>
            <a:r>
              <a:rPr lang="en-US" sz="3000" b="1" dirty="0" smtClean="0">
                <a:solidFill>
                  <a:srgbClr val="002060"/>
                </a:solidFill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hát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đã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được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</a:rPr>
              <a:t> ở </a:t>
            </a:r>
            <a:r>
              <a:rPr lang="en-US" sz="3000" b="1" dirty="0" err="1" smtClean="0">
                <a:solidFill>
                  <a:srgbClr val="002060"/>
                </a:solidFill>
              </a:rPr>
              <a:t>lớp</a:t>
            </a:r>
            <a:r>
              <a:rPr lang="en-US" sz="3000" b="1" dirty="0" smtClean="0">
                <a:solidFill>
                  <a:srgbClr val="002060"/>
                </a:solidFill>
              </a:rPr>
              <a:t> 3?</a:t>
            </a:r>
            <a:endParaRPr lang="en-US" sz="3000" b="1" dirty="0">
              <a:solidFill>
                <a:srgbClr val="002060"/>
              </a:solidFill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</a:rPr>
              <a:t>A. </a:t>
            </a:r>
            <a:r>
              <a:rPr lang="en-US" sz="3000" b="1" dirty="0" err="1" smtClean="0">
                <a:solidFill>
                  <a:srgbClr val="002060"/>
                </a:solidFill>
              </a:rPr>
              <a:t>Quốc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ca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Việt</a:t>
            </a:r>
            <a:r>
              <a:rPr lang="en-US" sz="3000" b="1" dirty="0" smtClean="0">
                <a:solidFill>
                  <a:srgbClr val="002060"/>
                </a:solidFill>
              </a:rPr>
              <a:t> Nam</a:t>
            </a:r>
            <a:endParaRPr lang="en-US" sz="3000" b="1" dirty="0">
              <a:solidFill>
                <a:srgbClr val="002060"/>
              </a:solidFill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</a:rPr>
              <a:t>Bắc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kim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thang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3530790" y="-7420"/>
                <a:ext cx="44421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 smtClean="0">
                    <a:solidFill>
                      <a:schemeClr val="bg1"/>
                    </a:solidFill>
                  </a:rPr>
                  <a:t>Tham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quan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4800" b="1" dirty="0" err="1" smtClean="0">
                    <a:solidFill>
                      <a:schemeClr val="bg1"/>
                    </a:solidFill>
                  </a:rPr>
                  <a:t>Đà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Nẵng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nhé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3- Bài hát- Quốc ca Việt Nam (có lời, karaoke)_Nhạc và lời- Văn Cao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002060"/>
                </a:solidFill>
              </a:rPr>
              <a:t>2. </a:t>
            </a:r>
            <a:r>
              <a:rPr lang="en-US" sz="3000" b="1" dirty="0" err="1" smtClean="0">
                <a:solidFill>
                  <a:srgbClr val="002060"/>
                </a:solidFill>
              </a:rPr>
              <a:t>Đoạn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nhạc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sau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trong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hát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mà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đã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</a:rPr>
              <a:t> ở </a:t>
            </a:r>
            <a:r>
              <a:rPr lang="en-US" sz="3000" b="1" dirty="0" err="1" smtClean="0">
                <a:solidFill>
                  <a:srgbClr val="002060"/>
                </a:solidFill>
              </a:rPr>
              <a:t>lớp</a:t>
            </a:r>
            <a:r>
              <a:rPr lang="en-US" sz="3000" b="1" dirty="0" smtClean="0">
                <a:solidFill>
                  <a:srgbClr val="002060"/>
                </a:solidFill>
              </a:rPr>
              <a:t> 3? </a:t>
            </a:r>
            <a:endParaRPr lang="en-US" sz="3000" b="1" dirty="0">
              <a:solidFill>
                <a:srgbClr val="002060"/>
              </a:solidFill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</a:rPr>
              <a:t>A. </a:t>
            </a:r>
            <a:r>
              <a:rPr lang="en-US" sz="3000" b="1" dirty="0" smtClean="0">
                <a:solidFill>
                  <a:srgbClr val="002060"/>
                </a:solidFill>
              </a:rPr>
              <a:t>Con </a:t>
            </a:r>
            <a:r>
              <a:rPr lang="en-US" sz="3000" b="1" dirty="0" err="1" smtClean="0">
                <a:solidFill>
                  <a:srgbClr val="002060"/>
                </a:solidFill>
              </a:rPr>
              <a:t>chim</a:t>
            </a:r>
            <a:r>
              <a:rPr lang="en-US" sz="3000" b="1" dirty="0" smtClean="0">
                <a:solidFill>
                  <a:srgbClr val="002060"/>
                </a:solidFill>
              </a:rPr>
              <a:t> non</a:t>
            </a:r>
            <a:endParaRPr lang="en-US" sz="3000" b="1" dirty="0">
              <a:solidFill>
                <a:srgbClr val="002060"/>
              </a:solidFill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ca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5654738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 err="1" smtClean="0">
                    <a:solidFill>
                      <a:schemeClr val="bg1"/>
                    </a:solidFill>
                  </a:rPr>
                  <a:t>Buổi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tối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ở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đây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có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thú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vị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ko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các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bạn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Bài-2-Bài-Ca-Đi-Học-Âm-Nhạc-Lớp-3-Tập-Hát-Theo-Lời-CD-Bộ-Giáo-Dục-_online-video-cutter.com_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104" y="6064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67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 - Bài Ca Đi Học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algn="l"/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   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44000" y="-28955"/>
            <a:ext cx="10148454" cy="6884013"/>
            <a:chOff x="9144000" y="-28955"/>
            <a:chExt cx="10148454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1440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 err="1" smtClean="0"/>
                <a:t>Nào</a:t>
              </a:r>
              <a:r>
                <a:rPr lang="en-US" sz="4800" b="1" dirty="0" smtClean="0"/>
                <a:t> </a:t>
              </a:r>
              <a:r>
                <a:rPr lang="en-US" sz="4800" b="1" dirty="0" err="1" smtClean="0"/>
                <a:t>mình</a:t>
              </a:r>
              <a:r>
                <a:rPr lang="en-US" sz="4800" b="1" dirty="0" smtClean="0"/>
                <a:t> </a:t>
              </a:r>
              <a:r>
                <a:rPr lang="en-US" sz="4800" b="1" dirty="0" err="1" smtClean="0"/>
                <a:t>cùng</a:t>
              </a:r>
              <a:r>
                <a:rPr lang="en-US" sz="4800" b="1" dirty="0" smtClean="0"/>
                <a:t> </a:t>
              </a:r>
              <a:r>
                <a:rPr lang="en-US" sz="4800" b="1" dirty="0" err="1" smtClean="0"/>
                <a:t>chơi</a:t>
              </a:r>
              <a:r>
                <a:rPr lang="en-US" sz="4800" b="1" dirty="0" smtClean="0"/>
                <a:t> </a:t>
              </a:r>
              <a:r>
                <a:rPr lang="en-US" sz="4800" b="1" dirty="0" err="1" smtClean="0"/>
                <a:t>đu</a:t>
              </a:r>
              <a:r>
                <a:rPr lang="en-US" sz="4800" b="1" dirty="0" smtClean="0"/>
                <a:t> quay </a:t>
              </a:r>
              <a:r>
                <a:rPr lang="en-US" sz="4800" b="1" dirty="0" err="1" smtClean="0"/>
                <a:t>nhé</a:t>
              </a:r>
              <a:r>
                <a:rPr lang="en-US" sz="4800" b="1" dirty="0" smtClean="0"/>
                <a:t>!</a:t>
              </a:r>
              <a:endParaRPr lang="en-US" sz="4800" b="1" dirty="0"/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39" y="343766"/>
            <a:ext cx="2134216" cy="153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7585" y="1560376"/>
            <a:ext cx="3733800" cy="461649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1. Khóa son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5460" r="27624" b="2960"/>
          <a:stretch/>
        </p:blipFill>
        <p:spPr>
          <a:xfrm>
            <a:off x="-228600" y="2022025"/>
            <a:ext cx="21336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1" y="1265585"/>
            <a:ext cx="2362200" cy="3198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6" b="24468"/>
          <a:stretch/>
        </p:blipFill>
        <p:spPr>
          <a:xfrm>
            <a:off x="2971800" y="3276600"/>
            <a:ext cx="3395312" cy="34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1" y="419621"/>
            <a:ext cx="6781800" cy="76942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2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MỘT SỐ KÍ HIỆU GHI NHẠC ĐÃ HỌC</a:t>
            </a: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260</Words>
  <Application>Microsoft Office PowerPoint</Application>
  <PresentationFormat>On-screen Show (4:3)</PresentationFormat>
  <Paragraphs>51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Arial</vt:lpstr>
      <vt:lpstr>宋体</vt:lpstr>
      <vt:lpstr>Calibri</vt:lpstr>
      <vt:lpstr>Adobe Caslon Pro Bold</vt:lpstr>
      <vt:lpstr>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kết thúc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72</cp:revision>
  <dcterms:created xsi:type="dcterms:W3CDTF">2018-03-08T16:49:35Z</dcterms:created>
  <dcterms:modified xsi:type="dcterms:W3CDTF">2023-03-21T04:35:58Z</dcterms:modified>
</cp:coreProperties>
</file>