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8" r:id="rId2"/>
    <p:sldId id="292" r:id="rId3"/>
    <p:sldId id="339" r:id="rId4"/>
    <p:sldId id="431" r:id="rId5"/>
    <p:sldId id="258" r:id="rId6"/>
    <p:sldId id="538" r:id="rId7"/>
    <p:sldId id="301" r:id="rId8"/>
    <p:sldId id="515" r:id="rId9"/>
    <p:sldId id="539" r:id="rId10"/>
    <p:sldId id="326" r:id="rId11"/>
    <p:sldId id="546" r:id="rId12"/>
    <p:sldId id="516" r:id="rId13"/>
    <p:sldId id="517" r:id="rId14"/>
    <p:sldId id="518" r:id="rId15"/>
    <p:sldId id="519" r:id="rId16"/>
    <p:sldId id="520" r:id="rId17"/>
    <p:sldId id="521" r:id="rId18"/>
    <p:sldId id="350" r:id="rId19"/>
    <p:sldId id="522" r:id="rId20"/>
    <p:sldId id="540" r:id="rId21"/>
    <p:sldId id="541" r:id="rId22"/>
    <p:sldId id="537" r:id="rId23"/>
    <p:sldId id="436" r:id="rId24"/>
    <p:sldId id="435" r:id="rId25"/>
    <p:sldId id="533" r:id="rId26"/>
    <p:sldId id="544" r:id="rId27"/>
    <p:sldId id="327" r:id="rId28"/>
    <p:sldId id="328" r:id="rId29"/>
    <p:sldId id="330" r:id="rId30"/>
    <p:sldId id="331" r:id="rId31"/>
    <p:sldId id="545" r:id="rId32"/>
    <p:sldId id="332" r:id="rId33"/>
    <p:sldId id="45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F8A74-BB95-4998-B5C9-89D6CCAE19ED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1FA8EEBF-EA33-4052-B02D-26D1BD20CBBE}">
      <dgm:prSet phldrT="[Text]" phldr="1"/>
      <dgm:spPr/>
      <dgm:t>
        <a:bodyPr/>
        <a:lstStyle/>
        <a:p>
          <a:endParaRPr lang="en-US"/>
        </a:p>
      </dgm:t>
    </dgm:pt>
    <dgm:pt modelId="{D3D3B0B5-EF0B-48B5-8975-0FD570A80393}" type="parTrans" cxnId="{D1CE98A9-DD6F-49AE-91DA-F7798BD322A7}">
      <dgm:prSet/>
      <dgm:spPr/>
      <dgm:t>
        <a:bodyPr/>
        <a:lstStyle/>
        <a:p>
          <a:endParaRPr lang="en-US"/>
        </a:p>
      </dgm:t>
    </dgm:pt>
    <dgm:pt modelId="{E0D68A3C-5245-450C-A6AB-7DE62BBA8EAD}" type="sibTrans" cxnId="{D1CE98A9-DD6F-49AE-91DA-F7798BD322A7}">
      <dgm:prSet/>
      <dgm:spPr/>
      <dgm:t>
        <a:bodyPr/>
        <a:lstStyle/>
        <a:p>
          <a:endParaRPr lang="en-US"/>
        </a:p>
      </dgm:t>
    </dgm:pt>
    <dgm:pt modelId="{BF179AF3-E746-45D4-9DF9-19F885EF37BA}">
      <dgm:prSet phldrT="[Text]" phldr="1"/>
      <dgm:spPr/>
      <dgm:t>
        <a:bodyPr/>
        <a:lstStyle/>
        <a:p>
          <a:endParaRPr lang="en-US"/>
        </a:p>
      </dgm:t>
    </dgm:pt>
    <dgm:pt modelId="{08EFDD09-FAFA-48E1-840D-71596F8A9CDD}" type="parTrans" cxnId="{9EB99129-5CCA-440C-922F-C0D068DB99A5}">
      <dgm:prSet/>
      <dgm:spPr/>
      <dgm:t>
        <a:bodyPr/>
        <a:lstStyle/>
        <a:p>
          <a:endParaRPr lang="en-US"/>
        </a:p>
      </dgm:t>
    </dgm:pt>
    <dgm:pt modelId="{C9E7D176-7433-4016-AFCD-259BB9A9B702}" type="sibTrans" cxnId="{9EB99129-5CCA-440C-922F-C0D068DB99A5}">
      <dgm:prSet/>
      <dgm:spPr/>
      <dgm:t>
        <a:bodyPr/>
        <a:lstStyle/>
        <a:p>
          <a:endParaRPr lang="en-US"/>
        </a:p>
      </dgm:t>
    </dgm:pt>
    <dgm:pt modelId="{777677AC-39C8-41A0-B100-4CE694A48E4D}">
      <dgm:prSet phldrT="[Text]" phldr="1"/>
      <dgm:spPr/>
      <dgm:t>
        <a:bodyPr/>
        <a:lstStyle/>
        <a:p>
          <a:endParaRPr lang="en-US"/>
        </a:p>
      </dgm:t>
    </dgm:pt>
    <dgm:pt modelId="{52C8F285-7676-4FC7-86AF-58610513BB1A}" type="parTrans" cxnId="{11A4EEC2-4145-45B8-A460-E8B0684CB493}">
      <dgm:prSet/>
      <dgm:spPr/>
      <dgm:t>
        <a:bodyPr/>
        <a:lstStyle/>
        <a:p>
          <a:endParaRPr lang="en-US"/>
        </a:p>
      </dgm:t>
    </dgm:pt>
    <dgm:pt modelId="{1147E72F-B619-40FE-AD2B-942812B24F94}" type="sibTrans" cxnId="{11A4EEC2-4145-45B8-A460-E8B0684CB493}">
      <dgm:prSet/>
      <dgm:spPr/>
      <dgm:t>
        <a:bodyPr/>
        <a:lstStyle/>
        <a:p>
          <a:endParaRPr lang="en-US"/>
        </a:p>
      </dgm:t>
    </dgm:pt>
    <dgm:pt modelId="{58356213-1398-43CF-BA2F-311D658F231F}">
      <dgm:prSet phldrT="[Text]" phldr="1"/>
      <dgm:spPr/>
      <dgm:t>
        <a:bodyPr/>
        <a:lstStyle/>
        <a:p>
          <a:endParaRPr lang="en-US"/>
        </a:p>
      </dgm:t>
    </dgm:pt>
    <dgm:pt modelId="{0BB702E4-678A-485D-8D8B-EC01E3C2D897}" type="parTrans" cxnId="{E41C91B1-2223-4803-8B1A-839B0ECEF996}">
      <dgm:prSet/>
      <dgm:spPr/>
      <dgm:t>
        <a:bodyPr/>
        <a:lstStyle/>
        <a:p>
          <a:endParaRPr lang="en-US"/>
        </a:p>
      </dgm:t>
    </dgm:pt>
    <dgm:pt modelId="{C0A0C82B-7A50-4579-9D5E-4642645932D3}" type="sibTrans" cxnId="{E41C91B1-2223-4803-8B1A-839B0ECEF996}">
      <dgm:prSet/>
      <dgm:spPr/>
      <dgm:t>
        <a:bodyPr/>
        <a:lstStyle/>
        <a:p>
          <a:endParaRPr lang="en-US"/>
        </a:p>
      </dgm:t>
    </dgm:pt>
    <dgm:pt modelId="{67FE251C-BEA5-4BCD-A214-CCD33246FA76}" type="pres">
      <dgm:prSet presAssocID="{7AAF8A74-BB95-4998-B5C9-89D6CCAE19ED}" presName="Name0" presStyleCnt="0">
        <dgm:presLayoutVars>
          <dgm:dir/>
        </dgm:presLayoutVars>
      </dgm:prSet>
      <dgm:spPr/>
    </dgm:pt>
    <dgm:pt modelId="{FE8665D2-A5DE-4357-8229-B7D48F5B6EC4}" type="pres">
      <dgm:prSet presAssocID="{1FA8EEBF-EA33-4052-B02D-26D1BD20CBBE}" presName="composite" presStyleCnt="0"/>
      <dgm:spPr/>
    </dgm:pt>
    <dgm:pt modelId="{98F0BC0E-4347-4571-8C1C-C1BB62D610A1}" type="pres">
      <dgm:prSet presAssocID="{1FA8EEBF-EA33-4052-B02D-26D1BD20CBBE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81891-358E-4F51-9C4C-B01E756EF14C}" type="pres">
      <dgm:prSet presAssocID="{1FA8EEBF-EA33-4052-B02D-26D1BD20CBBE}" presName="rect1" presStyleLbl="alignImgPlace1" presStyleIdx="0" presStyleCnt="4" custScaleX="360181" custScaleY="202398" custLinFactNeighborX="10991" custLinFactNeighborY="-364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FF0000"/>
          </a:solidFill>
        </a:ln>
      </dgm:spPr>
    </dgm:pt>
    <dgm:pt modelId="{8B6BD588-9873-4078-ABA6-8EC66FED6A0E}" type="pres">
      <dgm:prSet presAssocID="{E0D68A3C-5245-450C-A6AB-7DE62BBA8EAD}" presName="sibTrans" presStyleCnt="0"/>
      <dgm:spPr/>
    </dgm:pt>
    <dgm:pt modelId="{AD2BB0FF-736C-4E20-9593-C8A1399BEAC6}" type="pres">
      <dgm:prSet presAssocID="{BF179AF3-E746-45D4-9DF9-19F885EF37BA}" presName="composite" presStyleCnt="0"/>
      <dgm:spPr/>
    </dgm:pt>
    <dgm:pt modelId="{1B7677D7-287D-48B6-ABDE-59C4BE0FCB93}" type="pres">
      <dgm:prSet presAssocID="{BF179AF3-E746-45D4-9DF9-19F885EF37BA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98F11-8F5C-46E8-96DA-CAF1172F590F}" type="pres">
      <dgm:prSet presAssocID="{BF179AF3-E746-45D4-9DF9-19F885EF37BA}" presName="rect1" presStyleLbl="alignImgPlace1" presStyleIdx="1" presStyleCnt="4" custScaleX="382487" custScaleY="199312" custLinFactNeighborX="2372" custLinFactNeighborY="-210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FF0000"/>
          </a:solidFill>
        </a:ln>
      </dgm:spPr>
    </dgm:pt>
    <dgm:pt modelId="{7791DD87-85B2-4FDC-A0A8-7C0FA8432F05}" type="pres">
      <dgm:prSet presAssocID="{C9E7D176-7433-4016-AFCD-259BB9A9B702}" presName="sibTrans" presStyleCnt="0"/>
      <dgm:spPr/>
    </dgm:pt>
    <dgm:pt modelId="{4B39D40D-637D-4F20-AFFB-2205F310B83E}" type="pres">
      <dgm:prSet presAssocID="{777677AC-39C8-41A0-B100-4CE694A48E4D}" presName="composite" presStyleCnt="0"/>
      <dgm:spPr/>
    </dgm:pt>
    <dgm:pt modelId="{8BC7B61D-4C3C-47CD-AF35-1D21899B0BA6}" type="pres">
      <dgm:prSet presAssocID="{777677AC-39C8-41A0-B100-4CE694A48E4D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89333-4340-48F9-BD6B-9562E056517C}" type="pres">
      <dgm:prSet presAssocID="{777677AC-39C8-41A0-B100-4CE694A48E4D}" presName="rect1" presStyleLbl="alignImgPlace1" presStyleIdx="2" presStyleCnt="4" custScaleX="368515" custScaleY="189250" custLinFactNeighborX="10546" custLinFactNeighborY="-15211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FF0000"/>
          </a:solidFill>
        </a:ln>
      </dgm:spPr>
    </dgm:pt>
    <dgm:pt modelId="{90AA30E1-C161-4CE7-B84C-864ACCB23135}" type="pres">
      <dgm:prSet presAssocID="{1147E72F-B619-40FE-AD2B-942812B24F94}" presName="sibTrans" presStyleCnt="0"/>
      <dgm:spPr/>
    </dgm:pt>
    <dgm:pt modelId="{5985C167-3BE9-40CB-9886-6A6BBE1DCC2B}" type="pres">
      <dgm:prSet presAssocID="{58356213-1398-43CF-BA2F-311D658F231F}" presName="composite" presStyleCnt="0"/>
      <dgm:spPr/>
    </dgm:pt>
    <dgm:pt modelId="{ECBA132C-6A63-42B4-9EFF-597D140EF6A3}" type="pres">
      <dgm:prSet presAssocID="{58356213-1398-43CF-BA2F-311D658F231F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3F6E3-1F46-4888-8680-A7CD2308EFD0}" type="pres">
      <dgm:prSet presAssocID="{58356213-1398-43CF-BA2F-311D658F231F}" presName="rect1" presStyleLbl="alignImgPlace1" presStyleIdx="3" presStyleCnt="4" custScaleX="378761" custScaleY="192417" custLinFactNeighborX="4591" custLinFactNeighborY="-13628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FF0000"/>
          </a:solidFill>
        </a:ln>
      </dgm:spPr>
    </dgm:pt>
  </dgm:ptLst>
  <dgm:cxnLst>
    <dgm:cxn modelId="{5DF3548E-5BA7-4513-B4A4-AF57656B87D1}" type="presOf" srcId="{7AAF8A74-BB95-4998-B5C9-89D6CCAE19ED}" destId="{67FE251C-BEA5-4BCD-A214-CCD33246FA76}" srcOrd="0" destOrd="0" presId="urn:microsoft.com/office/officeart/2008/layout/PictureGrid"/>
    <dgm:cxn modelId="{8821767F-E857-42E1-A8D9-EE02004A932D}" type="presOf" srcId="{777677AC-39C8-41A0-B100-4CE694A48E4D}" destId="{8BC7B61D-4C3C-47CD-AF35-1D21899B0BA6}" srcOrd="0" destOrd="0" presId="urn:microsoft.com/office/officeart/2008/layout/PictureGrid"/>
    <dgm:cxn modelId="{A014ABD2-4A23-4D80-956C-82602BC24E68}" type="presOf" srcId="{1FA8EEBF-EA33-4052-B02D-26D1BD20CBBE}" destId="{98F0BC0E-4347-4571-8C1C-C1BB62D610A1}" srcOrd="0" destOrd="0" presId="urn:microsoft.com/office/officeart/2008/layout/PictureGrid"/>
    <dgm:cxn modelId="{D1CE98A9-DD6F-49AE-91DA-F7798BD322A7}" srcId="{7AAF8A74-BB95-4998-B5C9-89D6CCAE19ED}" destId="{1FA8EEBF-EA33-4052-B02D-26D1BD20CBBE}" srcOrd="0" destOrd="0" parTransId="{D3D3B0B5-EF0B-48B5-8975-0FD570A80393}" sibTransId="{E0D68A3C-5245-450C-A6AB-7DE62BBA8EAD}"/>
    <dgm:cxn modelId="{7EDC9718-7610-44C0-AE5E-2FD902AD4542}" type="presOf" srcId="{BF179AF3-E746-45D4-9DF9-19F885EF37BA}" destId="{1B7677D7-287D-48B6-ABDE-59C4BE0FCB93}" srcOrd="0" destOrd="0" presId="urn:microsoft.com/office/officeart/2008/layout/PictureGrid"/>
    <dgm:cxn modelId="{E41C91B1-2223-4803-8B1A-839B0ECEF996}" srcId="{7AAF8A74-BB95-4998-B5C9-89D6CCAE19ED}" destId="{58356213-1398-43CF-BA2F-311D658F231F}" srcOrd="3" destOrd="0" parTransId="{0BB702E4-678A-485D-8D8B-EC01E3C2D897}" sibTransId="{C0A0C82B-7A50-4579-9D5E-4642645932D3}"/>
    <dgm:cxn modelId="{8A6D8D52-75F7-4183-9E43-277BE29BE2F4}" type="presOf" srcId="{58356213-1398-43CF-BA2F-311D658F231F}" destId="{ECBA132C-6A63-42B4-9EFF-597D140EF6A3}" srcOrd="0" destOrd="0" presId="urn:microsoft.com/office/officeart/2008/layout/PictureGrid"/>
    <dgm:cxn modelId="{11A4EEC2-4145-45B8-A460-E8B0684CB493}" srcId="{7AAF8A74-BB95-4998-B5C9-89D6CCAE19ED}" destId="{777677AC-39C8-41A0-B100-4CE694A48E4D}" srcOrd="2" destOrd="0" parTransId="{52C8F285-7676-4FC7-86AF-58610513BB1A}" sibTransId="{1147E72F-B619-40FE-AD2B-942812B24F94}"/>
    <dgm:cxn modelId="{9EB99129-5CCA-440C-922F-C0D068DB99A5}" srcId="{7AAF8A74-BB95-4998-B5C9-89D6CCAE19ED}" destId="{BF179AF3-E746-45D4-9DF9-19F885EF37BA}" srcOrd="1" destOrd="0" parTransId="{08EFDD09-FAFA-48E1-840D-71596F8A9CDD}" sibTransId="{C9E7D176-7433-4016-AFCD-259BB9A9B702}"/>
    <dgm:cxn modelId="{6B4D4073-4D94-468B-BA08-1E000EF69C26}" type="presParOf" srcId="{67FE251C-BEA5-4BCD-A214-CCD33246FA76}" destId="{FE8665D2-A5DE-4357-8229-B7D48F5B6EC4}" srcOrd="0" destOrd="0" presId="urn:microsoft.com/office/officeart/2008/layout/PictureGrid"/>
    <dgm:cxn modelId="{25EDB989-623F-4CB7-AF46-C5E3BC44B337}" type="presParOf" srcId="{FE8665D2-A5DE-4357-8229-B7D48F5B6EC4}" destId="{98F0BC0E-4347-4571-8C1C-C1BB62D610A1}" srcOrd="0" destOrd="0" presId="urn:microsoft.com/office/officeart/2008/layout/PictureGrid"/>
    <dgm:cxn modelId="{EFAAAB49-7154-4624-8BEF-B402D3E95463}" type="presParOf" srcId="{FE8665D2-A5DE-4357-8229-B7D48F5B6EC4}" destId="{DEB81891-358E-4F51-9C4C-B01E756EF14C}" srcOrd="1" destOrd="0" presId="urn:microsoft.com/office/officeart/2008/layout/PictureGrid"/>
    <dgm:cxn modelId="{26A19070-1F08-4255-A32F-01B5C40916C2}" type="presParOf" srcId="{67FE251C-BEA5-4BCD-A214-CCD33246FA76}" destId="{8B6BD588-9873-4078-ABA6-8EC66FED6A0E}" srcOrd="1" destOrd="0" presId="urn:microsoft.com/office/officeart/2008/layout/PictureGrid"/>
    <dgm:cxn modelId="{8D189C30-6694-4DD4-A437-A0F4A65D2EBE}" type="presParOf" srcId="{67FE251C-BEA5-4BCD-A214-CCD33246FA76}" destId="{AD2BB0FF-736C-4E20-9593-C8A1399BEAC6}" srcOrd="2" destOrd="0" presId="urn:microsoft.com/office/officeart/2008/layout/PictureGrid"/>
    <dgm:cxn modelId="{59F490C0-FCE7-434E-BD27-38BB823F5746}" type="presParOf" srcId="{AD2BB0FF-736C-4E20-9593-C8A1399BEAC6}" destId="{1B7677D7-287D-48B6-ABDE-59C4BE0FCB93}" srcOrd="0" destOrd="0" presId="urn:microsoft.com/office/officeart/2008/layout/PictureGrid"/>
    <dgm:cxn modelId="{7ABC8E4A-1118-4535-8341-BDE8064B94E5}" type="presParOf" srcId="{AD2BB0FF-736C-4E20-9593-C8A1399BEAC6}" destId="{F8E98F11-8F5C-46E8-96DA-CAF1172F590F}" srcOrd="1" destOrd="0" presId="urn:microsoft.com/office/officeart/2008/layout/PictureGrid"/>
    <dgm:cxn modelId="{91D6344C-60CB-40A6-8457-77A38679DBC8}" type="presParOf" srcId="{67FE251C-BEA5-4BCD-A214-CCD33246FA76}" destId="{7791DD87-85B2-4FDC-A0A8-7C0FA8432F05}" srcOrd="3" destOrd="0" presId="urn:microsoft.com/office/officeart/2008/layout/PictureGrid"/>
    <dgm:cxn modelId="{8000C2E6-B579-437E-BF75-81457B76CFB0}" type="presParOf" srcId="{67FE251C-BEA5-4BCD-A214-CCD33246FA76}" destId="{4B39D40D-637D-4F20-AFFB-2205F310B83E}" srcOrd="4" destOrd="0" presId="urn:microsoft.com/office/officeart/2008/layout/PictureGrid"/>
    <dgm:cxn modelId="{96698233-F4CE-4ABE-9468-91FC515C72A6}" type="presParOf" srcId="{4B39D40D-637D-4F20-AFFB-2205F310B83E}" destId="{8BC7B61D-4C3C-47CD-AF35-1D21899B0BA6}" srcOrd="0" destOrd="0" presId="urn:microsoft.com/office/officeart/2008/layout/PictureGrid"/>
    <dgm:cxn modelId="{58DE4E2A-F11A-4F88-A6A9-E8A2C2B3F348}" type="presParOf" srcId="{4B39D40D-637D-4F20-AFFB-2205F310B83E}" destId="{2F989333-4340-48F9-BD6B-9562E056517C}" srcOrd="1" destOrd="0" presId="urn:microsoft.com/office/officeart/2008/layout/PictureGrid"/>
    <dgm:cxn modelId="{ECF04BDF-2235-48B6-9729-9FA7C2D7AD9C}" type="presParOf" srcId="{67FE251C-BEA5-4BCD-A214-CCD33246FA76}" destId="{90AA30E1-C161-4CE7-B84C-864ACCB23135}" srcOrd="5" destOrd="0" presId="urn:microsoft.com/office/officeart/2008/layout/PictureGrid"/>
    <dgm:cxn modelId="{1CE73F1E-400A-4AF5-878D-B8F4463A1523}" type="presParOf" srcId="{67FE251C-BEA5-4BCD-A214-CCD33246FA76}" destId="{5985C167-3BE9-40CB-9886-6A6BBE1DCC2B}" srcOrd="6" destOrd="0" presId="urn:microsoft.com/office/officeart/2008/layout/PictureGrid"/>
    <dgm:cxn modelId="{7311123C-E21D-46E5-98D4-3186B19B77A6}" type="presParOf" srcId="{5985C167-3BE9-40CB-9886-6A6BBE1DCC2B}" destId="{ECBA132C-6A63-42B4-9EFF-597D140EF6A3}" srcOrd="0" destOrd="0" presId="urn:microsoft.com/office/officeart/2008/layout/PictureGrid"/>
    <dgm:cxn modelId="{22C1339D-7565-4F1A-B9AD-4BC87EC8CBA2}" type="presParOf" srcId="{5985C167-3BE9-40CB-9886-6A6BBE1DCC2B}" destId="{7B03F6E3-1F46-4888-8680-A7CD2308EFD0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0BC0E-4347-4571-8C1C-C1BB62D610A1}">
      <dsp:nvSpPr>
        <dsp:cNvPr id="0" name=""/>
        <dsp:cNvSpPr/>
      </dsp:nvSpPr>
      <dsp:spPr>
        <a:xfrm>
          <a:off x="2130635" y="766534"/>
          <a:ext cx="1608478" cy="241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130635" y="766534"/>
        <a:ext cx="1608478" cy="241271"/>
      </dsp:txXfrm>
    </dsp:sp>
    <dsp:sp modelId="{DEB81891-358E-4F51-9C4C-B01E756EF14C}">
      <dsp:nvSpPr>
        <dsp:cNvPr id="0" name=""/>
        <dsp:cNvSpPr/>
      </dsp:nvSpPr>
      <dsp:spPr>
        <a:xfrm>
          <a:off x="214946" y="173473"/>
          <a:ext cx="5793433" cy="325552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677D7-287D-48B6-ABDE-59C4BE0FCB93}">
      <dsp:nvSpPr>
        <dsp:cNvPr id="0" name=""/>
        <dsp:cNvSpPr/>
      </dsp:nvSpPr>
      <dsp:spPr>
        <a:xfrm>
          <a:off x="8273492" y="766534"/>
          <a:ext cx="1608478" cy="241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8273492" y="766534"/>
        <a:ext cx="1608478" cy="241271"/>
      </dsp:txXfrm>
    </dsp:sp>
    <dsp:sp modelId="{F8E98F11-8F5C-46E8-96DA-CAF1172F590F}">
      <dsp:nvSpPr>
        <dsp:cNvPr id="0" name=""/>
        <dsp:cNvSpPr/>
      </dsp:nvSpPr>
      <dsp:spPr>
        <a:xfrm>
          <a:off x="6039774" y="223110"/>
          <a:ext cx="6152220" cy="32058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7B61D-4C3C-47CD-AF35-1D21899B0BA6}">
      <dsp:nvSpPr>
        <dsp:cNvPr id="0" name=""/>
        <dsp:cNvSpPr/>
      </dsp:nvSpPr>
      <dsp:spPr>
        <a:xfrm>
          <a:off x="2160601" y="4102639"/>
          <a:ext cx="1608478" cy="241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160601" y="4102639"/>
        <a:ext cx="1608478" cy="241271"/>
      </dsp:txXfrm>
    </dsp:sp>
    <dsp:sp modelId="{2F989333-4340-48F9-BD6B-9562E056517C}">
      <dsp:nvSpPr>
        <dsp:cNvPr id="0" name=""/>
        <dsp:cNvSpPr/>
      </dsp:nvSpPr>
      <dsp:spPr>
        <a:xfrm>
          <a:off x="170729" y="3429282"/>
          <a:ext cx="5927483" cy="304404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A132C-6A63-42B4-9EFF-597D140EF6A3}">
      <dsp:nvSpPr>
        <dsp:cNvPr id="0" name=""/>
        <dsp:cNvSpPr/>
      </dsp:nvSpPr>
      <dsp:spPr>
        <a:xfrm>
          <a:off x="8340517" y="4102639"/>
          <a:ext cx="1608478" cy="241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8340517" y="4102639"/>
        <a:ext cx="1608478" cy="241271"/>
      </dsp:txXfrm>
    </dsp:sp>
    <dsp:sp modelId="{7B03F6E3-1F46-4888-8680-A7CD2308EFD0}">
      <dsp:nvSpPr>
        <dsp:cNvPr id="0" name=""/>
        <dsp:cNvSpPr/>
      </dsp:nvSpPr>
      <dsp:spPr>
        <a:xfrm>
          <a:off x="6099711" y="3429274"/>
          <a:ext cx="6092288" cy="309498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4289A-7CBE-49A9-9F62-7F1FDB84D23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AFF29-68E3-46F0-89B8-4FD1DE7D9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6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9493E-2FED-42EB-9BA4-FD7F7F5FB1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8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10DDFBE-2374-BD88-CCEB-FF4075230B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23E2F1B-1148-805B-BE2F-48CE40AB7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94715BF-B5BE-6628-7C7E-E92BACD54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1E3841-E060-4D3F-BAAE-743558A88DBB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5DBC0-CF11-4664-877B-34A63E7C86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822C83EC-6B58-39FC-567B-6BD5B3DDEA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509E5B82-3CF4-39F6-CBFD-976847B65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50F9254-F62D-D0E3-F880-6DA4C793B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26CE49-6CA6-47A7-8F04-A63FBF9D71BA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E75F4C42-5198-04AB-1C26-9DFE6EE7F0F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4B6B0674-0EA8-E1B1-72E3-26A4CACDE24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0596E73-68E9-4F21-B1F1-A782D6D8388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9B0B75D6-C6C4-257F-1E52-CF1FB6AE17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51023BFC-E589-828F-4AEB-8873F2A8CEA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77126CDA-8487-61F0-84D6-93E1319CE5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6926-E643-0862-4096-242F5301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563C6-C60C-883A-2043-BE1144AB4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B0521-3169-3692-93AD-0D5F7A33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F39EF-4AC9-25A3-4A9C-8D7B2268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C8ED-FB67-D219-4D13-5CCF24F4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76BB-38FF-37BA-B53D-1745E41F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4BA75-0A62-0FB0-E0B1-8507AB7B6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7B6B6-14B8-1C4A-7722-47A9A73B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37C7-31D2-2FD5-28BB-69BCF553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EE99C-6A25-0256-0EB7-EF24270F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9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CC1CE-8D02-8979-4452-9E59A1DB8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9255C-57E1-DE5A-AF75-A9C9AEF90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C65B1-7073-D581-D2CB-C18C8850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C1E49-247E-7E0B-C99A-771ACB87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5E722-1A9A-80EC-1E7D-D3154A24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6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69B0B5A-E307-47F7-ACEA-CA727F789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83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E830C-BA71-7E47-3542-070532B7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A4F30-F490-E671-6A3F-47A68BB0F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D07C1-42DB-30F6-EAE0-CAB9930F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B9100-3DAA-993E-8C42-FE3B2836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6492-4037-69C6-8DEE-CA7BDDB1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8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B003-9C6A-3A1E-6CF7-90D888AA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0C50A-C387-AF93-6E48-BFC8D60FD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3E8EF-A537-8521-F7D7-A45641134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307FB-BA8E-9BA0-0249-5A82FE28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D22C-BE17-4FFA-264E-42F96745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0D5E-C43C-FAFD-6E8A-F4A3C913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D4A01-DC73-DCC5-733F-D14750C42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9EE6D-54B1-2C51-DB4E-94111BB42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6EF0D-A7F8-63DA-F3E2-C56B36D7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F36B3-11F7-7145-1B5C-FB9D9C61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2DD53-436D-DB40-A7A7-0198FF4F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A638-6187-62EB-6C94-2D8C9F9B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1645E-1B98-1E70-D53A-675AFFC0E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D17AE-BAA5-648A-AAFE-C242000EB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19361-0583-25D7-0D8D-CF2C2692B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6FFC6-2EF1-C4D8-B908-5DF798D5A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DCB84-A86A-D99D-B6AF-1512BE57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4FB0A-37BB-2E15-0745-1F0D3F54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F484D-30ED-0723-02C0-BDA6F57B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E5F5-5428-9028-61BF-DB28F4796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E30E-D891-94C0-CB70-906A68C3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5916C-E0BB-39C3-C4FA-C3A649BE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496A1-2412-3AF2-FD80-19119762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9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A3CAD-A372-D2FB-BB22-D88D7721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D7989-5FB2-2B73-DC8D-FC469963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E3D38-63B3-A40A-5B71-36EF1CA3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6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6FA2-37C1-A5CD-0562-FE15EC42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44FB1-6698-6FF6-1641-66340866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AD46A-E13D-9D4F-C9C3-23A02B5F7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2EE1E-2EE7-E1F7-AE90-D339EA1F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138D6-AA68-5D9B-24F8-EA3596D8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E0E7F-A056-084A-4488-5D9DBB2C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2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B137-02F5-5F7B-60E0-7E925E63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F0AD9-182E-A923-747F-D9BFF6693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EF27B-5989-9D92-1485-3172BC658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DA197-52BE-70B3-56D0-AC67C048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67B8D-3C49-2F08-D3F7-05785885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06A80-635D-D06D-F324-E5198166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0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E83FD-B1E3-D083-A242-73BD0870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201E-60FB-63F6-05D5-B9162D5E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51FC8-EEE2-EFAB-1CDF-500ED2254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36EB-895C-46E6-B070-806640C3DE4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19D7-3D23-78FC-EE48-1BF84BE39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6F84-82F2-2E8B-99CC-EB7A8A24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6F691-1F2D-40CB-B3EF-F9D5B3F4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PresentationCD\Chuc%20mung%20(Beat)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PresentationCD\Chuc%20mung%20(Beat)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38111853"/>
              </p:ext>
            </p:extLst>
          </p:nvPr>
        </p:nvGraphicFramePr>
        <p:xfrm>
          <a:off x="0" y="0"/>
          <a:ext cx="12192000" cy="697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31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>
                <a:solidFill>
                  <a:schemeClr val="tx1"/>
                </a:solidFill>
                <a:latin typeface=".VnArabia" pitchFamily="34" charset="0"/>
              </a:rPr>
              <a:t/>
            </a:r>
            <a:br>
              <a:rPr lang="en-US" altLang="en-US" sz="2400">
                <a:solidFill>
                  <a:schemeClr val="tx1"/>
                </a:solidFill>
                <a:latin typeface=".VnArabia" pitchFamily="34" charset="0"/>
              </a:rPr>
            </a:br>
            <a:endParaRPr lang="en-US" altLang="en-US" sz="2400">
              <a:latin typeface=".VnArabia" pitchFamily="34" charset="0"/>
            </a:endParaRPr>
          </a:p>
        </p:txBody>
      </p:sp>
      <p:pic>
        <p:nvPicPr>
          <p:cNvPr id="27651" name="Picture 3" descr="1877954l46hf1epyl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5461" y="3601812"/>
            <a:ext cx="2921000" cy="3048000"/>
          </a:xfrm>
        </p:spPr>
      </p:pic>
      <p:pic>
        <p:nvPicPr>
          <p:cNvPr id="27652" name="Picture 4" descr="piano_keys_moving_up_down_hg_clr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5539" y="3764198"/>
            <a:ext cx="5181600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836019" y="202565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Khởi động giọng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10000" y="2877784"/>
            <a:ext cx="5410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la </a:t>
            </a:r>
            <a:r>
              <a:rPr lang="en-US" altLang="en-US" sz="4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la</a:t>
            </a:r>
            <a:r>
              <a:rPr lang="en-US" altLang="en-US" sz="4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la</a:t>
            </a:r>
            <a:r>
              <a:rPr lang="en-US" altLang="en-US" sz="4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lá</a:t>
            </a:r>
            <a:endParaRPr lang="en-US" altLang="en-US" sz="48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29986" y="1021681"/>
            <a:ext cx="8534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8282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C97F1D0-19E3-AF0D-3929-361BD4FE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830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72320540-55A1-F93B-1783-C309221C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0"/>
            <a:ext cx="8153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3B737A09-CCB2-3277-8605-2EE37B7D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03713"/>
            <a:ext cx="8077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>
            <a:extLst>
              <a:ext uri="{FF2B5EF4-FFF2-40B4-BE49-F238E27FC236}">
                <a16:creationId xmlns:a16="http://schemas.microsoft.com/office/drawing/2014/main" id="{D2C52631-1047-A4FB-A8B7-89259D98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65763"/>
            <a:ext cx="81534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D28221DE-291E-6622-609A-70DE93B05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90801"/>
            <a:ext cx="7543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Cùng   đàn   cùng     hát     vang   lừng,   họp   vào    ngày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446CF2AC-6C7A-BCB5-F640-E05D9C38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86201"/>
            <a:ext cx="78486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Tết tưng bừng, nhịp nhàng cùng hát vui bên người   thân.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976CCA28-EB2B-2EDB-2C55-9136E4625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040313"/>
            <a:ext cx="80010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 Nhớ mãi phút   giây êm đềm,  sống bên nhau bao bạn hiền,</a:t>
            </a:r>
          </a:p>
        </p:txBody>
      </p:sp>
      <p:sp>
        <p:nvSpPr>
          <p:cNvPr id="68617" name="Text Box 9">
            <a:extLst>
              <a:ext uri="{FF2B5EF4-FFF2-40B4-BE49-F238E27FC236}">
                <a16:creationId xmlns:a16="http://schemas.microsoft.com/office/drawing/2014/main" id="{83ECBC24-B6A2-8E87-00A8-2953C7EC4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78563"/>
            <a:ext cx="70866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  hát      lên     tình          thiết    tha           lâu           bền.</a:t>
            </a:r>
          </a:p>
        </p:txBody>
      </p:sp>
      <p:sp>
        <p:nvSpPr>
          <p:cNvPr id="68623" name="Line 15">
            <a:extLst>
              <a:ext uri="{FF2B5EF4-FFF2-40B4-BE49-F238E27FC236}">
                <a16:creationId xmlns:a16="http://schemas.microsoft.com/office/drawing/2014/main" id="{FB135451-02F3-463C-2F45-4D03D80E7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267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4" name="Line 16">
            <a:extLst>
              <a:ext uri="{FF2B5EF4-FFF2-40B4-BE49-F238E27FC236}">
                <a16:creationId xmlns:a16="http://schemas.microsoft.com/office/drawing/2014/main" id="{73C1EED1-9048-4E98-CE87-81A32EBE0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4267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5" name="Line 17">
            <a:extLst>
              <a:ext uri="{FF2B5EF4-FFF2-40B4-BE49-F238E27FC236}">
                <a16:creationId xmlns:a16="http://schemas.microsoft.com/office/drawing/2014/main" id="{4B911B86-9B19-52C0-3FC0-5A2E72104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410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6" name="Line 18">
            <a:extLst>
              <a:ext uri="{FF2B5EF4-FFF2-40B4-BE49-F238E27FC236}">
                <a16:creationId xmlns:a16="http://schemas.microsoft.com/office/drawing/2014/main" id="{E4CDE400-9D79-78B9-FBDF-F7383C99F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5410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7" name="Line 19">
            <a:extLst>
              <a:ext uri="{FF2B5EF4-FFF2-40B4-BE49-F238E27FC236}">
                <a16:creationId xmlns:a16="http://schemas.microsoft.com/office/drawing/2014/main" id="{647EB306-4C7F-C680-382D-07D675F2F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66294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8" name="Line 20">
            <a:extLst>
              <a:ext uri="{FF2B5EF4-FFF2-40B4-BE49-F238E27FC236}">
                <a16:creationId xmlns:a16="http://schemas.microsoft.com/office/drawing/2014/main" id="{42D069BE-9AAA-7FFB-CE25-C80E88A5F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971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9" name="Line 21">
            <a:extLst>
              <a:ext uri="{FF2B5EF4-FFF2-40B4-BE49-F238E27FC236}">
                <a16:creationId xmlns:a16="http://schemas.microsoft.com/office/drawing/2014/main" id="{52C8295C-6208-EF2E-C992-EE8EE0A01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267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0" name="Line 22">
            <a:extLst>
              <a:ext uri="{FF2B5EF4-FFF2-40B4-BE49-F238E27FC236}">
                <a16:creationId xmlns:a16="http://schemas.microsoft.com/office/drawing/2014/main" id="{3BE6D71E-EA92-DBD8-457E-EFA2975DD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971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2" name="Freeform 24">
            <a:extLst>
              <a:ext uri="{FF2B5EF4-FFF2-40B4-BE49-F238E27FC236}">
                <a16:creationId xmlns:a16="http://schemas.microsoft.com/office/drawing/2014/main" id="{7D36A3E0-D1F6-E627-FE53-0EAFFBA4C91D}"/>
              </a:ext>
            </a:extLst>
          </p:cNvPr>
          <p:cNvSpPr>
            <a:spLocks/>
          </p:cNvSpPr>
          <p:nvPr/>
        </p:nvSpPr>
        <p:spPr bwMode="auto">
          <a:xfrm>
            <a:off x="9829800" y="3886200"/>
            <a:ext cx="152400" cy="381000"/>
          </a:xfrm>
          <a:custGeom>
            <a:avLst/>
            <a:gdLst>
              <a:gd name="T0" fmla="*/ 0 w 96"/>
              <a:gd name="T1" fmla="*/ 240 h 240"/>
              <a:gd name="T2" fmla="*/ 87 w 96"/>
              <a:gd name="T3" fmla="*/ 16 h 240"/>
              <a:gd name="T4" fmla="*/ 96 w 96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240">
                <a:moveTo>
                  <a:pt x="0" y="240"/>
                </a:moveTo>
                <a:lnTo>
                  <a:pt x="87" y="16"/>
                </a:lnTo>
                <a:lnTo>
                  <a:pt x="9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3" name="Freeform 25">
            <a:extLst>
              <a:ext uri="{FF2B5EF4-FFF2-40B4-BE49-F238E27FC236}">
                <a16:creationId xmlns:a16="http://schemas.microsoft.com/office/drawing/2014/main" id="{12C304DE-D1A4-C6DC-883A-3E00C9606AEE}"/>
              </a:ext>
            </a:extLst>
          </p:cNvPr>
          <p:cNvSpPr>
            <a:spLocks/>
          </p:cNvSpPr>
          <p:nvPr/>
        </p:nvSpPr>
        <p:spPr bwMode="auto">
          <a:xfrm>
            <a:off x="9601200" y="6248400"/>
            <a:ext cx="152400" cy="381000"/>
          </a:xfrm>
          <a:custGeom>
            <a:avLst/>
            <a:gdLst>
              <a:gd name="T0" fmla="*/ 0 w 96"/>
              <a:gd name="T1" fmla="*/ 240 h 240"/>
              <a:gd name="T2" fmla="*/ 87 w 96"/>
              <a:gd name="T3" fmla="*/ 16 h 240"/>
              <a:gd name="T4" fmla="*/ 96 w 96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240">
                <a:moveTo>
                  <a:pt x="0" y="240"/>
                </a:moveTo>
                <a:lnTo>
                  <a:pt x="87" y="16"/>
                </a:lnTo>
                <a:lnTo>
                  <a:pt x="9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4" name="Text Box 26">
            <a:extLst>
              <a:ext uri="{FF2B5EF4-FFF2-40B4-BE49-F238E27FC236}">
                <a16:creationId xmlns:a16="http://schemas.microsoft.com/office/drawing/2014/main" id="{13178EC4-CFA6-8AC1-3E57-527320D7B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341437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D60093"/>
                </a:solidFill>
              </a:rPr>
              <a:t>Luyện</a:t>
            </a:r>
            <a:r>
              <a:rPr lang="en-US" altLang="en-US" sz="2400" b="1" i="1" dirty="0">
                <a:solidFill>
                  <a:srgbClr val="D60093"/>
                </a:solidFill>
              </a:rPr>
              <a:t> </a:t>
            </a:r>
            <a:r>
              <a:rPr lang="en-US" altLang="en-US" sz="2400" b="1" i="1" dirty="0" err="1">
                <a:solidFill>
                  <a:srgbClr val="D60093"/>
                </a:solidFill>
              </a:rPr>
              <a:t>tập</a:t>
            </a:r>
            <a:r>
              <a:rPr lang="en-US" altLang="en-US" sz="2400" b="1" i="1" dirty="0">
                <a:solidFill>
                  <a:srgbClr val="D60093"/>
                </a:solidFill>
              </a:rPr>
              <a:t> </a:t>
            </a:r>
            <a:r>
              <a:rPr lang="en-US" altLang="en-US" sz="2400" b="1" i="1" dirty="0" err="1">
                <a:solidFill>
                  <a:srgbClr val="D60093"/>
                </a:solidFill>
              </a:rPr>
              <a:t>hát</a:t>
            </a:r>
            <a:r>
              <a:rPr lang="en-US" altLang="en-US" sz="2400" b="1" i="1" dirty="0">
                <a:solidFill>
                  <a:srgbClr val="D6009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234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09664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592063-5400-4380-8C5D-15AF2085A875}"/>
              </a:ext>
            </a:extLst>
          </p:cNvPr>
          <p:cNvSpPr/>
          <p:nvPr/>
        </p:nvSpPr>
        <p:spPr>
          <a:xfrm>
            <a:off x="5266898" y="1368337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7DDB0-0177-4799-9B49-822A2DC5B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64" y="1943559"/>
            <a:ext cx="9490230" cy="3114057"/>
          </a:xfrm>
          <a:prstGeom prst="rect">
            <a:avLst/>
          </a:prstGeom>
        </p:spPr>
      </p:pic>
      <p:sp>
        <p:nvSpPr>
          <p:cNvPr id="2" name="Line 22">
            <a:extLst>
              <a:ext uri="{FF2B5EF4-FFF2-40B4-BE49-F238E27FC236}">
                <a16:creationId xmlns:a16="http://schemas.microsoft.com/office/drawing/2014/main" id="{2CFA79BF-D78B-DF2E-9D2C-D3B1B4EE0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6439" y="34290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22">
            <a:extLst>
              <a:ext uri="{FF2B5EF4-FFF2-40B4-BE49-F238E27FC236}">
                <a16:creationId xmlns:a16="http://schemas.microsoft.com/office/drawing/2014/main" id="{102B4444-0D16-DE12-EC1A-76CA024EA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000" y="488188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19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09664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721ACA-7227-45BF-B526-4FFFAF917966}"/>
              </a:ext>
            </a:extLst>
          </p:cNvPr>
          <p:cNvSpPr/>
          <p:nvPr/>
        </p:nvSpPr>
        <p:spPr>
          <a:xfrm>
            <a:off x="5189528" y="1412776"/>
            <a:ext cx="1812945" cy="46493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9B20C-ED1E-4D93-BC1F-D5C01A020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256" y="2507850"/>
            <a:ext cx="8064896" cy="1671105"/>
          </a:xfrm>
          <a:prstGeom prst="rect">
            <a:avLst/>
          </a:prstGeom>
        </p:spPr>
      </p:pic>
      <p:sp>
        <p:nvSpPr>
          <p:cNvPr id="2" name="Line 22">
            <a:extLst>
              <a:ext uri="{FF2B5EF4-FFF2-40B4-BE49-F238E27FC236}">
                <a16:creationId xmlns:a16="http://schemas.microsoft.com/office/drawing/2014/main" id="{1939AF03-0B40-1876-FB52-4F5961E06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94716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22">
            <a:extLst>
              <a:ext uri="{FF2B5EF4-FFF2-40B4-BE49-F238E27FC236}">
                <a16:creationId xmlns:a16="http://schemas.microsoft.com/office/drawing/2014/main" id="{3AE45D6C-6733-5CE2-ACD4-4A74DCCA8E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799" y="4030662"/>
            <a:ext cx="427677" cy="1300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2">
            <a:extLst>
              <a:ext uri="{FF2B5EF4-FFF2-40B4-BE49-F238E27FC236}">
                <a16:creationId xmlns:a16="http://schemas.microsoft.com/office/drawing/2014/main" id="{5E7D5F72-48DE-54D9-4F26-5ABF3F6AD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799" y="3947160"/>
            <a:ext cx="42767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98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09664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372284-C175-4A78-A06A-645A542EE824}"/>
              </a:ext>
            </a:extLst>
          </p:cNvPr>
          <p:cNvSpPr/>
          <p:nvPr/>
        </p:nvSpPr>
        <p:spPr>
          <a:xfrm>
            <a:off x="5195460" y="1339303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9169A-8E7A-4DDB-95DD-06124914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58" y="2121941"/>
            <a:ext cx="9885160" cy="2932162"/>
          </a:xfrm>
          <a:prstGeom prst="rect">
            <a:avLst/>
          </a:prstGeom>
        </p:spPr>
      </p:pic>
      <p:sp>
        <p:nvSpPr>
          <p:cNvPr id="2" name="Line 22">
            <a:extLst>
              <a:ext uri="{FF2B5EF4-FFF2-40B4-BE49-F238E27FC236}">
                <a16:creationId xmlns:a16="http://schemas.microsoft.com/office/drawing/2014/main" id="{457D579B-8674-8507-A22A-6C037D09AC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5306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22">
            <a:extLst>
              <a:ext uri="{FF2B5EF4-FFF2-40B4-BE49-F238E27FC236}">
                <a16:creationId xmlns:a16="http://schemas.microsoft.com/office/drawing/2014/main" id="{B22EE7ED-7F09-D99C-E469-F488C8BFE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4080" y="4988063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22">
            <a:extLst>
              <a:ext uri="{FF2B5EF4-FFF2-40B4-BE49-F238E27FC236}">
                <a16:creationId xmlns:a16="http://schemas.microsoft.com/office/drawing/2014/main" id="{919A82E3-C3C1-4E2E-1CF9-8D24E9B28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6041" y="4962663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2">
            <a:extLst>
              <a:ext uri="{FF2B5EF4-FFF2-40B4-BE49-F238E27FC236}">
                <a16:creationId xmlns:a16="http://schemas.microsoft.com/office/drawing/2014/main" id="{7B83A0B1-7CE8-B7F0-FFCB-A09B55FF9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67240" y="4958086"/>
            <a:ext cx="553720" cy="101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2">
            <a:extLst>
              <a:ext uri="{FF2B5EF4-FFF2-40B4-BE49-F238E27FC236}">
                <a16:creationId xmlns:a16="http://schemas.microsoft.com/office/drawing/2014/main" id="{A83E7D5A-073B-6B1A-98A2-4C0E3F576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6760" y="5068846"/>
            <a:ext cx="609600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43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09664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622D7D-57F4-44C7-9C97-956ECFEF4734}"/>
              </a:ext>
            </a:extLst>
          </p:cNvPr>
          <p:cNvSpPr/>
          <p:nvPr/>
        </p:nvSpPr>
        <p:spPr>
          <a:xfrm>
            <a:off x="5221930" y="1605757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24E68-19DA-4B87-A58C-978E36ADF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902" y="2595685"/>
            <a:ext cx="9649072" cy="1444472"/>
          </a:xfrm>
          <a:prstGeom prst="rect">
            <a:avLst/>
          </a:prstGeom>
        </p:spPr>
      </p:pic>
      <p:sp>
        <p:nvSpPr>
          <p:cNvPr id="2" name="Line 22">
            <a:extLst>
              <a:ext uri="{FF2B5EF4-FFF2-40B4-BE49-F238E27FC236}">
                <a16:creationId xmlns:a16="http://schemas.microsoft.com/office/drawing/2014/main" id="{1D05F5C7-4899-1963-B9D6-6DEB1EF3D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8880" y="4040157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22">
            <a:extLst>
              <a:ext uri="{FF2B5EF4-FFF2-40B4-BE49-F238E27FC236}">
                <a16:creationId xmlns:a16="http://schemas.microsoft.com/office/drawing/2014/main" id="{7E9C9C0E-BABC-6147-5614-C6117E9D3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0080" y="4040157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0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09664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9B7EB-3F74-40E6-80D8-C8216753F4D2}"/>
              </a:ext>
            </a:extLst>
          </p:cNvPr>
          <p:cNvSpPr/>
          <p:nvPr/>
        </p:nvSpPr>
        <p:spPr>
          <a:xfrm>
            <a:off x="5221930" y="1605757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A8398-647E-4876-8207-F4BD17F6C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888" y="2727336"/>
            <a:ext cx="9374224" cy="1403327"/>
          </a:xfrm>
          <a:prstGeom prst="rect">
            <a:avLst/>
          </a:prstGeom>
        </p:spPr>
      </p:pic>
      <p:sp>
        <p:nvSpPr>
          <p:cNvPr id="2" name="Line 22">
            <a:extLst>
              <a:ext uri="{FF2B5EF4-FFF2-40B4-BE49-F238E27FC236}">
                <a16:creationId xmlns:a16="http://schemas.microsoft.com/office/drawing/2014/main" id="{247996BB-5E1F-9A6D-ABA0-4F55088B1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9" y="4086583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22">
            <a:extLst>
              <a:ext uri="{FF2B5EF4-FFF2-40B4-BE49-F238E27FC236}">
                <a16:creationId xmlns:a16="http://schemas.microsoft.com/office/drawing/2014/main" id="{76E66A8B-D867-61D9-AF39-894958703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8880" y="4105263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22">
            <a:extLst>
              <a:ext uri="{FF2B5EF4-FFF2-40B4-BE49-F238E27FC236}">
                <a16:creationId xmlns:a16="http://schemas.microsoft.com/office/drawing/2014/main" id="{7BDC8331-19B9-39B4-7C6E-CED6A8F5D7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8880" y="4241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26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109664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BC4CE-E568-4CDA-AB60-3D4D8E0C87BA}"/>
              </a:ext>
            </a:extLst>
          </p:cNvPr>
          <p:cNvSpPr/>
          <p:nvPr/>
        </p:nvSpPr>
        <p:spPr>
          <a:xfrm>
            <a:off x="5195460" y="134076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F89D0-DBB7-4CB9-A6FD-9F08A6025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073" y="2123407"/>
            <a:ext cx="9620730" cy="26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01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C97F1D0-19E3-AF0D-3929-361BD4FE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830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72320540-55A1-F93B-1783-C309221C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0"/>
            <a:ext cx="8153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3B737A09-CCB2-3277-8605-2EE37B7D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03713"/>
            <a:ext cx="8077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>
            <a:extLst>
              <a:ext uri="{FF2B5EF4-FFF2-40B4-BE49-F238E27FC236}">
                <a16:creationId xmlns:a16="http://schemas.microsoft.com/office/drawing/2014/main" id="{D2C52631-1047-A4FB-A8B7-89259D98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65763"/>
            <a:ext cx="81534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D28221DE-291E-6622-609A-70DE93B05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90801"/>
            <a:ext cx="7543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Cùng   đàn   cùng     hát     vang   lừng,   họp   vào    ngày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446CF2AC-6C7A-BCB5-F640-E05D9C38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86201"/>
            <a:ext cx="78486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Tết tưng bừng, nhịp nhàng cùng hát vui bên người   thân.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976CCA28-EB2B-2EDB-2C55-9136E4625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040313"/>
            <a:ext cx="80010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 Nhớ mãi phút   giây êm đềm,  sống bên nhau bao bạn hiền,</a:t>
            </a:r>
          </a:p>
        </p:txBody>
      </p:sp>
      <p:sp>
        <p:nvSpPr>
          <p:cNvPr id="68617" name="Text Box 9">
            <a:extLst>
              <a:ext uri="{FF2B5EF4-FFF2-40B4-BE49-F238E27FC236}">
                <a16:creationId xmlns:a16="http://schemas.microsoft.com/office/drawing/2014/main" id="{83ECBC24-B6A2-8E87-00A8-2953C7EC4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78563"/>
            <a:ext cx="70866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  hát      lên     tình          thiết    tha           lâu           bền.</a:t>
            </a:r>
          </a:p>
        </p:txBody>
      </p:sp>
      <p:sp>
        <p:nvSpPr>
          <p:cNvPr id="68623" name="Line 15">
            <a:extLst>
              <a:ext uri="{FF2B5EF4-FFF2-40B4-BE49-F238E27FC236}">
                <a16:creationId xmlns:a16="http://schemas.microsoft.com/office/drawing/2014/main" id="{FB135451-02F3-463C-2F45-4D03D80E7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267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4" name="Line 16">
            <a:extLst>
              <a:ext uri="{FF2B5EF4-FFF2-40B4-BE49-F238E27FC236}">
                <a16:creationId xmlns:a16="http://schemas.microsoft.com/office/drawing/2014/main" id="{73C1EED1-9048-4E98-CE87-81A32EBE0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4267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5" name="Line 17">
            <a:extLst>
              <a:ext uri="{FF2B5EF4-FFF2-40B4-BE49-F238E27FC236}">
                <a16:creationId xmlns:a16="http://schemas.microsoft.com/office/drawing/2014/main" id="{4B911B86-9B19-52C0-3FC0-5A2E72104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410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6" name="Line 18">
            <a:extLst>
              <a:ext uri="{FF2B5EF4-FFF2-40B4-BE49-F238E27FC236}">
                <a16:creationId xmlns:a16="http://schemas.microsoft.com/office/drawing/2014/main" id="{E4CDE400-9D79-78B9-FBDF-F7383C99F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5410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7" name="Line 19">
            <a:extLst>
              <a:ext uri="{FF2B5EF4-FFF2-40B4-BE49-F238E27FC236}">
                <a16:creationId xmlns:a16="http://schemas.microsoft.com/office/drawing/2014/main" id="{647EB306-4C7F-C680-382D-07D675F2F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66294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8" name="Line 20">
            <a:extLst>
              <a:ext uri="{FF2B5EF4-FFF2-40B4-BE49-F238E27FC236}">
                <a16:creationId xmlns:a16="http://schemas.microsoft.com/office/drawing/2014/main" id="{42D069BE-9AAA-7FFB-CE25-C80E88A5F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971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9" name="Line 21">
            <a:extLst>
              <a:ext uri="{FF2B5EF4-FFF2-40B4-BE49-F238E27FC236}">
                <a16:creationId xmlns:a16="http://schemas.microsoft.com/office/drawing/2014/main" id="{52C8295C-6208-EF2E-C992-EE8EE0A01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267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0" name="Line 22">
            <a:extLst>
              <a:ext uri="{FF2B5EF4-FFF2-40B4-BE49-F238E27FC236}">
                <a16:creationId xmlns:a16="http://schemas.microsoft.com/office/drawing/2014/main" id="{3BE6D71E-EA92-DBD8-457E-EFA2975DD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971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8631" name="Chuc mung (Beat).mp3">
            <a:hlinkClick r:id="" action="ppaction://media"/>
            <a:extLst>
              <a:ext uri="{FF2B5EF4-FFF2-40B4-BE49-F238E27FC236}">
                <a16:creationId xmlns:a16="http://schemas.microsoft.com/office/drawing/2014/main" id="{AD8D9046-5F79-CFE3-63A0-DFE81F0DBE9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524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32" name="Freeform 24">
            <a:extLst>
              <a:ext uri="{FF2B5EF4-FFF2-40B4-BE49-F238E27FC236}">
                <a16:creationId xmlns:a16="http://schemas.microsoft.com/office/drawing/2014/main" id="{7D36A3E0-D1F6-E627-FE53-0EAFFBA4C91D}"/>
              </a:ext>
            </a:extLst>
          </p:cNvPr>
          <p:cNvSpPr>
            <a:spLocks/>
          </p:cNvSpPr>
          <p:nvPr/>
        </p:nvSpPr>
        <p:spPr bwMode="auto">
          <a:xfrm>
            <a:off x="9829800" y="3886200"/>
            <a:ext cx="152400" cy="381000"/>
          </a:xfrm>
          <a:custGeom>
            <a:avLst/>
            <a:gdLst>
              <a:gd name="T0" fmla="*/ 0 w 96"/>
              <a:gd name="T1" fmla="*/ 240 h 240"/>
              <a:gd name="T2" fmla="*/ 87 w 96"/>
              <a:gd name="T3" fmla="*/ 16 h 240"/>
              <a:gd name="T4" fmla="*/ 96 w 96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240">
                <a:moveTo>
                  <a:pt x="0" y="240"/>
                </a:moveTo>
                <a:lnTo>
                  <a:pt x="87" y="16"/>
                </a:lnTo>
                <a:lnTo>
                  <a:pt x="9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3" name="Freeform 25">
            <a:extLst>
              <a:ext uri="{FF2B5EF4-FFF2-40B4-BE49-F238E27FC236}">
                <a16:creationId xmlns:a16="http://schemas.microsoft.com/office/drawing/2014/main" id="{12C304DE-D1A4-C6DC-883A-3E00C9606AEE}"/>
              </a:ext>
            </a:extLst>
          </p:cNvPr>
          <p:cNvSpPr>
            <a:spLocks/>
          </p:cNvSpPr>
          <p:nvPr/>
        </p:nvSpPr>
        <p:spPr bwMode="auto">
          <a:xfrm>
            <a:off x="9601200" y="6248400"/>
            <a:ext cx="152400" cy="381000"/>
          </a:xfrm>
          <a:custGeom>
            <a:avLst/>
            <a:gdLst>
              <a:gd name="T0" fmla="*/ 0 w 96"/>
              <a:gd name="T1" fmla="*/ 240 h 240"/>
              <a:gd name="T2" fmla="*/ 87 w 96"/>
              <a:gd name="T3" fmla="*/ 16 h 240"/>
              <a:gd name="T4" fmla="*/ 96 w 96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240">
                <a:moveTo>
                  <a:pt x="0" y="240"/>
                </a:moveTo>
                <a:lnTo>
                  <a:pt x="87" y="16"/>
                </a:lnTo>
                <a:lnTo>
                  <a:pt x="9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4" name="Text Box 26">
            <a:extLst>
              <a:ext uri="{FF2B5EF4-FFF2-40B4-BE49-F238E27FC236}">
                <a16:creationId xmlns:a16="http://schemas.microsoft.com/office/drawing/2014/main" id="{13178EC4-CFA6-8AC1-3E57-527320D7B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341437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D60093"/>
                </a:solidFill>
              </a:rPr>
              <a:t>Luyện tập hát cả bài</a:t>
            </a:r>
          </a:p>
        </p:txBody>
      </p:sp>
    </p:spTree>
    <p:extLst>
      <p:ext uri="{BB962C8B-B14F-4D97-AF65-F5344CB8AC3E}">
        <p14:creationId xmlns:p14="http://schemas.microsoft.com/office/powerpoint/2010/main" val="21586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0" fill="hold"/>
                                        <p:tgtEl>
                                          <p:spTgt spid="68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A7349A-AD6F-4AAC-8246-58DC72AAC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4E9E31-733C-4DE7-97BC-9BFCB05978A0}"/>
              </a:ext>
            </a:extLst>
          </p:cNvPr>
          <p:cNvSpPr/>
          <p:nvPr/>
        </p:nvSpPr>
        <p:spPr>
          <a:xfrm>
            <a:off x="697143" y="121831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ÚC 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253A69EB-5162-39BC-E7A3-DCF543CB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75101"/>
            <a:ext cx="320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i="1" dirty="0">
              <a:latin typeface="UNI Chu viet tay" pitchFamily="66" charset="0"/>
            </a:endParaRP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210FD657-3741-B5D4-C92E-BA9A4786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524000"/>
            <a:ext cx="9153525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Freeform 11">
            <a:extLst>
              <a:ext uri="{FF2B5EF4-FFF2-40B4-BE49-F238E27FC236}">
                <a16:creationId xmlns:a16="http://schemas.microsoft.com/office/drawing/2014/main" id="{AE468BB9-58D4-DDBB-21D9-3B0F1E4AA714}"/>
              </a:ext>
            </a:extLst>
          </p:cNvPr>
          <p:cNvSpPr>
            <a:spLocks/>
          </p:cNvSpPr>
          <p:nvPr/>
        </p:nvSpPr>
        <p:spPr bwMode="auto">
          <a:xfrm>
            <a:off x="2057400" y="1600200"/>
            <a:ext cx="7848600" cy="1981200"/>
          </a:xfrm>
          <a:custGeom>
            <a:avLst/>
            <a:gdLst>
              <a:gd name="T0" fmla="*/ 4596 w 5436"/>
              <a:gd name="T1" fmla="*/ 99 h 1558"/>
              <a:gd name="T2" fmla="*/ 4279 w 5436"/>
              <a:gd name="T3" fmla="*/ 144 h 1558"/>
              <a:gd name="T4" fmla="*/ 4097 w 5436"/>
              <a:gd name="T5" fmla="*/ 280 h 1558"/>
              <a:gd name="T6" fmla="*/ 3825 w 5436"/>
              <a:gd name="T7" fmla="*/ 280 h 1558"/>
              <a:gd name="T8" fmla="*/ 3508 w 5436"/>
              <a:gd name="T9" fmla="*/ 326 h 1558"/>
              <a:gd name="T10" fmla="*/ 3462 w 5436"/>
              <a:gd name="T11" fmla="*/ 462 h 1558"/>
              <a:gd name="T12" fmla="*/ 2782 w 5436"/>
              <a:gd name="T13" fmla="*/ 235 h 1558"/>
              <a:gd name="T14" fmla="*/ 2782 w 5436"/>
              <a:gd name="T15" fmla="*/ 416 h 1558"/>
              <a:gd name="T16" fmla="*/ 2374 w 5436"/>
              <a:gd name="T17" fmla="*/ 507 h 1558"/>
              <a:gd name="T18" fmla="*/ 2102 w 5436"/>
              <a:gd name="T19" fmla="*/ 326 h 1558"/>
              <a:gd name="T20" fmla="*/ 1784 w 5436"/>
              <a:gd name="T21" fmla="*/ 552 h 1558"/>
              <a:gd name="T22" fmla="*/ 1421 w 5436"/>
              <a:gd name="T23" fmla="*/ 507 h 1558"/>
              <a:gd name="T24" fmla="*/ 1240 w 5436"/>
              <a:gd name="T25" fmla="*/ 371 h 1558"/>
              <a:gd name="T26" fmla="*/ 1058 w 5436"/>
              <a:gd name="T27" fmla="*/ 462 h 1558"/>
              <a:gd name="T28" fmla="*/ 922 w 5436"/>
              <a:gd name="T29" fmla="*/ 507 h 1558"/>
              <a:gd name="T30" fmla="*/ 741 w 5436"/>
              <a:gd name="T31" fmla="*/ 552 h 1558"/>
              <a:gd name="T32" fmla="*/ 559 w 5436"/>
              <a:gd name="T33" fmla="*/ 598 h 1558"/>
              <a:gd name="T34" fmla="*/ 423 w 5436"/>
              <a:gd name="T35" fmla="*/ 734 h 1558"/>
              <a:gd name="T36" fmla="*/ 287 w 5436"/>
              <a:gd name="T37" fmla="*/ 824 h 1558"/>
              <a:gd name="T38" fmla="*/ 333 w 5436"/>
              <a:gd name="T39" fmla="*/ 1006 h 1558"/>
              <a:gd name="T40" fmla="*/ 151 w 5436"/>
              <a:gd name="T41" fmla="*/ 1142 h 1558"/>
              <a:gd name="T42" fmla="*/ 60 w 5436"/>
              <a:gd name="T43" fmla="*/ 1233 h 1558"/>
              <a:gd name="T44" fmla="*/ 333 w 5436"/>
              <a:gd name="T45" fmla="*/ 1459 h 1558"/>
              <a:gd name="T46" fmla="*/ 423 w 5436"/>
              <a:gd name="T47" fmla="*/ 1323 h 1558"/>
              <a:gd name="T48" fmla="*/ 559 w 5436"/>
              <a:gd name="T49" fmla="*/ 1187 h 1558"/>
              <a:gd name="T50" fmla="*/ 695 w 5436"/>
              <a:gd name="T51" fmla="*/ 1142 h 1558"/>
              <a:gd name="T52" fmla="*/ 922 w 5436"/>
              <a:gd name="T53" fmla="*/ 1142 h 1558"/>
              <a:gd name="T54" fmla="*/ 1149 w 5436"/>
              <a:gd name="T55" fmla="*/ 1278 h 1558"/>
              <a:gd name="T56" fmla="*/ 1285 w 5436"/>
              <a:gd name="T57" fmla="*/ 1187 h 1558"/>
              <a:gd name="T58" fmla="*/ 1829 w 5436"/>
              <a:gd name="T59" fmla="*/ 1278 h 1558"/>
              <a:gd name="T60" fmla="*/ 2102 w 5436"/>
              <a:gd name="T61" fmla="*/ 1369 h 1558"/>
              <a:gd name="T62" fmla="*/ 2374 w 5436"/>
              <a:gd name="T63" fmla="*/ 1459 h 1558"/>
              <a:gd name="T64" fmla="*/ 2691 w 5436"/>
              <a:gd name="T65" fmla="*/ 1459 h 1558"/>
              <a:gd name="T66" fmla="*/ 2918 w 5436"/>
              <a:gd name="T67" fmla="*/ 1459 h 1558"/>
              <a:gd name="T68" fmla="*/ 3100 w 5436"/>
              <a:gd name="T69" fmla="*/ 1414 h 1558"/>
              <a:gd name="T70" fmla="*/ 3236 w 5436"/>
              <a:gd name="T71" fmla="*/ 1459 h 1558"/>
              <a:gd name="T72" fmla="*/ 3462 w 5436"/>
              <a:gd name="T73" fmla="*/ 1459 h 1558"/>
              <a:gd name="T74" fmla="*/ 3689 w 5436"/>
              <a:gd name="T75" fmla="*/ 1414 h 1558"/>
              <a:gd name="T76" fmla="*/ 3871 w 5436"/>
              <a:gd name="T77" fmla="*/ 1414 h 1558"/>
              <a:gd name="T78" fmla="*/ 3916 w 5436"/>
              <a:gd name="T79" fmla="*/ 1233 h 1558"/>
              <a:gd name="T80" fmla="*/ 4188 w 5436"/>
              <a:gd name="T81" fmla="*/ 1233 h 1558"/>
              <a:gd name="T82" fmla="*/ 4460 w 5436"/>
              <a:gd name="T83" fmla="*/ 1323 h 1558"/>
              <a:gd name="T84" fmla="*/ 4642 w 5436"/>
              <a:gd name="T85" fmla="*/ 1323 h 1558"/>
              <a:gd name="T86" fmla="*/ 4732 w 5436"/>
              <a:gd name="T87" fmla="*/ 1459 h 1558"/>
              <a:gd name="T88" fmla="*/ 4778 w 5436"/>
              <a:gd name="T89" fmla="*/ 1505 h 1558"/>
              <a:gd name="T90" fmla="*/ 4914 w 5436"/>
              <a:gd name="T91" fmla="*/ 1323 h 1558"/>
              <a:gd name="T92" fmla="*/ 5095 w 5436"/>
              <a:gd name="T93" fmla="*/ 1323 h 1558"/>
              <a:gd name="T94" fmla="*/ 5095 w 5436"/>
              <a:gd name="T95" fmla="*/ 1233 h 1558"/>
              <a:gd name="T96" fmla="*/ 4732 w 5436"/>
              <a:gd name="T97" fmla="*/ 961 h 1558"/>
              <a:gd name="T98" fmla="*/ 4642 w 5436"/>
              <a:gd name="T99" fmla="*/ 1006 h 1558"/>
              <a:gd name="T100" fmla="*/ 4506 w 5436"/>
              <a:gd name="T101" fmla="*/ 915 h 1558"/>
              <a:gd name="T102" fmla="*/ 4732 w 5436"/>
              <a:gd name="T103" fmla="*/ 779 h 1558"/>
              <a:gd name="T104" fmla="*/ 4778 w 5436"/>
              <a:gd name="T105" fmla="*/ 598 h 1558"/>
              <a:gd name="T106" fmla="*/ 4959 w 5436"/>
              <a:gd name="T107" fmla="*/ 688 h 1558"/>
              <a:gd name="T108" fmla="*/ 5095 w 5436"/>
              <a:gd name="T109" fmla="*/ 824 h 1558"/>
              <a:gd name="T110" fmla="*/ 5413 w 5436"/>
              <a:gd name="T111" fmla="*/ 915 h 1558"/>
              <a:gd name="T112" fmla="*/ 5367 w 5436"/>
              <a:gd name="T113" fmla="*/ 734 h 1558"/>
              <a:gd name="T114" fmla="*/ 5050 w 5436"/>
              <a:gd name="T115" fmla="*/ 507 h 1558"/>
              <a:gd name="T116" fmla="*/ 5050 w 5436"/>
              <a:gd name="T117" fmla="*/ 280 h 1558"/>
              <a:gd name="T118" fmla="*/ 4869 w 5436"/>
              <a:gd name="T119" fmla="*/ 189 h 1558"/>
              <a:gd name="T120" fmla="*/ 4959 w 5436"/>
              <a:gd name="T121" fmla="*/ 53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436" h="1558">
                <a:moveTo>
                  <a:pt x="4778" y="8"/>
                </a:moveTo>
                <a:cubicBezTo>
                  <a:pt x="4718" y="16"/>
                  <a:pt x="4672" y="91"/>
                  <a:pt x="4596" y="99"/>
                </a:cubicBezTo>
                <a:cubicBezTo>
                  <a:pt x="4520" y="107"/>
                  <a:pt x="4377" y="46"/>
                  <a:pt x="4324" y="53"/>
                </a:cubicBezTo>
                <a:cubicBezTo>
                  <a:pt x="4271" y="60"/>
                  <a:pt x="4271" y="121"/>
                  <a:pt x="4279" y="144"/>
                </a:cubicBezTo>
                <a:cubicBezTo>
                  <a:pt x="4287" y="167"/>
                  <a:pt x="4400" y="166"/>
                  <a:pt x="4370" y="189"/>
                </a:cubicBezTo>
                <a:cubicBezTo>
                  <a:pt x="4340" y="212"/>
                  <a:pt x="4180" y="250"/>
                  <a:pt x="4097" y="280"/>
                </a:cubicBezTo>
                <a:cubicBezTo>
                  <a:pt x="4014" y="310"/>
                  <a:pt x="3916" y="371"/>
                  <a:pt x="3871" y="371"/>
                </a:cubicBezTo>
                <a:cubicBezTo>
                  <a:pt x="3826" y="371"/>
                  <a:pt x="3848" y="303"/>
                  <a:pt x="3825" y="280"/>
                </a:cubicBezTo>
                <a:cubicBezTo>
                  <a:pt x="3802" y="257"/>
                  <a:pt x="3788" y="227"/>
                  <a:pt x="3735" y="235"/>
                </a:cubicBezTo>
                <a:cubicBezTo>
                  <a:pt x="3682" y="243"/>
                  <a:pt x="3546" y="296"/>
                  <a:pt x="3508" y="326"/>
                </a:cubicBezTo>
                <a:cubicBezTo>
                  <a:pt x="3470" y="356"/>
                  <a:pt x="3516" y="393"/>
                  <a:pt x="3508" y="416"/>
                </a:cubicBezTo>
                <a:cubicBezTo>
                  <a:pt x="3500" y="439"/>
                  <a:pt x="3522" y="454"/>
                  <a:pt x="3462" y="462"/>
                </a:cubicBezTo>
                <a:cubicBezTo>
                  <a:pt x="3402" y="470"/>
                  <a:pt x="3258" y="500"/>
                  <a:pt x="3145" y="462"/>
                </a:cubicBezTo>
                <a:cubicBezTo>
                  <a:pt x="3032" y="424"/>
                  <a:pt x="2858" y="265"/>
                  <a:pt x="2782" y="235"/>
                </a:cubicBezTo>
                <a:cubicBezTo>
                  <a:pt x="2706" y="205"/>
                  <a:pt x="2691" y="250"/>
                  <a:pt x="2691" y="280"/>
                </a:cubicBezTo>
                <a:cubicBezTo>
                  <a:pt x="2691" y="310"/>
                  <a:pt x="2789" y="386"/>
                  <a:pt x="2782" y="416"/>
                </a:cubicBezTo>
                <a:cubicBezTo>
                  <a:pt x="2775" y="446"/>
                  <a:pt x="2714" y="447"/>
                  <a:pt x="2646" y="462"/>
                </a:cubicBezTo>
                <a:cubicBezTo>
                  <a:pt x="2578" y="477"/>
                  <a:pt x="2419" y="522"/>
                  <a:pt x="2374" y="507"/>
                </a:cubicBezTo>
                <a:cubicBezTo>
                  <a:pt x="2329" y="492"/>
                  <a:pt x="2419" y="401"/>
                  <a:pt x="2374" y="371"/>
                </a:cubicBezTo>
                <a:cubicBezTo>
                  <a:pt x="2329" y="341"/>
                  <a:pt x="2200" y="311"/>
                  <a:pt x="2102" y="326"/>
                </a:cubicBezTo>
                <a:cubicBezTo>
                  <a:pt x="2004" y="341"/>
                  <a:pt x="1837" y="424"/>
                  <a:pt x="1784" y="462"/>
                </a:cubicBezTo>
                <a:cubicBezTo>
                  <a:pt x="1731" y="500"/>
                  <a:pt x="1807" y="545"/>
                  <a:pt x="1784" y="552"/>
                </a:cubicBezTo>
                <a:cubicBezTo>
                  <a:pt x="1761" y="559"/>
                  <a:pt x="1708" y="515"/>
                  <a:pt x="1648" y="507"/>
                </a:cubicBezTo>
                <a:cubicBezTo>
                  <a:pt x="1588" y="499"/>
                  <a:pt x="1459" y="530"/>
                  <a:pt x="1421" y="507"/>
                </a:cubicBezTo>
                <a:cubicBezTo>
                  <a:pt x="1383" y="484"/>
                  <a:pt x="1451" y="394"/>
                  <a:pt x="1421" y="371"/>
                </a:cubicBezTo>
                <a:cubicBezTo>
                  <a:pt x="1391" y="348"/>
                  <a:pt x="1293" y="364"/>
                  <a:pt x="1240" y="371"/>
                </a:cubicBezTo>
                <a:cubicBezTo>
                  <a:pt x="1187" y="378"/>
                  <a:pt x="1134" y="401"/>
                  <a:pt x="1104" y="416"/>
                </a:cubicBezTo>
                <a:cubicBezTo>
                  <a:pt x="1074" y="431"/>
                  <a:pt x="1081" y="454"/>
                  <a:pt x="1058" y="462"/>
                </a:cubicBezTo>
                <a:cubicBezTo>
                  <a:pt x="1035" y="470"/>
                  <a:pt x="991" y="455"/>
                  <a:pt x="968" y="462"/>
                </a:cubicBezTo>
                <a:cubicBezTo>
                  <a:pt x="945" y="469"/>
                  <a:pt x="937" y="492"/>
                  <a:pt x="922" y="507"/>
                </a:cubicBezTo>
                <a:cubicBezTo>
                  <a:pt x="907" y="522"/>
                  <a:pt x="907" y="545"/>
                  <a:pt x="877" y="552"/>
                </a:cubicBezTo>
                <a:cubicBezTo>
                  <a:pt x="847" y="559"/>
                  <a:pt x="779" y="552"/>
                  <a:pt x="741" y="552"/>
                </a:cubicBezTo>
                <a:cubicBezTo>
                  <a:pt x="703" y="552"/>
                  <a:pt x="680" y="544"/>
                  <a:pt x="650" y="552"/>
                </a:cubicBezTo>
                <a:cubicBezTo>
                  <a:pt x="620" y="560"/>
                  <a:pt x="597" y="583"/>
                  <a:pt x="559" y="598"/>
                </a:cubicBezTo>
                <a:cubicBezTo>
                  <a:pt x="521" y="613"/>
                  <a:pt x="446" y="620"/>
                  <a:pt x="423" y="643"/>
                </a:cubicBezTo>
                <a:cubicBezTo>
                  <a:pt x="400" y="666"/>
                  <a:pt x="438" y="711"/>
                  <a:pt x="423" y="734"/>
                </a:cubicBezTo>
                <a:cubicBezTo>
                  <a:pt x="408" y="757"/>
                  <a:pt x="356" y="764"/>
                  <a:pt x="333" y="779"/>
                </a:cubicBezTo>
                <a:cubicBezTo>
                  <a:pt x="310" y="794"/>
                  <a:pt x="295" y="801"/>
                  <a:pt x="287" y="824"/>
                </a:cubicBezTo>
                <a:cubicBezTo>
                  <a:pt x="279" y="847"/>
                  <a:pt x="279" y="885"/>
                  <a:pt x="287" y="915"/>
                </a:cubicBezTo>
                <a:cubicBezTo>
                  <a:pt x="295" y="945"/>
                  <a:pt x="333" y="968"/>
                  <a:pt x="333" y="1006"/>
                </a:cubicBezTo>
                <a:cubicBezTo>
                  <a:pt x="333" y="1044"/>
                  <a:pt x="317" y="1119"/>
                  <a:pt x="287" y="1142"/>
                </a:cubicBezTo>
                <a:cubicBezTo>
                  <a:pt x="257" y="1165"/>
                  <a:pt x="196" y="1142"/>
                  <a:pt x="151" y="1142"/>
                </a:cubicBezTo>
                <a:cubicBezTo>
                  <a:pt x="106" y="1142"/>
                  <a:pt x="30" y="1127"/>
                  <a:pt x="15" y="1142"/>
                </a:cubicBezTo>
                <a:cubicBezTo>
                  <a:pt x="0" y="1157"/>
                  <a:pt x="22" y="1195"/>
                  <a:pt x="60" y="1233"/>
                </a:cubicBezTo>
                <a:cubicBezTo>
                  <a:pt x="98" y="1271"/>
                  <a:pt x="196" y="1331"/>
                  <a:pt x="242" y="1369"/>
                </a:cubicBezTo>
                <a:cubicBezTo>
                  <a:pt x="288" y="1407"/>
                  <a:pt x="310" y="1452"/>
                  <a:pt x="333" y="1459"/>
                </a:cubicBezTo>
                <a:cubicBezTo>
                  <a:pt x="356" y="1466"/>
                  <a:pt x="363" y="1437"/>
                  <a:pt x="378" y="1414"/>
                </a:cubicBezTo>
                <a:cubicBezTo>
                  <a:pt x="393" y="1391"/>
                  <a:pt x="400" y="1346"/>
                  <a:pt x="423" y="1323"/>
                </a:cubicBezTo>
                <a:cubicBezTo>
                  <a:pt x="446" y="1300"/>
                  <a:pt x="491" y="1301"/>
                  <a:pt x="514" y="1278"/>
                </a:cubicBezTo>
                <a:cubicBezTo>
                  <a:pt x="537" y="1255"/>
                  <a:pt x="544" y="1210"/>
                  <a:pt x="559" y="1187"/>
                </a:cubicBezTo>
                <a:cubicBezTo>
                  <a:pt x="574" y="1164"/>
                  <a:pt x="582" y="1149"/>
                  <a:pt x="605" y="1142"/>
                </a:cubicBezTo>
                <a:cubicBezTo>
                  <a:pt x="628" y="1135"/>
                  <a:pt x="665" y="1142"/>
                  <a:pt x="695" y="1142"/>
                </a:cubicBezTo>
                <a:cubicBezTo>
                  <a:pt x="725" y="1142"/>
                  <a:pt x="748" y="1142"/>
                  <a:pt x="786" y="1142"/>
                </a:cubicBezTo>
                <a:cubicBezTo>
                  <a:pt x="824" y="1142"/>
                  <a:pt x="892" y="1127"/>
                  <a:pt x="922" y="1142"/>
                </a:cubicBezTo>
                <a:cubicBezTo>
                  <a:pt x="952" y="1157"/>
                  <a:pt x="930" y="1210"/>
                  <a:pt x="968" y="1233"/>
                </a:cubicBezTo>
                <a:cubicBezTo>
                  <a:pt x="1006" y="1256"/>
                  <a:pt x="1104" y="1271"/>
                  <a:pt x="1149" y="1278"/>
                </a:cubicBezTo>
                <a:cubicBezTo>
                  <a:pt x="1194" y="1285"/>
                  <a:pt x="1217" y="1293"/>
                  <a:pt x="1240" y="1278"/>
                </a:cubicBezTo>
                <a:cubicBezTo>
                  <a:pt x="1263" y="1263"/>
                  <a:pt x="1202" y="1202"/>
                  <a:pt x="1285" y="1187"/>
                </a:cubicBezTo>
                <a:cubicBezTo>
                  <a:pt x="1368" y="1172"/>
                  <a:pt x="1648" y="1172"/>
                  <a:pt x="1739" y="1187"/>
                </a:cubicBezTo>
                <a:cubicBezTo>
                  <a:pt x="1830" y="1202"/>
                  <a:pt x="1791" y="1263"/>
                  <a:pt x="1829" y="1278"/>
                </a:cubicBezTo>
                <a:cubicBezTo>
                  <a:pt x="1867" y="1293"/>
                  <a:pt x="1921" y="1263"/>
                  <a:pt x="1966" y="1278"/>
                </a:cubicBezTo>
                <a:cubicBezTo>
                  <a:pt x="2011" y="1293"/>
                  <a:pt x="2065" y="1346"/>
                  <a:pt x="2102" y="1369"/>
                </a:cubicBezTo>
                <a:cubicBezTo>
                  <a:pt x="2139" y="1392"/>
                  <a:pt x="2147" y="1399"/>
                  <a:pt x="2192" y="1414"/>
                </a:cubicBezTo>
                <a:cubicBezTo>
                  <a:pt x="2237" y="1429"/>
                  <a:pt x="2321" y="1452"/>
                  <a:pt x="2374" y="1459"/>
                </a:cubicBezTo>
                <a:cubicBezTo>
                  <a:pt x="2427" y="1466"/>
                  <a:pt x="2457" y="1459"/>
                  <a:pt x="2510" y="1459"/>
                </a:cubicBezTo>
                <a:cubicBezTo>
                  <a:pt x="2563" y="1459"/>
                  <a:pt x="2638" y="1459"/>
                  <a:pt x="2691" y="1459"/>
                </a:cubicBezTo>
                <a:cubicBezTo>
                  <a:pt x="2744" y="1459"/>
                  <a:pt x="2789" y="1459"/>
                  <a:pt x="2827" y="1459"/>
                </a:cubicBezTo>
                <a:cubicBezTo>
                  <a:pt x="2865" y="1459"/>
                  <a:pt x="2895" y="1474"/>
                  <a:pt x="2918" y="1459"/>
                </a:cubicBezTo>
                <a:cubicBezTo>
                  <a:pt x="2941" y="1444"/>
                  <a:pt x="2933" y="1376"/>
                  <a:pt x="2963" y="1369"/>
                </a:cubicBezTo>
                <a:cubicBezTo>
                  <a:pt x="2993" y="1362"/>
                  <a:pt x="3070" y="1399"/>
                  <a:pt x="3100" y="1414"/>
                </a:cubicBezTo>
                <a:cubicBezTo>
                  <a:pt x="3130" y="1429"/>
                  <a:pt x="3122" y="1452"/>
                  <a:pt x="3145" y="1459"/>
                </a:cubicBezTo>
                <a:cubicBezTo>
                  <a:pt x="3168" y="1466"/>
                  <a:pt x="3206" y="1466"/>
                  <a:pt x="3236" y="1459"/>
                </a:cubicBezTo>
                <a:cubicBezTo>
                  <a:pt x="3266" y="1452"/>
                  <a:pt x="3288" y="1414"/>
                  <a:pt x="3326" y="1414"/>
                </a:cubicBezTo>
                <a:cubicBezTo>
                  <a:pt x="3364" y="1414"/>
                  <a:pt x="3417" y="1452"/>
                  <a:pt x="3462" y="1459"/>
                </a:cubicBezTo>
                <a:cubicBezTo>
                  <a:pt x="3507" y="1466"/>
                  <a:pt x="3560" y="1466"/>
                  <a:pt x="3598" y="1459"/>
                </a:cubicBezTo>
                <a:cubicBezTo>
                  <a:pt x="3636" y="1452"/>
                  <a:pt x="3659" y="1421"/>
                  <a:pt x="3689" y="1414"/>
                </a:cubicBezTo>
                <a:cubicBezTo>
                  <a:pt x="3719" y="1407"/>
                  <a:pt x="3750" y="1414"/>
                  <a:pt x="3780" y="1414"/>
                </a:cubicBezTo>
                <a:cubicBezTo>
                  <a:pt x="3810" y="1414"/>
                  <a:pt x="3848" y="1429"/>
                  <a:pt x="3871" y="1414"/>
                </a:cubicBezTo>
                <a:cubicBezTo>
                  <a:pt x="3894" y="1399"/>
                  <a:pt x="3909" y="1353"/>
                  <a:pt x="3916" y="1323"/>
                </a:cubicBezTo>
                <a:cubicBezTo>
                  <a:pt x="3923" y="1293"/>
                  <a:pt x="3893" y="1248"/>
                  <a:pt x="3916" y="1233"/>
                </a:cubicBezTo>
                <a:cubicBezTo>
                  <a:pt x="3939" y="1218"/>
                  <a:pt x="4007" y="1233"/>
                  <a:pt x="4052" y="1233"/>
                </a:cubicBezTo>
                <a:cubicBezTo>
                  <a:pt x="4097" y="1233"/>
                  <a:pt x="4143" y="1218"/>
                  <a:pt x="4188" y="1233"/>
                </a:cubicBezTo>
                <a:cubicBezTo>
                  <a:pt x="4233" y="1248"/>
                  <a:pt x="4279" y="1308"/>
                  <a:pt x="4324" y="1323"/>
                </a:cubicBezTo>
                <a:cubicBezTo>
                  <a:pt x="4369" y="1338"/>
                  <a:pt x="4422" y="1315"/>
                  <a:pt x="4460" y="1323"/>
                </a:cubicBezTo>
                <a:cubicBezTo>
                  <a:pt x="4498" y="1331"/>
                  <a:pt x="4521" y="1369"/>
                  <a:pt x="4551" y="1369"/>
                </a:cubicBezTo>
                <a:cubicBezTo>
                  <a:pt x="4581" y="1369"/>
                  <a:pt x="4612" y="1323"/>
                  <a:pt x="4642" y="1323"/>
                </a:cubicBezTo>
                <a:cubicBezTo>
                  <a:pt x="4672" y="1323"/>
                  <a:pt x="4717" y="1346"/>
                  <a:pt x="4732" y="1369"/>
                </a:cubicBezTo>
                <a:cubicBezTo>
                  <a:pt x="4747" y="1392"/>
                  <a:pt x="4739" y="1429"/>
                  <a:pt x="4732" y="1459"/>
                </a:cubicBezTo>
                <a:cubicBezTo>
                  <a:pt x="4725" y="1489"/>
                  <a:pt x="4679" y="1542"/>
                  <a:pt x="4687" y="1550"/>
                </a:cubicBezTo>
                <a:cubicBezTo>
                  <a:pt x="4695" y="1558"/>
                  <a:pt x="4748" y="1520"/>
                  <a:pt x="4778" y="1505"/>
                </a:cubicBezTo>
                <a:cubicBezTo>
                  <a:pt x="4808" y="1490"/>
                  <a:pt x="4846" y="1489"/>
                  <a:pt x="4869" y="1459"/>
                </a:cubicBezTo>
                <a:cubicBezTo>
                  <a:pt x="4892" y="1429"/>
                  <a:pt x="4906" y="1361"/>
                  <a:pt x="4914" y="1323"/>
                </a:cubicBezTo>
                <a:cubicBezTo>
                  <a:pt x="4922" y="1285"/>
                  <a:pt x="4884" y="1233"/>
                  <a:pt x="4914" y="1233"/>
                </a:cubicBezTo>
                <a:cubicBezTo>
                  <a:pt x="4944" y="1233"/>
                  <a:pt x="5057" y="1316"/>
                  <a:pt x="5095" y="1323"/>
                </a:cubicBezTo>
                <a:cubicBezTo>
                  <a:pt x="5133" y="1330"/>
                  <a:pt x="5141" y="1293"/>
                  <a:pt x="5141" y="1278"/>
                </a:cubicBezTo>
                <a:cubicBezTo>
                  <a:pt x="5141" y="1263"/>
                  <a:pt x="5110" y="1256"/>
                  <a:pt x="5095" y="1233"/>
                </a:cubicBezTo>
                <a:cubicBezTo>
                  <a:pt x="5080" y="1210"/>
                  <a:pt x="5110" y="1187"/>
                  <a:pt x="5050" y="1142"/>
                </a:cubicBezTo>
                <a:cubicBezTo>
                  <a:pt x="4990" y="1097"/>
                  <a:pt x="4785" y="976"/>
                  <a:pt x="4732" y="961"/>
                </a:cubicBezTo>
                <a:cubicBezTo>
                  <a:pt x="4679" y="946"/>
                  <a:pt x="4747" y="1044"/>
                  <a:pt x="4732" y="1051"/>
                </a:cubicBezTo>
                <a:cubicBezTo>
                  <a:pt x="4717" y="1058"/>
                  <a:pt x="4672" y="1013"/>
                  <a:pt x="4642" y="1006"/>
                </a:cubicBezTo>
                <a:cubicBezTo>
                  <a:pt x="4612" y="999"/>
                  <a:pt x="4574" y="1021"/>
                  <a:pt x="4551" y="1006"/>
                </a:cubicBezTo>
                <a:cubicBezTo>
                  <a:pt x="4528" y="991"/>
                  <a:pt x="4506" y="945"/>
                  <a:pt x="4506" y="915"/>
                </a:cubicBezTo>
                <a:cubicBezTo>
                  <a:pt x="4506" y="885"/>
                  <a:pt x="4514" y="847"/>
                  <a:pt x="4551" y="824"/>
                </a:cubicBezTo>
                <a:cubicBezTo>
                  <a:pt x="4588" y="801"/>
                  <a:pt x="4679" y="794"/>
                  <a:pt x="4732" y="779"/>
                </a:cubicBezTo>
                <a:cubicBezTo>
                  <a:pt x="4785" y="764"/>
                  <a:pt x="4861" y="764"/>
                  <a:pt x="4869" y="734"/>
                </a:cubicBezTo>
                <a:cubicBezTo>
                  <a:pt x="4877" y="704"/>
                  <a:pt x="4771" y="621"/>
                  <a:pt x="4778" y="598"/>
                </a:cubicBezTo>
                <a:cubicBezTo>
                  <a:pt x="4785" y="575"/>
                  <a:pt x="4884" y="583"/>
                  <a:pt x="4914" y="598"/>
                </a:cubicBezTo>
                <a:cubicBezTo>
                  <a:pt x="4944" y="613"/>
                  <a:pt x="4944" y="658"/>
                  <a:pt x="4959" y="688"/>
                </a:cubicBezTo>
                <a:cubicBezTo>
                  <a:pt x="4974" y="718"/>
                  <a:pt x="4982" y="756"/>
                  <a:pt x="5005" y="779"/>
                </a:cubicBezTo>
                <a:cubicBezTo>
                  <a:pt x="5028" y="802"/>
                  <a:pt x="5050" y="801"/>
                  <a:pt x="5095" y="824"/>
                </a:cubicBezTo>
                <a:cubicBezTo>
                  <a:pt x="5140" y="847"/>
                  <a:pt x="5224" y="900"/>
                  <a:pt x="5277" y="915"/>
                </a:cubicBezTo>
                <a:cubicBezTo>
                  <a:pt x="5330" y="930"/>
                  <a:pt x="5390" y="930"/>
                  <a:pt x="5413" y="915"/>
                </a:cubicBezTo>
                <a:cubicBezTo>
                  <a:pt x="5436" y="900"/>
                  <a:pt x="5421" y="854"/>
                  <a:pt x="5413" y="824"/>
                </a:cubicBezTo>
                <a:cubicBezTo>
                  <a:pt x="5405" y="794"/>
                  <a:pt x="5412" y="779"/>
                  <a:pt x="5367" y="734"/>
                </a:cubicBezTo>
                <a:cubicBezTo>
                  <a:pt x="5322" y="689"/>
                  <a:pt x="5194" y="590"/>
                  <a:pt x="5141" y="552"/>
                </a:cubicBezTo>
                <a:cubicBezTo>
                  <a:pt x="5088" y="514"/>
                  <a:pt x="5050" y="530"/>
                  <a:pt x="5050" y="507"/>
                </a:cubicBezTo>
                <a:cubicBezTo>
                  <a:pt x="5050" y="484"/>
                  <a:pt x="5141" y="454"/>
                  <a:pt x="5141" y="416"/>
                </a:cubicBezTo>
                <a:cubicBezTo>
                  <a:pt x="5141" y="378"/>
                  <a:pt x="5080" y="318"/>
                  <a:pt x="5050" y="280"/>
                </a:cubicBezTo>
                <a:cubicBezTo>
                  <a:pt x="5020" y="242"/>
                  <a:pt x="4989" y="204"/>
                  <a:pt x="4959" y="189"/>
                </a:cubicBezTo>
                <a:cubicBezTo>
                  <a:pt x="4929" y="174"/>
                  <a:pt x="4869" y="196"/>
                  <a:pt x="4869" y="189"/>
                </a:cubicBezTo>
                <a:cubicBezTo>
                  <a:pt x="4869" y="182"/>
                  <a:pt x="4944" y="167"/>
                  <a:pt x="4959" y="144"/>
                </a:cubicBezTo>
                <a:cubicBezTo>
                  <a:pt x="4974" y="121"/>
                  <a:pt x="4989" y="76"/>
                  <a:pt x="4959" y="53"/>
                </a:cubicBezTo>
                <a:cubicBezTo>
                  <a:pt x="4929" y="30"/>
                  <a:pt x="4838" y="0"/>
                  <a:pt x="4778" y="8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Rectangle 12">
            <a:extLst>
              <a:ext uri="{FF2B5EF4-FFF2-40B4-BE49-F238E27FC236}">
                <a16:creationId xmlns:a16="http://schemas.microsoft.com/office/drawing/2014/main" id="{7EB9147E-CF7D-2331-3EFE-296EC4FED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1" y="4114800"/>
            <a:ext cx="1655763" cy="381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Trung Quốc</a:t>
            </a:r>
          </a:p>
        </p:txBody>
      </p:sp>
      <p:sp>
        <p:nvSpPr>
          <p:cNvPr id="5134" name="Rectangle 14">
            <a:extLst>
              <a:ext uri="{FF2B5EF4-FFF2-40B4-BE49-F238E27FC236}">
                <a16:creationId xmlns:a16="http://schemas.microsoft.com/office/drawing/2014/main" id="{EE1764CC-2D98-4233-0ABB-2D9238535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4729164"/>
            <a:ext cx="1008062" cy="37623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Ấn Độ</a:t>
            </a:r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F30225A9-3FFD-FB8C-3936-72A5D3F94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257801"/>
            <a:ext cx="10541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Việt Nam</a:t>
            </a:r>
          </a:p>
        </p:txBody>
      </p:sp>
      <p:sp>
        <p:nvSpPr>
          <p:cNvPr id="5136" name="Rectangle 16">
            <a:extLst>
              <a:ext uri="{FF2B5EF4-FFF2-40B4-BE49-F238E27FC236}">
                <a16:creationId xmlns:a16="http://schemas.microsoft.com/office/drawing/2014/main" id="{D8907D3C-6997-BF29-00BF-0FE0CF1E5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1" y="3429000"/>
            <a:ext cx="1008063" cy="37623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Mông Cổ</a:t>
            </a:r>
          </a:p>
        </p:txBody>
      </p:sp>
      <p:sp>
        <p:nvSpPr>
          <p:cNvPr id="5137" name="Rectangle 17">
            <a:extLst>
              <a:ext uri="{FF2B5EF4-FFF2-40B4-BE49-F238E27FC236}">
                <a16:creationId xmlns:a16="http://schemas.microsoft.com/office/drawing/2014/main" id="{CC563DC0-3D8E-90FC-D18E-0133048C3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925764"/>
            <a:ext cx="1066800" cy="3508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5134" grpId="0" animBg="1"/>
      <p:bldP spid="5135" grpId="0"/>
      <p:bldP spid="5136" grpId="0" animBg="1"/>
      <p:bldP spid="51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A7349A-AD6F-4AAC-8246-58DC72AAC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4E9E31-733C-4DE7-97BC-9BFCB05978A0}"/>
              </a:ext>
            </a:extLst>
          </p:cNvPr>
          <p:cNvSpPr/>
          <p:nvPr/>
        </p:nvSpPr>
        <p:spPr>
          <a:xfrm>
            <a:off x="697143" y="121831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Từng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ÚC 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A7349A-AD6F-4AAC-8246-58DC72AAC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4E9E31-733C-4DE7-97BC-9BFCB05978A0}"/>
              </a:ext>
            </a:extLst>
          </p:cNvPr>
          <p:cNvSpPr/>
          <p:nvPr/>
        </p:nvSpPr>
        <p:spPr>
          <a:xfrm>
            <a:off x="697143" y="121831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ÚC 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">
            <a:extLst>
              <a:ext uri="{FF2B5EF4-FFF2-40B4-BE49-F238E27FC236}">
                <a16:creationId xmlns:a16="http://schemas.microsoft.com/office/drawing/2014/main" id="{CBFE8AF1-9E4F-457C-B7AD-7AE12294EF17}"/>
              </a:ext>
            </a:extLst>
          </p:cNvPr>
          <p:cNvGrpSpPr>
            <a:grpSpLocks/>
          </p:cNvGrpSpPr>
          <p:nvPr/>
        </p:nvGrpSpPr>
        <p:grpSpPr bwMode="auto">
          <a:xfrm>
            <a:off x="1773238" y="1863725"/>
            <a:ext cx="9220200" cy="4629150"/>
            <a:chOff x="288" y="1116"/>
            <a:chExt cx="5808" cy="2916"/>
          </a:xfrm>
        </p:grpSpPr>
        <p:grpSp>
          <p:nvGrpSpPr>
            <p:cNvPr id="19468" name="Group 7">
              <a:extLst>
                <a:ext uri="{FF2B5EF4-FFF2-40B4-BE49-F238E27FC236}">
                  <a16:creationId xmlns:a16="http://schemas.microsoft.com/office/drawing/2014/main" id="{533E2147-FBBF-4E67-9CAF-C9222A74C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116"/>
              <a:ext cx="5256" cy="2736"/>
              <a:chOff x="288" y="1152"/>
              <a:chExt cx="5256" cy="2880"/>
            </a:xfrm>
          </p:grpSpPr>
          <p:pic>
            <p:nvPicPr>
              <p:cNvPr id="19474" name="Picture 8" descr="2">
                <a:extLst>
                  <a:ext uri="{FF2B5EF4-FFF2-40B4-BE49-F238E27FC236}">
                    <a16:creationId xmlns:a16="http://schemas.microsoft.com/office/drawing/2014/main" id="{F5C57913-482C-4C6F-9A60-EADF1BAD2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" y="1825"/>
                <a:ext cx="5004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5" name="Picture 9" descr="3">
                <a:extLst>
                  <a:ext uri="{FF2B5EF4-FFF2-40B4-BE49-F238E27FC236}">
                    <a16:creationId xmlns:a16="http://schemas.microsoft.com/office/drawing/2014/main" id="{71E801CA-A20B-4419-A6DE-4B0D3C262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2629"/>
                <a:ext cx="5088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10" descr="4">
                <a:extLst>
                  <a:ext uri="{FF2B5EF4-FFF2-40B4-BE49-F238E27FC236}">
                    <a16:creationId xmlns:a16="http://schemas.microsoft.com/office/drawing/2014/main" id="{C24B72F6-6FB4-4F12-BB9B-5C572BF5FD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" y="3410"/>
                <a:ext cx="5136" cy="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7" name="Picture 11" descr="scan0004">
                <a:extLst>
                  <a:ext uri="{FF2B5EF4-FFF2-40B4-BE49-F238E27FC236}">
                    <a16:creationId xmlns:a16="http://schemas.microsoft.com/office/drawing/2014/main" id="{778C185D-03CF-40DC-AAEC-48A1DD2E5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1152"/>
                <a:ext cx="523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69" name="Text Box 12">
              <a:extLst>
                <a:ext uri="{FF2B5EF4-FFF2-40B4-BE49-F238E27FC236}">
                  <a16:creationId xmlns:a16="http://schemas.microsoft.com/office/drawing/2014/main" id="{80827001-EF4F-4218-BA09-E40E5C4C2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" y="1447"/>
              <a:ext cx="47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Cùng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đàn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cùng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hát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vang 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lừng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họp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vào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ngày</a:t>
              </a: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70" name="Text Box 13">
              <a:extLst>
                <a:ext uri="{FF2B5EF4-FFF2-40B4-BE49-F238E27FC236}">
                  <a16:creationId xmlns:a16="http://schemas.microsoft.com/office/drawing/2014/main" id="{C3DB3A0D-133C-4B29-849D-FFA79EC34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" y="2141"/>
              <a:ext cx="1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tết  tưng  bừng,</a:t>
              </a:r>
            </a:p>
          </p:txBody>
        </p:sp>
        <p:sp>
          <p:nvSpPr>
            <p:cNvPr id="19471" name="Text Box 14">
              <a:extLst>
                <a:ext uri="{FF2B5EF4-FFF2-40B4-BE49-F238E27FC236}">
                  <a16:creationId xmlns:a16="http://schemas.microsoft.com/office/drawing/2014/main" id="{E60C34E0-A6A7-4B47-946C-360ECF115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2177"/>
              <a:ext cx="417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nhịp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nhàng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cùng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hát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vui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bên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472" name="Text Box 15">
              <a:extLst>
                <a:ext uri="{FF2B5EF4-FFF2-40B4-BE49-F238E27FC236}">
                  <a16:creationId xmlns:a16="http://schemas.microsoft.com/office/drawing/2014/main" id="{49F5AA4B-7B50-4C96-8605-8B3A3F1B9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" y="3040"/>
              <a:ext cx="50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Nhớ    mãi  phút    giây    êm   đềm,   sống bên nhau   bao   bạn   hiền,</a:t>
              </a:r>
            </a:p>
          </p:txBody>
        </p:sp>
        <p:sp>
          <p:nvSpPr>
            <p:cNvPr id="19473" name="Text Box 16">
              <a:extLst>
                <a:ext uri="{FF2B5EF4-FFF2-40B4-BE49-F238E27FC236}">
                  <a16:creationId xmlns:a16="http://schemas.microsoft.com/office/drawing/2014/main" id="{857972E6-B1D9-4AC3-8283-3F05008A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" y="3782"/>
              <a:ext cx="44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hát          lên      tình            thiết       tha             lâu                bền.</a:t>
              </a:r>
            </a:p>
          </p:txBody>
        </p:sp>
      </p:grpSp>
      <p:sp>
        <p:nvSpPr>
          <p:cNvPr id="19459" name="Text Box 17">
            <a:extLst>
              <a:ext uri="{FF2B5EF4-FFF2-40B4-BE49-F238E27FC236}">
                <a16:creationId xmlns:a16="http://schemas.microsoft.com/office/drawing/2014/main" id="{1928E161-1EB3-4DEC-9DEB-81E1D9C3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4" y="2717801"/>
            <a:ext cx="731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1800" b="1" dirty="0"/>
              <a:t>     </a:t>
            </a:r>
            <a:r>
              <a:rPr lang="en-US" altLang="en-US" sz="1600" b="1" dirty="0">
                <a:solidFill>
                  <a:srgbClr val="000000"/>
                </a:solidFill>
              </a:rPr>
              <a:t>X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X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sp>
        <p:nvSpPr>
          <p:cNvPr id="19460" name="Text Box 18">
            <a:extLst>
              <a:ext uri="{FF2B5EF4-FFF2-40B4-BE49-F238E27FC236}">
                <a16:creationId xmlns:a16="http://schemas.microsoft.com/office/drawing/2014/main" id="{B62CA77B-C13B-40C8-9DDC-445A3536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3886201"/>
            <a:ext cx="731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1800" dirty="0"/>
              <a:t> </a:t>
            </a:r>
            <a:r>
              <a:rPr lang="en-US" altLang="en-US" sz="1600" b="1" dirty="0">
                <a:solidFill>
                  <a:srgbClr val="000000"/>
                </a:solidFill>
              </a:rPr>
              <a:t>X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X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461" name="Text Box 19">
            <a:extLst>
              <a:ext uri="{FF2B5EF4-FFF2-40B4-BE49-F238E27FC236}">
                <a16:creationId xmlns:a16="http://schemas.microsoft.com/office/drawing/2014/main" id="{0413719F-A023-4204-98F7-26E2B8CB3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5159376"/>
            <a:ext cx="76962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1800" dirty="0"/>
              <a:t>     </a:t>
            </a:r>
            <a:r>
              <a:rPr lang="en-US" altLang="en-US" sz="1600" b="1" dirty="0">
                <a:solidFill>
                  <a:srgbClr val="000000"/>
                </a:solidFill>
              </a:rPr>
              <a:t>X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         X    </a:t>
            </a:r>
          </a:p>
        </p:txBody>
      </p:sp>
      <p:sp>
        <p:nvSpPr>
          <p:cNvPr id="19462" name="Text Box 20">
            <a:extLst>
              <a:ext uri="{FF2B5EF4-FFF2-40B4-BE49-F238E27FC236}">
                <a16:creationId xmlns:a16="http://schemas.microsoft.com/office/drawing/2014/main" id="{22C622DE-83D8-481F-93E5-7FBF7ED4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9" y="6338888"/>
            <a:ext cx="731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1800" dirty="0"/>
              <a:t>    </a:t>
            </a:r>
            <a:r>
              <a:rPr lang="en-US" altLang="en-US" sz="1600" b="1" dirty="0">
                <a:solidFill>
                  <a:srgbClr val="000000"/>
                </a:solidFill>
              </a:rPr>
              <a:t>X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                        </a:t>
            </a:r>
            <a:r>
              <a:rPr lang="en-US" altLang="en-US" sz="1600" b="1" dirty="0" err="1">
                <a:solidFill>
                  <a:srgbClr val="000000"/>
                </a:solidFill>
              </a:rPr>
              <a:t>X</a:t>
            </a:r>
            <a:r>
              <a:rPr lang="en-US" altLang="en-US" sz="1600" b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0189C0EE-4996-43DD-B7DE-6EA339C12342}"/>
              </a:ext>
            </a:extLst>
          </p:cNvPr>
          <p:cNvSpPr txBox="1">
            <a:spLocks noChangeArrowheads="1"/>
          </p:cNvSpPr>
          <p:nvPr/>
        </p:nvSpPr>
        <p:spPr>
          <a:xfrm>
            <a:off x="2954338" y="309491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>
              <a:defRPr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892CC5-855B-4B9E-87DA-33D4120EFA2F}"/>
              </a:ext>
            </a:extLst>
          </p:cNvPr>
          <p:cNvSpPr txBox="1"/>
          <p:nvPr/>
        </p:nvSpPr>
        <p:spPr>
          <a:xfrm>
            <a:off x="2286000" y="1524000"/>
            <a:ext cx="1905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000" i="1" dirty="0"/>
              <a:t>Nhịp nhàng</a:t>
            </a:r>
            <a:endParaRPr lang="en-US" sz="2000" i="1" dirty="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36380577-E7C2-409C-B65B-D437D27CE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6" y="266224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6E6FC3C8-F8CC-4BBF-B650-13AE5673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972106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79F067-7745-A69B-EE6C-0D9BBA1C7432}"/>
              </a:ext>
            </a:extLst>
          </p:cNvPr>
          <p:cNvSpPr txBox="1">
            <a:spLocks noChangeArrowheads="1"/>
          </p:cNvSpPr>
          <p:nvPr/>
        </p:nvSpPr>
        <p:spPr>
          <a:xfrm>
            <a:off x="2590800" y="533400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>
              <a:defRPr/>
            </a:pP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35843" name="Rectangle 13">
            <a:extLst>
              <a:ext uri="{FF2B5EF4-FFF2-40B4-BE49-F238E27FC236}">
                <a16:creationId xmlns:a16="http://schemas.microsoft.com/office/drawing/2014/main" id="{94AB0183-B6C4-BC15-70F3-A25A50E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048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B060402020202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B060402020202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4" name="Picture 2" descr="untitled1">
            <a:extLst>
              <a:ext uri="{FF2B5EF4-FFF2-40B4-BE49-F238E27FC236}">
                <a16:creationId xmlns:a16="http://schemas.microsoft.com/office/drawing/2014/main" id="{4C7594BE-809D-B444-53CC-E8A11D06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3810000" cy="556260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Box 8">
            <a:extLst>
              <a:ext uri="{FF2B5EF4-FFF2-40B4-BE49-F238E27FC236}">
                <a16:creationId xmlns:a16="http://schemas.microsoft.com/office/drawing/2014/main" id="{5AEA5B17-D5E9-3241-C834-DEB0AFEC3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19801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B060402020202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B060402020202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ca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6" name="Picture 3" descr="untitled2">
            <a:extLst>
              <a:ext uri="{FF2B5EF4-FFF2-40B4-BE49-F238E27FC236}">
                <a16:creationId xmlns:a16="http://schemas.microsoft.com/office/drawing/2014/main" id="{87D9DE73-0DD9-4AA5-B748-3F10CDA3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3962400" cy="55626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>
            <a:extLst>
              <a:ext uri="{FF2B5EF4-FFF2-40B4-BE49-F238E27FC236}">
                <a16:creationId xmlns:a16="http://schemas.microsoft.com/office/drawing/2014/main" id="{91F1561A-2336-4D6B-378A-A3675848E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019801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B060402020202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B060402020202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ca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untitled3">
            <a:extLst>
              <a:ext uri="{FF2B5EF4-FFF2-40B4-BE49-F238E27FC236}">
                <a16:creationId xmlns:a16="http://schemas.microsoft.com/office/drawing/2014/main" id="{596BB403-A251-001C-6581-C6017C4F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4343400" cy="5334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2" descr="untitled4">
            <a:extLst>
              <a:ext uri="{FF2B5EF4-FFF2-40B4-BE49-F238E27FC236}">
                <a16:creationId xmlns:a16="http://schemas.microsoft.com/office/drawing/2014/main" id="{6A915477-BC27-6538-06A0-FFBA34CA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"/>
            <a:ext cx="4648200" cy="5334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Box 3">
            <a:extLst>
              <a:ext uri="{FF2B5EF4-FFF2-40B4-BE49-F238E27FC236}">
                <a16:creationId xmlns:a16="http://schemas.microsoft.com/office/drawing/2014/main" id="{F078EE57-86D4-67B4-E394-3999C50D6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25" y="58769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B060402020202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B060402020202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ca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TextBox 4">
            <a:extLst>
              <a:ext uri="{FF2B5EF4-FFF2-40B4-BE49-F238E27FC236}">
                <a16:creationId xmlns:a16="http://schemas.microsoft.com/office/drawing/2014/main" id="{804678E6-A719-3E50-1285-DC251781A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19801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B060402020202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B060402020202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B060402020202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Tốp ca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D3707-77D5-40A1-BCCA-97298C37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75" y="1049858"/>
            <a:ext cx="7249098" cy="936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8CB927-C204-4E1D-BCA8-E17ACB2D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39" y="1985962"/>
            <a:ext cx="1190625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BF66D-0D68-4F33-84A7-094A9659E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728" y="2780929"/>
            <a:ext cx="1390650" cy="2638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EE1E3-219C-458E-876C-9894DF162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907" y="2128838"/>
            <a:ext cx="1905000" cy="2600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8B3DAD-9051-4B93-862A-39EEC763A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9213" y="3003035"/>
            <a:ext cx="3243203" cy="24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4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Hinh nen 127c">
            <a:extLst>
              <a:ext uri="{FF2B5EF4-FFF2-40B4-BE49-F238E27FC236}">
                <a16:creationId xmlns:a16="http://schemas.microsoft.com/office/drawing/2014/main" id="{3EC7B899-57DC-371A-D565-7963577704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solidFill>
            <a:srgbClr val="FF00FF"/>
          </a:solidFill>
          <a:ln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50182" name="Group 6">
            <a:extLst>
              <a:ext uri="{FF2B5EF4-FFF2-40B4-BE49-F238E27FC236}">
                <a16:creationId xmlns:a16="http://schemas.microsoft.com/office/drawing/2014/main" id="{76691FB8-6B0F-C311-E375-23929436F94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295400"/>
            <a:ext cx="6781800" cy="1676400"/>
            <a:chOff x="720" y="96"/>
            <a:chExt cx="4752" cy="384"/>
          </a:xfrm>
        </p:grpSpPr>
        <p:sp>
          <p:nvSpPr>
            <p:cNvPr id="28675" name="WordArt 7">
              <a:extLst>
                <a:ext uri="{FF2B5EF4-FFF2-40B4-BE49-F238E27FC236}">
                  <a16:creationId xmlns:a16="http://schemas.microsoft.com/office/drawing/2014/main" id="{A2925F39-9809-2E32-2493-C8DA040CE9F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20" y="96"/>
              <a:ext cx="4752" cy="30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699999" lon="0" rev="0"/>
                </a:camera>
                <a:lightRig rig="legacyFlat3" dir="t"/>
              </a:scene3d>
              <a:sp3d extrusionH="430200" prstMaterial="legacyMatte">
                <a:extrusionClr>
                  <a:schemeClr val="bg1"/>
                </a:extrusionClr>
                <a:contourClr>
                  <a:srgbClr val="A603AB"/>
                </a:contourClr>
              </a:sp3d>
            </a:bodyPr>
            <a:lstStyle/>
            <a:p>
              <a:pPr algn="ctr"/>
              <a:r>
                <a:rPr lang="vi-VN" sz="3200" b="1" i="1"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cs typeface="Arial" panose="020B0604020202020204" pitchFamily="34" charset="0"/>
                </a:rPr>
                <a:t>TRÒ CHƠI</a:t>
              </a:r>
              <a:endParaRPr lang="en-US" sz="3200" b="1" i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cs typeface="Arial" panose="020B0604020202020204" pitchFamily="34" charset="0"/>
              </a:endParaRPr>
            </a:p>
          </p:txBody>
        </p:sp>
        <p:sp>
          <p:nvSpPr>
            <p:cNvPr id="28676" name="Rectangle 8">
              <a:extLst>
                <a:ext uri="{FF2B5EF4-FFF2-40B4-BE49-F238E27FC236}">
                  <a16:creationId xmlns:a16="http://schemas.microsoft.com/office/drawing/2014/main" id="{83E26CEF-609A-3B73-CED9-4A46A6F79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432"/>
              <a:ext cx="4752" cy="48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scene3d>
              <a:camera prst="legacyObliqueTopRight">
                <a:rot lat="20699999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FF0000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flatTx/>
            </a:bodyPr>
            <a:lstStyle/>
            <a:p>
              <a:pPr eaLnBrk="0" hangingPunct="0"/>
              <a:endParaRPr lang="en-US" altLang="en-US"/>
            </a:p>
          </p:txBody>
        </p:sp>
      </p:grpSp>
      <p:grpSp>
        <p:nvGrpSpPr>
          <p:cNvPr id="50185" name="Group 9">
            <a:extLst>
              <a:ext uri="{FF2B5EF4-FFF2-40B4-BE49-F238E27FC236}">
                <a16:creationId xmlns:a16="http://schemas.microsoft.com/office/drawing/2014/main" id="{F685A938-59CC-E2CC-A4EC-68FAF9A9697E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124200"/>
            <a:ext cx="6781800" cy="2057400"/>
            <a:chOff x="720" y="96"/>
            <a:chExt cx="4752" cy="384"/>
          </a:xfrm>
        </p:grpSpPr>
        <p:sp>
          <p:nvSpPr>
            <p:cNvPr id="28678" name="WordArt 10">
              <a:extLst>
                <a:ext uri="{FF2B5EF4-FFF2-40B4-BE49-F238E27FC236}">
                  <a16:creationId xmlns:a16="http://schemas.microsoft.com/office/drawing/2014/main" id="{81F46FF3-A7C7-0B0C-BF6A-DF9BC67E3D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20" y="96"/>
              <a:ext cx="4752" cy="30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699999" lon="0" rev="0"/>
                </a:camera>
                <a:lightRig rig="legacyFlat3" dir="t"/>
              </a:scene3d>
              <a:sp3d extrusionH="430200" prstMaterial="legacyMatte">
                <a:extrusionClr>
                  <a:schemeClr val="bg1"/>
                </a:extrusionClr>
                <a:contourClr>
                  <a:srgbClr val="0033CC"/>
                </a:contourClr>
              </a:sp3d>
            </a:bodyPr>
            <a:lstStyle/>
            <a:p>
              <a:pPr algn="ctr"/>
              <a:r>
                <a:rPr lang="en-US" sz="3200" b="1" i="1" dirty="0" err="1">
                  <a:solidFill>
                    <a:srgbClr val="0033CC"/>
                  </a:solidFill>
                  <a:cs typeface="Arial" panose="020B0604020202020204" pitchFamily="34" charset="0"/>
                </a:rPr>
                <a:t>Món</a:t>
              </a:r>
              <a:r>
                <a:rPr lang="en-US" sz="3200" b="1" i="1" dirty="0">
                  <a:solidFill>
                    <a:srgbClr val="0033CC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33CC"/>
                  </a:solidFill>
                  <a:cs typeface="Arial" panose="020B0604020202020204" pitchFamily="34" charset="0"/>
                </a:rPr>
                <a:t>quà</a:t>
              </a:r>
              <a:r>
                <a:rPr lang="en-US" sz="3200" b="1" i="1" dirty="0">
                  <a:solidFill>
                    <a:srgbClr val="0033CC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33CC"/>
                  </a:solidFill>
                  <a:cs typeface="Arial" panose="020B0604020202020204" pitchFamily="34" charset="0"/>
                </a:rPr>
                <a:t>bí</a:t>
              </a:r>
              <a:r>
                <a:rPr lang="en-US" sz="3200" b="1" i="1" dirty="0">
                  <a:solidFill>
                    <a:srgbClr val="0033CC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33CC"/>
                  </a:solidFill>
                  <a:cs typeface="Arial" panose="020B0604020202020204" pitchFamily="34" charset="0"/>
                </a:rPr>
                <a:t>mật</a:t>
              </a:r>
              <a:endParaRPr lang="en-US" sz="3200" b="1" i="1" dirty="0">
                <a:solidFill>
                  <a:srgbClr val="0033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679" name="Rectangle 11">
              <a:extLst>
                <a:ext uri="{FF2B5EF4-FFF2-40B4-BE49-F238E27FC236}">
                  <a16:creationId xmlns:a16="http://schemas.microsoft.com/office/drawing/2014/main" id="{59511A99-A366-9857-2927-A2852890B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432"/>
              <a:ext cx="4752" cy="48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scene3d>
              <a:camera prst="legacyObliqueTopRight">
                <a:rot lat="20699999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FF0000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flatTx/>
            </a:bodyPr>
            <a:lstStyle/>
            <a:p>
              <a:pPr eaLnBrk="0" hangingPunct="0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>
            <a:extLst>
              <a:ext uri="{FF2B5EF4-FFF2-40B4-BE49-F238E27FC236}">
                <a16:creationId xmlns:a16="http://schemas.microsoft.com/office/drawing/2014/main" id="{D29FFEBB-A4A6-BA22-FA32-791994140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29698" name="Picture 5" descr="52">
            <a:extLst>
              <a:ext uri="{FF2B5EF4-FFF2-40B4-BE49-F238E27FC236}">
                <a16:creationId xmlns:a16="http://schemas.microsoft.com/office/drawing/2014/main" id="{27A009DF-4745-6F9E-5C2E-E6AB6E642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3276600" cy="32162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6" descr="26534a091ac5310d2">
            <a:extLst>
              <a:ext uri="{FF2B5EF4-FFF2-40B4-BE49-F238E27FC236}">
                <a16:creationId xmlns:a16="http://schemas.microsoft.com/office/drawing/2014/main" id="{8D7D8A4D-FF59-04EF-6F12-A0B8BDEE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3581400" cy="3124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7" descr="26534a091a625053f">
            <a:extLst>
              <a:ext uri="{FF2B5EF4-FFF2-40B4-BE49-F238E27FC236}">
                <a16:creationId xmlns:a16="http://schemas.microsoft.com/office/drawing/2014/main" id="{3FE1B611-B796-B5DF-C715-14E688FB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3429000" cy="3276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WordArt 8">
            <a:extLst>
              <a:ext uri="{FF2B5EF4-FFF2-40B4-BE49-F238E27FC236}">
                <a16:creationId xmlns:a16="http://schemas.microsoft.com/office/drawing/2014/main" id="{7C86A5BC-68D7-599F-5DC7-4B22EC41F3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2209800"/>
            <a:ext cx="74295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9702" name="WordArt 9">
            <a:extLst>
              <a:ext uri="{FF2B5EF4-FFF2-40B4-BE49-F238E27FC236}">
                <a16:creationId xmlns:a16="http://schemas.microsoft.com/office/drawing/2014/main" id="{C7E0F3B3-F97F-F1A7-B281-2995E902F4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91400" y="5438775"/>
            <a:ext cx="74295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9703" name="WordArt 10">
            <a:extLst>
              <a:ext uri="{FF2B5EF4-FFF2-40B4-BE49-F238E27FC236}">
                <a16:creationId xmlns:a16="http://schemas.microsoft.com/office/drawing/2014/main" id="{FE79E085-77FB-538B-2EE3-F1BA1F2AEC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39200" y="2209800"/>
            <a:ext cx="74295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ABD9D8E-052B-0C8B-66C4-F070EC848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84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5514045F-F52F-C393-7774-2B15470DA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76200" cap="rnd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/>
          </a:p>
        </p:txBody>
      </p:sp>
      <p:pic>
        <p:nvPicPr>
          <p:cNvPr id="30723" name="Picture 4" descr="WhitecornerFlower">
            <a:extLst>
              <a:ext uri="{FF2B5EF4-FFF2-40B4-BE49-F238E27FC236}">
                <a16:creationId xmlns:a16="http://schemas.microsoft.com/office/drawing/2014/main" id="{1640B737-1EB2-EEF0-1F46-AE7A2DE09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WhitecornerFlower">
            <a:extLst>
              <a:ext uri="{FF2B5EF4-FFF2-40B4-BE49-F238E27FC236}">
                <a16:creationId xmlns:a16="http://schemas.microsoft.com/office/drawing/2014/main" id="{FD58A442-A95E-D41D-3FB9-F5B7E94F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WhitecornerFlower">
            <a:extLst>
              <a:ext uri="{FF2B5EF4-FFF2-40B4-BE49-F238E27FC236}">
                <a16:creationId xmlns:a16="http://schemas.microsoft.com/office/drawing/2014/main" id="{17809BAC-6CCE-778C-91A0-56E1B2BE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WhitecornerFlower">
            <a:extLst>
              <a:ext uri="{FF2B5EF4-FFF2-40B4-BE49-F238E27FC236}">
                <a16:creationId xmlns:a16="http://schemas.microsoft.com/office/drawing/2014/main" id="{E536F73E-FE17-8308-5C96-84DC577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8">
            <a:extLst>
              <a:ext uri="{FF2B5EF4-FFF2-40B4-BE49-F238E27FC236}">
                <a16:creationId xmlns:a16="http://schemas.microsoft.com/office/drawing/2014/main" id="{51FAECB9-0866-5D36-9D51-8EBB031B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388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48137" name="Picture 9">
            <a:extLst>
              <a:ext uri="{FF2B5EF4-FFF2-40B4-BE49-F238E27FC236}">
                <a16:creationId xmlns:a16="http://schemas.microsoft.com/office/drawing/2014/main" id="{16EB11B7-F44F-C25D-1F77-891006BE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458" r="7031" b="17708"/>
          <a:stretch>
            <a:fillRect/>
          </a:stretch>
        </p:blipFill>
        <p:spPr bwMode="auto">
          <a:xfrm>
            <a:off x="4610100" y="15113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 Box 10">
            <a:extLst>
              <a:ext uri="{FF2B5EF4-FFF2-40B4-BE49-F238E27FC236}">
                <a16:creationId xmlns:a16="http://schemas.microsoft.com/office/drawing/2014/main" id="{6558CE2E-1892-E465-48CC-2C1007060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09800"/>
            <a:ext cx="259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Hôm</a:t>
            </a:r>
            <a:r>
              <a:rPr lang="en-US" altLang="en-US" sz="2400" b="1" dirty="0">
                <a:latin typeface="Times New Roman" panose="02020603050405020304" pitchFamily="18" charset="0"/>
              </a:rPr>
              <a:t> nay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48139" name="Picture 11" descr="52">
            <a:extLst>
              <a:ext uri="{FF2B5EF4-FFF2-40B4-BE49-F238E27FC236}">
                <a16:creationId xmlns:a16="http://schemas.microsoft.com/office/drawing/2014/main" id="{4834681F-EE65-29AC-383E-90426529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720725"/>
            <a:ext cx="4114800" cy="4038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WordArt 12">
            <a:extLst>
              <a:ext uri="{FF2B5EF4-FFF2-40B4-BE49-F238E27FC236}">
                <a16:creationId xmlns:a16="http://schemas.microsoft.com/office/drawing/2014/main" id="{9544AF0E-28B6-58A3-3807-E92BAAC6E3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7600" y="3810000"/>
            <a:ext cx="74295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/>
      <p:bldP spid="4813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F96EA3D0-6F54-71FA-5769-E1ADBA485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E01DE349-21AE-72B1-153E-3C1E82F47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76200" cap="rnd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/>
          </a:p>
        </p:txBody>
      </p:sp>
      <p:pic>
        <p:nvPicPr>
          <p:cNvPr id="32771" name="Picture 4" descr="WhitecornerFlower">
            <a:extLst>
              <a:ext uri="{FF2B5EF4-FFF2-40B4-BE49-F238E27FC236}">
                <a16:creationId xmlns:a16="http://schemas.microsoft.com/office/drawing/2014/main" id="{3097CA7F-D915-6307-B178-EE90304C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WhitecornerFlower">
            <a:extLst>
              <a:ext uri="{FF2B5EF4-FFF2-40B4-BE49-F238E27FC236}">
                <a16:creationId xmlns:a16="http://schemas.microsoft.com/office/drawing/2014/main" id="{2AE154F4-3089-7472-4499-642DBDA6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WhitecornerFlower">
            <a:extLst>
              <a:ext uri="{FF2B5EF4-FFF2-40B4-BE49-F238E27FC236}">
                <a16:creationId xmlns:a16="http://schemas.microsoft.com/office/drawing/2014/main" id="{B3F7742E-DD94-A59A-834B-9CCEB8D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WhitecornerFlower">
            <a:extLst>
              <a:ext uri="{FF2B5EF4-FFF2-40B4-BE49-F238E27FC236}">
                <a16:creationId xmlns:a16="http://schemas.microsoft.com/office/drawing/2014/main" id="{CA18D0C8-571C-46D9-56D6-46EA176DD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8">
            <a:extLst>
              <a:ext uri="{FF2B5EF4-FFF2-40B4-BE49-F238E27FC236}">
                <a16:creationId xmlns:a16="http://schemas.microsoft.com/office/drawing/2014/main" id="{49A0B3E8-B4C5-4290-C9A3-803BD0E1D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388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54281" name="Picture 9">
            <a:extLst>
              <a:ext uri="{FF2B5EF4-FFF2-40B4-BE49-F238E27FC236}">
                <a16:creationId xmlns:a16="http://schemas.microsoft.com/office/drawing/2014/main" id="{4FF282EF-06FF-8BF6-F1E9-EE91CC53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458" r="7031" b="17708"/>
          <a:stretch>
            <a:fillRect/>
          </a:stretch>
        </p:blipFill>
        <p:spPr bwMode="auto">
          <a:xfrm>
            <a:off x="4572000" y="17526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0">
            <a:extLst>
              <a:ext uri="{FF2B5EF4-FFF2-40B4-BE49-F238E27FC236}">
                <a16:creationId xmlns:a16="http://schemas.microsoft.com/office/drawing/2014/main" id="{1BD84FBE-CAC4-B1F9-263D-EA1118A3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438400"/>
            <a:ext cx="259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Chúc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mừng</a:t>
            </a:r>
            <a:r>
              <a:rPr lang="en-US" altLang="en-US" sz="2400" b="1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ai?</a:t>
            </a:r>
          </a:p>
        </p:txBody>
      </p:sp>
      <p:pic>
        <p:nvPicPr>
          <p:cNvPr id="54285" name="Picture 13" descr="26534a091ac5310d2">
            <a:extLst>
              <a:ext uri="{FF2B5EF4-FFF2-40B4-BE49-F238E27FC236}">
                <a16:creationId xmlns:a16="http://schemas.microsoft.com/office/drawing/2014/main" id="{82681BE3-EFF6-56B9-5090-A0B5AD18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144270"/>
            <a:ext cx="4267200" cy="4267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0" name="WordArt 14">
            <a:extLst>
              <a:ext uri="{FF2B5EF4-FFF2-40B4-BE49-F238E27FC236}">
                <a16:creationId xmlns:a16="http://schemas.microsoft.com/office/drawing/2014/main" id="{B1B66F37-93D9-6015-61B8-D43BC56A94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0" y="3962400"/>
            <a:ext cx="74295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2" grpId="0"/>
      <p:bldP spid="5428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Text Box 5">
            <a:extLst>
              <a:ext uri="{FF2B5EF4-FFF2-40B4-BE49-F238E27FC236}">
                <a16:creationId xmlns:a16="http://schemas.microsoft.com/office/drawing/2014/main" id="{0C73B777-2161-9D54-5ED4-70340770C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226" y="533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F9CF38CE-2020-FE7E-B5C8-7B4A01DA769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733550" y="1212850"/>
            <a:ext cx="4962526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pic>
        <p:nvPicPr>
          <p:cNvPr id="56330" name="Picture 10">
            <a:extLst>
              <a:ext uri="{FF2B5EF4-FFF2-40B4-BE49-F238E27FC236}">
                <a16:creationId xmlns:a16="http://schemas.microsoft.com/office/drawing/2014/main" id="{FB6E2987-FE5E-626D-8C6E-4162EF9B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388143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>
            <a:extLst>
              <a:ext uri="{FF2B5EF4-FFF2-40B4-BE49-F238E27FC236}">
                <a16:creationId xmlns:a16="http://schemas.microsoft.com/office/drawing/2014/main" id="{2DA2D46F-23BE-C2D1-7416-428DCB1B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905000"/>
            <a:ext cx="36861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>
            <a:extLst>
              <a:ext uri="{FF2B5EF4-FFF2-40B4-BE49-F238E27FC236}">
                <a16:creationId xmlns:a16="http://schemas.microsoft.com/office/drawing/2014/main" id="{37488870-16D5-E4B3-9E64-7DF3155A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1905000"/>
            <a:ext cx="108870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4" name="Text Box 14">
            <a:extLst>
              <a:ext uri="{FF2B5EF4-FFF2-40B4-BE49-F238E27FC236}">
                <a16:creationId xmlns:a16="http://schemas.microsoft.com/office/drawing/2014/main" id="{E5EF6A84-BAFE-044E-067E-10656C68D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119" y="6400800"/>
            <a:ext cx="371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Cung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4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D0EEE21-854B-A2B1-CD0D-55D9CD237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D5C49ED-2857-F329-8047-E990D0313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76200" cap="rnd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/>
          </a:p>
        </p:txBody>
      </p:sp>
      <p:pic>
        <p:nvPicPr>
          <p:cNvPr id="34819" name="Picture 4" descr="WhitecornerFlower">
            <a:extLst>
              <a:ext uri="{FF2B5EF4-FFF2-40B4-BE49-F238E27FC236}">
                <a16:creationId xmlns:a16="http://schemas.microsoft.com/office/drawing/2014/main" id="{6073B182-0B06-6C35-405A-377705B4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WhitecornerFlower">
            <a:extLst>
              <a:ext uri="{FF2B5EF4-FFF2-40B4-BE49-F238E27FC236}">
                <a16:creationId xmlns:a16="http://schemas.microsoft.com/office/drawing/2014/main" id="{8553B201-EC81-8101-BA2F-7A96B9ED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WhitecornerFlower">
            <a:extLst>
              <a:ext uri="{FF2B5EF4-FFF2-40B4-BE49-F238E27FC236}">
                <a16:creationId xmlns:a16="http://schemas.microsoft.com/office/drawing/2014/main" id="{D63EFC59-686A-E80E-E642-66FC2167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WhitecornerFlower">
            <a:extLst>
              <a:ext uri="{FF2B5EF4-FFF2-40B4-BE49-F238E27FC236}">
                <a16:creationId xmlns:a16="http://schemas.microsoft.com/office/drawing/2014/main" id="{D1E77689-0155-AF60-C188-722FA9EE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8">
            <a:extLst>
              <a:ext uri="{FF2B5EF4-FFF2-40B4-BE49-F238E27FC236}">
                <a16:creationId xmlns:a16="http://schemas.microsoft.com/office/drawing/2014/main" id="{80C648FE-9F23-A38D-CDA9-FF454782C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388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57353" name="Picture 9">
            <a:extLst>
              <a:ext uri="{FF2B5EF4-FFF2-40B4-BE49-F238E27FC236}">
                <a16:creationId xmlns:a16="http://schemas.microsoft.com/office/drawing/2014/main" id="{6C19D701-F247-E542-5F20-B5617759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458" r="7031" b="17708"/>
          <a:stretch>
            <a:fillRect/>
          </a:stretch>
        </p:blipFill>
        <p:spPr bwMode="auto">
          <a:xfrm>
            <a:off x="4572000" y="1752600"/>
            <a:ext cx="350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 Box 10">
            <a:extLst>
              <a:ext uri="{FF2B5EF4-FFF2-40B4-BE49-F238E27FC236}">
                <a16:creationId xmlns:a16="http://schemas.microsoft.com/office/drawing/2014/main" id="{44DF74F1-30AE-25FC-1937-D1D2B1200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362200"/>
            <a:ext cx="3124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bắt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57357" name="Picture 13" descr="26534a091a625053f">
            <a:extLst>
              <a:ext uri="{FF2B5EF4-FFF2-40B4-BE49-F238E27FC236}">
                <a16:creationId xmlns:a16="http://schemas.microsoft.com/office/drawing/2014/main" id="{612BAABC-2C4F-3E2A-9E9B-7FD6F2E5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33500"/>
            <a:ext cx="4267200" cy="39624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8" name="WordArt 14">
            <a:extLst>
              <a:ext uri="{FF2B5EF4-FFF2-40B4-BE49-F238E27FC236}">
                <a16:creationId xmlns:a16="http://schemas.microsoft.com/office/drawing/2014/main" id="{3A0C551A-EF3F-AFBB-B789-F7D5A53DF3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96200" y="3962400"/>
            <a:ext cx="74295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  <p:bldP spid="5735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2" descr="ELF1C">
            <a:extLst>
              <a:ext uri="{FF2B5EF4-FFF2-40B4-BE49-F238E27FC236}">
                <a16:creationId xmlns:a16="http://schemas.microsoft.com/office/drawing/2014/main" id="{E92F367E-F678-03AF-121B-31DD41E37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18311"/>
            <a:ext cx="1136904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9118F25E-FEF0-CB7A-8C69-06245BB92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280" y="2046129"/>
            <a:ext cx="725424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sum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vầy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nhớ đến ngày tết cùng gia đình người thân cùng vui bên nhau..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99DEFE76-94B9-327B-7A30-CD3364BF2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280" y="1107976"/>
            <a:ext cx="436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Ý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/>
      <p:bldP spid="665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2" descr="ELF1C">
            <a:extLst>
              <a:ext uri="{FF2B5EF4-FFF2-40B4-BE49-F238E27FC236}">
                <a16:creationId xmlns:a16="http://schemas.microsoft.com/office/drawing/2014/main" id="{716E6773-7912-8AD6-DD00-0442A369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528320"/>
            <a:ext cx="9723120" cy="63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76E33A27-2CBB-B491-B06B-D9D0E6CB8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1739582"/>
            <a:ext cx="5029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bài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20</a:t>
            </a: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FB102B01-1AF9-4647-52E6-A0F32ED37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560" y="777240"/>
            <a:ext cx="3810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/>
      <p:bldP spid="6656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uitar_1">
            <a:extLst>
              <a:ext uri="{FF2B5EF4-FFF2-40B4-BE49-F238E27FC236}">
                <a16:creationId xmlns:a16="http://schemas.microsoft.com/office/drawing/2014/main" id="{CFB9C0D0-844F-3094-8517-C5D7963F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7077">
            <a:off x="4310857" y="1787809"/>
            <a:ext cx="3570288" cy="646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NOTES2">
            <a:extLst>
              <a:ext uri="{FF2B5EF4-FFF2-40B4-BE49-F238E27FC236}">
                <a16:creationId xmlns:a16="http://schemas.microsoft.com/office/drawing/2014/main" id="{E7417CF5-5BF4-B5B3-575C-681197D5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077" y="4707572"/>
            <a:ext cx="7096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NOTES2">
            <a:extLst>
              <a:ext uri="{FF2B5EF4-FFF2-40B4-BE49-F238E27FC236}">
                <a16:creationId xmlns:a16="http://schemas.microsoft.com/office/drawing/2014/main" id="{2FCA62F5-BDF2-9AED-4A79-2C1196C4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8" y="5506720"/>
            <a:ext cx="1075162" cy="122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NOTES2">
            <a:extLst>
              <a:ext uri="{FF2B5EF4-FFF2-40B4-BE49-F238E27FC236}">
                <a16:creationId xmlns:a16="http://schemas.microsoft.com/office/drawing/2014/main" id="{71A0B368-0DAB-BB93-1716-AA38A4C7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8" y="129380"/>
            <a:ext cx="1146282" cy="122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NOTES2">
            <a:extLst>
              <a:ext uri="{FF2B5EF4-FFF2-40B4-BE49-F238E27FC236}">
                <a16:creationId xmlns:a16="http://schemas.microsoft.com/office/drawing/2014/main" id="{49FA58A9-37F4-0D17-5D3B-09696B56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374" y="5323840"/>
            <a:ext cx="1095587" cy="12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MUSIC3">
            <a:extLst>
              <a:ext uri="{FF2B5EF4-FFF2-40B4-BE49-F238E27FC236}">
                <a16:creationId xmlns:a16="http://schemas.microsoft.com/office/drawing/2014/main" id="{65A176E8-D1B6-4A34-127C-581CF8A16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96" y="6038850"/>
            <a:ext cx="32734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NOTES2">
            <a:extLst>
              <a:ext uri="{FF2B5EF4-FFF2-40B4-BE49-F238E27FC236}">
                <a16:creationId xmlns:a16="http://schemas.microsoft.com/office/drawing/2014/main" id="{294E3CEF-7660-8883-1761-D58FCE21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29381"/>
            <a:ext cx="1481562" cy="122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NOTES2">
            <a:extLst>
              <a:ext uri="{FF2B5EF4-FFF2-40B4-BE49-F238E27FC236}">
                <a16:creationId xmlns:a16="http://schemas.microsoft.com/office/drawing/2014/main" id="{E58C7969-9DE1-40FB-BD18-4A798B55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76" y="4104640"/>
            <a:ext cx="70961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WordArt 11">
            <a:extLst>
              <a:ext uri="{FF2B5EF4-FFF2-40B4-BE49-F238E27FC236}">
                <a16:creationId xmlns:a16="http://schemas.microsoft.com/office/drawing/2014/main" id="{69DC9E63-5C89-415B-DE2D-DB16BF0298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83840" y="533066"/>
            <a:ext cx="7209368" cy="2057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Chúc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quý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thầy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cô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mạnh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khỏe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.</a:t>
            </a:r>
          </a:p>
          <a:p>
            <a:pPr algn="ctr"/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Chúc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các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em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chăm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ngoan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,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học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giỏi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, </a:t>
            </a:r>
            <a:r>
              <a:rPr lang="en-US" sz="3600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hát</a:t>
            </a:r>
            <a:r>
              <a:rPr lang="en-US" sz="3600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+mj-lt"/>
                <a:ea typeface="+mj-lt"/>
                <a:cs typeface="+mj-lt"/>
              </a:rPr>
              <a:t> hay.</a:t>
            </a:r>
          </a:p>
        </p:txBody>
      </p:sp>
      <p:pic>
        <p:nvPicPr>
          <p:cNvPr id="19468" name="Picture 12" descr="natures1%20(1)">
            <a:extLst>
              <a:ext uri="{FF2B5EF4-FFF2-40B4-BE49-F238E27FC236}">
                <a16:creationId xmlns:a16="http://schemas.microsoft.com/office/drawing/2014/main" id="{0EDCC09F-6212-6869-706B-5264577F3C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869440"/>
            <a:ext cx="1449174" cy="24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 descr="natures1%20(12)">
            <a:extLst>
              <a:ext uri="{FF2B5EF4-FFF2-40B4-BE49-F238E27FC236}">
                <a16:creationId xmlns:a16="http://schemas.microsoft.com/office/drawing/2014/main" id="{B9C48CBB-2E0C-8331-759F-60B9F4D620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153920"/>
            <a:ext cx="1617662" cy="21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5">
            <a:extLst>
              <a:ext uri="{FF2B5EF4-FFF2-40B4-BE49-F238E27FC236}">
                <a16:creationId xmlns:a16="http://schemas.microsoft.com/office/drawing/2014/main" id="{384A26CB-C1D7-3C73-9F2D-60D7D39E8DF0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152400"/>
            <a:ext cx="8399463" cy="6553200"/>
            <a:chOff x="59" y="1177"/>
            <a:chExt cx="5556" cy="4340"/>
          </a:xfrm>
        </p:grpSpPr>
        <p:pic>
          <p:nvPicPr>
            <p:cNvPr id="13315" name="Picture 6">
              <a:extLst>
                <a:ext uri="{FF2B5EF4-FFF2-40B4-BE49-F238E27FC236}">
                  <a16:creationId xmlns:a16="http://schemas.microsoft.com/office/drawing/2014/main" id="{6E7BB8D0-EE2A-0D41-5BAA-A7253F5C9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6"/>
            <a:stretch>
              <a:fillRect/>
            </a:stretch>
          </p:blipFill>
          <p:spPr bwMode="auto">
            <a:xfrm>
              <a:off x="59" y="1177"/>
              <a:ext cx="5556" cy="39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E690691F-7236-CD67-D8F2-F77D67780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" y="5180"/>
              <a:ext cx="2117" cy="3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ĐIỆU MÚA THIÊN NGA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2316480" y="766724"/>
            <a:ext cx="922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19:Học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oang_Lan.jp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360" y="1967054"/>
            <a:ext cx="5821680" cy="4862148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834390" y="1967053"/>
            <a:ext cx="4724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1942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sĩ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Ông cùng người anh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em sinh đôi Hoàng Lo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trở thành một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cặp nhạc sĩ quen thuộc với người yêu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nhạc Việt Nam.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Hoàng Lân sáng tác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âm nhạc của sự trong sáng, giản dị, và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các tác phẩm của ông dễ phổ biến tới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mọi người.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C97F1D0-19E3-AF0D-3929-361BD4FE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830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72320540-55A1-F93B-1783-C309221C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0"/>
            <a:ext cx="8153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3B737A09-CCB2-3277-8605-2EE37B7D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03713"/>
            <a:ext cx="8077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>
            <a:extLst>
              <a:ext uri="{FF2B5EF4-FFF2-40B4-BE49-F238E27FC236}">
                <a16:creationId xmlns:a16="http://schemas.microsoft.com/office/drawing/2014/main" id="{D2C52631-1047-A4FB-A8B7-89259D98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65763"/>
            <a:ext cx="81534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D28221DE-291E-6622-609A-70DE93B05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90801"/>
            <a:ext cx="7543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Cùng   đàn   cùng     hát     vang   lừng,   họp   vào    ngày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446CF2AC-6C7A-BCB5-F640-E05D9C385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86201"/>
            <a:ext cx="78486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Tết tưng bừng, nhịp nhàng cùng hát vui bên người   thân.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976CCA28-EB2B-2EDB-2C55-9136E4625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040313"/>
            <a:ext cx="80010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mãi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phút</a:t>
            </a:r>
            <a:r>
              <a:rPr lang="en-US" altLang="en-US" sz="2300" b="1" dirty="0">
                <a:latin typeface="Times New Roman" panose="02020603050405020304" pitchFamily="18" charset="0"/>
              </a:rPr>
              <a:t>  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giây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êm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đềm</a:t>
            </a:r>
            <a:r>
              <a:rPr lang="en-US" altLang="en-US" sz="2300" b="1" dirty="0">
                <a:latin typeface="Times New Roman" panose="02020603050405020304" pitchFamily="18" charset="0"/>
              </a:rPr>
              <a:t>, 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2300" b="1" dirty="0">
                <a:latin typeface="Times New Roman" panose="02020603050405020304" pitchFamily="18" charset="0"/>
              </a:rPr>
              <a:t> bao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68617" name="Text Box 9">
            <a:extLst>
              <a:ext uri="{FF2B5EF4-FFF2-40B4-BE49-F238E27FC236}">
                <a16:creationId xmlns:a16="http://schemas.microsoft.com/office/drawing/2014/main" id="{83ECBC24-B6A2-8E87-00A8-2953C7EC4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78563"/>
            <a:ext cx="70866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  hát      lên     tình          thiết    tha           lâu           bền.</a:t>
            </a:r>
          </a:p>
        </p:txBody>
      </p:sp>
      <p:sp>
        <p:nvSpPr>
          <p:cNvPr id="68622" name="Text Box 14">
            <a:extLst>
              <a:ext uri="{FF2B5EF4-FFF2-40B4-BE49-F238E27FC236}">
                <a16:creationId xmlns:a16="http://schemas.microsoft.com/office/drawing/2014/main" id="{DAE58EA5-549E-E9D6-6015-1F507FC00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3131"/>
            <a:ext cx="8153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altLang="en-US" sz="2200" b="1" i="1" dirty="0">
              <a:latin typeface="UNI Chu viet tay" pitchFamily="66" charset="0"/>
            </a:endParaRPr>
          </a:p>
        </p:txBody>
      </p:sp>
      <p:pic>
        <p:nvPicPr>
          <p:cNvPr id="68631" name="Chuc mung (Beat).mp3">
            <a:hlinkClick r:id="" action="ppaction://media"/>
            <a:extLst>
              <a:ext uri="{FF2B5EF4-FFF2-40B4-BE49-F238E27FC236}">
                <a16:creationId xmlns:a16="http://schemas.microsoft.com/office/drawing/2014/main" id="{AD8D9046-5F79-CFE3-63A0-DFE81F0DBE9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524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34" name="Text Box 26">
            <a:extLst>
              <a:ext uri="{FF2B5EF4-FFF2-40B4-BE49-F238E27FC236}">
                <a16:creationId xmlns:a16="http://schemas.microsoft.com/office/drawing/2014/main" id="{13178EC4-CFA6-8AC1-3E57-527320D7B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-58013"/>
            <a:ext cx="8305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9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0" fill="hold"/>
                                        <p:tgtEl>
                                          <p:spTgt spid="68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C MỪNG - ÂM NHẠC LỚP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9049"/>
            <a:ext cx="12192000" cy="6212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7F9E9-FA0D-6F51-AC96-C245E2EC4E71}"/>
              </a:ext>
            </a:extLst>
          </p:cNvPr>
          <p:cNvSpPr txBox="1"/>
          <p:nvPr/>
        </p:nvSpPr>
        <p:spPr>
          <a:xfrm>
            <a:off x="1046480" y="14274"/>
            <a:ext cx="6116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-514350" y="-122663"/>
            <a:ext cx="13106400" cy="69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2409825" y="692696"/>
            <a:ext cx="7142164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THEO TIẾT TẤU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983432" y="4941169"/>
            <a:ext cx="1872208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795D0-963C-4967-A303-6ECB7C1AB103}"/>
              </a:ext>
            </a:extLst>
          </p:cNvPr>
          <p:cNvSpPr txBox="1"/>
          <p:nvPr/>
        </p:nvSpPr>
        <p:spPr>
          <a:xfrm>
            <a:off x="379139" y="1720840"/>
            <a:ext cx="120128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ùng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 cùng hát vang lừng,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họp vào ngày 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tưng bừng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cùng hát vui bên người th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N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hớ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 phút giây êm đềm,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 bên nhau bao bạn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át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 </a:t>
            </a:r>
            <a:r>
              <a:rPr lang="en-US" sz="36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thiết tha lâu bền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994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-122663"/>
            <a:ext cx="12192000" cy="69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2409825" y="692696"/>
            <a:ext cx="7142164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983432" y="4941169"/>
            <a:ext cx="1872208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795D0-963C-4967-A303-6ECB7C1AB103}"/>
              </a:ext>
            </a:extLst>
          </p:cNvPr>
          <p:cNvSpPr txBox="1"/>
          <p:nvPr/>
        </p:nvSpPr>
        <p:spPr>
          <a:xfrm>
            <a:off x="438150" y="1720840"/>
            <a:ext cx="112706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ùng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 cùng hát vang lừng,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họp vào ngày 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tưng bừng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cùng hát vui bên người th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hớ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 phút giây êm đềm,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 bên nhau bao bạn </a:t>
            </a:r>
            <a:r>
              <a:rPr lang="en-US" sz="36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át 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 </a:t>
            </a:r>
            <a:r>
              <a:rPr lang="en-US" sz="36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thiết tha lâu bền</a:t>
            </a:r>
            <a:r>
              <a:rPr lang="en-US" sz="36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7599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2103900517,C:\Users\Admin\Desktop\am nhac 4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5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5&quot;/&gt;&lt;lineCharCount val=&quot;36&quot;/&gt;&lt;lineCharCount val=&quot;1&quot;/&gt;&lt;lineCharCount val=&quot;36&quot;/&gt;&lt;lineCharCount val=&quot;1&quot;/&gt;&lt;lineCharCount val=&quot;38&quot;/&gt;&lt;lineCharCount val=&quot;1&quot;/&gt;&lt;lineCharCount val=&quot;38&quot;/&gt;&lt;lineCharCount val=&quot;1&quot;/&gt;&lt;lineCharCount val=&quot;35&quot;/&gt;&lt;lineCharCount val=&quot;1&quot;/&gt;&lt;lineCharCount val=&quot;40&quot;/&gt;&lt;lineCharCount val=&quot;1&quot;/&gt;&lt;lineCharCount val=&quot;38&quot;/&gt;&lt;lineCharCount val=&quot;1&quot;/&gt;&lt;lineCharCount val=&quot;3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675</Words>
  <Application>Microsoft Office PowerPoint</Application>
  <PresentationFormat>Widescreen</PresentationFormat>
  <Paragraphs>121</Paragraphs>
  <Slides>33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.VnArabia</vt:lpstr>
      <vt:lpstr>.VnTime</vt:lpstr>
      <vt:lpstr>Arial</vt:lpstr>
      <vt:lpstr>Calibri</vt:lpstr>
      <vt:lpstr>Calibri Light</vt:lpstr>
      <vt:lpstr>Cambria</vt:lpstr>
      <vt:lpstr>Impact</vt:lpstr>
      <vt:lpstr>Times New Roman</vt:lpstr>
      <vt:lpstr>UNI Chu viet tay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45</cp:revision>
  <dcterms:created xsi:type="dcterms:W3CDTF">2023-01-05T17:03:17Z</dcterms:created>
  <dcterms:modified xsi:type="dcterms:W3CDTF">2023-03-21T04:31:57Z</dcterms:modified>
</cp:coreProperties>
</file>