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64524" r="21912" b="9205"/>
          <a:stretch/>
        </p:blipFill>
        <p:spPr bwMode="auto">
          <a:xfrm>
            <a:off x="1066800" y="2286000"/>
            <a:ext cx="6530394" cy="290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902413" y="152400"/>
            <a:ext cx="4126203" cy="18288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 smtClean="0"/>
              <a:t>Bức tranh này vẽ gì?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12906" y="5334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Ở </a:t>
            </a:r>
            <a:r>
              <a:rPr lang="vi-VN" sz="2800" dirty="0">
                <a:latin typeface="+mj-lt"/>
              </a:rPr>
              <a:t>Tây Nguyên có những dân tộc như: Ba-na, Ê-đê, Gia-rai … Người dân Tây Nguyên rất dũng cảm tròn việc chống ngoại xâm, yêu lao động, yêu hoà bình, yêu ca </a:t>
            </a:r>
            <a:r>
              <a:rPr lang="vi-VN" sz="2800" dirty="0" smtClean="0">
                <a:latin typeface="+mj-lt"/>
              </a:rPr>
              <a:t>hát.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41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990600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latin typeface="+mj-lt"/>
              </a:rPr>
              <a:t>1. </a:t>
            </a:r>
            <a:r>
              <a:rPr lang="en-US" sz="3200" b="1" dirty="0" err="1" smtClean="0">
                <a:latin typeface="+mj-lt"/>
              </a:rPr>
              <a:t>Cô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Đào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Thị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Huệ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có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khả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năng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gì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mà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lại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đem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niềm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vui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đến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cho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dân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làng</a:t>
            </a:r>
            <a:r>
              <a:rPr lang="en-US" sz="3200" b="1" dirty="0">
                <a:latin typeface="+mj-lt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085" y="2286000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Cô hát rất hay, tiếng hát mượt mà như tơ lụa, trong trẻo, ngọt ngào như tiếng suối của cô đã đem lại niềm vui, hạnh phúc cho dân làng.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3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990600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2. Cô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Đào Thị Huệ dùng cách gì để trả thù cho quê hương?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8085" y="22860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Dùng giọng hát làm cho giặc si mê...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990600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latin typeface="Times New Roman"/>
              </a:rPr>
              <a:t>3. Để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ghi nhớ công ơn của cô nhân dân đã làm gì?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8085" y="22860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Nhân dân đã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lập đền thờ 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tại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xã Trung Nghĩa và sau đổi tên thành tên Đào.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990600"/>
            <a:ext cx="6858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prstClr val="black"/>
                </a:solidFill>
                <a:latin typeface="Times New Roman"/>
              </a:rPr>
              <a:t>4. Em hãy nêu ý nghĩa của câu chuyện?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3766" y="1881026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  Âm 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>nhạc có rất nhiều tác dụng trong cuộc </a:t>
            </a: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sống.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12192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Dặn dò</a:t>
            </a:r>
          </a:p>
          <a:p>
            <a:pPr algn="ctr">
              <a:lnSpc>
                <a:spcPct val="150000"/>
              </a:lnSpc>
            </a:pPr>
            <a:r>
              <a:rPr lang="vi-VN" sz="3200" b="1" i="1" dirty="0" smtClean="0">
                <a:latin typeface="+mj-lt"/>
              </a:rPr>
              <a:t>Về nhà các con hãy học thuộc lòng bài hát Bạn ơi lắng nghe nhé!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5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" y="0"/>
            <a:ext cx="910995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" y="0"/>
            <a:ext cx="910995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438400"/>
            <a:ext cx="71457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 smtClean="0"/>
              <a:t>Thứ </a:t>
            </a:r>
            <a:r>
              <a:rPr lang="en-US" sz="2800" dirty="0" err="1" smtClean="0"/>
              <a:t>năm</a:t>
            </a:r>
            <a:r>
              <a:rPr lang="vi-VN" sz="2800" dirty="0" smtClean="0"/>
              <a:t> </a:t>
            </a:r>
            <a:r>
              <a:rPr lang="vi-VN" sz="2800" dirty="0" smtClean="0"/>
              <a:t>ngày 29 tháng 9 năm </a:t>
            </a:r>
            <a:r>
              <a:rPr lang="vi-VN" sz="2800" dirty="0" smtClean="0"/>
              <a:t>202</a:t>
            </a:r>
            <a:r>
              <a:rPr lang="en-US" sz="2800" dirty="0" smtClean="0"/>
              <a:t>2</a:t>
            </a:r>
            <a:endParaRPr lang="vi-VN" sz="2800" dirty="0" smtClean="0"/>
          </a:p>
          <a:p>
            <a:pPr algn="ctr">
              <a:lnSpc>
                <a:spcPct val="150000"/>
              </a:lnSpc>
            </a:pPr>
            <a:r>
              <a:rPr lang="vi-VN" sz="2800" dirty="0" smtClean="0"/>
              <a:t>Âm nhạc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</a:rPr>
              <a:t>Tiết 4:Học hát: Bài Bạn ơi lắng nghe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</a:rPr>
              <a:t>               Kể chuyện âm nhạc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2819400"/>
            <a:ext cx="4563894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Chúng mình hãy cùng lắng nghe bài hát nhé!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7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2 - Bạn Ơi Lắng Nghe - Âm Nhạc Lớp 4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9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5" r="100000">
                        <a14:foregroundMark x1="33379" y1="33333" x2="35165" y2="29287"/>
                        <a14:foregroundMark x1="32143" y1="19846" x2="34203" y2="26397"/>
                        <a14:foregroundMark x1="35027" y1="19075" x2="36813" y2="20231"/>
                        <a14:foregroundMark x1="69231" y1="16378" x2="68269" y2="19461"/>
                        <a14:foregroundMark x1="95192" y1="15800" x2="93132" y2="19653"/>
                        <a14:foregroundMark x1="93544" y1="22929" x2="95192" y2="27746"/>
                        <a14:foregroundMark x1="96841" y1="23892" x2="96016" y2="27553"/>
                        <a14:foregroundMark x1="82005" y1="74952" x2="85989" y2="81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4419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657600" y="457200"/>
            <a:ext cx="4191000" cy="2667000"/>
          </a:xfrm>
          <a:prstGeom prst="cloudCallou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b="1" i="1" dirty="0" smtClean="0">
                <a:latin typeface="+mj-lt"/>
              </a:rPr>
              <a:t>Bài hát Bạn ơi lắng nghe mang lại ý nghĩa gì?</a:t>
            </a:r>
            <a:endParaRPr lang="en-US" sz="2600" b="1" i="1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7400" y="381000"/>
            <a:ext cx="6553200" cy="2667000"/>
            <a:chOff x="2286000" y="2895600"/>
            <a:chExt cx="6553200" cy="2667000"/>
          </a:xfrm>
        </p:grpSpPr>
        <p:sp>
          <p:nvSpPr>
            <p:cNvPr id="6" name="Cloud Callout 5"/>
            <p:cNvSpPr/>
            <p:nvPr/>
          </p:nvSpPr>
          <p:spPr>
            <a:xfrm>
              <a:off x="2286000" y="2895600"/>
              <a:ext cx="6553200" cy="2667000"/>
            </a:xfrm>
            <a:prstGeom prst="cloudCallou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i="1" dirty="0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86100" y="3175034"/>
              <a:ext cx="5334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Bài hát Bạn ơi lắng nghe là dân ca dân tộc Ba-na, một trong những dân tộc ít người ở miền đất Tây Nguyên. Bài hát như gợi nên một bức tranh tươi đẹp về miền đất này.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06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64"/>
            <a:ext cx="9144000" cy="68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152400"/>
            <a:ext cx="5105400" cy="1524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Chúng mình cùng tập hát bài Bạn ơi lắng nghe nhé!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9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HD - BẠN ƠI LẮNG NGHE - ÂM NHẠC LỚP 4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98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391400" cy="50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304800"/>
            <a:ext cx="8305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Bức tranh dưới đây vẽ gì?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51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ể chuyện âm nhạc - TIẾNG HÁT ĐÀO THỊ HUỆ - Âm nhạc 4.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98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307</Words>
  <Application>Microsoft Office PowerPoint</Application>
  <PresentationFormat>On-screen Show (4:3)</PresentationFormat>
  <Paragraphs>21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Admin-PC</cp:lastModifiedBy>
  <cp:revision>9</cp:revision>
  <dcterms:created xsi:type="dcterms:W3CDTF">2006-08-16T00:00:00Z</dcterms:created>
  <dcterms:modified xsi:type="dcterms:W3CDTF">2022-09-29T07:26:59Z</dcterms:modified>
</cp:coreProperties>
</file>