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Lst>
  <p:notesMasterIdLst>
    <p:notesMasterId r:id="rId35"/>
  </p:notesMasterIdLst>
  <p:sldIdLst>
    <p:sldId id="298" r:id="rId5"/>
    <p:sldId id="296" r:id="rId6"/>
    <p:sldId id="262" r:id="rId7"/>
    <p:sldId id="256" r:id="rId8"/>
    <p:sldId id="297" r:id="rId9"/>
    <p:sldId id="299" r:id="rId10"/>
    <p:sldId id="300" r:id="rId11"/>
    <p:sldId id="265" r:id="rId12"/>
    <p:sldId id="343" r:id="rId13"/>
    <p:sldId id="344" r:id="rId14"/>
    <p:sldId id="345" r:id="rId15"/>
    <p:sldId id="11693" r:id="rId16"/>
    <p:sldId id="301" r:id="rId17"/>
    <p:sldId id="303" r:id="rId18"/>
    <p:sldId id="292" r:id="rId19"/>
    <p:sldId id="304" r:id="rId20"/>
    <p:sldId id="305" r:id="rId21"/>
    <p:sldId id="308" r:id="rId22"/>
    <p:sldId id="309" r:id="rId23"/>
    <p:sldId id="310" r:id="rId24"/>
    <p:sldId id="311" r:id="rId25"/>
    <p:sldId id="312" r:id="rId26"/>
    <p:sldId id="11694" r:id="rId27"/>
    <p:sldId id="319" r:id="rId28"/>
    <p:sldId id="320" r:id="rId29"/>
    <p:sldId id="313" r:id="rId30"/>
    <p:sldId id="289" r:id="rId31"/>
    <p:sldId id="321" r:id="rId32"/>
    <p:sldId id="317" r:id="rId33"/>
    <p:sldId id="1169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A2C0"/>
    <a:srgbClr val="FF00FF"/>
    <a:srgbClr val="F298D6"/>
    <a:srgbClr val="E11F69"/>
    <a:srgbClr val="00CCFF"/>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38" autoAdjust="0"/>
    <p:restoredTop sz="92545" autoAdjust="0"/>
  </p:normalViewPr>
  <p:slideViewPr>
    <p:cSldViewPr snapToGrid="0">
      <p:cViewPr varScale="1">
        <p:scale>
          <a:sx n="82" d="100"/>
          <a:sy n="82" d="100"/>
        </p:scale>
        <p:origin x="60" y="27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DAB96-B8EF-4ECA-82F6-CA2A0A514080}" type="datetimeFigureOut">
              <a:rPr lang="en-US" smtClean="0"/>
              <a:t>8/8/2023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BF5C3-98C9-4DE1-ACEE-16B969DC144E}" type="slidenum">
              <a:rPr lang="en-US" smtClean="0"/>
              <a:t>‹#›</a:t>
            </a:fld>
            <a:endParaRPr lang="en-US"/>
          </a:p>
        </p:txBody>
      </p:sp>
    </p:spTree>
    <p:extLst>
      <p:ext uri="{BB962C8B-B14F-4D97-AF65-F5344CB8AC3E}">
        <p14:creationId xmlns:p14="http://schemas.microsoft.com/office/powerpoint/2010/main" val="4248854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FF0000"/>
                </a:solidFill>
                <a:latin typeface="Pattaya" panose="00000500000000000000" pitchFamily="2" charset="-34"/>
                <a:cs typeface="Pattaya" panose="00000500000000000000" pitchFamily="2" charset="-34"/>
              </a:rPr>
              <a:t>Thiết</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kế</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Hương</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Thảo</a:t>
            </a:r>
            <a:r>
              <a:rPr lang="en-US" sz="1200" dirty="0">
                <a:solidFill>
                  <a:srgbClr val="FF0000"/>
                </a:solidFill>
                <a:latin typeface="Pattaya" panose="00000500000000000000" pitchFamily="2" charset="-34"/>
                <a:cs typeface="Pattaya" panose="00000500000000000000" pitchFamily="2" charset="-34"/>
              </a:rPr>
              <a:t> – </a:t>
            </a:r>
            <a:r>
              <a:rPr lang="en-US" sz="1200" dirty="0" err="1">
                <a:solidFill>
                  <a:srgbClr val="FF0000"/>
                </a:solidFill>
                <a:latin typeface="Pattaya" panose="00000500000000000000" pitchFamily="2" charset="-34"/>
                <a:cs typeface="Pattaya" panose="00000500000000000000" pitchFamily="2" charset="-34"/>
              </a:rPr>
              <a:t>Zalo</a:t>
            </a:r>
            <a:r>
              <a:rPr lang="en-US" sz="1200" dirty="0">
                <a:solidFill>
                  <a:srgbClr val="FF0000"/>
                </a:solidFill>
                <a:latin typeface="Pattaya" panose="00000500000000000000" pitchFamily="2" charset="-34"/>
                <a:cs typeface="Pattaya" panose="00000500000000000000" pitchFamily="2" charset="-34"/>
              </a:rPr>
              <a:t> 0972.115.126. </a:t>
            </a:r>
            <a:r>
              <a:rPr lang="en-US" sz="1200" dirty="0" err="1">
                <a:solidFill>
                  <a:srgbClr val="FF0000"/>
                </a:solidFill>
                <a:latin typeface="Pattaya" panose="00000500000000000000" pitchFamily="2" charset="-34"/>
                <a:cs typeface="Pattaya" panose="00000500000000000000" pitchFamily="2" charset="-34"/>
              </a:rPr>
              <a:t>Các</a:t>
            </a:r>
            <a:r>
              <a:rPr lang="en-US" sz="1200" dirty="0">
                <a:solidFill>
                  <a:srgbClr val="FF0000"/>
                </a:solidFill>
                <a:latin typeface="Pattaya" panose="00000500000000000000" pitchFamily="2" charset="-34"/>
                <a:cs typeface="Pattaya" panose="00000500000000000000" pitchFamily="2" charset="-34"/>
              </a:rPr>
              <a:t> nick </a:t>
            </a:r>
            <a:r>
              <a:rPr lang="en-US" sz="1200" dirty="0" err="1">
                <a:solidFill>
                  <a:srgbClr val="FF0000"/>
                </a:solidFill>
                <a:latin typeface="Pattaya" panose="00000500000000000000" pitchFamily="2" charset="-34"/>
                <a:cs typeface="Pattaya" panose="00000500000000000000" pitchFamily="2" charset="-34"/>
              </a:rPr>
              <a:t>khác</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đều</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là</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giả</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mạo</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ăn</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cắp</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chất</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xám</a:t>
            </a:r>
            <a:endParaRPr lang="en-US" sz="1200" dirty="0">
              <a:solidFill>
                <a:srgbClr val="FF0000"/>
              </a:solidFill>
              <a:latin typeface="Pattaya" panose="00000500000000000000" pitchFamily="2" charset="-34"/>
              <a:cs typeface="Pattaya" panose="00000500000000000000" pitchFamily="2" charset="-34"/>
            </a:endParaRPr>
          </a:p>
        </p:txBody>
      </p:sp>
      <p:sp>
        <p:nvSpPr>
          <p:cNvPr id="4" name="Slide Number Placeholder 3"/>
          <p:cNvSpPr>
            <a:spLocks noGrp="1"/>
          </p:cNvSpPr>
          <p:nvPr>
            <p:ph type="sldNum" sz="quarter" idx="5"/>
          </p:nvPr>
        </p:nvSpPr>
        <p:spPr/>
        <p:txBody>
          <a:bodyPr/>
          <a:lstStyle/>
          <a:p>
            <a:fld id="{32EBF5C3-98C9-4DE1-ACEE-16B969DC144E}" type="slidenum">
              <a:rPr lang="en-US" smtClean="0"/>
              <a:t>1</a:t>
            </a:fld>
            <a:endParaRPr lang="en-US"/>
          </a:p>
        </p:txBody>
      </p:sp>
    </p:spTree>
    <p:extLst>
      <p:ext uri="{BB962C8B-B14F-4D97-AF65-F5344CB8AC3E}">
        <p14:creationId xmlns:p14="http://schemas.microsoft.com/office/powerpoint/2010/main" val="3376102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FF0000"/>
                </a:solidFill>
                <a:latin typeface="Pattaya" panose="00000500000000000000" pitchFamily="2" charset="-34"/>
                <a:cs typeface="Pattaya" panose="00000500000000000000" pitchFamily="2" charset="-34"/>
              </a:rPr>
              <a:t>Thiết</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kế</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Hương</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Thảo</a:t>
            </a:r>
            <a:r>
              <a:rPr lang="en-US" sz="1200" dirty="0">
                <a:solidFill>
                  <a:srgbClr val="FF0000"/>
                </a:solidFill>
                <a:latin typeface="Pattaya" panose="00000500000000000000" pitchFamily="2" charset="-34"/>
                <a:cs typeface="Pattaya" panose="00000500000000000000" pitchFamily="2" charset="-34"/>
              </a:rPr>
              <a:t> – </a:t>
            </a:r>
            <a:r>
              <a:rPr lang="en-US" sz="1200" dirty="0" err="1">
                <a:solidFill>
                  <a:srgbClr val="FF0000"/>
                </a:solidFill>
                <a:latin typeface="Pattaya" panose="00000500000000000000" pitchFamily="2" charset="-34"/>
                <a:cs typeface="Pattaya" panose="00000500000000000000" pitchFamily="2" charset="-34"/>
              </a:rPr>
              <a:t>Zalo</a:t>
            </a:r>
            <a:r>
              <a:rPr lang="en-US" sz="1200" dirty="0">
                <a:solidFill>
                  <a:srgbClr val="FF0000"/>
                </a:solidFill>
                <a:latin typeface="Pattaya" panose="00000500000000000000" pitchFamily="2" charset="-34"/>
                <a:cs typeface="Pattaya" panose="00000500000000000000" pitchFamily="2" charset="-34"/>
              </a:rPr>
              <a:t> 0972.115.126. </a:t>
            </a:r>
            <a:r>
              <a:rPr lang="en-US" sz="1200" dirty="0" err="1">
                <a:solidFill>
                  <a:srgbClr val="FF0000"/>
                </a:solidFill>
                <a:latin typeface="Pattaya" panose="00000500000000000000" pitchFamily="2" charset="-34"/>
                <a:cs typeface="Pattaya" panose="00000500000000000000" pitchFamily="2" charset="-34"/>
              </a:rPr>
              <a:t>Các</a:t>
            </a:r>
            <a:r>
              <a:rPr lang="en-US" sz="1200" dirty="0">
                <a:solidFill>
                  <a:srgbClr val="FF0000"/>
                </a:solidFill>
                <a:latin typeface="Pattaya" panose="00000500000000000000" pitchFamily="2" charset="-34"/>
                <a:cs typeface="Pattaya" panose="00000500000000000000" pitchFamily="2" charset="-34"/>
              </a:rPr>
              <a:t> nick </a:t>
            </a:r>
            <a:r>
              <a:rPr lang="en-US" sz="1200" dirty="0" err="1">
                <a:solidFill>
                  <a:srgbClr val="FF0000"/>
                </a:solidFill>
                <a:latin typeface="Pattaya" panose="00000500000000000000" pitchFamily="2" charset="-34"/>
                <a:cs typeface="Pattaya" panose="00000500000000000000" pitchFamily="2" charset="-34"/>
              </a:rPr>
              <a:t>khác</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đều</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là</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giả</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mạo</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ăn</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cắp</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chất</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xám</a:t>
            </a:r>
            <a:endParaRPr lang="en-US" sz="1200" dirty="0">
              <a:solidFill>
                <a:srgbClr val="FF0000"/>
              </a:solidFill>
              <a:latin typeface="Pattaya" panose="00000500000000000000" pitchFamily="2" charset="-34"/>
              <a:cs typeface="Pattaya" panose="00000500000000000000" pitchFamily="2" charset="-34"/>
            </a:endParaRPr>
          </a:p>
        </p:txBody>
      </p:sp>
      <p:sp>
        <p:nvSpPr>
          <p:cNvPr id="4" name="Slide Number Placeholder 3"/>
          <p:cNvSpPr>
            <a:spLocks noGrp="1"/>
          </p:cNvSpPr>
          <p:nvPr>
            <p:ph type="sldNum" sz="quarter" idx="5"/>
          </p:nvPr>
        </p:nvSpPr>
        <p:spPr/>
        <p:txBody>
          <a:bodyPr/>
          <a:lstStyle/>
          <a:p>
            <a:fld id="{32EBF5C3-98C9-4DE1-ACEE-16B969DC144E}" type="slidenum">
              <a:rPr lang="en-US" smtClean="0"/>
              <a:t>2</a:t>
            </a:fld>
            <a:endParaRPr lang="en-US"/>
          </a:p>
        </p:txBody>
      </p:sp>
    </p:spTree>
    <p:extLst>
      <p:ext uri="{BB962C8B-B14F-4D97-AF65-F5344CB8AC3E}">
        <p14:creationId xmlns:p14="http://schemas.microsoft.com/office/powerpoint/2010/main" val="2354015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FF0000"/>
                </a:solidFill>
                <a:latin typeface="Pattaya" panose="00000500000000000000" pitchFamily="2" charset="-34"/>
                <a:cs typeface="Pattaya" panose="00000500000000000000" pitchFamily="2" charset="-34"/>
              </a:rPr>
              <a:t>Thiết</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kế</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Hương</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Thảo</a:t>
            </a:r>
            <a:r>
              <a:rPr lang="en-US" sz="1200" dirty="0">
                <a:solidFill>
                  <a:srgbClr val="FF0000"/>
                </a:solidFill>
                <a:latin typeface="Pattaya" panose="00000500000000000000" pitchFamily="2" charset="-34"/>
                <a:cs typeface="Pattaya" panose="00000500000000000000" pitchFamily="2" charset="-34"/>
              </a:rPr>
              <a:t> – </a:t>
            </a:r>
            <a:r>
              <a:rPr lang="en-US" sz="1200" dirty="0" err="1">
                <a:solidFill>
                  <a:srgbClr val="FF0000"/>
                </a:solidFill>
                <a:latin typeface="Pattaya" panose="00000500000000000000" pitchFamily="2" charset="-34"/>
                <a:cs typeface="Pattaya" panose="00000500000000000000" pitchFamily="2" charset="-34"/>
              </a:rPr>
              <a:t>Zalo</a:t>
            </a:r>
            <a:r>
              <a:rPr lang="en-US" sz="1200" dirty="0">
                <a:solidFill>
                  <a:srgbClr val="FF0000"/>
                </a:solidFill>
                <a:latin typeface="Pattaya" panose="00000500000000000000" pitchFamily="2" charset="-34"/>
                <a:cs typeface="Pattaya" panose="00000500000000000000" pitchFamily="2" charset="-34"/>
              </a:rPr>
              <a:t> 0972.115.126. </a:t>
            </a:r>
            <a:r>
              <a:rPr lang="en-US" sz="1200" dirty="0" err="1">
                <a:solidFill>
                  <a:srgbClr val="FF0000"/>
                </a:solidFill>
                <a:latin typeface="Pattaya" panose="00000500000000000000" pitchFamily="2" charset="-34"/>
                <a:cs typeface="Pattaya" panose="00000500000000000000" pitchFamily="2" charset="-34"/>
              </a:rPr>
              <a:t>Các</a:t>
            </a:r>
            <a:r>
              <a:rPr lang="en-US" sz="1200" dirty="0">
                <a:solidFill>
                  <a:srgbClr val="FF0000"/>
                </a:solidFill>
                <a:latin typeface="Pattaya" panose="00000500000000000000" pitchFamily="2" charset="-34"/>
                <a:cs typeface="Pattaya" panose="00000500000000000000" pitchFamily="2" charset="-34"/>
              </a:rPr>
              <a:t> nick </a:t>
            </a:r>
            <a:r>
              <a:rPr lang="en-US" sz="1200" dirty="0" err="1">
                <a:solidFill>
                  <a:srgbClr val="FF0000"/>
                </a:solidFill>
                <a:latin typeface="Pattaya" panose="00000500000000000000" pitchFamily="2" charset="-34"/>
                <a:cs typeface="Pattaya" panose="00000500000000000000" pitchFamily="2" charset="-34"/>
              </a:rPr>
              <a:t>khác</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đều</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là</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giả</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mạo</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ăn</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cắp</a:t>
            </a:r>
            <a:r>
              <a:rPr lang="en-US" sz="1200" dirty="0">
                <a:solidFill>
                  <a:srgbClr val="FF0000"/>
                </a:solidFill>
                <a:latin typeface="Pattaya" panose="00000500000000000000" pitchFamily="2" charset="-34"/>
                <a:cs typeface="Pattaya" panose="00000500000000000000" pitchFamily="2" charset="-34"/>
              </a:rPr>
              <a:t> </a:t>
            </a:r>
            <a:r>
              <a:rPr lang="en-US" sz="1200" dirty="0" err="1">
                <a:solidFill>
                  <a:srgbClr val="FF0000"/>
                </a:solidFill>
                <a:latin typeface="Pattaya" panose="00000500000000000000" pitchFamily="2" charset="-34"/>
                <a:cs typeface="Pattaya" panose="00000500000000000000" pitchFamily="2" charset="-34"/>
              </a:rPr>
              <a:t>chất</a:t>
            </a:r>
            <a:r>
              <a:rPr lang="en-US" sz="1200" dirty="0">
                <a:solidFill>
                  <a:srgbClr val="FF0000"/>
                </a:solidFill>
                <a:latin typeface="Pattaya" panose="00000500000000000000" pitchFamily="2" charset="-34"/>
                <a:cs typeface="Pattaya" panose="00000500000000000000" pitchFamily="2" charset="-34"/>
              </a:rPr>
              <a:t> </a:t>
            </a:r>
            <a:r>
              <a:rPr lang="en-US" sz="1200">
                <a:solidFill>
                  <a:srgbClr val="FF0000"/>
                </a:solidFill>
                <a:latin typeface="Pattaya" panose="00000500000000000000" pitchFamily="2" charset="-34"/>
                <a:cs typeface="Pattaya" panose="00000500000000000000" pitchFamily="2" charset="-34"/>
              </a:rPr>
              <a:t>xám</a:t>
            </a:r>
          </a:p>
        </p:txBody>
      </p:sp>
      <p:sp>
        <p:nvSpPr>
          <p:cNvPr id="4" name="Slide Number Placeholder 3"/>
          <p:cNvSpPr>
            <a:spLocks noGrp="1"/>
          </p:cNvSpPr>
          <p:nvPr>
            <p:ph type="sldNum" sz="quarter" idx="5"/>
          </p:nvPr>
        </p:nvSpPr>
        <p:spPr/>
        <p:txBody>
          <a:bodyPr/>
          <a:lstStyle/>
          <a:p>
            <a:fld id="{32EBF5C3-98C9-4DE1-ACEE-16B969DC144E}" type="slidenum">
              <a:rPr lang="en-US" smtClean="0"/>
              <a:t>4</a:t>
            </a:fld>
            <a:endParaRPr lang="en-US"/>
          </a:p>
        </p:txBody>
      </p:sp>
    </p:spTree>
    <p:extLst>
      <p:ext uri="{BB962C8B-B14F-4D97-AF65-F5344CB8AC3E}">
        <p14:creationId xmlns:p14="http://schemas.microsoft.com/office/powerpoint/2010/main" val="1106643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EBF5C3-98C9-4DE1-ACEE-16B969DC144E}" type="slidenum">
              <a:rPr lang="en-US" smtClean="0"/>
              <a:t>8</a:t>
            </a:fld>
            <a:endParaRPr lang="en-US"/>
          </a:p>
        </p:txBody>
      </p:sp>
    </p:spTree>
    <p:extLst>
      <p:ext uri="{BB962C8B-B14F-4D97-AF65-F5344CB8AC3E}">
        <p14:creationId xmlns:p14="http://schemas.microsoft.com/office/powerpoint/2010/main" val="2093187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EBF5C3-98C9-4DE1-ACEE-16B969DC144E}" type="slidenum">
              <a:rPr lang="en-US" smtClean="0"/>
              <a:t>14</a:t>
            </a:fld>
            <a:endParaRPr lang="en-US"/>
          </a:p>
        </p:txBody>
      </p:sp>
    </p:spTree>
    <p:extLst>
      <p:ext uri="{BB962C8B-B14F-4D97-AF65-F5344CB8AC3E}">
        <p14:creationId xmlns:p14="http://schemas.microsoft.com/office/powerpoint/2010/main" val="213334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A63174-E06A-9088-BB69-023305BCD0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991E0AC-9AF9-365B-A443-316EA1B5EE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51BFDCA-A625-4363-109E-97737376BD5E}"/>
              </a:ext>
            </a:extLst>
          </p:cNvPr>
          <p:cNvSpPr>
            <a:spLocks noGrp="1"/>
          </p:cNvSpPr>
          <p:nvPr>
            <p:ph type="dt" sz="half" idx="10"/>
          </p:nvPr>
        </p:nvSpPr>
        <p:spPr/>
        <p:txBody>
          <a:bodyPr/>
          <a:lstStyle/>
          <a:p>
            <a:fld id="{3C44E6E6-66EA-4261-BC32-F98BF6CC210C}" type="datetimeFigureOut">
              <a:rPr lang="en-US" smtClean="0"/>
              <a:t>8/8/2023</a:t>
            </a:fld>
            <a:endParaRPr lang="en-US"/>
          </a:p>
        </p:txBody>
      </p:sp>
      <p:sp>
        <p:nvSpPr>
          <p:cNvPr id="5" name="Footer Placeholder 4">
            <a:extLst>
              <a:ext uri="{FF2B5EF4-FFF2-40B4-BE49-F238E27FC236}">
                <a16:creationId xmlns:a16="http://schemas.microsoft.com/office/drawing/2014/main" xmlns="" id="{F95D689C-404A-8CBB-7F36-C4A0C0E31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AA33B98-1EBC-82E0-DED4-6542AF41895B}"/>
              </a:ext>
            </a:extLst>
          </p:cNvPr>
          <p:cNvSpPr>
            <a:spLocks noGrp="1"/>
          </p:cNvSpPr>
          <p:nvPr>
            <p:ph type="sldNum" sz="quarter" idx="12"/>
          </p:nvPr>
        </p:nvSpPr>
        <p:spPr/>
        <p:txBody>
          <a:bodyPr/>
          <a:lstStyle/>
          <a:p>
            <a:fld id="{93211B76-5616-4E9D-896D-683DCF1C7392}" type="slidenum">
              <a:rPr lang="en-US" smtClean="0"/>
              <a:t>‹#›</a:t>
            </a:fld>
            <a:endParaRPr lang="en-US"/>
          </a:p>
        </p:txBody>
      </p:sp>
      <p:pic>
        <p:nvPicPr>
          <p:cNvPr id="9" name="Picture 10">
            <a:extLst>
              <a:ext uri="{FF2B5EF4-FFF2-40B4-BE49-F238E27FC236}">
                <a16:creationId xmlns:a16="http://schemas.microsoft.com/office/drawing/2014/main" xmlns="" id="{1DD80FDD-FCEB-1AE7-4565-33FE6E0F568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92" y="0"/>
            <a:ext cx="12191508" cy="6858000"/>
          </a:xfrm>
          <a:prstGeom prst="rect">
            <a:avLst/>
          </a:prstGeom>
        </p:spPr>
      </p:pic>
    </p:spTree>
    <p:extLst>
      <p:ext uri="{BB962C8B-B14F-4D97-AF65-F5344CB8AC3E}">
        <p14:creationId xmlns:p14="http://schemas.microsoft.com/office/powerpoint/2010/main" val="2879348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334D3D-B0EE-6118-6A29-CE2BE19D1A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E0C55B7-1829-1696-F04B-69AF21BA38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DFDCB0D-DCED-44DA-776F-A611BA2F7B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C4B9E78-0C61-FF36-9296-16895D605154}"/>
              </a:ext>
            </a:extLst>
          </p:cNvPr>
          <p:cNvSpPr>
            <a:spLocks noGrp="1"/>
          </p:cNvSpPr>
          <p:nvPr>
            <p:ph type="dt" sz="half" idx="10"/>
          </p:nvPr>
        </p:nvSpPr>
        <p:spPr/>
        <p:txBody>
          <a:bodyPr/>
          <a:lstStyle/>
          <a:p>
            <a:fld id="{3C44E6E6-66EA-4261-BC32-F98BF6CC210C}" type="datetimeFigureOut">
              <a:rPr lang="en-US" smtClean="0"/>
              <a:t>8/8/2023</a:t>
            </a:fld>
            <a:endParaRPr lang="en-US"/>
          </a:p>
        </p:txBody>
      </p:sp>
      <p:sp>
        <p:nvSpPr>
          <p:cNvPr id="6" name="Footer Placeholder 5">
            <a:extLst>
              <a:ext uri="{FF2B5EF4-FFF2-40B4-BE49-F238E27FC236}">
                <a16:creationId xmlns:a16="http://schemas.microsoft.com/office/drawing/2014/main" xmlns="" id="{5F820CE4-CB6B-26CF-8909-F9B879725F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6C490D5-CE0D-D158-C7F4-C2728C3E8F5A}"/>
              </a:ext>
            </a:extLst>
          </p:cNvPr>
          <p:cNvSpPr>
            <a:spLocks noGrp="1"/>
          </p:cNvSpPr>
          <p:nvPr>
            <p:ph type="sldNum" sz="quarter" idx="12"/>
          </p:nvPr>
        </p:nvSpPr>
        <p:spPr/>
        <p:txBody>
          <a:bodyPr/>
          <a:lstStyle/>
          <a:p>
            <a:fld id="{93211B76-5616-4E9D-896D-683DCF1C7392}" type="slidenum">
              <a:rPr lang="en-US" smtClean="0"/>
              <a:t>‹#›</a:t>
            </a:fld>
            <a:endParaRPr lang="en-US"/>
          </a:p>
        </p:txBody>
      </p:sp>
      <p:pic>
        <p:nvPicPr>
          <p:cNvPr id="13" name="Picture 12" descr="Diagram&#10;&#10;Description automatically generated with medium confidence">
            <a:extLst>
              <a:ext uri="{FF2B5EF4-FFF2-40B4-BE49-F238E27FC236}">
                <a16:creationId xmlns:a16="http://schemas.microsoft.com/office/drawing/2014/main" xmlns="" id="{E36D3A7F-9A3D-6AB6-4C8D-2D5EC2AEFD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13499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B31E57-D22A-7AE2-BC73-BC57EAE79C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2BB1746-F0AB-792C-9E38-67271D05B8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9C2F7E-6F0D-242B-9CAC-FE067E46D4EC}"/>
              </a:ext>
            </a:extLst>
          </p:cNvPr>
          <p:cNvSpPr>
            <a:spLocks noGrp="1"/>
          </p:cNvSpPr>
          <p:nvPr>
            <p:ph type="dt" sz="half" idx="10"/>
          </p:nvPr>
        </p:nvSpPr>
        <p:spPr/>
        <p:txBody>
          <a:bodyPr/>
          <a:lstStyle/>
          <a:p>
            <a:fld id="{3C44E6E6-66EA-4261-BC32-F98BF6CC210C}" type="datetimeFigureOut">
              <a:rPr lang="en-US" smtClean="0"/>
              <a:t>8/8/2023</a:t>
            </a:fld>
            <a:endParaRPr lang="en-US"/>
          </a:p>
        </p:txBody>
      </p:sp>
      <p:sp>
        <p:nvSpPr>
          <p:cNvPr id="5" name="Footer Placeholder 4">
            <a:extLst>
              <a:ext uri="{FF2B5EF4-FFF2-40B4-BE49-F238E27FC236}">
                <a16:creationId xmlns:a16="http://schemas.microsoft.com/office/drawing/2014/main" xmlns="" id="{3C1EE071-3E82-5E10-FF19-3AF3E19784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475B4CF-AB5D-E96C-9D4C-FEE364803466}"/>
              </a:ext>
            </a:extLst>
          </p:cNvPr>
          <p:cNvSpPr>
            <a:spLocks noGrp="1"/>
          </p:cNvSpPr>
          <p:nvPr>
            <p:ph type="sldNum" sz="quarter" idx="12"/>
          </p:nvPr>
        </p:nvSpPr>
        <p:spPr/>
        <p:txBody>
          <a:bodyPr/>
          <a:lstStyle/>
          <a:p>
            <a:fld id="{93211B76-5616-4E9D-896D-683DCF1C7392}" type="slidenum">
              <a:rPr lang="en-US" smtClean="0"/>
              <a:t>‹#›</a:t>
            </a:fld>
            <a:endParaRPr lang="en-US"/>
          </a:p>
        </p:txBody>
      </p:sp>
    </p:spTree>
    <p:extLst>
      <p:ext uri="{BB962C8B-B14F-4D97-AF65-F5344CB8AC3E}">
        <p14:creationId xmlns:p14="http://schemas.microsoft.com/office/powerpoint/2010/main" val="3975614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274EC0D-A7D3-7950-2D15-8307CC85B9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6EBE5F9-30BA-7E9B-741E-683625D4A9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53CB535-E13F-5819-B314-3161D81FA54F}"/>
              </a:ext>
            </a:extLst>
          </p:cNvPr>
          <p:cNvSpPr>
            <a:spLocks noGrp="1"/>
          </p:cNvSpPr>
          <p:nvPr>
            <p:ph type="dt" sz="half" idx="10"/>
          </p:nvPr>
        </p:nvSpPr>
        <p:spPr/>
        <p:txBody>
          <a:bodyPr/>
          <a:lstStyle/>
          <a:p>
            <a:fld id="{3C44E6E6-66EA-4261-BC32-F98BF6CC210C}" type="datetimeFigureOut">
              <a:rPr lang="en-US" smtClean="0"/>
              <a:t>8/8/2023</a:t>
            </a:fld>
            <a:endParaRPr lang="en-US"/>
          </a:p>
        </p:txBody>
      </p:sp>
      <p:sp>
        <p:nvSpPr>
          <p:cNvPr id="5" name="Footer Placeholder 4">
            <a:extLst>
              <a:ext uri="{FF2B5EF4-FFF2-40B4-BE49-F238E27FC236}">
                <a16:creationId xmlns:a16="http://schemas.microsoft.com/office/drawing/2014/main" xmlns="" id="{5A6D8C40-263A-6C30-F94C-FB8973B891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8BAFB37-1407-861C-3824-CA901612D895}"/>
              </a:ext>
            </a:extLst>
          </p:cNvPr>
          <p:cNvSpPr>
            <a:spLocks noGrp="1"/>
          </p:cNvSpPr>
          <p:nvPr>
            <p:ph type="sldNum" sz="quarter" idx="12"/>
          </p:nvPr>
        </p:nvSpPr>
        <p:spPr/>
        <p:txBody>
          <a:bodyPr/>
          <a:lstStyle/>
          <a:p>
            <a:fld id="{93211B76-5616-4E9D-896D-683DCF1C7392}" type="slidenum">
              <a:rPr lang="en-US" smtClean="0"/>
              <a:t>‹#›</a:t>
            </a:fld>
            <a:endParaRPr lang="en-US"/>
          </a:p>
        </p:txBody>
      </p:sp>
    </p:spTree>
    <p:extLst>
      <p:ext uri="{BB962C8B-B14F-4D97-AF65-F5344CB8AC3E}">
        <p14:creationId xmlns:p14="http://schemas.microsoft.com/office/powerpoint/2010/main" val="2060179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F14DA3-7872-A42F-6DF6-24E56AC955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2E669D2-530C-8F08-3A08-38CDF896DA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3A37A96-6ABB-EBD3-7B5A-A7BBBE0BC594}"/>
              </a:ext>
            </a:extLst>
          </p:cNvPr>
          <p:cNvSpPr>
            <a:spLocks noGrp="1"/>
          </p:cNvSpPr>
          <p:nvPr>
            <p:ph type="dt" sz="half" idx="10"/>
          </p:nvPr>
        </p:nvSpPr>
        <p:spPr/>
        <p:txBody>
          <a:bodyPr/>
          <a:lstStyle/>
          <a:p>
            <a:fld id="{7C5D1163-FAC6-47FF-9DC5-DAB165175FAD}" type="datetimeFigureOut">
              <a:rPr lang="en-US" smtClean="0"/>
              <a:t>8/8/2023</a:t>
            </a:fld>
            <a:endParaRPr lang="en-US"/>
          </a:p>
        </p:txBody>
      </p:sp>
      <p:sp>
        <p:nvSpPr>
          <p:cNvPr id="5" name="Footer Placeholder 4">
            <a:extLst>
              <a:ext uri="{FF2B5EF4-FFF2-40B4-BE49-F238E27FC236}">
                <a16:creationId xmlns:a16="http://schemas.microsoft.com/office/drawing/2014/main" xmlns="" id="{687E7C43-2A8C-4780-9B88-85D560DCFC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E7C4A7A-9E67-8712-CF6A-D74938B2618C}"/>
              </a:ext>
            </a:extLst>
          </p:cNvPr>
          <p:cNvSpPr>
            <a:spLocks noGrp="1"/>
          </p:cNvSpPr>
          <p:nvPr>
            <p:ph type="sldNum" sz="quarter" idx="12"/>
          </p:nvPr>
        </p:nvSpPr>
        <p:spPr/>
        <p:txBody>
          <a:bodyPr/>
          <a:lstStyle/>
          <a:p>
            <a:fld id="{D76E3A72-13FE-4179-8BEF-B138BA9F29CF}" type="slidenum">
              <a:rPr lang="en-US" smtClean="0"/>
              <a:t>‹#›</a:t>
            </a:fld>
            <a:endParaRPr lang="en-US"/>
          </a:p>
        </p:txBody>
      </p:sp>
    </p:spTree>
    <p:extLst>
      <p:ext uri="{BB962C8B-B14F-4D97-AF65-F5344CB8AC3E}">
        <p14:creationId xmlns:p14="http://schemas.microsoft.com/office/powerpoint/2010/main" val="2750069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5E62D4-3F33-7F49-EBBD-D7242E1421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99018F6-7BFF-25A9-CAA8-4918DDFE42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D81806-AB41-74F7-04E0-C0006044136C}"/>
              </a:ext>
            </a:extLst>
          </p:cNvPr>
          <p:cNvSpPr>
            <a:spLocks noGrp="1"/>
          </p:cNvSpPr>
          <p:nvPr>
            <p:ph type="dt" sz="half" idx="10"/>
          </p:nvPr>
        </p:nvSpPr>
        <p:spPr/>
        <p:txBody>
          <a:bodyPr/>
          <a:lstStyle/>
          <a:p>
            <a:fld id="{7C5D1163-FAC6-47FF-9DC5-DAB165175FAD}" type="datetimeFigureOut">
              <a:rPr lang="en-US" smtClean="0"/>
              <a:t>8/8/2023</a:t>
            </a:fld>
            <a:endParaRPr lang="en-US"/>
          </a:p>
        </p:txBody>
      </p:sp>
      <p:sp>
        <p:nvSpPr>
          <p:cNvPr id="5" name="Footer Placeholder 4">
            <a:extLst>
              <a:ext uri="{FF2B5EF4-FFF2-40B4-BE49-F238E27FC236}">
                <a16:creationId xmlns:a16="http://schemas.microsoft.com/office/drawing/2014/main" xmlns="" id="{037263AC-445B-5A96-0085-0D89C4F01C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94C0E22-A710-7777-AA97-21EA56AE6F20}"/>
              </a:ext>
            </a:extLst>
          </p:cNvPr>
          <p:cNvSpPr>
            <a:spLocks noGrp="1"/>
          </p:cNvSpPr>
          <p:nvPr>
            <p:ph type="sldNum" sz="quarter" idx="12"/>
          </p:nvPr>
        </p:nvSpPr>
        <p:spPr/>
        <p:txBody>
          <a:bodyPr/>
          <a:lstStyle/>
          <a:p>
            <a:fld id="{D76E3A72-13FE-4179-8BEF-B138BA9F29CF}" type="slidenum">
              <a:rPr lang="en-US" smtClean="0"/>
              <a:t>‹#›</a:t>
            </a:fld>
            <a:endParaRPr lang="en-US"/>
          </a:p>
        </p:txBody>
      </p:sp>
    </p:spTree>
    <p:extLst>
      <p:ext uri="{BB962C8B-B14F-4D97-AF65-F5344CB8AC3E}">
        <p14:creationId xmlns:p14="http://schemas.microsoft.com/office/powerpoint/2010/main" val="28052094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FA5578-C902-258C-9978-C5A75EC1FD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EEBFE3A-5E3F-6858-C47B-F2F68E5725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DBE2F16-6689-812A-78C3-151DDC6B04E6}"/>
              </a:ext>
            </a:extLst>
          </p:cNvPr>
          <p:cNvSpPr>
            <a:spLocks noGrp="1"/>
          </p:cNvSpPr>
          <p:nvPr>
            <p:ph type="dt" sz="half" idx="10"/>
          </p:nvPr>
        </p:nvSpPr>
        <p:spPr/>
        <p:txBody>
          <a:bodyPr/>
          <a:lstStyle/>
          <a:p>
            <a:fld id="{7C5D1163-FAC6-47FF-9DC5-DAB165175FAD}" type="datetimeFigureOut">
              <a:rPr lang="en-US" smtClean="0"/>
              <a:t>8/8/2023</a:t>
            </a:fld>
            <a:endParaRPr lang="en-US"/>
          </a:p>
        </p:txBody>
      </p:sp>
      <p:sp>
        <p:nvSpPr>
          <p:cNvPr id="5" name="Footer Placeholder 4">
            <a:extLst>
              <a:ext uri="{FF2B5EF4-FFF2-40B4-BE49-F238E27FC236}">
                <a16:creationId xmlns:a16="http://schemas.microsoft.com/office/drawing/2014/main" xmlns="" id="{F8B4CAE7-47B7-E009-31B1-363C9525C8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3AA5C8-789B-5997-4D7C-92E43AF80CC6}"/>
              </a:ext>
            </a:extLst>
          </p:cNvPr>
          <p:cNvSpPr>
            <a:spLocks noGrp="1"/>
          </p:cNvSpPr>
          <p:nvPr>
            <p:ph type="sldNum" sz="quarter" idx="12"/>
          </p:nvPr>
        </p:nvSpPr>
        <p:spPr/>
        <p:txBody>
          <a:bodyPr/>
          <a:lstStyle/>
          <a:p>
            <a:fld id="{D76E3A72-13FE-4179-8BEF-B138BA9F29CF}" type="slidenum">
              <a:rPr lang="en-US" smtClean="0"/>
              <a:t>‹#›</a:t>
            </a:fld>
            <a:endParaRPr lang="en-US"/>
          </a:p>
        </p:txBody>
      </p:sp>
    </p:spTree>
    <p:extLst>
      <p:ext uri="{BB962C8B-B14F-4D97-AF65-F5344CB8AC3E}">
        <p14:creationId xmlns:p14="http://schemas.microsoft.com/office/powerpoint/2010/main" val="3893863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C0F9F9-BCF8-6EEC-EB84-0A7291C3D3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500CACF-64F4-2861-C800-7D8FCAAA53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DE9BC53-7D2D-A098-2B5D-9E668AA402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D83A7D4-90BF-E826-F04A-0ADCA3F597CB}"/>
              </a:ext>
            </a:extLst>
          </p:cNvPr>
          <p:cNvSpPr>
            <a:spLocks noGrp="1"/>
          </p:cNvSpPr>
          <p:nvPr>
            <p:ph type="dt" sz="half" idx="10"/>
          </p:nvPr>
        </p:nvSpPr>
        <p:spPr/>
        <p:txBody>
          <a:bodyPr/>
          <a:lstStyle/>
          <a:p>
            <a:fld id="{7C5D1163-FAC6-47FF-9DC5-DAB165175FAD}" type="datetimeFigureOut">
              <a:rPr lang="en-US" smtClean="0"/>
              <a:t>8/8/2023</a:t>
            </a:fld>
            <a:endParaRPr lang="en-US"/>
          </a:p>
        </p:txBody>
      </p:sp>
      <p:sp>
        <p:nvSpPr>
          <p:cNvPr id="6" name="Footer Placeholder 5">
            <a:extLst>
              <a:ext uri="{FF2B5EF4-FFF2-40B4-BE49-F238E27FC236}">
                <a16:creationId xmlns:a16="http://schemas.microsoft.com/office/drawing/2014/main" xmlns="" id="{362ED14E-93CA-EE0A-494D-A008C2F5DA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68609E1-01B2-FFCC-138F-08CB2571140B}"/>
              </a:ext>
            </a:extLst>
          </p:cNvPr>
          <p:cNvSpPr>
            <a:spLocks noGrp="1"/>
          </p:cNvSpPr>
          <p:nvPr>
            <p:ph type="sldNum" sz="quarter" idx="12"/>
          </p:nvPr>
        </p:nvSpPr>
        <p:spPr/>
        <p:txBody>
          <a:bodyPr/>
          <a:lstStyle/>
          <a:p>
            <a:fld id="{D76E3A72-13FE-4179-8BEF-B138BA9F29CF}" type="slidenum">
              <a:rPr lang="en-US" smtClean="0"/>
              <a:t>‹#›</a:t>
            </a:fld>
            <a:endParaRPr lang="en-US"/>
          </a:p>
        </p:txBody>
      </p:sp>
    </p:spTree>
    <p:extLst>
      <p:ext uri="{BB962C8B-B14F-4D97-AF65-F5344CB8AC3E}">
        <p14:creationId xmlns:p14="http://schemas.microsoft.com/office/powerpoint/2010/main" val="15434009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F1B064-B989-7AE9-3D7D-249E5EF6EF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0776EE5-BD7E-05D6-2C97-40E76F0B48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2942552-9B71-5BB9-38A0-A569CB4238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4959BAD-03C5-993E-663E-FAE495B705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02EE752-EFB4-0DDC-0171-AED2A3966E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E7334B3-A35F-9970-C67E-50D4C192955D}"/>
              </a:ext>
            </a:extLst>
          </p:cNvPr>
          <p:cNvSpPr>
            <a:spLocks noGrp="1"/>
          </p:cNvSpPr>
          <p:nvPr>
            <p:ph type="dt" sz="half" idx="10"/>
          </p:nvPr>
        </p:nvSpPr>
        <p:spPr/>
        <p:txBody>
          <a:bodyPr/>
          <a:lstStyle/>
          <a:p>
            <a:fld id="{7C5D1163-FAC6-47FF-9DC5-DAB165175FAD}" type="datetimeFigureOut">
              <a:rPr lang="en-US" smtClean="0"/>
              <a:t>8/8/2023</a:t>
            </a:fld>
            <a:endParaRPr lang="en-US"/>
          </a:p>
        </p:txBody>
      </p:sp>
      <p:sp>
        <p:nvSpPr>
          <p:cNvPr id="8" name="Footer Placeholder 7">
            <a:extLst>
              <a:ext uri="{FF2B5EF4-FFF2-40B4-BE49-F238E27FC236}">
                <a16:creationId xmlns:a16="http://schemas.microsoft.com/office/drawing/2014/main" xmlns="" id="{EE7F874D-6515-2B61-9912-2AC9F0A409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1F156D0-9E49-A909-31AD-18AB9D691283}"/>
              </a:ext>
            </a:extLst>
          </p:cNvPr>
          <p:cNvSpPr>
            <a:spLocks noGrp="1"/>
          </p:cNvSpPr>
          <p:nvPr>
            <p:ph type="sldNum" sz="quarter" idx="12"/>
          </p:nvPr>
        </p:nvSpPr>
        <p:spPr/>
        <p:txBody>
          <a:bodyPr/>
          <a:lstStyle/>
          <a:p>
            <a:fld id="{D76E3A72-13FE-4179-8BEF-B138BA9F29CF}" type="slidenum">
              <a:rPr lang="en-US" smtClean="0"/>
              <a:t>‹#›</a:t>
            </a:fld>
            <a:endParaRPr lang="en-US"/>
          </a:p>
        </p:txBody>
      </p:sp>
    </p:spTree>
    <p:extLst>
      <p:ext uri="{BB962C8B-B14F-4D97-AF65-F5344CB8AC3E}">
        <p14:creationId xmlns:p14="http://schemas.microsoft.com/office/powerpoint/2010/main" val="2864063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BC30FB-8E76-BC78-CDAB-F6471DE212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BAE92F6-A867-1A01-135E-DFD668DEB996}"/>
              </a:ext>
            </a:extLst>
          </p:cNvPr>
          <p:cNvSpPr>
            <a:spLocks noGrp="1"/>
          </p:cNvSpPr>
          <p:nvPr>
            <p:ph type="dt" sz="half" idx="10"/>
          </p:nvPr>
        </p:nvSpPr>
        <p:spPr/>
        <p:txBody>
          <a:bodyPr/>
          <a:lstStyle/>
          <a:p>
            <a:fld id="{7C5D1163-FAC6-47FF-9DC5-DAB165175FAD}" type="datetimeFigureOut">
              <a:rPr lang="en-US" smtClean="0"/>
              <a:t>8/8/2023</a:t>
            </a:fld>
            <a:endParaRPr lang="en-US"/>
          </a:p>
        </p:txBody>
      </p:sp>
      <p:sp>
        <p:nvSpPr>
          <p:cNvPr id="4" name="Footer Placeholder 3">
            <a:extLst>
              <a:ext uri="{FF2B5EF4-FFF2-40B4-BE49-F238E27FC236}">
                <a16:creationId xmlns:a16="http://schemas.microsoft.com/office/drawing/2014/main" xmlns="" id="{72D7D6A2-1AEB-9CCD-21BA-1D6E6D50B3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07E1BA6-81CB-7E95-6092-E9C411F24803}"/>
              </a:ext>
            </a:extLst>
          </p:cNvPr>
          <p:cNvSpPr>
            <a:spLocks noGrp="1"/>
          </p:cNvSpPr>
          <p:nvPr>
            <p:ph type="sldNum" sz="quarter" idx="12"/>
          </p:nvPr>
        </p:nvSpPr>
        <p:spPr/>
        <p:txBody>
          <a:bodyPr/>
          <a:lstStyle/>
          <a:p>
            <a:fld id="{D76E3A72-13FE-4179-8BEF-B138BA9F29CF}" type="slidenum">
              <a:rPr lang="en-US" smtClean="0"/>
              <a:t>‹#›</a:t>
            </a:fld>
            <a:endParaRPr lang="en-US"/>
          </a:p>
        </p:txBody>
      </p:sp>
    </p:spTree>
    <p:extLst>
      <p:ext uri="{BB962C8B-B14F-4D97-AF65-F5344CB8AC3E}">
        <p14:creationId xmlns:p14="http://schemas.microsoft.com/office/powerpoint/2010/main" val="32592210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C19C956-623D-5981-7D27-07CBF82AC08F}"/>
              </a:ext>
            </a:extLst>
          </p:cNvPr>
          <p:cNvSpPr>
            <a:spLocks noGrp="1"/>
          </p:cNvSpPr>
          <p:nvPr>
            <p:ph type="dt" sz="half" idx="10"/>
          </p:nvPr>
        </p:nvSpPr>
        <p:spPr/>
        <p:txBody>
          <a:bodyPr/>
          <a:lstStyle/>
          <a:p>
            <a:fld id="{7C5D1163-FAC6-47FF-9DC5-DAB165175FAD}" type="datetimeFigureOut">
              <a:rPr lang="en-US" smtClean="0"/>
              <a:t>8/8/2023</a:t>
            </a:fld>
            <a:endParaRPr lang="en-US"/>
          </a:p>
        </p:txBody>
      </p:sp>
      <p:sp>
        <p:nvSpPr>
          <p:cNvPr id="3" name="Footer Placeholder 2">
            <a:extLst>
              <a:ext uri="{FF2B5EF4-FFF2-40B4-BE49-F238E27FC236}">
                <a16:creationId xmlns:a16="http://schemas.microsoft.com/office/drawing/2014/main" xmlns="" id="{8D4275C3-D91B-BD3C-F922-D5FC2F2CFA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196473F-44BB-309D-3F93-89CF5513A684}"/>
              </a:ext>
            </a:extLst>
          </p:cNvPr>
          <p:cNvSpPr>
            <a:spLocks noGrp="1"/>
          </p:cNvSpPr>
          <p:nvPr>
            <p:ph type="sldNum" sz="quarter" idx="12"/>
          </p:nvPr>
        </p:nvSpPr>
        <p:spPr/>
        <p:txBody>
          <a:bodyPr/>
          <a:lstStyle/>
          <a:p>
            <a:fld id="{D76E3A72-13FE-4179-8BEF-B138BA9F29CF}" type="slidenum">
              <a:rPr lang="en-US" smtClean="0"/>
              <a:t>‹#›</a:t>
            </a:fld>
            <a:endParaRPr lang="en-US"/>
          </a:p>
        </p:txBody>
      </p:sp>
    </p:spTree>
    <p:extLst>
      <p:ext uri="{BB962C8B-B14F-4D97-AF65-F5344CB8AC3E}">
        <p14:creationId xmlns:p14="http://schemas.microsoft.com/office/powerpoint/2010/main" val="1671551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FF82DF-48A0-526A-18E8-7EA8C41020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996CF1F-5B7F-62F0-86F3-9F396AC6C9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FAC5F1D-B0AE-EEAE-D520-079CAEF3B2CE}"/>
              </a:ext>
            </a:extLst>
          </p:cNvPr>
          <p:cNvSpPr>
            <a:spLocks noGrp="1"/>
          </p:cNvSpPr>
          <p:nvPr>
            <p:ph type="dt" sz="half" idx="10"/>
          </p:nvPr>
        </p:nvSpPr>
        <p:spPr/>
        <p:txBody>
          <a:bodyPr/>
          <a:lstStyle/>
          <a:p>
            <a:fld id="{3C44E6E6-66EA-4261-BC32-F98BF6CC210C}" type="datetimeFigureOut">
              <a:rPr lang="en-US" smtClean="0"/>
              <a:t>8/8/2023</a:t>
            </a:fld>
            <a:endParaRPr lang="en-US"/>
          </a:p>
        </p:txBody>
      </p:sp>
      <p:sp>
        <p:nvSpPr>
          <p:cNvPr id="5" name="Footer Placeholder 4">
            <a:extLst>
              <a:ext uri="{FF2B5EF4-FFF2-40B4-BE49-F238E27FC236}">
                <a16:creationId xmlns:a16="http://schemas.microsoft.com/office/drawing/2014/main" xmlns="" id="{4836E515-F4FF-7B44-1AA5-527CC2AAB9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3E03CA2-9856-404C-DDC2-3F7B285E2579}"/>
              </a:ext>
            </a:extLst>
          </p:cNvPr>
          <p:cNvSpPr>
            <a:spLocks noGrp="1"/>
          </p:cNvSpPr>
          <p:nvPr>
            <p:ph type="sldNum" sz="quarter" idx="12"/>
          </p:nvPr>
        </p:nvSpPr>
        <p:spPr/>
        <p:txBody>
          <a:bodyPr/>
          <a:lstStyle/>
          <a:p>
            <a:fld id="{93211B76-5616-4E9D-896D-683DCF1C7392}" type="slidenum">
              <a:rPr lang="en-US" smtClean="0"/>
              <a:t>‹#›</a:t>
            </a:fld>
            <a:endParaRPr lang="en-US"/>
          </a:p>
        </p:txBody>
      </p:sp>
    </p:spTree>
    <p:extLst>
      <p:ext uri="{BB962C8B-B14F-4D97-AF65-F5344CB8AC3E}">
        <p14:creationId xmlns:p14="http://schemas.microsoft.com/office/powerpoint/2010/main" val="17404078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7A8181-6A87-6DFF-61AB-6E8BFEE49B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968DA90-AC3D-F6AC-E163-A728D7D492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32D8111-BAA4-C4C1-7CF0-6C581DE236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70F0A75-8C69-427D-7A01-7FFA3E65A5C9}"/>
              </a:ext>
            </a:extLst>
          </p:cNvPr>
          <p:cNvSpPr>
            <a:spLocks noGrp="1"/>
          </p:cNvSpPr>
          <p:nvPr>
            <p:ph type="dt" sz="half" idx="10"/>
          </p:nvPr>
        </p:nvSpPr>
        <p:spPr/>
        <p:txBody>
          <a:bodyPr/>
          <a:lstStyle/>
          <a:p>
            <a:fld id="{7C5D1163-FAC6-47FF-9DC5-DAB165175FAD}" type="datetimeFigureOut">
              <a:rPr lang="en-US" smtClean="0"/>
              <a:t>8/8/2023</a:t>
            </a:fld>
            <a:endParaRPr lang="en-US"/>
          </a:p>
        </p:txBody>
      </p:sp>
      <p:sp>
        <p:nvSpPr>
          <p:cNvPr id="6" name="Footer Placeholder 5">
            <a:extLst>
              <a:ext uri="{FF2B5EF4-FFF2-40B4-BE49-F238E27FC236}">
                <a16:creationId xmlns:a16="http://schemas.microsoft.com/office/drawing/2014/main" xmlns="" id="{79B66700-AC30-82ED-05DB-B55F3BABA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3416414-9BE5-C78B-3DD5-7C9E112D9A0C}"/>
              </a:ext>
            </a:extLst>
          </p:cNvPr>
          <p:cNvSpPr>
            <a:spLocks noGrp="1"/>
          </p:cNvSpPr>
          <p:nvPr>
            <p:ph type="sldNum" sz="quarter" idx="12"/>
          </p:nvPr>
        </p:nvSpPr>
        <p:spPr/>
        <p:txBody>
          <a:bodyPr/>
          <a:lstStyle/>
          <a:p>
            <a:fld id="{D76E3A72-13FE-4179-8BEF-B138BA9F29CF}" type="slidenum">
              <a:rPr lang="en-US" smtClean="0"/>
              <a:t>‹#›</a:t>
            </a:fld>
            <a:endParaRPr lang="en-US"/>
          </a:p>
        </p:txBody>
      </p:sp>
    </p:spTree>
    <p:extLst>
      <p:ext uri="{BB962C8B-B14F-4D97-AF65-F5344CB8AC3E}">
        <p14:creationId xmlns:p14="http://schemas.microsoft.com/office/powerpoint/2010/main" val="884663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C62557-8983-D4D4-A791-9F2A35C3E7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570DBB5-A3C8-A624-873B-7F457ECEE1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58263DF-233F-9929-40DE-13EECD7261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294E933-E0D5-1477-61B3-76894EA2953D}"/>
              </a:ext>
            </a:extLst>
          </p:cNvPr>
          <p:cNvSpPr>
            <a:spLocks noGrp="1"/>
          </p:cNvSpPr>
          <p:nvPr>
            <p:ph type="dt" sz="half" idx="10"/>
          </p:nvPr>
        </p:nvSpPr>
        <p:spPr/>
        <p:txBody>
          <a:bodyPr/>
          <a:lstStyle/>
          <a:p>
            <a:fld id="{7C5D1163-FAC6-47FF-9DC5-DAB165175FAD}" type="datetimeFigureOut">
              <a:rPr lang="en-US" smtClean="0"/>
              <a:t>8/8/2023</a:t>
            </a:fld>
            <a:endParaRPr lang="en-US"/>
          </a:p>
        </p:txBody>
      </p:sp>
      <p:sp>
        <p:nvSpPr>
          <p:cNvPr id="6" name="Footer Placeholder 5">
            <a:extLst>
              <a:ext uri="{FF2B5EF4-FFF2-40B4-BE49-F238E27FC236}">
                <a16:creationId xmlns:a16="http://schemas.microsoft.com/office/drawing/2014/main" xmlns="" id="{37A616ED-8B33-1CCD-C14A-E36FEE2E32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97608CE-02E2-6A04-4BDE-4894F8606526}"/>
              </a:ext>
            </a:extLst>
          </p:cNvPr>
          <p:cNvSpPr>
            <a:spLocks noGrp="1"/>
          </p:cNvSpPr>
          <p:nvPr>
            <p:ph type="sldNum" sz="quarter" idx="12"/>
          </p:nvPr>
        </p:nvSpPr>
        <p:spPr/>
        <p:txBody>
          <a:bodyPr/>
          <a:lstStyle/>
          <a:p>
            <a:fld id="{D76E3A72-13FE-4179-8BEF-B138BA9F29CF}" type="slidenum">
              <a:rPr lang="en-US" smtClean="0"/>
              <a:t>‹#›</a:t>
            </a:fld>
            <a:endParaRPr lang="en-US"/>
          </a:p>
        </p:txBody>
      </p:sp>
    </p:spTree>
    <p:extLst>
      <p:ext uri="{BB962C8B-B14F-4D97-AF65-F5344CB8AC3E}">
        <p14:creationId xmlns:p14="http://schemas.microsoft.com/office/powerpoint/2010/main" val="1801324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EBB879-07C3-BACF-2A33-8A4EC8C05E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2A89C6A-BABC-516A-6318-8EEEA4EFA8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16E73CE-64CE-973C-9A93-F64F7E8ECF82}"/>
              </a:ext>
            </a:extLst>
          </p:cNvPr>
          <p:cNvSpPr>
            <a:spLocks noGrp="1"/>
          </p:cNvSpPr>
          <p:nvPr>
            <p:ph type="dt" sz="half" idx="10"/>
          </p:nvPr>
        </p:nvSpPr>
        <p:spPr/>
        <p:txBody>
          <a:bodyPr/>
          <a:lstStyle/>
          <a:p>
            <a:fld id="{7C5D1163-FAC6-47FF-9DC5-DAB165175FAD}" type="datetimeFigureOut">
              <a:rPr lang="en-US" smtClean="0"/>
              <a:t>8/8/2023</a:t>
            </a:fld>
            <a:endParaRPr lang="en-US"/>
          </a:p>
        </p:txBody>
      </p:sp>
      <p:sp>
        <p:nvSpPr>
          <p:cNvPr id="5" name="Footer Placeholder 4">
            <a:extLst>
              <a:ext uri="{FF2B5EF4-FFF2-40B4-BE49-F238E27FC236}">
                <a16:creationId xmlns:a16="http://schemas.microsoft.com/office/drawing/2014/main" xmlns="" id="{508E81B0-CEED-C72F-8133-F3CDC12CFD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1F356EA-CC5D-64B7-09F7-49BC412BFA5D}"/>
              </a:ext>
            </a:extLst>
          </p:cNvPr>
          <p:cNvSpPr>
            <a:spLocks noGrp="1"/>
          </p:cNvSpPr>
          <p:nvPr>
            <p:ph type="sldNum" sz="quarter" idx="12"/>
          </p:nvPr>
        </p:nvSpPr>
        <p:spPr/>
        <p:txBody>
          <a:bodyPr/>
          <a:lstStyle/>
          <a:p>
            <a:fld id="{D76E3A72-13FE-4179-8BEF-B138BA9F29CF}" type="slidenum">
              <a:rPr lang="en-US" smtClean="0"/>
              <a:t>‹#›</a:t>
            </a:fld>
            <a:endParaRPr lang="en-US"/>
          </a:p>
        </p:txBody>
      </p:sp>
    </p:spTree>
    <p:extLst>
      <p:ext uri="{BB962C8B-B14F-4D97-AF65-F5344CB8AC3E}">
        <p14:creationId xmlns:p14="http://schemas.microsoft.com/office/powerpoint/2010/main" val="3367069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565F168-6C5A-1412-7202-65FDC2BA6E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BBE4CA-7EFA-3010-F71A-F363371656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3775C79-0C2E-2C38-03F6-00E8E02D9C16}"/>
              </a:ext>
            </a:extLst>
          </p:cNvPr>
          <p:cNvSpPr>
            <a:spLocks noGrp="1"/>
          </p:cNvSpPr>
          <p:nvPr>
            <p:ph type="dt" sz="half" idx="10"/>
          </p:nvPr>
        </p:nvSpPr>
        <p:spPr/>
        <p:txBody>
          <a:bodyPr/>
          <a:lstStyle/>
          <a:p>
            <a:fld id="{7C5D1163-FAC6-47FF-9DC5-DAB165175FAD}" type="datetimeFigureOut">
              <a:rPr lang="en-US" smtClean="0"/>
              <a:t>8/8/2023</a:t>
            </a:fld>
            <a:endParaRPr lang="en-US"/>
          </a:p>
        </p:txBody>
      </p:sp>
      <p:sp>
        <p:nvSpPr>
          <p:cNvPr id="5" name="Footer Placeholder 4">
            <a:extLst>
              <a:ext uri="{FF2B5EF4-FFF2-40B4-BE49-F238E27FC236}">
                <a16:creationId xmlns:a16="http://schemas.microsoft.com/office/drawing/2014/main" xmlns="" id="{9689AC8F-1AFD-3304-19D5-2F512221B8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1AFE0B0-9D11-96F3-6566-588E3B5641A7}"/>
              </a:ext>
            </a:extLst>
          </p:cNvPr>
          <p:cNvSpPr>
            <a:spLocks noGrp="1"/>
          </p:cNvSpPr>
          <p:nvPr>
            <p:ph type="sldNum" sz="quarter" idx="12"/>
          </p:nvPr>
        </p:nvSpPr>
        <p:spPr/>
        <p:txBody>
          <a:bodyPr/>
          <a:lstStyle/>
          <a:p>
            <a:fld id="{D76E3A72-13FE-4179-8BEF-B138BA9F29CF}" type="slidenum">
              <a:rPr lang="en-US" smtClean="0"/>
              <a:t>‹#›</a:t>
            </a:fld>
            <a:endParaRPr lang="en-US"/>
          </a:p>
        </p:txBody>
      </p:sp>
    </p:spTree>
    <p:extLst>
      <p:ext uri="{BB962C8B-B14F-4D97-AF65-F5344CB8AC3E}">
        <p14:creationId xmlns:p14="http://schemas.microsoft.com/office/powerpoint/2010/main" val="29993916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877061-2381-4310-862C-0F87F95B05DF}"/>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5447F547-D2E4-4E30-AA87-1110AD8D3ED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92783B16-772A-4AFF-B285-21A10B5A3BD9}"/>
              </a:ext>
            </a:extLst>
          </p:cNvPr>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8/8/2023</a:t>
            </a:fld>
            <a:endParaRPr lang="en-US"/>
          </a:p>
        </p:txBody>
      </p:sp>
      <p:sp>
        <p:nvSpPr>
          <p:cNvPr id="5" name="Footer Placeholder 4">
            <a:extLst>
              <a:ext uri="{FF2B5EF4-FFF2-40B4-BE49-F238E27FC236}">
                <a16:creationId xmlns:a16="http://schemas.microsoft.com/office/drawing/2014/main" xmlns="" id="{8B0C0729-C83D-47C9-9317-8C47D1C6B29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EF40401-1416-46CD-AAAE-1E1980E12190}"/>
              </a:ext>
            </a:extLst>
          </p:cNvPr>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7873778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8FB426-7A48-4614-96DD-D4287AEAB0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8C07B2D-2408-420E-B7CE-D8E0F9C7F3A3}"/>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1295C8-A2EE-4F72-98A9-4DCE420F06C3}"/>
              </a:ext>
            </a:extLst>
          </p:cNvPr>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8/8/2023</a:t>
            </a:fld>
            <a:endParaRPr lang="en-US"/>
          </a:p>
        </p:txBody>
      </p:sp>
      <p:sp>
        <p:nvSpPr>
          <p:cNvPr id="5" name="Footer Placeholder 4">
            <a:extLst>
              <a:ext uri="{FF2B5EF4-FFF2-40B4-BE49-F238E27FC236}">
                <a16:creationId xmlns:a16="http://schemas.microsoft.com/office/drawing/2014/main" xmlns="" id="{43FC1223-6B09-4A97-93B0-EC870602AB6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7496531-D52B-4A8D-AADB-F1C6BBC21546}"/>
              </a:ext>
            </a:extLst>
          </p:cNvPr>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8724310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F0D3E5-3359-4086-9DFE-4DA98B0DD91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EEF77688-BD04-4C56-B29E-F02AF4014D80}"/>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D8A012-1F4B-4223-888E-0008BF452CBB}"/>
              </a:ext>
            </a:extLst>
          </p:cNvPr>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8/8/2023</a:t>
            </a:fld>
            <a:endParaRPr lang="en-US"/>
          </a:p>
        </p:txBody>
      </p:sp>
      <p:sp>
        <p:nvSpPr>
          <p:cNvPr id="5" name="Footer Placeholder 4">
            <a:extLst>
              <a:ext uri="{FF2B5EF4-FFF2-40B4-BE49-F238E27FC236}">
                <a16:creationId xmlns:a16="http://schemas.microsoft.com/office/drawing/2014/main" xmlns="" id="{6C2D7399-827B-4A1D-A106-BD4F975C80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596F41D-B27C-484A-A285-8C63EC238D18}"/>
              </a:ext>
            </a:extLst>
          </p:cNvPr>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5856533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BBB4F2-1AC1-47D3-A51D-5572E3D5264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734CD7A-187E-459D-A35B-EAA4D9941A5B}"/>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9283843-6F9F-4846-8116-39ED88B4914F}"/>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CBF09E5-3AEE-4540-A60C-751CF3C6C8EB}"/>
              </a:ext>
            </a:extLst>
          </p:cNvPr>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8/8/2023</a:t>
            </a:fld>
            <a:endParaRPr lang="en-US"/>
          </a:p>
        </p:txBody>
      </p:sp>
      <p:sp>
        <p:nvSpPr>
          <p:cNvPr id="6" name="Footer Placeholder 5">
            <a:extLst>
              <a:ext uri="{FF2B5EF4-FFF2-40B4-BE49-F238E27FC236}">
                <a16:creationId xmlns:a16="http://schemas.microsoft.com/office/drawing/2014/main" xmlns="" id="{515346CD-5BA5-4E75-B0AF-434D9224E65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DF4935A-9B77-404A-A1D2-7F2FCB91A0C9}"/>
              </a:ext>
            </a:extLst>
          </p:cNvPr>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1007497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F22EFA-F255-4289-9257-43EA20829470}"/>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DED443F-4849-4C2D-BFE8-0BB674BDBB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EB967AF-F48C-4069-9AC9-31473186DE95}"/>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D43313-EDF9-4776-B229-9967CF5A6E05}"/>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9FD495E-4DC7-435A-BA67-950CF81E8994}"/>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2E3DC64-57A8-4D09-A2BD-FA9D70DFA2D2}"/>
              </a:ext>
            </a:extLst>
          </p:cNvPr>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8/8/2023</a:t>
            </a:fld>
            <a:endParaRPr lang="en-US"/>
          </a:p>
        </p:txBody>
      </p:sp>
      <p:sp>
        <p:nvSpPr>
          <p:cNvPr id="8" name="Footer Placeholder 7">
            <a:extLst>
              <a:ext uri="{FF2B5EF4-FFF2-40B4-BE49-F238E27FC236}">
                <a16:creationId xmlns:a16="http://schemas.microsoft.com/office/drawing/2014/main" xmlns="" id="{4A45E0A1-B2D6-4C15-9923-058FF5707B3B}"/>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EA13280C-C0DD-444F-8D8C-3158514FBE49}"/>
              </a:ext>
            </a:extLst>
          </p:cNvPr>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4724085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71C325-07D6-4E4A-B2CD-833CDFF32265}"/>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1A518520-C014-4629-A7CB-74C75FDC0704}"/>
              </a:ext>
            </a:extLst>
          </p:cNvPr>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8/8/2023</a:t>
            </a:fld>
            <a:endParaRPr lang="en-US"/>
          </a:p>
        </p:txBody>
      </p:sp>
      <p:sp>
        <p:nvSpPr>
          <p:cNvPr id="4" name="Footer Placeholder 3">
            <a:extLst>
              <a:ext uri="{FF2B5EF4-FFF2-40B4-BE49-F238E27FC236}">
                <a16:creationId xmlns:a16="http://schemas.microsoft.com/office/drawing/2014/main" xmlns="" id="{EAB23E6F-FF80-4234-9E0C-CD32A66E09C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05F33B30-3BB3-4166-997A-541B7AAB6D87}"/>
              </a:ext>
            </a:extLst>
          </p:cNvPr>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548734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38EF93-0D3D-79D8-0D29-594ECBEBC6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2E49F3D-8631-FF00-FDB0-DB6B02E2A1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3C7F182-BF08-F0F1-0517-E5E7320E7D2F}"/>
              </a:ext>
            </a:extLst>
          </p:cNvPr>
          <p:cNvSpPr>
            <a:spLocks noGrp="1"/>
          </p:cNvSpPr>
          <p:nvPr>
            <p:ph type="dt" sz="half" idx="10"/>
          </p:nvPr>
        </p:nvSpPr>
        <p:spPr/>
        <p:txBody>
          <a:bodyPr/>
          <a:lstStyle/>
          <a:p>
            <a:fld id="{3C44E6E6-66EA-4261-BC32-F98BF6CC210C}" type="datetimeFigureOut">
              <a:rPr lang="en-US" smtClean="0"/>
              <a:t>8/8/2023</a:t>
            </a:fld>
            <a:endParaRPr lang="en-US"/>
          </a:p>
        </p:txBody>
      </p:sp>
      <p:sp>
        <p:nvSpPr>
          <p:cNvPr id="5" name="Footer Placeholder 4">
            <a:extLst>
              <a:ext uri="{FF2B5EF4-FFF2-40B4-BE49-F238E27FC236}">
                <a16:creationId xmlns:a16="http://schemas.microsoft.com/office/drawing/2014/main" xmlns="" id="{9B018EE8-C8B9-0597-E3AB-C491AF75E3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8E96DC3-A6C3-8212-AFB7-361D2D5FDA8C}"/>
              </a:ext>
            </a:extLst>
          </p:cNvPr>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a:extLst>
              <a:ext uri="{FF2B5EF4-FFF2-40B4-BE49-F238E27FC236}">
                <a16:creationId xmlns:a16="http://schemas.microsoft.com/office/drawing/2014/main" xmlns="" id="{CCCDDFB5-7A48-B253-5B8B-A45801403E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36282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8A79315-6C06-453C-9E3C-96B2513BB0F4}"/>
              </a:ext>
            </a:extLst>
          </p:cNvPr>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8/8/2023</a:t>
            </a:fld>
            <a:endParaRPr lang="en-US"/>
          </a:p>
        </p:txBody>
      </p:sp>
      <p:sp>
        <p:nvSpPr>
          <p:cNvPr id="3" name="Footer Placeholder 2">
            <a:extLst>
              <a:ext uri="{FF2B5EF4-FFF2-40B4-BE49-F238E27FC236}">
                <a16:creationId xmlns:a16="http://schemas.microsoft.com/office/drawing/2014/main" xmlns="" id="{943F9225-389F-49BD-8B72-391DF179299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7208857-F4F9-4B41-83D4-E836FDE6AE63}"/>
              </a:ext>
            </a:extLst>
          </p:cNvPr>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6036571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0F620-DCCE-4D62-AEBE-7FA391302E2B}"/>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76DBFD0C-277B-4D8B-8681-5E209C272FC8}"/>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4EBF49E-2399-4F93-B65C-21312C57E3B5}"/>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75A001D6-9C10-4D6A-9F08-5D3B33AC6032}"/>
              </a:ext>
            </a:extLst>
          </p:cNvPr>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8/8/2023</a:t>
            </a:fld>
            <a:endParaRPr lang="en-US"/>
          </a:p>
        </p:txBody>
      </p:sp>
      <p:sp>
        <p:nvSpPr>
          <p:cNvPr id="6" name="Footer Placeholder 5">
            <a:extLst>
              <a:ext uri="{FF2B5EF4-FFF2-40B4-BE49-F238E27FC236}">
                <a16:creationId xmlns:a16="http://schemas.microsoft.com/office/drawing/2014/main" xmlns="" id="{70DDBB9A-4C20-4EB1-8356-7928565BAFC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3907EE8-6CEF-45AA-9F22-2271FC3050B5}"/>
              </a:ext>
            </a:extLst>
          </p:cNvPr>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0568011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741F3-CC27-4F28-9D3D-491CDE0B533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1402892A-D7F1-475C-846D-5C9043CCC388}"/>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EBB09D8C-EC6D-4021-A538-1704AEE19651}"/>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5A41C367-0C0F-43CA-A68A-6298F60A34E4}"/>
              </a:ext>
            </a:extLst>
          </p:cNvPr>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8/8/2023</a:t>
            </a:fld>
            <a:endParaRPr lang="en-US"/>
          </a:p>
        </p:txBody>
      </p:sp>
      <p:sp>
        <p:nvSpPr>
          <p:cNvPr id="6" name="Footer Placeholder 5">
            <a:extLst>
              <a:ext uri="{FF2B5EF4-FFF2-40B4-BE49-F238E27FC236}">
                <a16:creationId xmlns:a16="http://schemas.microsoft.com/office/drawing/2014/main" xmlns="" id="{77EE9695-1D9E-4508-89C8-C90C5393481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601EF5B-2C5C-41B2-B28B-8819F82C965D}"/>
              </a:ext>
            </a:extLst>
          </p:cNvPr>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450878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C8F9B0-139C-492A-B5CC-D2E2163FC0C5}"/>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9BB9D93-95AA-410E-906D-E840FA3A74E6}"/>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9531DF-DCF8-43F1-A073-DB01350E7C32}"/>
              </a:ext>
            </a:extLst>
          </p:cNvPr>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8/8/2023</a:t>
            </a:fld>
            <a:endParaRPr lang="en-US"/>
          </a:p>
        </p:txBody>
      </p:sp>
      <p:sp>
        <p:nvSpPr>
          <p:cNvPr id="5" name="Footer Placeholder 4">
            <a:extLst>
              <a:ext uri="{FF2B5EF4-FFF2-40B4-BE49-F238E27FC236}">
                <a16:creationId xmlns:a16="http://schemas.microsoft.com/office/drawing/2014/main" xmlns="" id="{E7902239-633F-4F42-84B6-ACA58FD2C7E6}"/>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0EF151B-08AE-4773-8199-06D0186DCEC6}"/>
              </a:ext>
            </a:extLst>
          </p:cNvPr>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495367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71AF5DA-EFF8-46D9-8C38-6E230D788685}"/>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A3D6E46-7804-4EE1-AB08-B0CDC2606ED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584571-8807-4E7E-8E89-C246FA7F5D93}"/>
              </a:ext>
            </a:extLst>
          </p:cNvPr>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8/8/2023</a:t>
            </a:fld>
            <a:endParaRPr lang="en-US"/>
          </a:p>
        </p:txBody>
      </p:sp>
      <p:sp>
        <p:nvSpPr>
          <p:cNvPr id="5" name="Footer Placeholder 4">
            <a:extLst>
              <a:ext uri="{FF2B5EF4-FFF2-40B4-BE49-F238E27FC236}">
                <a16:creationId xmlns:a16="http://schemas.microsoft.com/office/drawing/2014/main" xmlns="" id="{0243E65B-DC22-4EE1-A3FE-9A4A613C06B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1D56358-D1A4-46C7-A473-3E7A0E09E1F2}"/>
              </a:ext>
            </a:extLst>
          </p:cNvPr>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1890196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6661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842640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859809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548806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382786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BA05FE-6210-E84D-CBAC-71BF89B11C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93D7BE-93E2-F3A2-7FEF-10450B6665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F0A4715-FB2B-17CF-5D9E-C2C82A8BEA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503B868-B723-4A5C-F8E5-973929DDD2E2}"/>
              </a:ext>
            </a:extLst>
          </p:cNvPr>
          <p:cNvSpPr>
            <a:spLocks noGrp="1"/>
          </p:cNvSpPr>
          <p:nvPr>
            <p:ph type="dt" sz="half" idx="10"/>
          </p:nvPr>
        </p:nvSpPr>
        <p:spPr/>
        <p:txBody>
          <a:bodyPr/>
          <a:lstStyle/>
          <a:p>
            <a:fld id="{3C44E6E6-66EA-4261-BC32-F98BF6CC210C}" type="datetimeFigureOut">
              <a:rPr lang="en-US" smtClean="0"/>
              <a:t>8/8/2023</a:t>
            </a:fld>
            <a:endParaRPr lang="en-US"/>
          </a:p>
        </p:txBody>
      </p:sp>
      <p:sp>
        <p:nvSpPr>
          <p:cNvPr id="6" name="Footer Placeholder 5">
            <a:extLst>
              <a:ext uri="{FF2B5EF4-FFF2-40B4-BE49-F238E27FC236}">
                <a16:creationId xmlns:a16="http://schemas.microsoft.com/office/drawing/2014/main" xmlns="" id="{A79368D2-CBC7-34EB-597C-6B06D7FAB3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E56607C-EFA6-A206-0445-817488FC17DB}"/>
              </a:ext>
            </a:extLst>
          </p:cNvPr>
          <p:cNvSpPr>
            <a:spLocks noGrp="1"/>
          </p:cNvSpPr>
          <p:nvPr>
            <p:ph type="sldNum" sz="quarter" idx="12"/>
          </p:nvPr>
        </p:nvSpPr>
        <p:spPr/>
        <p:txBody>
          <a:bodyPr/>
          <a:lstStyle/>
          <a:p>
            <a:fld id="{93211B76-5616-4E9D-896D-683DCF1C7392}" type="slidenum">
              <a:rPr lang="en-US" smtClean="0"/>
              <a:t>‹#›</a:t>
            </a:fld>
            <a:endParaRPr lang="en-US"/>
          </a:p>
        </p:txBody>
      </p:sp>
    </p:spTree>
    <p:extLst>
      <p:ext uri="{BB962C8B-B14F-4D97-AF65-F5344CB8AC3E}">
        <p14:creationId xmlns:p14="http://schemas.microsoft.com/office/powerpoint/2010/main" val="40010259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1366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528666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874000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112992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185131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712376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96275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779026-0768-D854-D28C-34B891DC75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C3265A4-3A3D-69AA-2E78-39E5E3FCDC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64D8D35-2456-DBA5-C424-B3A23C9EC3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FDB8662-6DC7-71CA-98E7-C6F81C04A1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B4E2E0B-6B37-CED7-CDC2-5C77396E10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B3D0EFF-98C2-BB70-046A-87B8814599C5}"/>
              </a:ext>
            </a:extLst>
          </p:cNvPr>
          <p:cNvSpPr>
            <a:spLocks noGrp="1"/>
          </p:cNvSpPr>
          <p:nvPr>
            <p:ph type="dt" sz="half" idx="10"/>
          </p:nvPr>
        </p:nvSpPr>
        <p:spPr/>
        <p:txBody>
          <a:bodyPr/>
          <a:lstStyle/>
          <a:p>
            <a:fld id="{3C44E6E6-66EA-4261-BC32-F98BF6CC210C}" type="datetimeFigureOut">
              <a:rPr lang="en-US" smtClean="0"/>
              <a:t>8/8/2023</a:t>
            </a:fld>
            <a:endParaRPr lang="en-US"/>
          </a:p>
        </p:txBody>
      </p:sp>
      <p:sp>
        <p:nvSpPr>
          <p:cNvPr id="8" name="Footer Placeholder 7">
            <a:extLst>
              <a:ext uri="{FF2B5EF4-FFF2-40B4-BE49-F238E27FC236}">
                <a16:creationId xmlns:a16="http://schemas.microsoft.com/office/drawing/2014/main" xmlns="" id="{86AB645D-058C-A0B8-DF0E-B1A24D2C4F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1454929-8F94-8619-2762-FACA8D2A819F}"/>
              </a:ext>
            </a:extLst>
          </p:cNvPr>
          <p:cNvSpPr>
            <a:spLocks noGrp="1"/>
          </p:cNvSpPr>
          <p:nvPr>
            <p:ph type="sldNum" sz="quarter" idx="12"/>
          </p:nvPr>
        </p:nvSpPr>
        <p:spPr/>
        <p:txBody>
          <a:bodyPr/>
          <a:lstStyle/>
          <a:p>
            <a:fld id="{93211B76-5616-4E9D-896D-683DCF1C7392}" type="slidenum">
              <a:rPr lang="en-US" smtClean="0"/>
              <a:t>‹#›</a:t>
            </a:fld>
            <a:endParaRPr lang="en-US"/>
          </a:p>
        </p:txBody>
      </p:sp>
    </p:spTree>
    <p:extLst>
      <p:ext uri="{BB962C8B-B14F-4D97-AF65-F5344CB8AC3E}">
        <p14:creationId xmlns:p14="http://schemas.microsoft.com/office/powerpoint/2010/main" val="4026243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257E20-7C0C-FBCE-849B-E3DE7F14FD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A0B3391-CD61-E626-2932-014409D30B99}"/>
              </a:ext>
            </a:extLst>
          </p:cNvPr>
          <p:cNvSpPr>
            <a:spLocks noGrp="1"/>
          </p:cNvSpPr>
          <p:nvPr>
            <p:ph type="dt" sz="half" idx="10"/>
          </p:nvPr>
        </p:nvSpPr>
        <p:spPr/>
        <p:txBody>
          <a:bodyPr/>
          <a:lstStyle/>
          <a:p>
            <a:fld id="{3C44E6E6-66EA-4261-BC32-F98BF6CC210C}" type="datetimeFigureOut">
              <a:rPr lang="en-US" smtClean="0"/>
              <a:t>8/8/2023</a:t>
            </a:fld>
            <a:endParaRPr lang="en-US"/>
          </a:p>
        </p:txBody>
      </p:sp>
      <p:sp>
        <p:nvSpPr>
          <p:cNvPr id="4" name="Footer Placeholder 3">
            <a:extLst>
              <a:ext uri="{FF2B5EF4-FFF2-40B4-BE49-F238E27FC236}">
                <a16:creationId xmlns:a16="http://schemas.microsoft.com/office/drawing/2014/main" xmlns="" id="{ADB2CBF9-3552-37E9-BE1E-060CBB504F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FE3CEBF-E15B-5582-D89A-AABA8DC0437D}"/>
              </a:ext>
            </a:extLst>
          </p:cNvPr>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a:extLst>
              <a:ext uri="{FF2B5EF4-FFF2-40B4-BE49-F238E27FC236}">
                <a16:creationId xmlns:a16="http://schemas.microsoft.com/office/drawing/2014/main" xmlns="" id="{144A62E3-AAA8-8980-BF00-53C4979759C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42820"/>
          </a:xfrm>
          <a:prstGeom prst="rect">
            <a:avLst/>
          </a:prstGeom>
        </p:spPr>
      </p:pic>
    </p:spTree>
    <p:extLst>
      <p:ext uri="{BB962C8B-B14F-4D97-AF65-F5344CB8AC3E}">
        <p14:creationId xmlns:p14="http://schemas.microsoft.com/office/powerpoint/2010/main" val="1438982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AD2E003-170E-32F6-1119-878482BFF0E0}"/>
              </a:ext>
            </a:extLst>
          </p:cNvPr>
          <p:cNvSpPr>
            <a:spLocks noGrp="1"/>
          </p:cNvSpPr>
          <p:nvPr>
            <p:ph type="dt" sz="half" idx="10"/>
          </p:nvPr>
        </p:nvSpPr>
        <p:spPr/>
        <p:txBody>
          <a:bodyPr/>
          <a:lstStyle/>
          <a:p>
            <a:fld id="{3C44E6E6-66EA-4261-BC32-F98BF6CC210C}" type="datetimeFigureOut">
              <a:rPr lang="en-US" smtClean="0"/>
              <a:t>8/8/2023</a:t>
            </a:fld>
            <a:endParaRPr lang="en-US"/>
          </a:p>
        </p:txBody>
      </p:sp>
      <p:sp>
        <p:nvSpPr>
          <p:cNvPr id="3" name="Footer Placeholder 2">
            <a:extLst>
              <a:ext uri="{FF2B5EF4-FFF2-40B4-BE49-F238E27FC236}">
                <a16:creationId xmlns:a16="http://schemas.microsoft.com/office/drawing/2014/main" xmlns="" id="{A169D70F-F889-B671-7A3C-7D5ECA05F1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C5FFA26-8FCC-DFF5-DAE1-3B9EAE5F5566}"/>
              </a:ext>
            </a:extLst>
          </p:cNvPr>
          <p:cNvSpPr>
            <a:spLocks noGrp="1"/>
          </p:cNvSpPr>
          <p:nvPr>
            <p:ph type="sldNum" sz="quarter" idx="12"/>
          </p:nvPr>
        </p:nvSpPr>
        <p:spPr/>
        <p:txBody>
          <a:bodyPr/>
          <a:lstStyle/>
          <a:p>
            <a:fld id="{93211B76-5616-4E9D-896D-683DCF1C7392}" type="slidenum">
              <a:rPr lang="en-US" smtClean="0"/>
              <a:t>‹#›</a:t>
            </a:fld>
            <a:endParaRPr lang="en-US"/>
          </a:p>
        </p:txBody>
      </p:sp>
      <p:pic>
        <p:nvPicPr>
          <p:cNvPr id="5" name="Picture 30">
            <a:extLst>
              <a:ext uri="{FF2B5EF4-FFF2-40B4-BE49-F238E27FC236}">
                <a16:creationId xmlns:a16="http://schemas.microsoft.com/office/drawing/2014/main" xmlns="" id="{7565CF35-5BAB-3325-8EE8-B191AFAF1271}"/>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340580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257E20-7C0C-FBCE-849B-E3DE7F14FD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A0B3391-CD61-E626-2932-014409D30B99}"/>
              </a:ext>
            </a:extLst>
          </p:cNvPr>
          <p:cNvSpPr>
            <a:spLocks noGrp="1"/>
          </p:cNvSpPr>
          <p:nvPr>
            <p:ph type="dt" sz="half" idx="10"/>
          </p:nvPr>
        </p:nvSpPr>
        <p:spPr/>
        <p:txBody>
          <a:bodyPr/>
          <a:lstStyle/>
          <a:p>
            <a:fld id="{3C44E6E6-66EA-4261-BC32-F98BF6CC210C}" type="datetimeFigureOut">
              <a:rPr lang="en-US" smtClean="0"/>
              <a:t>8/8/2023</a:t>
            </a:fld>
            <a:endParaRPr lang="en-US"/>
          </a:p>
        </p:txBody>
      </p:sp>
      <p:sp>
        <p:nvSpPr>
          <p:cNvPr id="4" name="Footer Placeholder 3">
            <a:extLst>
              <a:ext uri="{FF2B5EF4-FFF2-40B4-BE49-F238E27FC236}">
                <a16:creationId xmlns:a16="http://schemas.microsoft.com/office/drawing/2014/main" xmlns="" id="{ADB2CBF9-3552-37E9-BE1E-060CBB504F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FE3CEBF-E15B-5582-D89A-AABA8DC0437D}"/>
              </a:ext>
            </a:extLst>
          </p:cNvPr>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a:extLst>
              <a:ext uri="{FF2B5EF4-FFF2-40B4-BE49-F238E27FC236}">
                <a16:creationId xmlns:a16="http://schemas.microsoft.com/office/drawing/2014/main" xmlns="" id="{144A62E3-AAA8-8980-BF00-53C4979759C0}"/>
              </a:ext>
            </a:extLst>
          </p:cNvPr>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42820"/>
          </a:xfrm>
          <a:prstGeom prst="rect">
            <a:avLst/>
          </a:prstGeom>
        </p:spPr>
      </p:pic>
    </p:spTree>
    <p:extLst>
      <p:ext uri="{BB962C8B-B14F-4D97-AF65-F5344CB8AC3E}">
        <p14:creationId xmlns:p14="http://schemas.microsoft.com/office/powerpoint/2010/main" val="763019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441AAF-9136-184C-28AE-F3247E7E80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E2936C8-3EE4-E0FB-2918-0CB1BEA7FC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20E37ED-E31C-FCDB-7632-6045D00866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8D07B9B-DF0E-A5A1-9B30-813D8B5428F9}"/>
              </a:ext>
            </a:extLst>
          </p:cNvPr>
          <p:cNvSpPr>
            <a:spLocks noGrp="1"/>
          </p:cNvSpPr>
          <p:nvPr>
            <p:ph type="dt" sz="half" idx="10"/>
          </p:nvPr>
        </p:nvSpPr>
        <p:spPr/>
        <p:txBody>
          <a:bodyPr/>
          <a:lstStyle/>
          <a:p>
            <a:fld id="{3C44E6E6-66EA-4261-BC32-F98BF6CC210C}" type="datetimeFigureOut">
              <a:rPr lang="en-US" smtClean="0"/>
              <a:t>8/8/2023</a:t>
            </a:fld>
            <a:endParaRPr lang="en-US"/>
          </a:p>
        </p:txBody>
      </p:sp>
      <p:sp>
        <p:nvSpPr>
          <p:cNvPr id="6" name="Footer Placeholder 5">
            <a:extLst>
              <a:ext uri="{FF2B5EF4-FFF2-40B4-BE49-F238E27FC236}">
                <a16:creationId xmlns:a16="http://schemas.microsoft.com/office/drawing/2014/main" xmlns="" id="{B3322F40-E73F-ABD3-24C4-B6397317E9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2A6BABE-EE8F-4B6D-97B0-4955518CF5BA}"/>
              </a:ext>
            </a:extLst>
          </p:cNvPr>
          <p:cNvSpPr>
            <a:spLocks noGrp="1"/>
          </p:cNvSpPr>
          <p:nvPr>
            <p:ph type="sldNum" sz="quarter" idx="12"/>
          </p:nvPr>
        </p:nvSpPr>
        <p:spPr/>
        <p:txBody>
          <a:bodyPr/>
          <a:lstStyle/>
          <a:p>
            <a:fld id="{93211B76-5616-4E9D-896D-683DCF1C7392}" type="slidenum">
              <a:rPr lang="en-US" smtClean="0"/>
              <a:t>‹#›</a:t>
            </a:fld>
            <a:endParaRPr lang="en-US"/>
          </a:p>
        </p:txBody>
      </p:sp>
    </p:spTree>
    <p:extLst>
      <p:ext uri="{BB962C8B-B14F-4D97-AF65-F5344CB8AC3E}">
        <p14:creationId xmlns:p14="http://schemas.microsoft.com/office/powerpoint/2010/main" val="1785320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7.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7.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EC3CF80-A5E2-DA57-C982-0E1FD1BA40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CC5BC02-CFCD-4E0D-F404-33DB42A3D6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2EAF37-8630-9A39-044D-A32094C76A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4E6E6-66EA-4261-BC32-F98BF6CC210C}" type="datetimeFigureOut">
              <a:rPr lang="en-US" smtClean="0"/>
              <a:t>8/8/2023</a:t>
            </a:fld>
            <a:endParaRPr lang="en-US"/>
          </a:p>
        </p:txBody>
      </p:sp>
      <p:sp>
        <p:nvSpPr>
          <p:cNvPr id="5" name="Footer Placeholder 4">
            <a:extLst>
              <a:ext uri="{FF2B5EF4-FFF2-40B4-BE49-F238E27FC236}">
                <a16:creationId xmlns:a16="http://schemas.microsoft.com/office/drawing/2014/main" xmlns="" id="{4A250E15-F2AC-A4C9-D2F2-B3EAD9B337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6F494C2-D12E-2729-CC98-1B42E0DC7C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1B76-5616-4E9D-896D-683DCF1C7392}" type="slidenum">
              <a:rPr lang="en-US" smtClean="0"/>
              <a:t>‹#›</a:t>
            </a:fld>
            <a:endParaRPr lang="en-US"/>
          </a:p>
        </p:txBody>
      </p:sp>
      <p:pic>
        <p:nvPicPr>
          <p:cNvPr id="7" name="Picture 6" descr="A picture containing text, font, graphics, design&#10;&#10;Description automatically generated">
            <a:extLst>
              <a:ext uri="{FF2B5EF4-FFF2-40B4-BE49-F238E27FC236}">
                <a16:creationId xmlns:a16="http://schemas.microsoft.com/office/drawing/2014/main" xmlns="" id="{1597D467-C210-DF13-26DA-D9A47593964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90726" y="238124"/>
            <a:ext cx="1876426" cy="1800226"/>
          </a:xfrm>
          <a:prstGeom prst="rect">
            <a:avLst/>
          </a:prstGeom>
        </p:spPr>
      </p:pic>
    </p:spTree>
    <p:extLst>
      <p:ext uri="{BB962C8B-B14F-4D97-AF65-F5344CB8AC3E}">
        <p14:creationId xmlns:p14="http://schemas.microsoft.com/office/powerpoint/2010/main" val="2042146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17A4F80-915C-46AE-33E6-36F1FC9FF5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17968BE-281E-622E-876A-9A3CC266D3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84DCAFB-8504-EC53-8D6A-460EC5F493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5D1163-FAC6-47FF-9DC5-DAB165175FAD}" type="datetimeFigureOut">
              <a:rPr lang="en-US" smtClean="0"/>
              <a:t>8/8/2023</a:t>
            </a:fld>
            <a:endParaRPr lang="en-US"/>
          </a:p>
        </p:txBody>
      </p:sp>
      <p:sp>
        <p:nvSpPr>
          <p:cNvPr id="5" name="Footer Placeholder 4">
            <a:extLst>
              <a:ext uri="{FF2B5EF4-FFF2-40B4-BE49-F238E27FC236}">
                <a16:creationId xmlns:a16="http://schemas.microsoft.com/office/drawing/2014/main" xmlns="" id="{D9E6CD42-BC38-09BF-1C78-7DDED5F621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FF2DDDB-DFCD-52E5-F593-7C15C9192D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6E3A72-13FE-4179-8BEF-B138BA9F29CF}" type="slidenum">
              <a:rPr lang="en-US" smtClean="0"/>
              <a:t>‹#›</a:t>
            </a:fld>
            <a:endParaRPr lang="en-US"/>
          </a:p>
        </p:txBody>
      </p:sp>
      <p:pic>
        <p:nvPicPr>
          <p:cNvPr id="8" name="Picture 7" descr="A picture containing text, font, graphics, design&#10;&#10;Description automatically generated">
            <a:extLst>
              <a:ext uri="{FF2B5EF4-FFF2-40B4-BE49-F238E27FC236}">
                <a16:creationId xmlns:a16="http://schemas.microsoft.com/office/drawing/2014/main" xmlns="" id="{598D2919-D9EB-CA1C-98E6-A2919085542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57376" y="238124"/>
            <a:ext cx="1666875" cy="1666875"/>
          </a:xfrm>
          <a:prstGeom prst="rect">
            <a:avLst/>
          </a:prstGeom>
        </p:spPr>
      </p:pic>
    </p:spTree>
    <p:extLst>
      <p:ext uri="{BB962C8B-B14F-4D97-AF65-F5344CB8AC3E}">
        <p14:creationId xmlns:p14="http://schemas.microsoft.com/office/powerpoint/2010/main" val="74414243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picture containing text, font, graphics, design&#10;&#10;Description automatically generated">
            <a:extLst>
              <a:ext uri="{FF2B5EF4-FFF2-40B4-BE49-F238E27FC236}">
                <a16:creationId xmlns:a16="http://schemas.microsoft.com/office/drawing/2014/main" xmlns="" id="{9D894952-9464-04AD-D2D1-3719A331B7E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57376" y="238124"/>
            <a:ext cx="1666875" cy="1666875"/>
          </a:xfrm>
          <a:prstGeom prst="rect">
            <a:avLst/>
          </a:prstGeom>
        </p:spPr>
      </p:pic>
    </p:spTree>
    <p:extLst>
      <p:ext uri="{BB962C8B-B14F-4D97-AF65-F5344CB8AC3E}">
        <p14:creationId xmlns:p14="http://schemas.microsoft.com/office/powerpoint/2010/main" val="27332346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2023/8/8</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68275830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1.sv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43.sv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34.png"/><Relationship Id="rId11" Type="http://schemas.openxmlformats.org/officeDocument/2006/relationships/image" Target="../media/image47.svg"/><Relationship Id="rId5" Type="http://schemas.microsoft.com/office/2007/relationships/hdphoto" Target="../media/hdphoto6.wdp"/><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45.sv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43.svg"/><Relationship Id="rId12" Type="http://schemas.openxmlformats.org/officeDocument/2006/relationships/image" Target="../media/image37.jpe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34.png"/><Relationship Id="rId11" Type="http://schemas.openxmlformats.org/officeDocument/2006/relationships/image" Target="../media/image47.svg"/><Relationship Id="rId5" Type="http://schemas.microsoft.com/office/2007/relationships/hdphoto" Target="../media/hdphoto6.wdp"/><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45.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5" Type="http://schemas.openxmlformats.org/officeDocument/2006/relationships/image" Target="../media/image40.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9.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56.sv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8.png"/><Relationship Id="rId1" Type="http://schemas.openxmlformats.org/officeDocument/2006/relationships/slideLayout" Target="../slideLayouts/slideLayout3.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9.png"/><Relationship Id="rId1" Type="http://schemas.openxmlformats.org/officeDocument/2006/relationships/slideLayout" Target="../slideLayouts/slideLayout3.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0.png"/><Relationship Id="rId1" Type="http://schemas.openxmlformats.org/officeDocument/2006/relationships/slideLayout" Target="../slideLayouts/slideLayout3.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3.xml"/><Relationship Id="rId5" Type="http://schemas.openxmlformats.org/officeDocument/2006/relationships/image" Target="../media/image51.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2.svg"/><Relationship Id="rId7"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74.sv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9.png"/><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61.png"/><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1.png"/><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3.png"/><Relationship Id="rId5" Type="http://schemas.microsoft.com/office/2007/relationships/hdphoto" Target="../media/hdphoto3.wdp"/><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32.png"/><Relationship Id="rId5" Type="http://schemas.openxmlformats.org/officeDocument/2006/relationships/image" Target="../media/image39.sv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43.sv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34.png"/><Relationship Id="rId11" Type="http://schemas.openxmlformats.org/officeDocument/2006/relationships/image" Target="../media/image47.svg"/><Relationship Id="rId5" Type="http://schemas.microsoft.com/office/2007/relationships/hdphoto" Target="../media/hdphoto6.wdp"/><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4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FACE4A9-E54A-8C0A-194D-5DDAA98F81D6}"/>
              </a:ext>
            </a:extLst>
          </p:cNvPr>
          <p:cNvPicPr>
            <a:picLocks noChangeAspect="1"/>
          </p:cNvPicPr>
          <p:nvPr/>
        </p:nvPicPr>
        <p:blipFill>
          <a:blip r:embed="rId3"/>
          <a:stretch>
            <a:fillRect/>
          </a:stretch>
        </p:blipFill>
        <p:spPr>
          <a:xfrm>
            <a:off x="0" y="0"/>
            <a:ext cx="6024879" cy="6858000"/>
          </a:xfrm>
          <a:prstGeom prst="rect">
            <a:avLst/>
          </a:prstGeom>
        </p:spPr>
      </p:pic>
      <p:pic>
        <p:nvPicPr>
          <p:cNvPr id="6" name="Picture 5">
            <a:extLst>
              <a:ext uri="{FF2B5EF4-FFF2-40B4-BE49-F238E27FC236}">
                <a16:creationId xmlns:a16="http://schemas.microsoft.com/office/drawing/2014/main" xmlns="" id="{92607E7C-31AD-8768-AB56-036843DBBB7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426568" y="254071"/>
            <a:ext cx="6146345" cy="3964157"/>
          </a:xfrm>
          <a:prstGeom prst="rect">
            <a:avLst/>
          </a:prstGeom>
        </p:spPr>
      </p:pic>
      <p:pic>
        <p:nvPicPr>
          <p:cNvPr id="7" name="Picture 10">
            <a:extLst>
              <a:ext uri="{FF2B5EF4-FFF2-40B4-BE49-F238E27FC236}">
                <a16:creationId xmlns:a16="http://schemas.microsoft.com/office/drawing/2014/main" xmlns="" id="{ABE32124-E382-1A70-1C55-5A4F0C4A44FF}"/>
              </a:ext>
            </a:extLst>
          </p:cNvPr>
          <p:cNvPicPr>
            <a:picLocks noChangeAspect="1"/>
          </p:cNvPicPr>
          <p:nvPr/>
        </p:nvPicPr>
        <p:blipFill>
          <a:blip r:embed="rId6"/>
          <a:srcRect/>
          <a:stretch>
            <a:fillRect/>
          </a:stretch>
        </p:blipFill>
        <p:spPr>
          <a:xfrm>
            <a:off x="6762750" y="3749163"/>
            <a:ext cx="4717944" cy="3013587"/>
          </a:xfrm>
          <a:prstGeom prst="rect">
            <a:avLst/>
          </a:prstGeom>
        </p:spPr>
      </p:pic>
      <p:pic>
        <p:nvPicPr>
          <p:cNvPr id="10" name="Picture 9">
            <a:extLst>
              <a:ext uri="{FF2B5EF4-FFF2-40B4-BE49-F238E27FC236}">
                <a16:creationId xmlns:a16="http://schemas.microsoft.com/office/drawing/2014/main" xmlns="" id="{E012DF47-DAB8-71F9-2DAF-81E672EE4E86}"/>
              </a:ext>
            </a:extLst>
          </p:cNvPr>
          <p:cNvPicPr>
            <a:picLocks noChangeAspect="1"/>
          </p:cNvPicPr>
          <p:nvPr/>
        </p:nvPicPr>
        <p:blipFill>
          <a:blip r:embed="rId7"/>
          <a:stretch>
            <a:fillRect/>
          </a:stretch>
        </p:blipFill>
        <p:spPr>
          <a:xfrm>
            <a:off x="7015138" y="1357020"/>
            <a:ext cx="4962574" cy="2353260"/>
          </a:xfrm>
          <a:prstGeom prst="rect">
            <a:avLst/>
          </a:prstGeom>
        </p:spPr>
      </p:pic>
    </p:spTree>
    <p:extLst>
      <p:ext uri="{BB962C8B-B14F-4D97-AF65-F5344CB8AC3E}">
        <p14:creationId xmlns:p14="http://schemas.microsoft.com/office/powerpoint/2010/main" val="371646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D79E9073-640A-B346-5E13-D5460BE2A564}"/>
              </a:ext>
            </a:extLst>
          </p:cNvPr>
          <p:cNvSpPr/>
          <p:nvPr/>
        </p:nvSpPr>
        <p:spPr>
          <a:xfrm>
            <a:off x="255638" y="161925"/>
            <a:ext cx="11748519" cy="6553507"/>
          </a:xfrm>
          <a:custGeom>
            <a:avLst/>
            <a:gdLst>
              <a:gd name="connsiteX0" fmla="*/ 1092273 w 11748519"/>
              <a:gd name="connsiteY0" fmla="*/ 0 h 6553507"/>
              <a:gd name="connsiteX1" fmla="*/ 11748519 w 11748519"/>
              <a:gd name="connsiteY1" fmla="*/ 0 h 6553507"/>
              <a:gd name="connsiteX2" fmla="*/ 11748519 w 11748519"/>
              <a:gd name="connsiteY2" fmla="*/ 0 h 6553507"/>
              <a:gd name="connsiteX3" fmla="*/ 11748519 w 11748519"/>
              <a:gd name="connsiteY3" fmla="*/ 5461234 h 6553507"/>
              <a:gd name="connsiteX4" fmla="*/ 10656246 w 11748519"/>
              <a:gd name="connsiteY4" fmla="*/ 6553507 h 6553507"/>
              <a:gd name="connsiteX5" fmla="*/ 0 w 11748519"/>
              <a:gd name="connsiteY5" fmla="*/ 6553507 h 6553507"/>
              <a:gd name="connsiteX6" fmla="*/ 0 w 11748519"/>
              <a:gd name="connsiteY6" fmla="*/ 6553507 h 6553507"/>
              <a:gd name="connsiteX7" fmla="*/ 0 w 11748519"/>
              <a:gd name="connsiteY7" fmla="*/ 1092273 h 6553507"/>
              <a:gd name="connsiteX8" fmla="*/ 1092273 w 11748519"/>
              <a:gd name="connsiteY8" fmla="*/ 0 h 655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8519" h="6553507" fill="none" extrusionOk="0">
                <a:moveTo>
                  <a:pt x="1092273" y="0"/>
                </a:moveTo>
                <a:cubicBezTo>
                  <a:pt x="4243630" y="78011"/>
                  <a:pt x="6490457" y="21937"/>
                  <a:pt x="11748519" y="0"/>
                </a:cubicBezTo>
                <a:lnTo>
                  <a:pt x="11748519" y="0"/>
                </a:lnTo>
                <a:cubicBezTo>
                  <a:pt x="11902991" y="2706032"/>
                  <a:pt x="11914145" y="4041026"/>
                  <a:pt x="11748519" y="5461234"/>
                </a:cubicBezTo>
                <a:cubicBezTo>
                  <a:pt x="11755801" y="6055421"/>
                  <a:pt x="11164844" y="6546410"/>
                  <a:pt x="10656246" y="6553507"/>
                </a:cubicBezTo>
                <a:cubicBezTo>
                  <a:pt x="7131279" y="6408423"/>
                  <a:pt x="3562345" y="6588586"/>
                  <a:pt x="0" y="6553507"/>
                </a:cubicBezTo>
                <a:lnTo>
                  <a:pt x="0" y="6553507"/>
                </a:lnTo>
                <a:cubicBezTo>
                  <a:pt x="42204" y="5550346"/>
                  <a:pt x="161297" y="3791319"/>
                  <a:pt x="0" y="1092273"/>
                </a:cubicBezTo>
                <a:cubicBezTo>
                  <a:pt x="87572" y="500211"/>
                  <a:pt x="494626" y="67772"/>
                  <a:pt x="1092273" y="0"/>
                </a:cubicBezTo>
                <a:close/>
              </a:path>
              <a:path w="11748519" h="6553507" stroke="0" extrusionOk="0">
                <a:moveTo>
                  <a:pt x="1092273" y="0"/>
                </a:moveTo>
                <a:cubicBezTo>
                  <a:pt x="5991799" y="-16420"/>
                  <a:pt x="6779772" y="-157111"/>
                  <a:pt x="11748519" y="0"/>
                </a:cubicBezTo>
                <a:lnTo>
                  <a:pt x="11748519" y="0"/>
                </a:lnTo>
                <a:cubicBezTo>
                  <a:pt x="11884609" y="1229510"/>
                  <a:pt x="11631232" y="4050621"/>
                  <a:pt x="11748519" y="5461234"/>
                </a:cubicBezTo>
                <a:cubicBezTo>
                  <a:pt x="11725725" y="6130548"/>
                  <a:pt x="11289693" y="6574021"/>
                  <a:pt x="10656246" y="6553507"/>
                </a:cubicBezTo>
                <a:cubicBezTo>
                  <a:pt x="9246204" y="6436012"/>
                  <a:pt x="4585787" y="6635129"/>
                  <a:pt x="0" y="6553507"/>
                </a:cubicBezTo>
                <a:lnTo>
                  <a:pt x="0" y="6553507"/>
                </a:lnTo>
                <a:cubicBezTo>
                  <a:pt x="-46332" y="4712141"/>
                  <a:pt x="133940" y="2784360"/>
                  <a:pt x="0" y="1092273"/>
                </a:cubicBezTo>
                <a:cubicBezTo>
                  <a:pt x="10160" y="476825"/>
                  <a:pt x="568513" y="7444"/>
                  <a:pt x="1092273" y="0"/>
                </a:cubicBezTo>
                <a:close/>
              </a:path>
            </a:pathLst>
          </a:custGeom>
          <a:solidFill>
            <a:schemeClr val="bg1">
              <a:alpha val="92000"/>
            </a:schemeClr>
          </a:solidFill>
          <a:ln w="57150">
            <a:solidFill>
              <a:srgbClr val="00B050"/>
            </a:solidFill>
            <a:prstDash val="sysDash"/>
            <a:extLst>
              <a:ext uri="{C807C97D-BFC1-408E-A445-0C87EB9F89A2}">
                <ask:lineSketchStyleProps xmlns:ask="http://schemas.microsoft.com/office/drawing/2018/sketchyshapes" xmlns="" sd="2214188587">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282ECCD5-3ED5-89CE-F25A-89412E41A7F6}"/>
              </a:ext>
            </a:extLst>
          </p:cNvPr>
          <p:cNvPicPr>
            <a:picLocks noChangeAspect="1"/>
          </p:cNvPicPr>
          <p:nvPr>
            <p:custDataLst>
              <p:tags r:id="rId1"/>
            </p:custDataLst>
          </p:nvPr>
        </p:nvPicPr>
        <p:blipFill rotWithShape="1">
          <a:blip r:embed="rId4" cstate="print">
            <a:extLst>
              <a:ext uri="{BEBA8EAE-BF5A-486C-A8C5-ECC9F3942E4B}">
                <a14:imgProps xmlns:a14="http://schemas.microsoft.com/office/drawing/2010/main">
                  <a14:imgLayer r:embed="rId5">
                    <a14:imgEffect>
                      <a14:backgroundRemoval t="8734" b="93773" l="9994" r="89942">
                        <a14:foregroundMark x1="30782" y1="88112" x2="30779" y2="88800"/>
                        <a14:foregroundMark x1="30918" y1="58431" x2="30782" y2="88112"/>
                        <a14:foregroundMark x1="36417" y1="61464" x2="42400" y2="75172"/>
                        <a14:foregroundMark x1="41591" y1="59846" x2="40783" y2="64699"/>
                        <a14:foregroundMark x1="22186" y1="64092" x2="33668" y2="77800"/>
                        <a14:foregroundMark x1="45149" y1="10514" x2="52814" y2="8734"/>
                        <a14:foregroundMark x1="52814" y1="8734" x2="57115" y2="11524"/>
                        <a14:foregroundMark x1="22025" y1="70319" x2="32697" y2="82046"/>
                        <a14:foregroundMark x1="32859" y1="79013" x2="41591" y2="72139"/>
                        <a14:backgroundMark x1="26391" y1="91953" x2="33021" y2="94784"/>
                        <a14:backgroundMark x1="30433" y1="89123" x2="32374" y2="91751"/>
                        <a14:backgroundMark x1="29948" y1="91953" x2="30757" y2="92762"/>
                        <a14:backgroundMark x1="30757" y1="88112" x2="30757" y2="88112"/>
                        <a14:backgroundMark x1="31080" y1="90133" x2="32050" y2="89729"/>
                        <a14:backgroundMark x1="50935" y1="9972" x2="53792" y2="10491"/>
                        <a14:backgroundMark x1="46119" y1="9098" x2="47058" y2="9269"/>
                      </a14:backgroundRemoval>
                    </a14:imgEffect>
                  </a14:imgLayer>
                </a14:imgProps>
              </a:ext>
              <a:ext uri="{28A0092B-C50C-407E-A947-70E740481C1C}">
                <a14:useLocalDpi xmlns:a14="http://schemas.microsoft.com/office/drawing/2010/main" val="0"/>
              </a:ext>
            </a:extLst>
          </a:blip>
          <a:srcRect/>
          <a:stretch/>
        </p:blipFill>
        <p:spPr>
          <a:xfrm>
            <a:off x="7383753" y="2290704"/>
            <a:ext cx="6354985" cy="5083744"/>
          </a:xfrm>
          <a:prstGeom prst="rect">
            <a:avLst/>
          </a:prstGeom>
          <a:solidFill>
            <a:schemeClr val="accent1">
              <a:alpha val="0"/>
            </a:schemeClr>
          </a:solidFill>
        </p:spPr>
      </p:pic>
      <p:pic>
        <p:nvPicPr>
          <p:cNvPr id="6" name="Picture 4">
            <a:extLst>
              <a:ext uri="{FF2B5EF4-FFF2-40B4-BE49-F238E27FC236}">
                <a16:creationId xmlns:a16="http://schemas.microsoft.com/office/drawing/2014/main" xmlns="" id="{82172BDF-2294-5802-7442-3E2531186DA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5060958" y="-222421"/>
            <a:ext cx="6354985" cy="3914216"/>
          </a:xfrm>
          <a:prstGeom prst="rect">
            <a:avLst/>
          </a:prstGeom>
        </p:spPr>
      </p:pic>
      <p:sp>
        <p:nvSpPr>
          <p:cNvPr id="7" name="TextBox 6">
            <a:extLst>
              <a:ext uri="{FF2B5EF4-FFF2-40B4-BE49-F238E27FC236}">
                <a16:creationId xmlns:a16="http://schemas.microsoft.com/office/drawing/2014/main" xmlns="" id="{9F2DB5A0-4423-7F96-FBA9-AFB0BA66F0E8}"/>
              </a:ext>
            </a:extLst>
          </p:cNvPr>
          <p:cNvSpPr txBox="1"/>
          <p:nvPr/>
        </p:nvSpPr>
        <p:spPr>
          <a:xfrm>
            <a:off x="6400800" y="457414"/>
            <a:ext cx="440668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gradFill flip="none" rotWithShape="1">
                  <a:gsLst>
                    <a:gs pos="53000">
                      <a:srgbClr val="CB1983"/>
                    </a:gs>
                    <a:gs pos="74000">
                      <a:srgbClr val="4472C4">
                        <a:lumMod val="45000"/>
                        <a:lumOff val="55000"/>
                      </a:srgbClr>
                    </a:gs>
                    <a:gs pos="83000">
                      <a:srgbClr val="4472C4">
                        <a:lumMod val="45000"/>
                        <a:lumOff val="55000"/>
                      </a:srgbClr>
                    </a:gs>
                    <a:gs pos="100000">
                      <a:srgbClr val="4472C4">
                        <a:lumMod val="30000"/>
                        <a:lumOff val="70000"/>
                      </a:srgbClr>
                    </a:gs>
                  </a:gsLst>
                  <a:lin ang="5400000" scaled="0"/>
                  <a:tileRect/>
                </a:gradFill>
                <a:effectLst/>
                <a:uLnTx/>
                <a:uFillTx/>
                <a:latin typeface="Calibri" panose="020F0502020204030204"/>
                <a:ea typeface="LNTH-LuoLuoNotangYuanTi 1" pitchFamily="2" charset="-128"/>
                <a:cs typeface="LNTH-LuoLuoNotangYuanTi 1" pitchFamily="2" charset="-128"/>
              </a:rPr>
              <a:t>Giải</a:t>
            </a:r>
            <a:r>
              <a:rPr kumimoji="0" lang="en-US" sz="8000" b="1" i="0" u="none" strike="noStrike" kern="1200" cap="none" spc="0" normalizeH="0" baseline="0" noProof="0" dirty="0">
                <a:ln>
                  <a:noFill/>
                </a:ln>
                <a:gradFill flip="none" rotWithShape="1">
                  <a:gsLst>
                    <a:gs pos="53000">
                      <a:srgbClr val="CB1983"/>
                    </a:gs>
                    <a:gs pos="74000">
                      <a:srgbClr val="4472C4">
                        <a:lumMod val="45000"/>
                        <a:lumOff val="55000"/>
                      </a:srgbClr>
                    </a:gs>
                    <a:gs pos="83000">
                      <a:srgbClr val="4472C4">
                        <a:lumMod val="45000"/>
                        <a:lumOff val="55000"/>
                      </a:srgbClr>
                    </a:gs>
                    <a:gs pos="100000">
                      <a:srgbClr val="4472C4">
                        <a:lumMod val="30000"/>
                        <a:lumOff val="70000"/>
                      </a:srgbClr>
                    </a:gs>
                  </a:gsLst>
                  <a:lin ang="5400000" scaled="0"/>
                  <a:tileRect/>
                </a:gradFill>
                <a:effectLst/>
                <a:uLnTx/>
                <a:uFillTx/>
                <a:latin typeface="Calibri" panose="020F0502020204030204"/>
                <a:ea typeface="LNTH-LuoLuoNotangYuanTi 1" pitchFamily="2" charset="-128"/>
                <a:cs typeface="LNTH-LuoLuoNotangYuanTi 1" pitchFamily="2" charset="-128"/>
              </a:rPr>
              <a:t> </a:t>
            </a:r>
            <a:r>
              <a:rPr kumimoji="0" lang="en-US" sz="8000" b="1" i="0" u="none" strike="noStrike" kern="1200" cap="none" spc="0" normalizeH="0" baseline="0" noProof="0" dirty="0" err="1">
                <a:ln>
                  <a:noFill/>
                </a:ln>
                <a:gradFill flip="none" rotWithShape="1">
                  <a:gsLst>
                    <a:gs pos="53000">
                      <a:srgbClr val="CB1983"/>
                    </a:gs>
                    <a:gs pos="74000">
                      <a:srgbClr val="4472C4">
                        <a:lumMod val="45000"/>
                        <a:lumOff val="55000"/>
                      </a:srgbClr>
                    </a:gs>
                    <a:gs pos="83000">
                      <a:srgbClr val="4472C4">
                        <a:lumMod val="45000"/>
                        <a:lumOff val="55000"/>
                      </a:srgbClr>
                    </a:gs>
                    <a:gs pos="100000">
                      <a:srgbClr val="4472C4">
                        <a:lumMod val="30000"/>
                        <a:lumOff val="70000"/>
                      </a:srgbClr>
                    </a:gs>
                  </a:gsLst>
                  <a:lin ang="5400000" scaled="0"/>
                  <a:tileRect/>
                </a:gradFill>
                <a:effectLst/>
                <a:uLnTx/>
                <a:uFillTx/>
                <a:latin typeface="Calibri" panose="020F0502020204030204"/>
                <a:ea typeface="LNTH-LuoLuoNotangYuanTi 1" pitchFamily="2" charset="-128"/>
                <a:cs typeface="LNTH-LuoLuoNotangYuanTi 1" pitchFamily="2" charset="-128"/>
              </a:rPr>
              <a:t>nghĩa</a:t>
            </a:r>
            <a:r>
              <a:rPr kumimoji="0" lang="en-US" sz="8000" b="1" i="0" u="none" strike="noStrike" kern="1200" cap="none" spc="0" normalizeH="0" baseline="0" noProof="0" dirty="0">
                <a:ln>
                  <a:noFill/>
                </a:ln>
                <a:gradFill flip="none" rotWithShape="1">
                  <a:gsLst>
                    <a:gs pos="53000">
                      <a:srgbClr val="CB1983"/>
                    </a:gs>
                    <a:gs pos="74000">
                      <a:srgbClr val="4472C4">
                        <a:lumMod val="45000"/>
                        <a:lumOff val="55000"/>
                      </a:srgbClr>
                    </a:gs>
                    <a:gs pos="83000">
                      <a:srgbClr val="4472C4">
                        <a:lumMod val="45000"/>
                        <a:lumOff val="55000"/>
                      </a:srgbClr>
                    </a:gs>
                    <a:gs pos="100000">
                      <a:srgbClr val="4472C4">
                        <a:lumMod val="30000"/>
                        <a:lumOff val="70000"/>
                      </a:srgbClr>
                    </a:gs>
                  </a:gsLst>
                  <a:lin ang="5400000" scaled="0"/>
                  <a:tileRect/>
                </a:gradFill>
                <a:effectLst/>
                <a:uLnTx/>
                <a:uFillTx/>
                <a:latin typeface="Calibri" panose="020F0502020204030204"/>
                <a:ea typeface="LNTH-LuoLuoNotangYuanTi 1" pitchFamily="2" charset="-128"/>
                <a:cs typeface="LNTH-LuoLuoNotangYuanTi 1" pitchFamily="2" charset="-128"/>
              </a:rPr>
              <a:t> </a:t>
            </a:r>
            <a:r>
              <a:rPr kumimoji="0" lang="en-US" sz="8000" b="1" i="0" u="none" strike="noStrike" kern="1200" cap="none" spc="0" normalizeH="0" baseline="0" noProof="0" dirty="0" err="1">
                <a:ln>
                  <a:noFill/>
                </a:ln>
                <a:gradFill flip="none" rotWithShape="1">
                  <a:gsLst>
                    <a:gs pos="53000">
                      <a:srgbClr val="CB1983"/>
                    </a:gs>
                    <a:gs pos="74000">
                      <a:srgbClr val="4472C4">
                        <a:lumMod val="45000"/>
                        <a:lumOff val="55000"/>
                      </a:srgbClr>
                    </a:gs>
                    <a:gs pos="83000">
                      <a:srgbClr val="4472C4">
                        <a:lumMod val="45000"/>
                        <a:lumOff val="55000"/>
                      </a:srgbClr>
                    </a:gs>
                    <a:gs pos="100000">
                      <a:srgbClr val="4472C4">
                        <a:lumMod val="30000"/>
                        <a:lumOff val="70000"/>
                      </a:srgbClr>
                    </a:gs>
                  </a:gsLst>
                  <a:lin ang="5400000" scaled="0"/>
                  <a:tileRect/>
                </a:gradFill>
                <a:effectLst/>
                <a:uLnTx/>
                <a:uFillTx/>
                <a:latin typeface="Calibri" panose="020F0502020204030204"/>
                <a:ea typeface="LNTH-LuoLuoNotangYuanTi 1" pitchFamily="2" charset="-128"/>
                <a:cs typeface="LNTH-LuoLuoNotangYuanTi 1" pitchFamily="2" charset="-128"/>
              </a:rPr>
              <a:t>từ</a:t>
            </a:r>
            <a:r>
              <a:rPr kumimoji="0" lang="en-US" sz="8000" b="1" i="0" u="none" strike="noStrike" kern="1200" cap="none" spc="0" normalizeH="0" baseline="0" noProof="0" dirty="0">
                <a:ln>
                  <a:noFill/>
                </a:ln>
                <a:gradFill flip="none" rotWithShape="1">
                  <a:gsLst>
                    <a:gs pos="53000">
                      <a:srgbClr val="CB1983"/>
                    </a:gs>
                    <a:gs pos="74000">
                      <a:srgbClr val="4472C4">
                        <a:lumMod val="45000"/>
                        <a:lumOff val="55000"/>
                      </a:srgbClr>
                    </a:gs>
                    <a:gs pos="83000">
                      <a:srgbClr val="4472C4">
                        <a:lumMod val="45000"/>
                        <a:lumOff val="55000"/>
                      </a:srgbClr>
                    </a:gs>
                    <a:gs pos="100000">
                      <a:srgbClr val="4472C4">
                        <a:lumMod val="30000"/>
                        <a:lumOff val="70000"/>
                      </a:srgbClr>
                    </a:gs>
                  </a:gsLst>
                  <a:lin ang="5400000" scaled="0"/>
                  <a:tileRect/>
                </a:gradFill>
                <a:effectLst/>
                <a:uLnTx/>
                <a:uFillTx/>
                <a:latin typeface="Calibri" panose="020F0502020204030204"/>
                <a:ea typeface="LNTH-LuoLuoNotangYuanTi 1" pitchFamily="2" charset="-128"/>
                <a:cs typeface="LNTH-LuoLuoNotangYuanTi 1" pitchFamily="2" charset="-128"/>
              </a:rPr>
              <a:t> </a:t>
            </a:r>
            <a:r>
              <a:rPr kumimoji="0" lang="en-US" sz="8000" b="1" i="0" u="none" strike="noStrike" kern="1200" cap="none" spc="0" normalizeH="0" baseline="0" noProof="0" dirty="0" err="1">
                <a:ln>
                  <a:noFill/>
                </a:ln>
                <a:gradFill flip="none" rotWithShape="1">
                  <a:gsLst>
                    <a:gs pos="53000">
                      <a:srgbClr val="CB1983"/>
                    </a:gs>
                    <a:gs pos="74000">
                      <a:srgbClr val="4472C4">
                        <a:lumMod val="45000"/>
                        <a:lumOff val="55000"/>
                      </a:srgbClr>
                    </a:gs>
                    <a:gs pos="83000">
                      <a:srgbClr val="4472C4">
                        <a:lumMod val="45000"/>
                        <a:lumOff val="55000"/>
                      </a:srgbClr>
                    </a:gs>
                    <a:gs pos="100000">
                      <a:srgbClr val="4472C4">
                        <a:lumMod val="30000"/>
                        <a:lumOff val="70000"/>
                      </a:srgbClr>
                    </a:gs>
                  </a:gsLst>
                  <a:lin ang="5400000" scaled="0"/>
                  <a:tileRect/>
                </a:gradFill>
                <a:effectLst/>
                <a:uLnTx/>
                <a:uFillTx/>
                <a:latin typeface="Calibri" panose="020F0502020204030204"/>
                <a:ea typeface="LNTH-LuoLuoNotangYuanTi 1" pitchFamily="2" charset="-128"/>
                <a:cs typeface="LNTH-LuoLuoNotangYuanTi 1" pitchFamily="2" charset="-128"/>
              </a:rPr>
              <a:t>khó</a:t>
            </a:r>
            <a:endParaRPr kumimoji="0" lang="en-US" sz="8000" b="1" i="0" u="none" strike="noStrike" kern="1200" cap="none" spc="0" normalizeH="0" baseline="0" noProof="0" dirty="0">
              <a:ln>
                <a:noFill/>
              </a:ln>
              <a:gradFill flip="none" rotWithShape="1">
                <a:gsLst>
                  <a:gs pos="53000">
                    <a:srgbClr val="CB1983"/>
                  </a:gs>
                  <a:gs pos="74000">
                    <a:srgbClr val="4472C4">
                      <a:lumMod val="45000"/>
                      <a:lumOff val="55000"/>
                    </a:srgbClr>
                  </a:gs>
                  <a:gs pos="83000">
                    <a:srgbClr val="4472C4">
                      <a:lumMod val="45000"/>
                      <a:lumOff val="55000"/>
                    </a:srgbClr>
                  </a:gs>
                  <a:gs pos="100000">
                    <a:srgbClr val="4472C4">
                      <a:lumMod val="30000"/>
                      <a:lumOff val="70000"/>
                    </a:srgbClr>
                  </a:gs>
                </a:gsLst>
                <a:lin ang="5400000" scaled="0"/>
                <a:tileRect/>
              </a:gradFill>
              <a:effectLst/>
              <a:uLnTx/>
              <a:uFillTx/>
              <a:latin typeface="Calibri" panose="020F0502020204030204"/>
              <a:ea typeface="LNTH-LuoLuoNotangYuanTi 1" pitchFamily="2" charset="-128"/>
              <a:cs typeface="LNTH-LuoLuoNotangYuanTi 1" pitchFamily="2" charset="-128"/>
            </a:endParaRPr>
          </a:p>
        </p:txBody>
      </p:sp>
      <p:pic>
        <p:nvPicPr>
          <p:cNvPr id="10" name="Picture 7">
            <a:extLst>
              <a:ext uri="{FF2B5EF4-FFF2-40B4-BE49-F238E27FC236}">
                <a16:creationId xmlns:a16="http://schemas.microsoft.com/office/drawing/2014/main" xmlns="" id="{BBD07BA0-A765-E59D-599A-5FB2F2992B3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60348" y="-1"/>
            <a:ext cx="4527409" cy="2925839"/>
          </a:xfrm>
          <a:prstGeom prst="rect">
            <a:avLst/>
          </a:prstGeom>
        </p:spPr>
      </p:pic>
      <p:sp>
        <p:nvSpPr>
          <p:cNvPr id="11" name="TextBox 10">
            <a:extLst>
              <a:ext uri="{FF2B5EF4-FFF2-40B4-BE49-F238E27FC236}">
                <a16:creationId xmlns:a16="http://schemas.microsoft.com/office/drawing/2014/main" xmlns="" id="{CA8B2061-E76D-FE2C-6BBE-19431AD46237}"/>
              </a:ext>
            </a:extLst>
          </p:cNvPr>
          <p:cNvSpPr txBox="1"/>
          <p:nvPr/>
        </p:nvSpPr>
        <p:spPr>
          <a:xfrm>
            <a:off x="914400" y="1594629"/>
            <a:ext cx="403122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0000"/>
                </a:solidFill>
                <a:effectLst/>
                <a:uLnTx/>
                <a:uFillTx/>
                <a:latin typeface="Calibri" panose="020F0502020204030204"/>
                <a:ea typeface="+mn-ea"/>
                <a:cs typeface="+mn-cs"/>
              </a:rPr>
              <a:t>hòa</a:t>
            </a:r>
            <a:r>
              <a:rPr kumimoji="0" lang="en-US" sz="5400" b="1" i="0" u="none" strike="noStrike" kern="1200" cap="none" spc="0" normalizeH="0" noProof="0" dirty="0">
                <a:ln>
                  <a:noFill/>
                </a:ln>
                <a:solidFill>
                  <a:srgbClr val="00000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0000"/>
                </a:solidFill>
                <a:effectLst/>
                <a:uLnTx/>
                <a:uFillTx/>
                <a:latin typeface="Calibri" panose="020F0502020204030204"/>
                <a:ea typeface="+mn-ea"/>
                <a:cs typeface="+mn-cs"/>
              </a:rPr>
              <a:t>quyện</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5">
            <a:extLst>
              <a:ext uri="{FF2B5EF4-FFF2-40B4-BE49-F238E27FC236}">
                <a16:creationId xmlns:a16="http://schemas.microsoft.com/office/drawing/2014/main" xmlns="" id="{25E183B8-579A-D7FC-9F97-FDF32098546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67199" y="3624060"/>
            <a:ext cx="8008288" cy="3233939"/>
          </a:xfrm>
          <a:prstGeom prst="rect">
            <a:avLst/>
          </a:prstGeom>
        </p:spPr>
      </p:pic>
      <p:sp>
        <p:nvSpPr>
          <p:cNvPr id="13" name="TextBox 12">
            <a:extLst>
              <a:ext uri="{FF2B5EF4-FFF2-40B4-BE49-F238E27FC236}">
                <a16:creationId xmlns:a16="http://schemas.microsoft.com/office/drawing/2014/main" xmlns="" id="{1BB75305-0855-F510-47DA-2AD15B6449B6}"/>
              </a:ext>
            </a:extLst>
          </p:cNvPr>
          <p:cNvSpPr txBox="1"/>
          <p:nvPr/>
        </p:nvSpPr>
        <p:spPr>
          <a:xfrm>
            <a:off x="505204" y="4023069"/>
            <a:ext cx="7292881" cy="1446550"/>
          </a:xfrm>
          <a:prstGeom prst="rect">
            <a:avLst/>
          </a:prstGeom>
          <a:noFill/>
        </p:spPr>
        <p:txBody>
          <a:bodyPr wrap="square">
            <a:spAutoFit/>
          </a:bodyPr>
          <a:lstStyle/>
          <a:p>
            <a:pPr lvl="0" algn="ctr"/>
            <a:r>
              <a:rPr lang="vi-VN" sz="4400" b="1" dirty="0">
                <a:solidFill>
                  <a:srgbClr val="FF0000"/>
                </a:solidFill>
              </a:rPr>
              <a:t>Hòa lẫn vào nhau, như quyện lại làm một.</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158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5"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9" presetID="3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fltVal val="0"/>
                                          </p:val>
                                        </p:tav>
                                        <p:tav tm="100000">
                                          <p:val>
                                            <p:strVal val="#ppt_w"/>
                                          </p:val>
                                        </p:tav>
                                      </p:tavLst>
                                    </p:anim>
                                    <p:anim calcmode="lin" valueType="num">
                                      <p:cBhvr>
                                        <p:cTn id="22" dur="1000" fill="hold"/>
                                        <p:tgtEl>
                                          <p:spTgt spid="13"/>
                                        </p:tgtEl>
                                        <p:attrNameLst>
                                          <p:attrName>ppt_h</p:attrName>
                                        </p:attrNameLst>
                                      </p:cBhvr>
                                      <p:tavLst>
                                        <p:tav tm="0">
                                          <p:val>
                                            <p:fltVal val="0"/>
                                          </p:val>
                                        </p:tav>
                                        <p:tav tm="100000">
                                          <p:val>
                                            <p:strVal val="#ppt_h"/>
                                          </p:val>
                                        </p:tav>
                                      </p:tavLst>
                                    </p:anim>
                                    <p:anim calcmode="lin" valueType="num">
                                      <p:cBhvr>
                                        <p:cTn id="23" dur="1000" fill="hold"/>
                                        <p:tgtEl>
                                          <p:spTgt spid="13"/>
                                        </p:tgtEl>
                                        <p:attrNameLst>
                                          <p:attrName>style.rotation</p:attrName>
                                        </p:attrNameLst>
                                      </p:cBhvr>
                                      <p:tavLst>
                                        <p:tav tm="0">
                                          <p:val>
                                            <p:fltVal val="90"/>
                                          </p:val>
                                        </p:tav>
                                        <p:tav tm="100000">
                                          <p:val>
                                            <p:fltVal val="0"/>
                                          </p:val>
                                        </p:tav>
                                      </p:tavLst>
                                    </p:anim>
                                    <p:animEffect transition="in" filter="fade">
                                      <p:cBhvr>
                                        <p:cTn id="24" dur="1000"/>
                                        <p:tgtEl>
                                          <p:spTgt spid="13"/>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D79E9073-640A-B346-5E13-D5460BE2A564}"/>
              </a:ext>
            </a:extLst>
          </p:cNvPr>
          <p:cNvSpPr/>
          <p:nvPr/>
        </p:nvSpPr>
        <p:spPr>
          <a:xfrm>
            <a:off x="255638" y="161925"/>
            <a:ext cx="11748519" cy="6553507"/>
          </a:xfrm>
          <a:custGeom>
            <a:avLst/>
            <a:gdLst>
              <a:gd name="connsiteX0" fmla="*/ 1092273 w 11748519"/>
              <a:gd name="connsiteY0" fmla="*/ 0 h 6553507"/>
              <a:gd name="connsiteX1" fmla="*/ 11748519 w 11748519"/>
              <a:gd name="connsiteY1" fmla="*/ 0 h 6553507"/>
              <a:gd name="connsiteX2" fmla="*/ 11748519 w 11748519"/>
              <a:gd name="connsiteY2" fmla="*/ 0 h 6553507"/>
              <a:gd name="connsiteX3" fmla="*/ 11748519 w 11748519"/>
              <a:gd name="connsiteY3" fmla="*/ 5461234 h 6553507"/>
              <a:gd name="connsiteX4" fmla="*/ 10656246 w 11748519"/>
              <a:gd name="connsiteY4" fmla="*/ 6553507 h 6553507"/>
              <a:gd name="connsiteX5" fmla="*/ 0 w 11748519"/>
              <a:gd name="connsiteY5" fmla="*/ 6553507 h 6553507"/>
              <a:gd name="connsiteX6" fmla="*/ 0 w 11748519"/>
              <a:gd name="connsiteY6" fmla="*/ 6553507 h 6553507"/>
              <a:gd name="connsiteX7" fmla="*/ 0 w 11748519"/>
              <a:gd name="connsiteY7" fmla="*/ 1092273 h 6553507"/>
              <a:gd name="connsiteX8" fmla="*/ 1092273 w 11748519"/>
              <a:gd name="connsiteY8" fmla="*/ 0 h 655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8519" h="6553507" fill="none" extrusionOk="0">
                <a:moveTo>
                  <a:pt x="1092273" y="0"/>
                </a:moveTo>
                <a:cubicBezTo>
                  <a:pt x="4243630" y="78011"/>
                  <a:pt x="6490457" y="21937"/>
                  <a:pt x="11748519" y="0"/>
                </a:cubicBezTo>
                <a:lnTo>
                  <a:pt x="11748519" y="0"/>
                </a:lnTo>
                <a:cubicBezTo>
                  <a:pt x="11902991" y="2706032"/>
                  <a:pt x="11914145" y="4041026"/>
                  <a:pt x="11748519" y="5461234"/>
                </a:cubicBezTo>
                <a:cubicBezTo>
                  <a:pt x="11755801" y="6055421"/>
                  <a:pt x="11164844" y="6546410"/>
                  <a:pt x="10656246" y="6553507"/>
                </a:cubicBezTo>
                <a:cubicBezTo>
                  <a:pt x="7131279" y="6408423"/>
                  <a:pt x="3562345" y="6588586"/>
                  <a:pt x="0" y="6553507"/>
                </a:cubicBezTo>
                <a:lnTo>
                  <a:pt x="0" y="6553507"/>
                </a:lnTo>
                <a:cubicBezTo>
                  <a:pt x="42204" y="5550346"/>
                  <a:pt x="161297" y="3791319"/>
                  <a:pt x="0" y="1092273"/>
                </a:cubicBezTo>
                <a:cubicBezTo>
                  <a:pt x="87572" y="500211"/>
                  <a:pt x="494626" y="67772"/>
                  <a:pt x="1092273" y="0"/>
                </a:cubicBezTo>
                <a:close/>
              </a:path>
              <a:path w="11748519" h="6553507" stroke="0" extrusionOk="0">
                <a:moveTo>
                  <a:pt x="1092273" y="0"/>
                </a:moveTo>
                <a:cubicBezTo>
                  <a:pt x="5991799" y="-16420"/>
                  <a:pt x="6779772" y="-157111"/>
                  <a:pt x="11748519" y="0"/>
                </a:cubicBezTo>
                <a:lnTo>
                  <a:pt x="11748519" y="0"/>
                </a:lnTo>
                <a:cubicBezTo>
                  <a:pt x="11884609" y="1229510"/>
                  <a:pt x="11631232" y="4050621"/>
                  <a:pt x="11748519" y="5461234"/>
                </a:cubicBezTo>
                <a:cubicBezTo>
                  <a:pt x="11725725" y="6130548"/>
                  <a:pt x="11289693" y="6574021"/>
                  <a:pt x="10656246" y="6553507"/>
                </a:cubicBezTo>
                <a:cubicBezTo>
                  <a:pt x="9246204" y="6436012"/>
                  <a:pt x="4585787" y="6635129"/>
                  <a:pt x="0" y="6553507"/>
                </a:cubicBezTo>
                <a:lnTo>
                  <a:pt x="0" y="6553507"/>
                </a:lnTo>
                <a:cubicBezTo>
                  <a:pt x="-46332" y="4712141"/>
                  <a:pt x="133940" y="2784360"/>
                  <a:pt x="0" y="1092273"/>
                </a:cubicBezTo>
                <a:cubicBezTo>
                  <a:pt x="10160" y="476825"/>
                  <a:pt x="568513" y="7444"/>
                  <a:pt x="1092273" y="0"/>
                </a:cubicBezTo>
                <a:close/>
              </a:path>
            </a:pathLst>
          </a:custGeom>
          <a:solidFill>
            <a:schemeClr val="bg1">
              <a:alpha val="92000"/>
            </a:schemeClr>
          </a:solidFill>
          <a:ln w="57150">
            <a:solidFill>
              <a:srgbClr val="00B050"/>
            </a:solidFill>
            <a:prstDash val="sysDash"/>
            <a:extLst>
              <a:ext uri="{C807C97D-BFC1-408E-A445-0C87EB9F89A2}">
                <ask:lineSketchStyleProps xmlns:ask="http://schemas.microsoft.com/office/drawing/2018/sketchyshapes" xmlns="" sd="2214188587">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282ECCD5-3ED5-89CE-F25A-89412E41A7F6}"/>
              </a:ext>
            </a:extLst>
          </p:cNvPr>
          <p:cNvPicPr>
            <a:picLocks noChangeAspect="1"/>
          </p:cNvPicPr>
          <p:nvPr>
            <p:custDataLst>
              <p:tags r:id="rId1"/>
            </p:custDataLst>
          </p:nvPr>
        </p:nvPicPr>
        <p:blipFill rotWithShape="1">
          <a:blip r:embed="rId4" cstate="print">
            <a:extLst>
              <a:ext uri="{BEBA8EAE-BF5A-486C-A8C5-ECC9F3942E4B}">
                <a14:imgProps xmlns:a14="http://schemas.microsoft.com/office/drawing/2010/main">
                  <a14:imgLayer r:embed="rId5">
                    <a14:imgEffect>
                      <a14:backgroundRemoval t="8734" b="93773" l="9994" r="89942">
                        <a14:foregroundMark x1="30782" y1="88112" x2="30779" y2="88800"/>
                        <a14:foregroundMark x1="30918" y1="58431" x2="30782" y2="88112"/>
                        <a14:foregroundMark x1="36417" y1="61464" x2="42400" y2="75172"/>
                        <a14:foregroundMark x1="41591" y1="59846" x2="40783" y2="64699"/>
                        <a14:foregroundMark x1="22186" y1="64092" x2="33668" y2="77800"/>
                        <a14:foregroundMark x1="45149" y1="10514" x2="52814" y2="8734"/>
                        <a14:foregroundMark x1="52814" y1="8734" x2="57115" y2="11524"/>
                        <a14:foregroundMark x1="22025" y1="70319" x2="32697" y2="82046"/>
                        <a14:foregroundMark x1="32859" y1="79013" x2="41591" y2="72139"/>
                        <a14:backgroundMark x1="26391" y1="91953" x2="33021" y2="94784"/>
                        <a14:backgroundMark x1="30433" y1="89123" x2="32374" y2="91751"/>
                        <a14:backgroundMark x1="29948" y1="91953" x2="30757" y2="92762"/>
                        <a14:backgroundMark x1="30757" y1="88112" x2="30757" y2="88112"/>
                        <a14:backgroundMark x1="31080" y1="90133" x2="32050" y2="89729"/>
                        <a14:backgroundMark x1="50935" y1="9972" x2="53792" y2="10491"/>
                        <a14:backgroundMark x1="46119" y1="9098" x2="47058" y2="9269"/>
                      </a14:backgroundRemoval>
                    </a14:imgEffect>
                  </a14:imgLayer>
                </a14:imgProps>
              </a:ext>
              <a:ext uri="{28A0092B-C50C-407E-A947-70E740481C1C}">
                <a14:useLocalDpi xmlns:a14="http://schemas.microsoft.com/office/drawing/2010/main" val="0"/>
              </a:ext>
            </a:extLst>
          </a:blip>
          <a:srcRect/>
          <a:stretch/>
        </p:blipFill>
        <p:spPr>
          <a:xfrm>
            <a:off x="7383753" y="2290704"/>
            <a:ext cx="6354985" cy="5083744"/>
          </a:xfrm>
          <a:prstGeom prst="rect">
            <a:avLst/>
          </a:prstGeom>
          <a:solidFill>
            <a:schemeClr val="accent1">
              <a:alpha val="0"/>
            </a:schemeClr>
          </a:solidFill>
        </p:spPr>
      </p:pic>
      <p:pic>
        <p:nvPicPr>
          <p:cNvPr id="6" name="Picture 4">
            <a:extLst>
              <a:ext uri="{FF2B5EF4-FFF2-40B4-BE49-F238E27FC236}">
                <a16:creationId xmlns:a16="http://schemas.microsoft.com/office/drawing/2014/main" xmlns="" id="{82172BDF-2294-5802-7442-3E2531186DA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5060958" y="-222421"/>
            <a:ext cx="6354985" cy="3914216"/>
          </a:xfrm>
          <a:prstGeom prst="rect">
            <a:avLst/>
          </a:prstGeom>
        </p:spPr>
      </p:pic>
      <p:sp>
        <p:nvSpPr>
          <p:cNvPr id="7" name="TextBox 6">
            <a:extLst>
              <a:ext uri="{FF2B5EF4-FFF2-40B4-BE49-F238E27FC236}">
                <a16:creationId xmlns:a16="http://schemas.microsoft.com/office/drawing/2014/main" xmlns="" id="{9F2DB5A0-4423-7F96-FBA9-AFB0BA66F0E8}"/>
              </a:ext>
            </a:extLst>
          </p:cNvPr>
          <p:cNvSpPr txBox="1"/>
          <p:nvPr/>
        </p:nvSpPr>
        <p:spPr>
          <a:xfrm>
            <a:off x="6400800" y="457414"/>
            <a:ext cx="440668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gradFill flip="none" rotWithShape="1">
                  <a:gsLst>
                    <a:gs pos="53000">
                      <a:srgbClr val="CB1983"/>
                    </a:gs>
                    <a:gs pos="74000">
                      <a:srgbClr val="4472C4">
                        <a:lumMod val="45000"/>
                        <a:lumOff val="55000"/>
                      </a:srgbClr>
                    </a:gs>
                    <a:gs pos="83000">
                      <a:srgbClr val="4472C4">
                        <a:lumMod val="45000"/>
                        <a:lumOff val="55000"/>
                      </a:srgbClr>
                    </a:gs>
                    <a:gs pos="100000">
                      <a:srgbClr val="4472C4">
                        <a:lumMod val="30000"/>
                        <a:lumOff val="70000"/>
                      </a:srgbClr>
                    </a:gs>
                  </a:gsLst>
                  <a:lin ang="5400000" scaled="0"/>
                  <a:tileRect/>
                </a:gradFill>
                <a:effectLst/>
                <a:uLnTx/>
                <a:uFillTx/>
                <a:latin typeface="Calibri" panose="020F0502020204030204"/>
                <a:ea typeface="LNTH-LuoLuoNotangYuanTi 1" pitchFamily="2" charset="-128"/>
                <a:cs typeface="LNTH-LuoLuoNotangYuanTi 1" pitchFamily="2" charset="-128"/>
              </a:rPr>
              <a:t>Giải</a:t>
            </a:r>
            <a:r>
              <a:rPr kumimoji="0" lang="en-US" sz="8000" b="1" i="0" u="none" strike="noStrike" kern="1200" cap="none" spc="0" normalizeH="0" baseline="0" noProof="0" dirty="0">
                <a:ln>
                  <a:noFill/>
                </a:ln>
                <a:gradFill flip="none" rotWithShape="1">
                  <a:gsLst>
                    <a:gs pos="53000">
                      <a:srgbClr val="CB1983"/>
                    </a:gs>
                    <a:gs pos="74000">
                      <a:srgbClr val="4472C4">
                        <a:lumMod val="45000"/>
                        <a:lumOff val="55000"/>
                      </a:srgbClr>
                    </a:gs>
                    <a:gs pos="83000">
                      <a:srgbClr val="4472C4">
                        <a:lumMod val="45000"/>
                        <a:lumOff val="55000"/>
                      </a:srgbClr>
                    </a:gs>
                    <a:gs pos="100000">
                      <a:srgbClr val="4472C4">
                        <a:lumMod val="30000"/>
                        <a:lumOff val="70000"/>
                      </a:srgbClr>
                    </a:gs>
                  </a:gsLst>
                  <a:lin ang="5400000" scaled="0"/>
                  <a:tileRect/>
                </a:gradFill>
                <a:effectLst/>
                <a:uLnTx/>
                <a:uFillTx/>
                <a:latin typeface="Calibri" panose="020F0502020204030204"/>
                <a:ea typeface="LNTH-LuoLuoNotangYuanTi 1" pitchFamily="2" charset="-128"/>
                <a:cs typeface="LNTH-LuoLuoNotangYuanTi 1" pitchFamily="2" charset="-128"/>
              </a:rPr>
              <a:t> </a:t>
            </a:r>
            <a:r>
              <a:rPr kumimoji="0" lang="en-US" sz="8000" b="1" i="0" u="none" strike="noStrike" kern="1200" cap="none" spc="0" normalizeH="0" baseline="0" noProof="0" dirty="0" err="1">
                <a:ln>
                  <a:noFill/>
                </a:ln>
                <a:gradFill flip="none" rotWithShape="1">
                  <a:gsLst>
                    <a:gs pos="53000">
                      <a:srgbClr val="CB1983"/>
                    </a:gs>
                    <a:gs pos="74000">
                      <a:srgbClr val="4472C4">
                        <a:lumMod val="45000"/>
                        <a:lumOff val="55000"/>
                      </a:srgbClr>
                    </a:gs>
                    <a:gs pos="83000">
                      <a:srgbClr val="4472C4">
                        <a:lumMod val="45000"/>
                        <a:lumOff val="55000"/>
                      </a:srgbClr>
                    </a:gs>
                    <a:gs pos="100000">
                      <a:srgbClr val="4472C4">
                        <a:lumMod val="30000"/>
                        <a:lumOff val="70000"/>
                      </a:srgbClr>
                    </a:gs>
                  </a:gsLst>
                  <a:lin ang="5400000" scaled="0"/>
                  <a:tileRect/>
                </a:gradFill>
                <a:effectLst/>
                <a:uLnTx/>
                <a:uFillTx/>
                <a:latin typeface="Calibri" panose="020F0502020204030204"/>
                <a:ea typeface="LNTH-LuoLuoNotangYuanTi 1" pitchFamily="2" charset="-128"/>
                <a:cs typeface="LNTH-LuoLuoNotangYuanTi 1" pitchFamily="2" charset="-128"/>
              </a:rPr>
              <a:t>nghĩa</a:t>
            </a:r>
            <a:r>
              <a:rPr kumimoji="0" lang="en-US" sz="8000" b="1" i="0" u="none" strike="noStrike" kern="1200" cap="none" spc="0" normalizeH="0" baseline="0" noProof="0" dirty="0">
                <a:ln>
                  <a:noFill/>
                </a:ln>
                <a:gradFill flip="none" rotWithShape="1">
                  <a:gsLst>
                    <a:gs pos="53000">
                      <a:srgbClr val="CB1983"/>
                    </a:gs>
                    <a:gs pos="74000">
                      <a:srgbClr val="4472C4">
                        <a:lumMod val="45000"/>
                        <a:lumOff val="55000"/>
                      </a:srgbClr>
                    </a:gs>
                    <a:gs pos="83000">
                      <a:srgbClr val="4472C4">
                        <a:lumMod val="45000"/>
                        <a:lumOff val="55000"/>
                      </a:srgbClr>
                    </a:gs>
                    <a:gs pos="100000">
                      <a:srgbClr val="4472C4">
                        <a:lumMod val="30000"/>
                        <a:lumOff val="70000"/>
                      </a:srgbClr>
                    </a:gs>
                  </a:gsLst>
                  <a:lin ang="5400000" scaled="0"/>
                  <a:tileRect/>
                </a:gradFill>
                <a:effectLst/>
                <a:uLnTx/>
                <a:uFillTx/>
                <a:latin typeface="Calibri" panose="020F0502020204030204"/>
                <a:ea typeface="LNTH-LuoLuoNotangYuanTi 1" pitchFamily="2" charset="-128"/>
                <a:cs typeface="LNTH-LuoLuoNotangYuanTi 1" pitchFamily="2" charset="-128"/>
              </a:rPr>
              <a:t> </a:t>
            </a:r>
            <a:r>
              <a:rPr kumimoji="0" lang="en-US" sz="8000" b="1" i="0" u="none" strike="noStrike" kern="1200" cap="none" spc="0" normalizeH="0" baseline="0" noProof="0" dirty="0" err="1">
                <a:ln>
                  <a:noFill/>
                </a:ln>
                <a:gradFill flip="none" rotWithShape="1">
                  <a:gsLst>
                    <a:gs pos="53000">
                      <a:srgbClr val="CB1983"/>
                    </a:gs>
                    <a:gs pos="74000">
                      <a:srgbClr val="4472C4">
                        <a:lumMod val="45000"/>
                        <a:lumOff val="55000"/>
                      </a:srgbClr>
                    </a:gs>
                    <a:gs pos="83000">
                      <a:srgbClr val="4472C4">
                        <a:lumMod val="45000"/>
                        <a:lumOff val="55000"/>
                      </a:srgbClr>
                    </a:gs>
                    <a:gs pos="100000">
                      <a:srgbClr val="4472C4">
                        <a:lumMod val="30000"/>
                        <a:lumOff val="70000"/>
                      </a:srgbClr>
                    </a:gs>
                  </a:gsLst>
                  <a:lin ang="5400000" scaled="0"/>
                  <a:tileRect/>
                </a:gradFill>
                <a:effectLst/>
                <a:uLnTx/>
                <a:uFillTx/>
                <a:latin typeface="Calibri" panose="020F0502020204030204"/>
                <a:ea typeface="LNTH-LuoLuoNotangYuanTi 1" pitchFamily="2" charset="-128"/>
                <a:cs typeface="LNTH-LuoLuoNotangYuanTi 1" pitchFamily="2" charset="-128"/>
              </a:rPr>
              <a:t>từ</a:t>
            </a:r>
            <a:r>
              <a:rPr kumimoji="0" lang="en-US" sz="8000" b="1" i="0" u="none" strike="noStrike" kern="1200" cap="none" spc="0" normalizeH="0" baseline="0" noProof="0" dirty="0">
                <a:ln>
                  <a:noFill/>
                </a:ln>
                <a:gradFill flip="none" rotWithShape="1">
                  <a:gsLst>
                    <a:gs pos="53000">
                      <a:srgbClr val="CB1983"/>
                    </a:gs>
                    <a:gs pos="74000">
                      <a:srgbClr val="4472C4">
                        <a:lumMod val="45000"/>
                        <a:lumOff val="55000"/>
                      </a:srgbClr>
                    </a:gs>
                    <a:gs pos="83000">
                      <a:srgbClr val="4472C4">
                        <a:lumMod val="45000"/>
                        <a:lumOff val="55000"/>
                      </a:srgbClr>
                    </a:gs>
                    <a:gs pos="100000">
                      <a:srgbClr val="4472C4">
                        <a:lumMod val="30000"/>
                        <a:lumOff val="70000"/>
                      </a:srgbClr>
                    </a:gs>
                  </a:gsLst>
                  <a:lin ang="5400000" scaled="0"/>
                  <a:tileRect/>
                </a:gradFill>
                <a:effectLst/>
                <a:uLnTx/>
                <a:uFillTx/>
                <a:latin typeface="Calibri" panose="020F0502020204030204"/>
                <a:ea typeface="LNTH-LuoLuoNotangYuanTi 1" pitchFamily="2" charset="-128"/>
                <a:cs typeface="LNTH-LuoLuoNotangYuanTi 1" pitchFamily="2" charset="-128"/>
              </a:rPr>
              <a:t> </a:t>
            </a:r>
            <a:r>
              <a:rPr kumimoji="0" lang="en-US" sz="8000" b="1" i="0" u="none" strike="noStrike" kern="1200" cap="none" spc="0" normalizeH="0" baseline="0" noProof="0" dirty="0" err="1">
                <a:ln>
                  <a:noFill/>
                </a:ln>
                <a:gradFill flip="none" rotWithShape="1">
                  <a:gsLst>
                    <a:gs pos="53000">
                      <a:srgbClr val="CB1983"/>
                    </a:gs>
                    <a:gs pos="74000">
                      <a:srgbClr val="4472C4">
                        <a:lumMod val="45000"/>
                        <a:lumOff val="55000"/>
                      </a:srgbClr>
                    </a:gs>
                    <a:gs pos="83000">
                      <a:srgbClr val="4472C4">
                        <a:lumMod val="45000"/>
                        <a:lumOff val="55000"/>
                      </a:srgbClr>
                    </a:gs>
                    <a:gs pos="100000">
                      <a:srgbClr val="4472C4">
                        <a:lumMod val="30000"/>
                        <a:lumOff val="70000"/>
                      </a:srgbClr>
                    </a:gs>
                  </a:gsLst>
                  <a:lin ang="5400000" scaled="0"/>
                  <a:tileRect/>
                </a:gradFill>
                <a:effectLst/>
                <a:uLnTx/>
                <a:uFillTx/>
                <a:latin typeface="Calibri" panose="020F0502020204030204"/>
                <a:ea typeface="LNTH-LuoLuoNotangYuanTi 1" pitchFamily="2" charset="-128"/>
                <a:cs typeface="LNTH-LuoLuoNotangYuanTi 1" pitchFamily="2" charset="-128"/>
              </a:rPr>
              <a:t>khó</a:t>
            </a:r>
            <a:endParaRPr kumimoji="0" lang="en-US" sz="8000" b="1" i="0" u="none" strike="noStrike" kern="1200" cap="none" spc="0" normalizeH="0" baseline="0" noProof="0" dirty="0">
              <a:ln>
                <a:noFill/>
              </a:ln>
              <a:gradFill flip="none" rotWithShape="1">
                <a:gsLst>
                  <a:gs pos="53000">
                    <a:srgbClr val="CB1983"/>
                  </a:gs>
                  <a:gs pos="74000">
                    <a:srgbClr val="4472C4">
                      <a:lumMod val="45000"/>
                      <a:lumOff val="55000"/>
                    </a:srgbClr>
                  </a:gs>
                  <a:gs pos="83000">
                    <a:srgbClr val="4472C4">
                      <a:lumMod val="45000"/>
                      <a:lumOff val="55000"/>
                    </a:srgbClr>
                  </a:gs>
                  <a:gs pos="100000">
                    <a:srgbClr val="4472C4">
                      <a:lumMod val="30000"/>
                      <a:lumOff val="70000"/>
                    </a:srgbClr>
                  </a:gs>
                </a:gsLst>
                <a:lin ang="5400000" scaled="0"/>
                <a:tileRect/>
              </a:gradFill>
              <a:effectLst/>
              <a:uLnTx/>
              <a:uFillTx/>
              <a:latin typeface="Calibri" panose="020F0502020204030204"/>
              <a:ea typeface="LNTH-LuoLuoNotangYuanTi 1" pitchFamily="2" charset="-128"/>
              <a:cs typeface="LNTH-LuoLuoNotangYuanTi 1" pitchFamily="2" charset="-128"/>
            </a:endParaRPr>
          </a:p>
        </p:txBody>
      </p:sp>
      <p:pic>
        <p:nvPicPr>
          <p:cNvPr id="10" name="Picture 7">
            <a:extLst>
              <a:ext uri="{FF2B5EF4-FFF2-40B4-BE49-F238E27FC236}">
                <a16:creationId xmlns:a16="http://schemas.microsoft.com/office/drawing/2014/main" xmlns="" id="{BBD07BA0-A765-E59D-599A-5FB2F2992B3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60348" y="-1"/>
            <a:ext cx="4527409" cy="2925839"/>
          </a:xfrm>
          <a:prstGeom prst="rect">
            <a:avLst/>
          </a:prstGeom>
        </p:spPr>
      </p:pic>
      <p:sp>
        <p:nvSpPr>
          <p:cNvPr id="11" name="TextBox 10">
            <a:extLst>
              <a:ext uri="{FF2B5EF4-FFF2-40B4-BE49-F238E27FC236}">
                <a16:creationId xmlns:a16="http://schemas.microsoft.com/office/drawing/2014/main" xmlns="" id="{CA8B2061-E76D-FE2C-6BBE-19431AD46237}"/>
              </a:ext>
            </a:extLst>
          </p:cNvPr>
          <p:cNvSpPr txBox="1"/>
          <p:nvPr/>
        </p:nvSpPr>
        <p:spPr>
          <a:xfrm>
            <a:off x="712381" y="1583997"/>
            <a:ext cx="403122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0000"/>
                </a:solidFill>
                <a:effectLst/>
                <a:uLnTx/>
                <a:uFillTx/>
                <a:latin typeface="Calibri" panose="020F0502020204030204"/>
                <a:ea typeface="+mn-ea"/>
                <a:cs typeface="+mn-cs"/>
              </a:rPr>
              <a:t>Dàn</a:t>
            </a:r>
            <a:r>
              <a:rPr kumimoji="0" lang="en-US" sz="5400" b="1" i="0" u="none" strike="noStrike" kern="1200" cap="none" spc="0" normalizeH="0" noProof="0" dirty="0">
                <a:ln>
                  <a:noFill/>
                </a:ln>
                <a:solidFill>
                  <a:srgbClr val="00000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0000"/>
                </a:solidFill>
                <a:effectLst/>
                <a:uLnTx/>
                <a:uFillTx/>
                <a:latin typeface="Calibri" panose="020F0502020204030204"/>
                <a:ea typeface="+mn-ea"/>
                <a:cs typeface="+mn-cs"/>
              </a:rPr>
              <a:t>đồng</a:t>
            </a:r>
            <a:r>
              <a:rPr kumimoji="0" lang="en-US" sz="5400" b="1" i="0" u="none" strike="noStrike" kern="1200" cap="none" spc="0" normalizeH="0" noProof="0" dirty="0">
                <a:ln>
                  <a:noFill/>
                </a:ln>
                <a:solidFill>
                  <a:srgbClr val="000000"/>
                </a:solidFill>
                <a:effectLst/>
                <a:uLnTx/>
                <a:uFillTx/>
                <a:latin typeface="Calibri" panose="020F0502020204030204"/>
                <a:ea typeface="+mn-ea"/>
                <a:cs typeface="+mn-cs"/>
              </a:rPr>
              <a:t> ca</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5">
            <a:extLst>
              <a:ext uri="{FF2B5EF4-FFF2-40B4-BE49-F238E27FC236}">
                <a16:creationId xmlns:a16="http://schemas.microsoft.com/office/drawing/2014/main" xmlns="" id="{25E183B8-579A-D7FC-9F97-FDF32098546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67199" y="3624060"/>
            <a:ext cx="8008288" cy="3233939"/>
          </a:xfrm>
          <a:prstGeom prst="rect">
            <a:avLst/>
          </a:prstGeom>
        </p:spPr>
      </p:pic>
      <p:sp>
        <p:nvSpPr>
          <p:cNvPr id="13" name="TextBox 12">
            <a:extLst>
              <a:ext uri="{FF2B5EF4-FFF2-40B4-BE49-F238E27FC236}">
                <a16:creationId xmlns:a16="http://schemas.microsoft.com/office/drawing/2014/main" xmlns="" id="{1BB75305-0855-F510-47DA-2AD15B6449B6}"/>
              </a:ext>
            </a:extLst>
          </p:cNvPr>
          <p:cNvSpPr txBox="1"/>
          <p:nvPr/>
        </p:nvSpPr>
        <p:spPr>
          <a:xfrm>
            <a:off x="505204" y="4023069"/>
            <a:ext cx="7086443" cy="1938992"/>
          </a:xfrm>
          <a:prstGeom prst="rect">
            <a:avLst/>
          </a:prstGeom>
          <a:noFill/>
        </p:spPr>
        <p:txBody>
          <a:bodyPr wrap="square">
            <a:spAutoFit/>
          </a:bodyPr>
          <a:lstStyle/>
          <a:p>
            <a:pPr lvl="0" algn="ctr"/>
            <a:r>
              <a:rPr lang="vi-VN" sz="4000" b="1" dirty="0">
                <a:solidFill>
                  <a:srgbClr val="FF0000"/>
                </a:solidFill>
              </a:rPr>
              <a:t>Nhiều người cùng hát chung một bài, một bè hay nhiều bè.</a:t>
            </a:r>
            <a:endParaRPr kumimoji="0" lang="en-US" sz="4000" b="1" i="0" u="none" strike="noStrike" kern="1200" cap="none" spc="0" normalizeH="0" baseline="0" noProof="0" dirty="0">
              <a:ln>
                <a:noFill/>
              </a:ln>
              <a:solidFill>
                <a:srgbClr val="FF0000"/>
              </a:solidFill>
              <a:effectLst/>
              <a:uLnTx/>
              <a:uFillTx/>
              <a:latin typeface="Calibri" panose="020F0502020204030204"/>
            </a:endParaRPr>
          </a:p>
        </p:txBody>
      </p:sp>
      <p:pic>
        <p:nvPicPr>
          <p:cNvPr id="1026" name="Picture 2" descr="Dàn Đồng Ca Mùa Hạ [Official Full HD] - YouTube">
            <a:extLst>
              <a:ext uri="{FF2B5EF4-FFF2-40B4-BE49-F238E27FC236}">
                <a16:creationId xmlns:a16="http://schemas.microsoft.com/office/drawing/2014/main" xmlns="" id="{D5D2C557-EB4A-F47C-5ADC-CE9A8938345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69310" y="3438967"/>
            <a:ext cx="5095360" cy="2866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644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5"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9" presetID="3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fltVal val="0"/>
                                          </p:val>
                                        </p:tav>
                                        <p:tav tm="100000">
                                          <p:val>
                                            <p:strVal val="#ppt_w"/>
                                          </p:val>
                                        </p:tav>
                                      </p:tavLst>
                                    </p:anim>
                                    <p:anim calcmode="lin" valueType="num">
                                      <p:cBhvr>
                                        <p:cTn id="22" dur="1000" fill="hold"/>
                                        <p:tgtEl>
                                          <p:spTgt spid="13"/>
                                        </p:tgtEl>
                                        <p:attrNameLst>
                                          <p:attrName>ppt_h</p:attrName>
                                        </p:attrNameLst>
                                      </p:cBhvr>
                                      <p:tavLst>
                                        <p:tav tm="0">
                                          <p:val>
                                            <p:fltVal val="0"/>
                                          </p:val>
                                        </p:tav>
                                        <p:tav tm="100000">
                                          <p:val>
                                            <p:strVal val="#ppt_h"/>
                                          </p:val>
                                        </p:tav>
                                      </p:tavLst>
                                    </p:anim>
                                    <p:anim calcmode="lin" valueType="num">
                                      <p:cBhvr>
                                        <p:cTn id="23" dur="1000" fill="hold"/>
                                        <p:tgtEl>
                                          <p:spTgt spid="13"/>
                                        </p:tgtEl>
                                        <p:attrNameLst>
                                          <p:attrName>style.rotation</p:attrName>
                                        </p:attrNameLst>
                                      </p:cBhvr>
                                      <p:tavLst>
                                        <p:tav tm="0">
                                          <p:val>
                                            <p:fltVal val="90"/>
                                          </p:val>
                                        </p:tav>
                                        <p:tav tm="100000">
                                          <p:val>
                                            <p:fltVal val="0"/>
                                          </p:val>
                                        </p:tav>
                                      </p:tavLst>
                                    </p:anim>
                                    <p:animEffect transition="in" filter="fade">
                                      <p:cBhvr>
                                        <p:cTn id="24" dur="1000"/>
                                        <p:tgtEl>
                                          <p:spTgt spid="13"/>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smtClean="0">
                <a:solidFill>
                  <a:srgbClr val="FF0000"/>
                </a:solidFill>
              </a:rPr>
              <a:t>- </a:t>
            </a:r>
            <a:r>
              <a:rPr lang="nl-NL" dirty="0">
                <a:solidFill>
                  <a:srgbClr val="FF0000"/>
                </a:solidFill>
              </a:rPr>
              <a:t>Luyện ngắt nhịp thơ</a:t>
            </a:r>
            <a:r>
              <a:rPr lang="nl-NL" dirty="0" smtClean="0">
                <a:solidFill>
                  <a:srgbClr val="FF0000"/>
                </a:solidFill>
              </a:rPr>
              <a:t>:</a:t>
            </a:r>
            <a:r>
              <a:rPr lang="en-US" dirty="0"/>
              <a:t/>
            </a:r>
            <a:br>
              <a:rPr lang="en-US" dirty="0"/>
            </a:br>
            <a:r>
              <a:rPr lang="nl-NL" b="1" dirty="0"/>
              <a:t>Bạn có thấy/ lạ không/</a:t>
            </a:r>
            <a:r>
              <a:rPr lang="en-US" b="1" dirty="0"/>
              <a:t/>
            </a:r>
            <a:br>
              <a:rPr lang="en-US" b="1" dirty="0"/>
            </a:br>
            <a:r>
              <a:rPr lang="nl-NL" b="1" dirty="0"/>
              <a:t>Mỗi đứa mình/ một khác/</a:t>
            </a:r>
            <a:r>
              <a:rPr lang="en-US" b="1" dirty="0"/>
              <a:t/>
            </a:r>
            <a:br>
              <a:rPr lang="en-US" b="1" dirty="0"/>
            </a:br>
            <a:r>
              <a:rPr lang="nl-NL" b="1" dirty="0"/>
              <a:t>Cùng ngân nga/ câu hát/</a:t>
            </a:r>
            <a:r>
              <a:rPr lang="en-US" b="1" dirty="0"/>
              <a:t/>
            </a:r>
            <a:br>
              <a:rPr lang="en-US" b="1" dirty="0"/>
            </a:br>
            <a:r>
              <a:rPr lang="nl-NL" b="1" dirty="0"/>
              <a:t>Chẳng giọng nào/ giống nhau.//</a:t>
            </a:r>
            <a:r>
              <a:rPr lang="en-US" dirty="0"/>
              <a:t/>
            </a:r>
            <a:br>
              <a:rPr lang="en-US" dirty="0"/>
            </a:br>
            <a:endParaRPr lang="en-US" dirty="0"/>
          </a:p>
        </p:txBody>
      </p:sp>
    </p:spTree>
    <p:extLst>
      <p:ext uri="{BB962C8B-B14F-4D97-AF65-F5344CB8AC3E}">
        <p14:creationId xmlns:p14="http://schemas.microsoft.com/office/powerpoint/2010/main" val="35725375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xmlns="" id="{40519627-FAD2-1031-2944-14BC1BDA75B8}"/>
              </a:ext>
            </a:extLst>
          </p:cNvPr>
          <p:cNvSpPr>
            <a:spLocks noGrp="1"/>
          </p:cNvSpPr>
          <p:nvPr>
            <p:ph type="title"/>
          </p:nvPr>
        </p:nvSpPr>
        <p:spPr>
          <a:xfrm>
            <a:off x="430192" y="219919"/>
            <a:ext cx="11331615" cy="6238755"/>
          </a:xfrm>
          <a:custGeom>
            <a:avLst/>
            <a:gdLst>
              <a:gd name="connsiteX0" fmla="*/ 1039813 w 11331615"/>
              <a:gd name="connsiteY0" fmla="*/ 0 h 6238755"/>
              <a:gd name="connsiteX1" fmla="*/ 1725933 w 11331615"/>
              <a:gd name="connsiteY1" fmla="*/ 0 h 6238755"/>
              <a:gd name="connsiteX2" fmla="*/ 2309135 w 11331615"/>
              <a:gd name="connsiteY2" fmla="*/ 0 h 6238755"/>
              <a:gd name="connsiteX3" fmla="*/ 2789419 w 11331615"/>
              <a:gd name="connsiteY3" fmla="*/ 0 h 6238755"/>
              <a:gd name="connsiteX4" fmla="*/ 3681376 w 11331615"/>
              <a:gd name="connsiteY4" fmla="*/ 0 h 6238755"/>
              <a:gd name="connsiteX5" fmla="*/ 4161660 w 11331615"/>
              <a:gd name="connsiteY5" fmla="*/ 0 h 6238755"/>
              <a:gd name="connsiteX6" fmla="*/ 4641944 w 11331615"/>
              <a:gd name="connsiteY6" fmla="*/ 0 h 6238755"/>
              <a:gd name="connsiteX7" fmla="*/ 5225146 w 11331615"/>
              <a:gd name="connsiteY7" fmla="*/ 0 h 6238755"/>
              <a:gd name="connsiteX8" fmla="*/ 6014184 w 11331615"/>
              <a:gd name="connsiteY8" fmla="*/ 0 h 6238755"/>
              <a:gd name="connsiteX9" fmla="*/ 6700304 w 11331615"/>
              <a:gd name="connsiteY9" fmla="*/ 0 h 6238755"/>
              <a:gd name="connsiteX10" fmla="*/ 7386424 w 11331615"/>
              <a:gd name="connsiteY10" fmla="*/ 0 h 6238755"/>
              <a:gd name="connsiteX11" fmla="*/ 7763790 w 11331615"/>
              <a:gd name="connsiteY11" fmla="*/ 0 h 6238755"/>
              <a:gd name="connsiteX12" fmla="*/ 8655746 w 11331615"/>
              <a:gd name="connsiteY12" fmla="*/ 0 h 6238755"/>
              <a:gd name="connsiteX13" fmla="*/ 9033113 w 11331615"/>
              <a:gd name="connsiteY13" fmla="*/ 0 h 6238755"/>
              <a:gd name="connsiteX14" fmla="*/ 9410479 w 11331615"/>
              <a:gd name="connsiteY14" fmla="*/ 0 h 6238755"/>
              <a:gd name="connsiteX15" fmla="*/ 9787845 w 11331615"/>
              <a:gd name="connsiteY15" fmla="*/ 0 h 6238755"/>
              <a:gd name="connsiteX16" fmla="*/ 10165211 w 11331615"/>
              <a:gd name="connsiteY16" fmla="*/ 0 h 6238755"/>
              <a:gd name="connsiteX17" fmla="*/ 10645495 w 11331615"/>
              <a:gd name="connsiteY17" fmla="*/ 0 h 6238755"/>
              <a:gd name="connsiteX18" fmla="*/ 11331615 w 11331615"/>
              <a:gd name="connsiteY18" fmla="*/ 0 h 6238755"/>
              <a:gd name="connsiteX19" fmla="*/ 11331615 w 11331615"/>
              <a:gd name="connsiteY19" fmla="*/ 0 h 6238755"/>
              <a:gd name="connsiteX20" fmla="*/ 11331615 w 11331615"/>
              <a:gd name="connsiteY20" fmla="*/ 701857 h 6238755"/>
              <a:gd name="connsiteX21" fmla="*/ 11331615 w 11331615"/>
              <a:gd name="connsiteY21" fmla="*/ 1351725 h 6238755"/>
              <a:gd name="connsiteX22" fmla="*/ 11331615 w 11331615"/>
              <a:gd name="connsiteY22" fmla="*/ 2053582 h 6238755"/>
              <a:gd name="connsiteX23" fmla="*/ 11331615 w 11331615"/>
              <a:gd name="connsiteY23" fmla="*/ 2703450 h 6238755"/>
              <a:gd name="connsiteX24" fmla="*/ 11331615 w 11331615"/>
              <a:gd name="connsiteY24" fmla="*/ 3301328 h 6238755"/>
              <a:gd name="connsiteX25" fmla="*/ 11331615 w 11331615"/>
              <a:gd name="connsiteY25" fmla="*/ 4055175 h 6238755"/>
              <a:gd name="connsiteX26" fmla="*/ 11331615 w 11331615"/>
              <a:gd name="connsiteY26" fmla="*/ 5198942 h 6238755"/>
              <a:gd name="connsiteX27" fmla="*/ 10291802 w 11331615"/>
              <a:gd name="connsiteY27" fmla="*/ 6238755 h 6238755"/>
              <a:gd name="connsiteX28" fmla="*/ 9811518 w 11331615"/>
              <a:gd name="connsiteY28" fmla="*/ 6238755 h 6238755"/>
              <a:gd name="connsiteX29" fmla="*/ 9125398 w 11331615"/>
              <a:gd name="connsiteY29" fmla="*/ 6238755 h 6238755"/>
              <a:gd name="connsiteX30" fmla="*/ 8233442 w 11331615"/>
              <a:gd name="connsiteY30" fmla="*/ 6238755 h 6238755"/>
              <a:gd name="connsiteX31" fmla="*/ 7650239 w 11331615"/>
              <a:gd name="connsiteY31" fmla="*/ 6238755 h 6238755"/>
              <a:gd name="connsiteX32" fmla="*/ 7067037 w 11331615"/>
              <a:gd name="connsiteY32" fmla="*/ 6238755 h 6238755"/>
              <a:gd name="connsiteX33" fmla="*/ 6689671 w 11331615"/>
              <a:gd name="connsiteY33" fmla="*/ 6238755 h 6238755"/>
              <a:gd name="connsiteX34" fmla="*/ 6209387 w 11331615"/>
              <a:gd name="connsiteY34" fmla="*/ 6238755 h 6238755"/>
              <a:gd name="connsiteX35" fmla="*/ 5832021 w 11331615"/>
              <a:gd name="connsiteY35" fmla="*/ 6238755 h 6238755"/>
              <a:gd name="connsiteX36" fmla="*/ 5145901 w 11331615"/>
              <a:gd name="connsiteY36" fmla="*/ 6238755 h 6238755"/>
              <a:gd name="connsiteX37" fmla="*/ 4562699 w 11331615"/>
              <a:gd name="connsiteY37" fmla="*/ 6238755 h 6238755"/>
              <a:gd name="connsiteX38" fmla="*/ 3670743 w 11331615"/>
              <a:gd name="connsiteY38" fmla="*/ 6238755 h 6238755"/>
              <a:gd name="connsiteX39" fmla="*/ 3190459 w 11331615"/>
              <a:gd name="connsiteY39" fmla="*/ 6238755 h 6238755"/>
              <a:gd name="connsiteX40" fmla="*/ 2710175 w 11331615"/>
              <a:gd name="connsiteY40" fmla="*/ 6238755 h 6238755"/>
              <a:gd name="connsiteX41" fmla="*/ 2126972 w 11331615"/>
              <a:gd name="connsiteY41" fmla="*/ 6238755 h 6238755"/>
              <a:gd name="connsiteX42" fmla="*/ 1337934 w 11331615"/>
              <a:gd name="connsiteY42" fmla="*/ 6238755 h 6238755"/>
              <a:gd name="connsiteX43" fmla="*/ 0 w 11331615"/>
              <a:gd name="connsiteY43" fmla="*/ 6238755 h 6238755"/>
              <a:gd name="connsiteX44" fmla="*/ 0 w 11331615"/>
              <a:gd name="connsiteY44" fmla="*/ 6238755 h 6238755"/>
              <a:gd name="connsiteX45" fmla="*/ 0 w 11331615"/>
              <a:gd name="connsiteY45" fmla="*/ 5640877 h 6238755"/>
              <a:gd name="connsiteX46" fmla="*/ 0 w 11331615"/>
              <a:gd name="connsiteY46" fmla="*/ 4939020 h 6238755"/>
              <a:gd name="connsiteX47" fmla="*/ 0 w 11331615"/>
              <a:gd name="connsiteY47" fmla="*/ 4341141 h 6238755"/>
              <a:gd name="connsiteX48" fmla="*/ 0 w 11331615"/>
              <a:gd name="connsiteY48" fmla="*/ 3847242 h 6238755"/>
              <a:gd name="connsiteX49" fmla="*/ 0 w 11331615"/>
              <a:gd name="connsiteY49" fmla="*/ 3145385 h 6238755"/>
              <a:gd name="connsiteX50" fmla="*/ 0 w 11331615"/>
              <a:gd name="connsiteY50" fmla="*/ 2443527 h 6238755"/>
              <a:gd name="connsiteX51" fmla="*/ 0 w 11331615"/>
              <a:gd name="connsiteY51" fmla="*/ 1741670 h 6238755"/>
              <a:gd name="connsiteX52" fmla="*/ 0 w 11331615"/>
              <a:gd name="connsiteY52" fmla="*/ 1039813 h 6238755"/>
              <a:gd name="connsiteX53" fmla="*/ 1039813 w 11331615"/>
              <a:gd name="connsiteY53"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31615" h="6238755" fill="none" extrusionOk="0">
                <a:moveTo>
                  <a:pt x="1039813" y="0"/>
                </a:moveTo>
                <a:cubicBezTo>
                  <a:pt x="1228809" y="-32465"/>
                  <a:pt x="1517436" y="-20323"/>
                  <a:pt x="1725933" y="0"/>
                </a:cubicBezTo>
                <a:cubicBezTo>
                  <a:pt x="1934430" y="20323"/>
                  <a:pt x="2135949" y="-19261"/>
                  <a:pt x="2309135" y="0"/>
                </a:cubicBezTo>
                <a:cubicBezTo>
                  <a:pt x="2482321" y="19261"/>
                  <a:pt x="2672189" y="12629"/>
                  <a:pt x="2789419" y="0"/>
                </a:cubicBezTo>
                <a:cubicBezTo>
                  <a:pt x="2906649" y="-12629"/>
                  <a:pt x="3392935" y="-37369"/>
                  <a:pt x="3681376" y="0"/>
                </a:cubicBezTo>
                <a:cubicBezTo>
                  <a:pt x="3969817" y="37369"/>
                  <a:pt x="3956860" y="15106"/>
                  <a:pt x="4161660" y="0"/>
                </a:cubicBezTo>
                <a:cubicBezTo>
                  <a:pt x="4366460" y="-15106"/>
                  <a:pt x="4457278" y="3616"/>
                  <a:pt x="4641944" y="0"/>
                </a:cubicBezTo>
                <a:cubicBezTo>
                  <a:pt x="4826610" y="-3616"/>
                  <a:pt x="5030784" y="29091"/>
                  <a:pt x="5225146" y="0"/>
                </a:cubicBezTo>
                <a:cubicBezTo>
                  <a:pt x="5419508" y="-29091"/>
                  <a:pt x="5730596" y="-1812"/>
                  <a:pt x="6014184" y="0"/>
                </a:cubicBezTo>
                <a:cubicBezTo>
                  <a:pt x="6297772" y="1812"/>
                  <a:pt x="6483594" y="-7710"/>
                  <a:pt x="6700304" y="0"/>
                </a:cubicBezTo>
                <a:cubicBezTo>
                  <a:pt x="6917014" y="7710"/>
                  <a:pt x="7057726" y="27697"/>
                  <a:pt x="7386424" y="0"/>
                </a:cubicBezTo>
                <a:cubicBezTo>
                  <a:pt x="7715122" y="-27697"/>
                  <a:pt x="7639523" y="-332"/>
                  <a:pt x="7763790" y="0"/>
                </a:cubicBezTo>
                <a:cubicBezTo>
                  <a:pt x="7888057" y="332"/>
                  <a:pt x="8364167" y="21933"/>
                  <a:pt x="8655746" y="0"/>
                </a:cubicBezTo>
                <a:cubicBezTo>
                  <a:pt x="8947325" y="-21933"/>
                  <a:pt x="8873581" y="4674"/>
                  <a:pt x="9033113" y="0"/>
                </a:cubicBezTo>
                <a:cubicBezTo>
                  <a:pt x="9192645" y="-4674"/>
                  <a:pt x="9226278" y="-2041"/>
                  <a:pt x="9410479" y="0"/>
                </a:cubicBezTo>
                <a:cubicBezTo>
                  <a:pt x="9594680" y="2041"/>
                  <a:pt x="9626276" y="10472"/>
                  <a:pt x="9787845" y="0"/>
                </a:cubicBezTo>
                <a:cubicBezTo>
                  <a:pt x="9949414" y="-10472"/>
                  <a:pt x="10029178" y="-10124"/>
                  <a:pt x="10165211" y="0"/>
                </a:cubicBezTo>
                <a:cubicBezTo>
                  <a:pt x="10301244" y="10124"/>
                  <a:pt x="10442220" y="10496"/>
                  <a:pt x="10645495" y="0"/>
                </a:cubicBezTo>
                <a:cubicBezTo>
                  <a:pt x="10848770" y="-10496"/>
                  <a:pt x="11009593" y="23463"/>
                  <a:pt x="11331615" y="0"/>
                </a:cubicBezTo>
                <a:lnTo>
                  <a:pt x="11331615" y="0"/>
                </a:lnTo>
                <a:cubicBezTo>
                  <a:pt x="11348309" y="278847"/>
                  <a:pt x="11338838" y="508735"/>
                  <a:pt x="11331615" y="701857"/>
                </a:cubicBezTo>
                <a:cubicBezTo>
                  <a:pt x="11324392" y="894979"/>
                  <a:pt x="11309433" y="1078656"/>
                  <a:pt x="11331615" y="1351725"/>
                </a:cubicBezTo>
                <a:cubicBezTo>
                  <a:pt x="11353797" y="1624794"/>
                  <a:pt x="11321002" y="1827330"/>
                  <a:pt x="11331615" y="2053582"/>
                </a:cubicBezTo>
                <a:cubicBezTo>
                  <a:pt x="11342228" y="2279834"/>
                  <a:pt x="11314054" y="2526818"/>
                  <a:pt x="11331615" y="2703450"/>
                </a:cubicBezTo>
                <a:cubicBezTo>
                  <a:pt x="11349176" y="2880082"/>
                  <a:pt x="11342245" y="3090539"/>
                  <a:pt x="11331615" y="3301328"/>
                </a:cubicBezTo>
                <a:cubicBezTo>
                  <a:pt x="11320985" y="3512117"/>
                  <a:pt x="11329199" y="3694210"/>
                  <a:pt x="11331615" y="4055175"/>
                </a:cubicBezTo>
                <a:cubicBezTo>
                  <a:pt x="11334031" y="4416140"/>
                  <a:pt x="11301026" y="4757125"/>
                  <a:pt x="11331615" y="5198942"/>
                </a:cubicBezTo>
                <a:cubicBezTo>
                  <a:pt x="11393998" y="5873238"/>
                  <a:pt x="10949412" y="6346916"/>
                  <a:pt x="10291802" y="6238755"/>
                </a:cubicBezTo>
                <a:cubicBezTo>
                  <a:pt x="10169024" y="6218501"/>
                  <a:pt x="9980543" y="6231604"/>
                  <a:pt x="9811518" y="6238755"/>
                </a:cubicBezTo>
                <a:cubicBezTo>
                  <a:pt x="9642493" y="6245906"/>
                  <a:pt x="9403477" y="6252701"/>
                  <a:pt x="9125398" y="6238755"/>
                </a:cubicBezTo>
                <a:cubicBezTo>
                  <a:pt x="8847319" y="6224809"/>
                  <a:pt x="8543907" y="6260241"/>
                  <a:pt x="8233442" y="6238755"/>
                </a:cubicBezTo>
                <a:cubicBezTo>
                  <a:pt x="7922977" y="6217269"/>
                  <a:pt x="7836463" y="6267779"/>
                  <a:pt x="7650239" y="6238755"/>
                </a:cubicBezTo>
                <a:cubicBezTo>
                  <a:pt x="7464015" y="6209731"/>
                  <a:pt x="7300547" y="6254392"/>
                  <a:pt x="7067037" y="6238755"/>
                </a:cubicBezTo>
                <a:cubicBezTo>
                  <a:pt x="6833527" y="6223118"/>
                  <a:pt x="6808838" y="6221406"/>
                  <a:pt x="6689671" y="6238755"/>
                </a:cubicBezTo>
                <a:cubicBezTo>
                  <a:pt x="6570504" y="6256104"/>
                  <a:pt x="6435025" y="6221211"/>
                  <a:pt x="6209387" y="6238755"/>
                </a:cubicBezTo>
                <a:cubicBezTo>
                  <a:pt x="5983749" y="6256299"/>
                  <a:pt x="5968619" y="6250082"/>
                  <a:pt x="5832021" y="6238755"/>
                </a:cubicBezTo>
                <a:cubicBezTo>
                  <a:pt x="5695423" y="6227428"/>
                  <a:pt x="5312707" y="6252126"/>
                  <a:pt x="5145901" y="6238755"/>
                </a:cubicBezTo>
                <a:cubicBezTo>
                  <a:pt x="4979095" y="6225384"/>
                  <a:pt x="4808424" y="6232402"/>
                  <a:pt x="4562699" y="6238755"/>
                </a:cubicBezTo>
                <a:cubicBezTo>
                  <a:pt x="4316974" y="6245108"/>
                  <a:pt x="3965839" y="6233857"/>
                  <a:pt x="3670743" y="6238755"/>
                </a:cubicBezTo>
                <a:cubicBezTo>
                  <a:pt x="3375647" y="6243653"/>
                  <a:pt x="3384760" y="6231851"/>
                  <a:pt x="3190459" y="6238755"/>
                </a:cubicBezTo>
                <a:cubicBezTo>
                  <a:pt x="2996158" y="6245659"/>
                  <a:pt x="2904582" y="6215540"/>
                  <a:pt x="2710175" y="6238755"/>
                </a:cubicBezTo>
                <a:cubicBezTo>
                  <a:pt x="2515768" y="6261970"/>
                  <a:pt x="2354715" y="6258174"/>
                  <a:pt x="2126972" y="6238755"/>
                </a:cubicBezTo>
                <a:cubicBezTo>
                  <a:pt x="1899229" y="6219336"/>
                  <a:pt x="1728681" y="6267962"/>
                  <a:pt x="1337934" y="6238755"/>
                </a:cubicBezTo>
                <a:cubicBezTo>
                  <a:pt x="947187" y="6209548"/>
                  <a:pt x="388098" y="6271216"/>
                  <a:pt x="0" y="6238755"/>
                </a:cubicBezTo>
                <a:lnTo>
                  <a:pt x="0" y="6238755"/>
                </a:lnTo>
                <a:cubicBezTo>
                  <a:pt x="16030" y="6115519"/>
                  <a:pt x="-1394" y="5914944"/>
                  <a:pt x="0" y="5640877"/>
                </a:cubicBezTo>
                <a:cubicBezTo>
                  <a:pt x="1394" y="5366810"/>
                  <a:pt x="-9902" y="5152535"/>
                  <a:pt x="0" y="4939020"/>
                </a:cubicBezTo>
                <a:cubicBezTo>
                  <a:pt x="9902" y="4725505"/>
                  <a:pt x="15517" y="4542991"/>
                  <a:pt x="0" y="4341141"/>
                </a:cubicBezTo>
                <a:cubicBezTo>
                  <a:pt x="-15517" y="4139291"/>
                  <a:pt x="18248" y="4065066"/>
                  <a:pt x="0" y="3847242"/>
                </a:cubicBezTo>
                <a:cubicBezTo>
                  <a:pt x="-18248" y="3629418"/>
                  <a:pt x="26308" y="3479654"/>
                  <a:pt x="0" y="3145385"/>
                </a:cubicBezTo>
                <a:cubicBezTo>
                  <a:pt x="-26308" y="2811116"/>
                  <a:pt x="15331" y="2656394"/>
                  <a:pt x="0" y="2443527"/>
                </a:cubicBezTo>
                <a:cubicBezTo>
                  <a:pt x="-15331" y="2230660"/>
                  <a:pt x="-12434" y="1936160"/>
                  <a:pt x="0" y="1741670"/>
                </a:cubicBezTo>
                <a:cubicBezTo>
                  <a:pt x="12434" y="1547180"/>
                  <a:pt x="-20348" y="1266751"/>
                  <a:pt x="0" y="1039813"/>
                </a:cubicBezTo>
                <a:cubicBezTo>
                  <a:pt x="-107389" y="385229"/>
                  <a:pt x="390235" y="-76357"/>
                  <a:pt x="1039813" y="0"/>
                </a:cubicBezTo>
                <a:close/>
              </a:path>
              <a:path w="11331615" h="6238755" stroke="0" extrusionOk="0">
                <a:moveTo>
                  <a:pt x="1039813" y="0"/>
                </a:moveTo>
                <a:cubicBezTo>
                  <a:pt x="1183281" y="-8826"/>
                  <a:pt x="1326909" y="7730"/>
                  <a:pt x="1417179" y="0"/>
                </a:cubicBezTo>
                <a:cubicBezTo>
                  <a:pt x="1507449" y="-7730"/>
                  <a:pt x="1869294" y="1808"/>
                  <a:pt x="2103299" y="0"/>
                </a:cubicBezTo>
                <a:cubicBezTo>
                  <a:pt x="2337304" y="-1808"/>
                  <a:pt x="2548129" y="23747"/>
                  <a:pt x="2686501" y="0"/>
                </a:cubicBezTo>
                <a:cubicBezTo>
                  <a:pt x="2824873" y="-23747"/>
                  <a:pt x="2927849" y="13967"/>
                  <a:pt x="3063867" y="0"/>
                </a:cubicBezTo>
                <a:cubicBezTo>
                  <a:pt x="3199885" y="-13967"/>
                  <a:pt x="3456385" y="3782"/>
                  <a:pt x="3647070" y="0"/>
                </a:cubicBezTo>
                <a:cubicBezTo>
                  <a:pt x="3837755" y="-3782"/>
                  <a:pt x="3962584" y="22204"/>
                  <a:pt x="4127354" y="0"/>
                </a:cubicBezTo>
                <a:cubicBezTo>
                  <a:pt x="4292124" y="-22204"/>
                  <a:pt x="4368937" y="-9048"/>
                  <a:pt x="4504720" y="0"/>
                </a:cubicBezTo>
                <a:cubicBezTo>
                  <a:pt x="4640503" y="9048"/>
                  <a:pt x="4844735" y="20172"/>
                  <a:pt x="5087922" y="0"/>
                </a:cubicBezTo>
                <a:cubicBezTo>
                  <a:pt x="5331109" y="-20172"/>
                  <a:pt x="5379688" y="-17118"/>
                  <a:pt x="5465288" y="0"/>
                </a:cubicBezTo>
                <a:cubicBezTo>
                  <a:pt x="5550888" y="17118"/>
                  <a:pt x="5894771" y="13960"/>
                  <a:pt x="6151408" y="0"/>
                </a:cubicBezTo>
                <a:cubicBezTo>
                  <a:pt x="6408045" y="-13960"/>
                  <a:pt x="6433821" y="-2153"/>
                  <a:pt x="6631692" y="0"/>
                </a:cubicBezTo>
                <a:cubicBezTo>
                  <a:pt x="6829563" y="2153"/>
                  <a:pt x="7045471" y="25701"/>
                  <a:pt x="7420730" y="0"/>
                </a:cubicBezTo>
                <a:cubicBezTo>
                  <a:pt x="7795989" y="-25701"/>
                  <a:pt x="7997560" y="44515"/>
                  <a:pt x="8312686" y="0"/>
                </a:cubicBezTo>
                <a:cubicBezTo>
                  <a:pt x="8627812" y="-44515"/>
                  <a:pt x="8809244" y="-33926"/>
                  <a:pt x="8998807" y="0"/>
                </a:cubicBezTo>
                <a:cubicBezTo>
                  <a:pt x="9188370" y="33926"/>
                  <a:pt x="9648903" y="34419"/>
                  <a:pt x="9890763" y="0"/>
                </a:cubicBezTo>
                <a:cubicBezTo>
                  <a:pt x="10132623" y="-34419"/>
                  <a:pt x="10202429" y="28236"/>
                  <a:pt x="10473965" y="0"/>
                </a:cubicBezTo>
                <a:cubicBezTo>
                  <a:pt x="10745501" y="-28236"/>
                  <a:pt x="10969424" y="-5751"/>
                  <a:pt x="11331615" y="0"/>
                </a:cubicBezTo>
                <a:lnTo>
                  <a:pt x="11331615" y="0"/>
                </a:lnTo>
                <a:cubicBezTo>
                  <a:pt x="11341493" y="110446"/>
                  <a:pt x="11343995" y="333988"/>
                  <a:pt x="11331615" y="493899"/>
                </a:cubicBezTo>
                <a:cubicBezTo>
                  <a:pt x="11319235" y="653810"/>
                  <a:pt x="11296474" y="1086621"/>
                  <a:pt x="11331615" y="1247746"/>
                </a:cubicBezTo>
                <a:cubicBezTo>
                  <a:pt x="11366756" y="1408871"/>
                  <a:pt x="11330725" y="1780263"/>
                  <a:pt x="11331615" y="2001593"/>
                </a:cubicBezTo>
                <a:cubicBezTo>
                  <a:pt x="11332505" y="2222923"/>
                  <a:pt x="11310057" y="2334747"/>
                  <a:pt x="11331615" y="2547482"/>
                </a:cubicBezTo>
                <a:cubicBezTo>
                  <a:pt x="11353173" y="2760217"/>
                  <a:pt x="11334224" y="2907403"/>
                  <a:pt x="11331615" y="3041381"/>
                </a:cubicBezTo>
                <a:cubicBezTo>
                  <a:pt x="11329006" y="3175359"/>
                  <a:pt x="11334472" y="3460208"/>
                  <a:pt x="11331615" y="3639259"/>
                </a:cubicBezTo>
                <a:cubicBezTo>
                  <a:pt x="11328758" y="3818310"/>
                  <a:pt x="11322117" y="3953165"/>
                  <a:pt x="11331615" y="4185148"/>
                </a:cubicBezTo>
                <a:cubicBezTo>
                  <a:pt x="11341113" y="4417131"/>
                  <a:pt x="11367465" y="4756260"/>
                  <a:pt x="11331615" y="5198942"/>
                </a:cubicBezTo>
                <a:cubicBezTo>
                  <a:pt x="11253469" y="5849258"/>
                  <a:pt x="10842114" y="6352032"/>
                  <a:pt x="10291802" y="6238755"/>
                </a:cubicBezTo>
                <a:cubicBezTo>
                  <a:pt x="10008976" y="6206586"/>
                  <a:pt x="9698140" y="6216142"/>
                  <a:pt x="9502764" y="6238755"/>
                </a:cubicBezTo>
                <a:cubicBezTo>
                  <a:pt x="9307388" y="6261368"/>
                  <a:pt x="8857688" y="6197589"/>
                  <a:pt x="8610808" y="6238755"/>
                </a:cubicBezTo>
                <a:cubicBezTo>
                  <a:pt x="8363928" y="6279921"/>
                  <a:pt x="8343710" y="6227990"/>
                  <a:pt x="8130524" y="6238755"/>
                </a:cubicBezTo>
                <a:cubicBezTo>
                  <a:pt x="7917338" y="6249520"/>
                  <a:pt x="7851473" y="6250054"/>
                  <a:pt x="7753158" y="6238755"/>
                </a:cubicBezTo>
                <a:cubicBezTo>
                  <a:pt x="7654843" y="6227456"/>
                  <a:pt x="7260280" y="6250081"/>
                  <a:pt x="6964119" y="6238755"/>
                </a:cubicBezTo>
                <a:cubicBezTo>
                  <a:pt x="6667958" y="6227429"/>
                  <a:pt x="6296179" y="6217840"/>
                  <a:pt x="6072163" y="6238755"/>
                </a:cubicBezTo>
                <a:cubicBezTo>
                  <a:pt x="5848147" y="6259670"/>
                  <a:pt x="5700893" y="6224611"/>
                  <a:pt x="5591879" y="6238755"/>
                </a:cubicBezTo>
                <a:cubicBezTo>
                  <a:pt x="5482865" y="6252899"/>
                  <a:pt x="5363258" y="6231563"/>
                  <a:pt x="5214513" y="6238755"/>
                </a:cubicBezTo>
                <a:cubicBezTo>
                  <a:pt x="5065768" y="6245947"/>
                  <a:pt x="4968931" y="6230986"/>
                  <a:pt x="4837147" y="6238755"/>
                </a:cubicBezTo>
                <a:cubicBezTo>
                  <a:pt x="4705363" y="6246524"/>
                  <a:pt x="4419212" y="6225956"/>
                  <a:pt x="4151027" y="6238755"/>
                </a:cubicBezTo>
                <a:cubicBezTo>
                  <a:pt x="3882842" y="6251554"/>
                  <a:pt x="3814097" y="6259168"/>
                  <a:pt x="3567825" y="6238755"/>
                </a:cubicBezTo>
                <a:cubicBezTo>
                  <a:pt x="3321553" y="6218342"/>
                  <a:pt x="3085669" y="6234280"/>
                  <a:pt x="2881705" y="6238755"/>
                </a:cubicBezTo>
                <a:cubicBezTo>
                  <a:pt x="2677741" y="6243230"/>
                  <a:pt x="2508721" y="6229259"/>
                  <a:pt x="2401420" y="6238755"/>
                </a:cubicBezTo>
                <a:cubicBezTo>
                  <a:pt x="2294120" y="6248251"/>
                  <a:pt x="2123621" y="6221599"/>
                  <a:pt x="2024054" y="6238755"/>
                </a:cubicBezTo>
                <a:cubicBezTo>
                  <a:pt x="1924487" y="6255911"/>
                  <a:pt x="1520849" y="6264783"/>
                  <a:pt x="1132098" y="6238755"/>
                </a:cubicBezTo>
                <a:cubicBezTo>
                  <a:pt x="743347" y="6212727"/>
                  <a:pt x="393882" y="6225334"/>
                  <a:pt x="0" y="6238755"/>
                </a:cubicBezTo>
                <a:lnTo>
                  <a:pt x="0" y="6238755"/>
                </a:lnTo>
                <a:cubicBezTo>
                  <a:pt x="-14479" y="5976292"/>
                  <a:pt x="21764" y="5860201"/>
                  <a:pt x="0" y="5692866"/>
                </a:cubicBezTo>
                <a:cubicBezTo>
                  <a:pt x="-21764" y="5525531"/>
                  <a:pt x="5329" y="5345042"/>
                  <a:pt x="0" y="5198967"/>
                </a:cubicBezTo>
                <a:cubicBezTo>
                  <a:pt x="-5329" y="5052892"/>
                  <a:pt x="-15195" y="4847040"/>
                  <a:pt x="0" y="4549099"/>
                </a:cubicBezTo>
                <a:cubicBezTo>
                  <a:pt x="15195" y="4251158"/>
                  <a:pt x="155" y="4091423"/>
                  <a:pt x="0" y="3847242"/>
                </a:cubicBezTo>
                <a:cubicBezTo>
                  <a:pt x="-155" y="3603061"/>
                  <a:pt x="6160" y="3477590"/>
                  <a:pt x="0" y="3301353"/>
                </a:cubicBezTo>
                <a:cubicBezTo>
                  <a:pt x="-6160" y="3125116"/>
                  <a:pt x="2386" y="2997965"/>
                  <a:pt x="0" y="2807453"/>
                </a:cubicBezTo>
                <a:cubicBezTo>
                  <a:pt x="-2386" y="2616941"/>
                  <a:pt x="-7030" y="2457478"/>
                  <a:pt x="0" y="2313554"/>
                </a:cubicBezTo>
                <a:cubicBezTo>
                  <a:pt x="7030" y="2169630"/>
                  <a:pt x="-7679" y="1907992"/>
                  <a:pt x="0" y="1663686"/>
                </a:cubicBezTo>
                <a:cubicBezTo>
                  <a:pt x="7679" y="1419380"/>
                  <a:pt x="4377" y="1295597"/>
                  <a:pt x="0" y="1039813"/>
                </a:cubicBezTo>
                <a:cubicBezTo>
                  <a:pt x="-38147" y="373569"/>
                  <a:pt x="479512" y="-1883"/>
                  <a:pt x="1039813" y="0"/>
                </a:cubicBezTo>
                <a:close/>
              </a:path>
            </a:pathLst>
          </a:custGeom>
          <a:solidFill>
            <a:schemeClr val="bg1">
              <a:alpha val="90000"/>
            </a:schemeClr>
          </a:solidFill>
          <a:ln w="57150">
            <a:solidFill>
              <a:srgbClr val="00B050"/>
            </a:solidFill>
            <a:prstDash val="sysDash"/>
            <a:extLst>
              <a:ext uri="{C807C97D-BFC1-408E-A445-0C87EB9F89A2}">
                <ask:lineSketchStyleProps xmlns:ask="http://schemas.microsoft.com/office/drawing/2018/sketchyshapes" xmlns="" sd="1330128177">
                  <a:prstGeom prst="round2Diag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4" name="Rectangle 13">
            <a:extLst>
              <a:ext uri="{FF2B5EF4-FFF2-40B4-BE49-F238E27FC236}">
                <a16:creationId xmlns:a16="http://schemas.microsoft.com/office/drawing/2014/main" xmlns="" id="{B8B548E3-8DDC-FF28-32D3-6098203BD105}"/>
              </a:ext>
            </a:extLst>
          </p:cNvPr>
          <p:cNvSpPr/>
          <p:nvPr/>
        </p:nvSpPr>
        <p:spPr>
          <a:xfrm>
            <a:off x="1657667" y="503845"/>
            <a:ext cx="4529911" cy="646331"/>
          </a:xfrm>
          <a:prstGeom prst="rect">
            <a:avLst/>
          </a:prstGeom>
        </p:spPr>
        <p:txBody>
          <a:bodyPr wrap="square">
            <a:spAutoFit/>
          </a:bodyPr>
          <a:lstStyle/>
          <a:p>
            <a:pPr algn="ctr" defTabSz="457200">
              <a:defRPr/>
            </a:pPr>
            <a:r>
              <a:rPr lang="en-US" altLang="zh-CN" sz="3600" b="1" dirty="0" err="1">
                <a:solidFill>
                  <a:srgbClr val="0070C0"/>
                </a:solidFill>
                <a:ea typeface="inpin heiti" charset="-122"/>
                <a:cs typeface="Times New Roman" panose="02020603050405020304" pitchFamily="18" charset="0"/>
              </a:rPr>
              <a:t>Luyện</a:t>
            </a:r>
            <a:r>
              <a:rPr lang="en-US" altLang="zh-CN" sz="3600" b="1" dirty="0">
                <a:solidFill>
                  <a:srgbClr val="0070C0"/>
                </a:solidFill>
                <a:ea typeface="inpin heiti" charset="-122"/>
                <a:cs typeface="Times New Roman" panose="02020603050405020304" pitchFamily="18" charset="0"/>
              </a:rPr>
              <a:t> </a:t>
            </a:r>
            <a:r>
              <a:rPr lang="en-US" altLang="zh-CN" sz="3600" b="1" dirty="0" err="1">
                <a:solidFill>
                  <a:srgbClr val="0070C0"/>
                </a:solidFill>
                <a:ea typeface="inpin heiti" charset="-122"/>
                <a:cs typeface="Times New Roman" panose="02020603050405020304" pitchFamily="18" charset="0"/>
              </a:rPr>
              <a:t>đọc</a:t>
            </a:r>
            <a:r>
              <a:rPr lang="en-US" altLang="zh-CN" sz="3600" b="1" dirty="0">
                <a:solidFill>
                  <a:srgbClr val="0070C0"/>
                </a:solidFill>
                <a:ea typeface="inpin heiti" charset="-122"/>
                <a:cs typeface="Times New Roman" panose="02020603050405020304" pitchFamily="18" charset="0"/>
              </a:rPr>
              <a:t> </a:t>
            </a:r>
            <a:r>
              <a:rPr lang="en-US" altLang="zh-CN" sz="3600" b="1" dirty="0" err="1">
                <a:solidFill>
                  <a:srgbClr val="0070C0"/>
                </a:solidFill>
                <a:ea typeface="inpin heiti" charset="-122"/>
                <a:cs typeface="Times New Roman" panose="02020603050405020304" pitchFamily="18" charset="0"/>
              </a:rPr>
              <a:t>nhóm</a:t>
            </a:r>
            <a:endParaRPr lang="zh-CN" altLang="en-US" sz="3600" b="1" dirty="0">
              <a:solidFill>
                <a:srgbClr val="0070C0"/>
              </a:solidFill>
              <a:ea typeface="inpin heiti" charset="-122"/>
              <a:cs typeface="Times New Roman" panose="02020603050405020304" pitchFamily="18" charset="0"/>
            </a:endParaRPr>
          </a:p>
        </p:txBody>
      </p:sp>
      <p:sp>
        <p:nvSpPr>
          <p:cNvPr id="15" name="Rectangle 14">
            <a:extLst>
              <a:ext uri="{FF2B5EF4-FFF2-40B4-BE49-F238E27FC236}">
                <a16:creationId xmlns:a16="http://schemas.microsoft.com/office/drawing/2014/main" xmlns="" id="{5A7B88AE-F238-D56A-2B28-4D6A68B071F5}"/>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cs typeface="Times New Roman" panose="02020603050405020304" pitchFamily="18" charset="0"/>
              </a:rPr>
              <a:t>Yêu</a:t>
            </a:r>
            <a:r>
              <a:rPr lang="zh-CN" altLang="en-US" sz="3600" b="1" dirty="0">
                <a:solidFill>
                  <a:srgbClr val="002060"/>
                </a:solidFill>
                <a:cs typeface="Times New Roman" panose="02020603050405020304" pitchFamily="18" charset="0"/>
              </a:rPr>
              <a:t> </a:t>
            </a:r>
            <a:r>
              <a:rPr lang="en-US" altLang="zh-CN" sz="3600" b="1" dirty="0" err="1">
                <a:solidFill>
                  <a:srgbClr val="002060"/>
                </a:solidFill>
                <a:cs typeface="Times New Roman" panose="02020603050405020304" pitchFamily="18" charset="0"/>
              </a:rPr>
              <a:t>cầu</a:t>
            </a:r>
            <a:endParaRPr lang="zh-CN" altLang="en-US" sz="3600" b="1" dirty="0">
              <a:solidFill>
                <a:srgbClr val="002060"/>
              </a:solidFill>
              <a:cs typeface="Times New Roman" panose="02020603050405020304" pitchFamily="18" charset="0"/>
            </a:endParaRPr>
          </a:p>
          <a:p>
            <a:pPr defTabSz="457200">
              <a:buSzPts val="2800"/>
            </a:pPr>
            <a:r>
              <a:rPr lang="en-US" altLang="zh-CN"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Phân</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công</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đọc</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theo</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đoạn</a:t>
            </a:r>
            <a:endParaRPr lang="zh-CN" altLang="en-US" sz="3600" dirty="0">
              <a:solidFill>
                <a:srgbClr val="002060"/>
              </a:solidFill>
              <a:cs typeface="Times New Roman" panose="02020603050405020304" pitchFamily="18" charset="0"/>
            </a:endParaRPr>
          </a:p>
          <a:p>
            <a:pPr defTabSz="457200">
              <a:buSzPts val="2800"/>
            </a:pPr>
            <a:r>
              <a:rPr lang="en-US" altLang="zh-CN"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Tất</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cả</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thành</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viên</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đều</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đọc</a:t>
            </a:r>
            <a:endParaRPr lang="zh-CN" altLang="en-US" sz="3600" dirty="0">
              <a:solidFill>
                <a:srgbClr val="002060"/>
              </a:solidFill>
              <a:cs typeface="Times New Roman" panose="02020603050405020304" pitchFamily="18" charset="0"/>
            </a:endParaRPr>
          </a:p>
        </p:txBody>
      </p:sp>
      <p:pic>
        <p:nvPicPr>
          <p:cNvPr id="16" name="Picture 15">
            <a:extLst>
              <a:ext uri="{FF2B5EF4-FFF2-40B4-BE49-F238E27FC236}">
                <a16:creationId xmlns:a16="http://schemas.microsoft.com/office/drawing/2014/main" xmlns="" id="{E175714D-D8AA-104A-1E8C-9DA9AD3EAD01}"/>
              </a:ext>
            </a:extLst>
          </p:cNvPr>
          <p:cNvPicPr>
            <a:picLocks noChangeAspect="1"/>
          </p:cNvPicPr>
          <p:nvPr/>
        </p:nvPicPr>
        <p:blipFill>
          <a:blip r:embed="rId2"/>
          <a:stretch>
            <a:fillRect/>
          </a:stretch>
        </p:blipFill>
        <p:spPr>
          <a:xfrm>
            <a:off x="6880972" y="1166873"/>
            <a:ext cx="4637808" cy="2333262"/>
          </a:xfrm>
          <a:prstGeom prst="rect">
            <a:avLst/>
          </a:prstGeom>
        </p:spPr>
      </p:pic>
      <p:pic>
        <p:nvPicPr>
          <p:cNvPr id="39" name="Picture 38">
            <a:extLst>
              <a:ext uri="{FF2B5EF4-FFF2-40B4-BE49-F238E27FC236}">
                <a16:creationId xmlns:a16="http://schemas.microsoft.com/office/drawing/2014/main" xmlns="" id="{391F9C4F-D0A9-97A2-82D4-F80843EA7A3F}"/>
              </a:ext>
            </a:extLst>
          </p:cNvPr>
          <p:cNvPicPr>
            <a:picLocks noChangeAspect="1"/>
          </p:cNvPicPr>
          <p:nvPr/>
        </p:nvPicPr>
        <p:blipFill>
          <a:blip r:embed="rId3">
            <a:clrChange>
              <a:clrFrom>
                <a:srgbClr val="E0E0E0"/>
              </a:clrFrom>
              <a:clrTo>
                <a:srgbClr val="E0E0E0">
                  <a:alpha val="0"/>
                </a:srgbClr>
              </a:clrTo>
            </a:clrChange>
            <a:extLst>
              <a:ext uri="{BEBA8EAE-BF5A-486C-A8C5-ECC9F3942E4B}">
                <a14:imgProps xmlns:a14="http://schemas.microsoft.com/office/drawing/2010/main">
                  <a14:imgLayer r:embed="rId4">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40" name="Kí hiệu - Khám phá &amp; Luyện tập">
            <a:extLst>
              <a:ext uri="{FF2B5EF4-FFF2-40B4-BE49-F238E27FC236}">
                <a16:creationId xmlns:a16="http://schemas.microsoft.com/office/drawing/2014/main" xmlns="" id="{86B962E5-6A48-DB3D-96B0-88013988A26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spTree>
    <p:extLst>
      <p:ext uri="{BB962C8B-B14F-4D97-AF65-F5344CB8AC3E}">
        <p14:creationId xmlns:p14="http://schemas.microsoft.com/office/powerpoint/2010/main" val="37124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down)">
                                      <p:cBhvr>
                                        <p:cTn id="16" dur="500"/>
                                        <p:tgtEl>
                                          <p:spTgt spid="39"/>
                                        </p:tgtEl>
                                      </p:cBhvr>
                                    </p:animEffect>
                                  </p:childTnLst>
                                </p:cTn>
                              </p:par>
                              <p:par>
                                <p:cTn id="17" presetID="22" presetClass="entr" presetSubtype="4"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D79E9073-640A-B346-5E13-D5460BE2A564}"/>
              </a:ext>
            </a:extLst>
          </p:cNvPr>
          <p:cNvSpPr/>
          <p:nvPr/>
        </p:nvSpPr>
        <p:spPr>
          <a:xfrm>
            <a:off x="255638" y="161925"/>
            <a:ext cx="11748519" cy="6553507"/>
          </a:xfrm>
          <a:custGeom>
            <a:avLst/>
            <a:gdLst>
              <a:gd name="connsiteX0" fmla="*/ 1092273 w 11748519"/>
              <a:gd name="connsiteY0" fmla="*/ 0 h 6553507"/>
              <a:gd name="connsiteX1" fmla="*/ 11748519 w 11748519"/>
              <a:gd name="connsiteY1" fmla="*/ 0 h 6553507"/>
              <a:gd name="connsiteX2" fmla="*/ 11748519 w 11748519"/>
              <a:gd name="connsiteY2" fmla="*/ 0 h 6553507"/>
              <a:gd name="connsiteX3" fmla="*/ 11748519 w 11748519"/>
              <a:gd name="connsiteY3" fmla="*/ 5461234 h 6553507"/>
              <a:gd name="connsiteX4" fmla="*/ 10656246 w 11748519"/>
              <a:gd name="connsiteY4" fmla="*/ 6553507 h 6553507"/>
              <a:gd name="connsiteX5" fmla="*/ 0 w 11748519"/>
              <a:gd name="connsiteY5" fmla="*/ 6553507 h 6553507"/>
              <a:gd name="connsiteX6" fmla="*/ 0 w 11748519"/>
              <a:gd name="connsiteY6" fmla="*/ 6553507 h 6553507"/>
              <a:gd name="connsiteX7" fmla="*/ 0 w 11748519"/>
              <a:gd name="connsiteY7" fmla="*/ 1092273 h 6553507"/>
              <a:gd name="connsiteX8" fmla="*/ 1092273 w 11748519"/>
              <a:gd name="connsiteY8" fmla="*/ 0 h 655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8519" h="6553507" fill="none" extrusionOk="0">
                <a:moveTo>
                  <a:pt x="1092273" y="0"/>
                </a:moveTo>
                <a:cubicBezTo>
                  <a:pt x="4243630" y="78011"/>
                  <a:pt x="6490457" y="21937"/>
                  <a:pt x="11748519" y="0"/>
                </a:cubicBezTo>
                <a:lnTo>
                  <a:pt x="11748519" y="0"/>
                </a:lnTo>
                <a:cubicBezTo>
                  <a:pt x="11902991" y="2706032"/>
                  <a:pt x="11914145" y="4041026"/>
                  <a:pt x="11748519" y="5461234"/>
                </a:cubicBezTo>
                <a:cubicBezTo>
                  <a:pt x="11755801" y="6055421"/>
                  <a:pt x="11164844" y="6546410"/>
                  <a:pt x="10656246" y="6553507"/>
                </a:cubicBezTo>
                <a:cubicBezTo>
                  <a:pt x="7131279" y="6408423"/>
                  <a:pt x="3562345" y="6588586"/>
                  <a:pt x="0" y="6553507"/>
                </a:cubicBezTo>
                <a:lnTo>
                  <a:pt x="0" y="6553507"/>
                </a:lnTo>
                <a:cubicBezTo>
                  <a:pt x="42204" y="5550346"/>
                  <a:pt x="161297" y="3791319"/>
                  <a:pt x="0" y="1092273"/>
                </a:cubicBezTo>
                <a:cubicBezTo>
                  <a:pt x="87572" y="500211"/>
                  <a:pt x="494626" y="67772"/>
                  <a:pt x="1092273" y="0"/>
                </a:cubicBezTo>
                <a:close/>
              </a:path>
              <a:path w="11748519" h="6553507" stroke="0" extrusionOk="0">
                <a:moveTo>
                  <a:pt x="1092273" y="0"/>
                </a:moveTo>
                <a:cubicBezTo>
                  <a:pt x="5991799" y="-16420"/>
                  <a:pt x="6779772" y="-157111"/>
                  <a:pt x="11748519" y="0"/>
                </a:cubicBezTo>
                <a:lnTo>
                  <a:pt x="11748519" y="0"/>
                </a:lnTo>
                <a:cubicBezTo>
                  <a:pt x="11884609" y="1229510"/>
                  <a:pt x="11631232" y="4050621"/>
                  <a:pt x="11748519" y="5461234"/>
                </a:cubicBezTo>
                <a:cubicBezTo>
                  <a:pt x="11725725" y="6130548"/>
                  <a:pt x="11289693" y="6574021"/>
                  <a:pt x="10656246" y="6553507"/>
                </a:cubicBezTo>
                <a:cubicBezTo>
                  <a:pt x="9246204" y="6436012"/>
                  <a:pt x="4585787" y="6635129"/>
                  <a:pt x="0" y="6553507"/>
                </a:cubicBezTo>
                <a:lnTo>
                  <a:pt x="0" y="6553507"/>
                </a:lnTo>
                <a:cubicBezTo>
                  <a:pt x="-46332" y="4712141"/>
                  <a:pt x="133940" y="2784360"/>
                  <a:pt x="0" y="1092273"/>
                </a:cubicBezTo>
                <a:cubicBezTo>
                  <a:pt x="10160" y="476825"/>
                  <a:pt x="568513" y="7444"/>
                  <a:pt x="1092273" y="0"/>
                </a:cubicBezTo>
                <a:close/>
              </a:path>
            </a:pathLst>
          </a:custGeom>
          <a:solidFill>
            <a:schemeClr val="bg1">
              <a:alpha val="92000"/>
            </a:schemeClr>
          </a:solidFill>
          <a:ln w="57150">
            <a:solidFill>
              <a:srgbClr val="00B050"/>
            </a:solidFill>
            <a:prstDash val="sysDash"/>
            <a:extLst>
              <a:ext uri="{C807C97D-BFC1-408E-A445-0C87EB9F89A2}">
                <ask:lineSketchStyleProps xmlns:ask="http://schemas.microsoft.com/office/drawing/2018/sketchyshapes" xmlns="" sd="2214188587">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9ACDA652-5AB3-E7AF-938D-CD822D358392}"/>
              </a:ext>
            </a:extLst>
          </p:cNvPr>
          <p:cNvSpPr txBox="1"/>
          <p:nvPr/>
        </p:nvSpPr>
        <p:spPr>
          <a:xfrm>
            <a:off x="752475" y="1276350"/>
            <a:ext cx="10515600" cy="50482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xmlns="" id="{D0A08779-5C03-1F57-0E21-7783F5246E2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7254322" y="3115045"/>
            <a:ext cx="4676037" cy="3310415"/>
          </a:xfrm>
          <a:prstGeom prst="rect">
            <a:avLst/>
          </a:prstGeom>
          <a:ln>
            <a:noFill/>
          </a:ln>
          <a:effectLst>
            <a:softEdge rad="112500"/>
          </a:effectLst>
        </p:spPr>
      </p:pic>
      <p:graphicFrame>
        <p:nvGraphicFramePr>
          <p:cNvPr id="15" name="Table 14">
            <a:extLst>
              <a:ext uri="{FF2B5EF4-FFF2-40B4-BE49-F238E27FC236}">
                <a16:creationId xmlns:a16="http://schemas.microsoft.com/office/drawing/2014/main" xmlns="" id="{E495739C-CA3F-C3D7-FF62-4026AC59F851}"/>
              </a:ext>
            </a:extLst>
          </p:cNvPr>
          <p:cNvGraphicFramePr>
            <a:graphicFrameLocks noGrp="1"/>
          </p:cNvGraphicFramePr>
          <p:nvPr/>
        </p:nvGraphicFramePr>
        <p:xfrm>
          <a:off x="714374" y="982345"/>
          <a:ext cx="10417914" cy="5610860"/>
        </p:xfrm>
        <a:graphic>
          <a:graphicData uri="http://schemas.openxmlformats.org/drawingml/2006/table">
            <a:tbl>
              <a:tblPr/>
              <a:tblGrid>
                <a:gridCol w="4423494">
                  <a:extLst>
                    <a:ext uri="{9D8B030D-6E8A-4147-A177-3AD203B41FA5}">
                      <a16:colId xmlns:a16="http://schemas.microsoft.com/office/drawing/2014/main" xmlns="" val="983408930"/>
                    </a:ext>
                  </a:extLst>
                </a:gridCol>
                <a:gridCol w="5994420">
                  <a:extLst>
                    <a:ext uri="{9D8B030D-6E8A-4147-A177-3AD203B41FA5}">
                      <a16:colId xmlns:a16="http://schemas.microsoft.com/office/drawing/2014/main" xmlns="" val="2558629799"/>
                    </a:ext>
                  </a:extLst>
                </a:gridCol>
              </a:tblGrid>
              <a:tr h="3738511">
                <a:tc>
                  <a:txBody>
                    <a:bodyPr/>
                    <a:lstStyle/>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Bạn có thấy lạ không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Mỗi đứa mình một khác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Cùng ngân nga câu hát</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Chẳng giọng nào giống nhau.</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thích đứng đầu</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hay giận dỗi</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thích thay đổi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nhiều ước mơ.</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Bạn có nghĩ vu vơ</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Mình khác nhau nhiều thế</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Nếu mỗi người một vẻ</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Liệu mình có cách xa</a:t>
                      </a:r>
                      <a:r>
                        <a:rPr lang="en-US" sz="2600" b="1" dirty="0">
                          <a:effectLst/>
                          <a:latin typeface="Calibri" panose="020F0502020204030204" pitchFamily="34" charset="0"/>
                          <a:ea typeface="Cambria" panose="02040503050406030204" pitchFamily="18" charset="0"/>
                          <a:cs typeface="Calibri" panose="020F0502020204030204" pitchFamily="34" charset="0"/>
                        </a:rPr>
                        <a:t>?</a:t>
                      </a:r>
                      <a:endParaRPr lang="vi-VN" sz="2600" b="1" dirty="0">
                        <a:effectLst/>
                        <a:latin typeface="Calibri" panose="020F0502020204030204" pitchFamily="34" charset="0"/>
                        <a:ea typeface="Cambria" panose="02040503050406030204" pitchFamily="18" charset="0"/>
                        <a:cs typeface="Calibri" panose="020F0502020204030204" pitchFamily="34" charset="0"/>
                      </a:endParaRPr>
                    </a:p>
                  </a:txBody>
                  <a:tcPr marL="31750" marR="31750" marT="31750" marB="31750">
                    <a:lnL>
                      <a:noFill/>
                    </a:lnL>
                    <a:lnR>
                      <a:noFill/>
                    </a:lnR>
                    <a:lnT>
                      <a:noFill/>
                    </a:lnT>
                    <a:lnB>
                      <a:noFill/>
                    </a:lnB>
                  </a:tcPr>
                </a:tc>
                <a:tc>
                  <a:txBody>
                    <a:bodyPr/>
                    <a:lstStyle/>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Tớ bỗng phát hiện ra</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Trong vườn hoa của mẹ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Lung linh màu sắc thế</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Từng bông hoa tươi xinh.</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Cũng giống như chúng mình</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Ai cũng đều đáng mến</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Và khi giọng hòa quyện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Dàn đồng ca vang lừng</a:t>
                      </a:r>
                      <a:r>
                        <a:rPr lang="en-US" sz="2600" b="1" dirty="0">
                          <a:effectLst/>
                          <a:latin typeface="Calibri" panose="020F0502020204030204" pitchFamily="34" charset="0"/>
                          <a:ea typeface="Cambria" panose="02040503050406030204" pitchFamily="18" charset="0"/>
                          <a:cs typeface="Calibri" panose="020F0502020204030204" pitchFamily="34" charset="0"/>
                        </a:rPr>
                        <a:t>.</a:t>
                      </a:r>
                    </a:p>
                    <a:p>
                      <a:pPr algn="just" fontAlgn="t" latinLnBrk="0"/>
                      <a:r>
                        <a:rPr lang="en-US" sz="2600" b="1" dirty="0">
                          <a:effectLst/>
                          <a:latin typeface="Calibri" panose="020F0502020204030204" pitchFamily="34" charset="0"/>
                          <a:ea typeface="Cambria" panose="02040503050406030204" pitchFamily="18" charset="0"/>
                          <a:cs typeface="Calibri" panose="020F0502020204030204" pitchFamily="34" charset="0"/>
                        </a:rPr>
                        <a:t>                         </a:t>
                      </a:r>
                      <a:r>
                        <a:rPr lang="vi-VN" sz="2600" b="1" dirty="0">
                          <a:effectLst/>
                          <a:latin typeface="Calibri" panose="020F0502020204030204" pitchFamily="34" charset="0"/>
                          <a:ea typeface="Cambria" panose="02040503050406030204" pitchFamily="18" charset="0"/>
                          <a:cs typeface="Calibri" panose="020F0502020204030204" pitchFamily="34" charset="0"/>
                        </a:rPr>
                        <a:t>(Huỳnh Mai Liên)</a:t>
                      </a:r>
                    </a:p>
                  </a:txBody>
                  <a:tcPr marL="31750" marR="31750" marT="31750" marB="31750">
                    <a:lnL>
                      <a:noFill/>
                    </a:lnL>
                    <a:lnR>
                      <a:noFill/>
                    </a:lnR>
                    <a:lnT>
                      <a:noFill/>
                    </a:lnT>
                    <a:lnB>
                      <a:noFill/>
                    </a:lnB>
                  </a:tcPr>
                </a:tc>
                <a:extLst>
                  <a:ext uri="{0D108BD9-81ED-4DB2-BD59-A6C34878D82A}">
                    <a16:rowId xmlns:a16="http://schemas.microsoft.com/office/drawing/2014/main" xmlns="" val="2621760596"/>
                  </a:ext>
                </a:extLst>
              </a:tr>
            </a:tbl>
          </a:graphicData>
        </a:graphic>
      </p:graphicFrame>
      <p:pic>
        <p:nvPicPr>
          <p:cNvPr id="16" name="Picture 15">
            <a:extLst>
              <a:ext uri="{FF2B5EF4-FFF2-40B4-BE49-F238E27FC236}">
                <a16:creationId xmlns:a16="http://schemas.microsoft.com/office/drawing/2014/main" xmlns="" id="{C4909F0E-536F-4C78-9271-1042C7076A63}"/>
              </a:ext>
            </a:extLst>
          </p:cNvPr>
          <p:cNvPicPr>
            <a:picLocks noChangeAspect="1"/>
          </p:cNvPicPr>
          <p:nvPr/>
        </p:nvPicPr>
        <p:blipFill>
          <a:blip r:embed="rId5"/>
          <a:stretch>
            <a:fillRect/>
          </a:stretch>
        </p:blipFill>
        <p:spPr>
          <a:xfrm>
            <a:off x="3698156" y="206455"/>
            <a:ext cx="4852837" cy="1072989"/>
          </a:xfrm>
          <a:prstGeom prst="rect">
            <a:avLst/>
          </a:prstGeom>
        </p:spPr>
      </p:pic>
    </p:spTree>
    <p:extLst>
      <p:ext uri="{BB962C8B-B14F-4D97-AF65-F5344CB8AC3E}">
        <p14:creationId xmlns:p14="http://schemas.microsoft.com/office/powerpoint/2010/main" val="2599048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a:extLst>
              <a:ext uri="{FF2B5EF4-FFF2-40B4-BE49-F238E27FC236}">
                <a16:creationId xmlns:a16="http://schemas.microsoft.com/office/drawing/2014/main" xmlns="" id="{E4B12936-C357-A9F5-24E1-C07CF0C8BA17}"/>
              </a:ext>
            </a:extLst>
          </p:cNvPr>
          <p:cNvPicPr>
            <a:picLocks noChangeAspect="1"/>
          </p:cNvPicPr>
          <p:nvPr/>
        </p:nvPicPr>
        <p:blipFill rotWithShape="1">
          <a:blip r:embed="rId2"/>
          <a:srcRect l="32348" t="-4552"/>
          <a:stretch/>
        </p:blipFill>
        <p:spPr>
          <a:xfrm>
            <a:off x="7170431" y="3152734"/>
            <a:ext cx="5374599" cy="3685867"/>
          </a:xfrm>
          <a:prstGeom prst="rect">
            <a:avLst/>
          </a:prstGeom>
        </p:spPr>
      </p:pic>
      <p:pic>
        <p:nvPicPr>
          <p:cNvPr id="7" name="Picture 40">
            <a:extLst>
              <a:ext uri="{FF2B5EF4-FFF2-40B4-BE49-F238E27FC236}">
                <a16:creationId xmlns:a16="http://schemas.microsoft.com/office/drawing/2014/main" xmlns="" id="{3BD167CB-582E-7F92-6804-63038581D2E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53950" y="-278411"/>
            <a:ext cx="8509142" cy="3268163"/>
          </a:xfrm>
          <a:prstGeom prst="rect">
            <a:avLst/>
          </a:prstGeom>
          <a:effectLst>
            <a:outerShdw blurRad="50800" dist="38100" dir="5400000" algn="t" rotWithShape="0">
              <a:prstClr val="black">
                <a:alpha val="40000"/>
              </a:prstClr>
            </a:outerShdw>
          </a:effectLst>
        </p:spPr>
      </p:pic>
      <p:sp>
        <p:nvSpPr>
          <p:cNvPr id="8" name="TextBox 7">
            <a:extLst>
              <a:ext uri="{FF2B5EF4-FFF2-40B4-BE49-F238E27FC236}">
                <a16:creationId xmlns:a16="http://schemas.microsoft.com/office/drawing/2014/main" xmlns="" id="{C1B7F3F4-CEB8-DA61-56BA-2F2F46523F9B}"/>
              </a:ext>
            </a:extLst>
          </p:cNvPr>
          <p:cNvSpPr txBox="1"/>
          <p:nvPr/>
        </p:nvSpPr>
        <p:spPr>
          <a:xfrm>
            <a:off x="1387774" y="775442"/>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ea typeface="+mn-ea"/>
                <a:cs typeface="Calibri" panose="020F0502020204030204" pitchFamily="34" charset="0"/>
              </a:rPr>
              <a:t>Luyện</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đọc</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toàn</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bài</a:t>
            </a:r>
            <a:endParaRPr kumimoji="0" lang="en-US" sz="7000" b="1" i="0" u="none" strike="noStrike" kern="1200" cap="none" spc="0" normalizeH="0" baseline="0" noProof="0" dirty="0">
              <a:ln w="19050">
                <a:solidFill>
                  <a:srgbClr val="002060"/>
                </a:solidFill>
              </a:ln>
              <a:solidFill>
                <a:srgbClr val="00B050"/>
              </a:solidFill>
              <a:effectLst/>
              <a:uLnTx/>
              <a:uFillTx/>
              <a:ea typeface="+mn-ea"/>
              <a:cs typeface="Calibri" panose="020F0502020204030204" pitchFamily="34" charset="0"/>
            </a:endParaRPr>
          </a:p>
        </p:txBody>
      </p:sp>
      <p:grpSp>
        <p:nvGrpSpPr>
          <p:cNvPr id="9" name="Group 8">
            <a:extLst>
              <a:ext uri="{FF2B5EF4-FFF2-40B4-BE49-F238E27FC236}">
                <a16:creationId xmlns:a16="http://schemas.microsoft.com/office/drawing/2014/main" xmlns="" id="{87F14702-7220-0C5E-5970-EBD0E690A795}"/>
              </a:ext>
            </a:extLst>
          </p:cNvPr>
          <p:cNvGrpSpPr/>
          <p:nvPr/>
        </p:nvGrpSpPr>
        <p:grpSpPr>
          <a:xfrm>
            <a:off x="127591" y="2664297"/>
            <a:ext cx="8495414" cy="3666080"/>
            <a:chOff x="4953840" y="3817600"/>
            <a:chExt cx="7506352" cy="2842692"/>
          </a:xfrm>
        </p:grpSpPr>
        <p:grpSp>
          <p:nvGrpSpPr>
            <p:cNvPr id="10" name="Group 9">
              <a:extLst>
                <a:ext uri="{FF2B5EF4-FFF2-40B4-BE49-F238E27FC236}">
                  <a16:creationId xmlns:a16="http://schemas.microsoft.com/office/drawing/2014/main" xmlns="" id="{DE8822CA-C659-3A59-BED0-9DA1323478A7}"/>
                </a:ext>
              </a:extLst>
            </p:cNvPr>
            <p:cNvGrpSpPr/>
            <p:nvPr/>
          </p:nvGrpSpPr>
          <p:grpSpPr>
            <a:xfrm>
              <a:off x="4953840" y="3817600"/>
              <a:ext cx="7506352" cy="2842692"/>
              <a:chOff x="3087940" y="1255651"/>
              <a:chExt cx="7506352" cy="2842692"/>
            </a:xfrm>
          </p:grpSpPr>
          <p:sp>
            <p:nvSpPr>
              <p:cNvPr id="20" name="Rectangle: Rounded Corners 19">
                <a:extLst>
                  <a:ext uri="{FF2B5EF4-FFF2-40B4-BE49-F238E27FC236}">
                    <a16:creationId xmlns:a16="http://schemas.microsoft.com/office/drawing/2014/main" xmlns="" id="{E5E164C0-41E0-F00C-6C23-6CBB39CA7DEF}"/>
                  </a:ext>
                </a:extLst>
              </p:cNvPr>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1.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đúng</a:t>
                </a:r>
                <a:r>
                  <a:rPr kumimoji="0" lang="en-US" sz="4400" b="0" i="0" u="none" strike="noStrike" kern="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2.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to, </a:t>
                </a:r>
                <a:r>
                  <a:rPr kumimoji="0" lang="en-US" sz="4400" b="0" i="0" u="none" strike="noStrike" kern="0" cap="none" spc="0" normalizeH="0" baseline="0" noProof="0" dirty="0" err="1">
                    <a:ln>
                      <a:noFill/>
                    </a:ln>
                    <a:solidFill>
                      <a:srgbClr val="000000"/>
                    </a:solidFill>
                    <a:effectLst/>
                    <a:uLnTx/>
                    <a:uFillTx/>
                    <a:ea typeface="+mn-ea"/>
                    <a:cs typeface="+mn-cs"/>
                  </a:rPr>
                  <a:t>rõ</a:t>
                </a:r>
                <a:r>
                  <a:rPr kumimoji="0" lang="en-US" sz="4400" b="0" i="0" u="none" strike="noStrike" kern="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3.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ngắt</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nghỉ</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đúng</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chỗ</a:t>
                </a:r>
                <a:r>
                  <a:rPr kumimoji="0" lang="en-US" sz="4400" b="0" i="0" u="none" strike="noStrike" kern="0" cap="none" spc="0" normalizeH="0" baseline="0" noProof="0" dirty="0">
                    <a:ln>
                      <a:noFill/>
                    </a:ln>
                    <a:solidFill>
                      <a:srgbClr val="000000"/>
                    </a:solidFill>
                    <a:effectLst/>
                    <a:uLnTx/>
                    <a:uFillTx/>
                    <a:ea typeface="+mn-ea"/>
                    <a:cs typeface="+mn-cs"/>
                  </a:rPr>
                  <a:t>.</a:t>
                </a:r>
              </a:p>
            </p:txBody>
          </p:sp>
          <p:sp>
            <p:nvSpPr>
              <p:cNvPr id="21" name="Rectangle: Rounded Corners 20">
                <a:extLst>
                  <a:ext uri="{FF2B5EF4-FFF2-40B4-BE49-F238E27FC236}">
                    <a16:creationId xmlns:a16="http://schemas.microsoft.com/office/drawing/2014/main" xmlns="" id="{0DB93DA8-072E-3193-A9C9-2397D3C723B0}"/>
                  </a:ext>
                </a:extLst>
              </p:cNvPr>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11" name="Picture 10">
              <a:extLst>
                <a:ext uri="{FF2B5EF4-FFF2-40B4-BE49-F238E27FC236}">
                  <a16:creationId xmlns:a16="http://schemas.microsoft.com/office/drawing/2014/main" xmlns="" id="{C2D83886-ED64-D632-2B7C-D8646B94D8E9}"/>
                </a:ext>
              </a:extLst>
            </p:cNvPr>
            <p:cNvPicPr>
              <a:picLocks noChangeAspect="1"/>
            </p:cNvPicPr>
            <p:nvPr/>
          </p:nvPicPr>
          <p:blipFill>
            <a:blip r:embed="rId5"/>
            <a:stretch>
              <a:fillRect/>
            </a:stretch>
          </p:blipFill>
          <p:spPr>
            <a:xfrm>
              <a:off x="8222519" y="4842941"/>
              <a:ext cx="469963" cy="469963"/>
            </a:xfrm>
            <a:prstGeom prst="rect">
              <a:avLst/>
            </a:prstGeom>
          </p:spPr>
        </p:pic>
        <p:pic>
          <p:nvPicPr>
            <p:cNvPr id="12" name="Picture 11">
              <a:extLst>
                <a:ext uri="{FF2B5EF4-FFF2-40B4-BE49-F238E27FC236}">
                  <a16:creationId xmlns:a16="http://schemas.microsoft.com/office/drawing/2014/main" xmlns="" id="{F31B4A9D-D6C8-A71A-7AB6-9B3F7ED27C45}"/>
                </a:ext>
              </a:extLst>
            </p:cNvPr>
            <p:cNvPicPr>
              <a:picLocks noChangeAspect="1"/>
            </p:cNvPicPr>
            <p:nvPr/>
          </p:nvPicPr>
          <p:blipFill>
            <a:blip r:embed="rId6"/>
            <a:stretch>
              <a:fillRect/>
            </a:stretch>
          </p:blipFill>
          <p:spPr>
            <a:xfrm>
              <a:off x="7665845" y="4842941"/>
              <a:ext cx="469963" cy="469963"/>
            </a:xfrm>
            <a:prstGeom prst="rect">
              <a:avLst/>
            </a:prstGeom>
          </p:spPr>
        </p:pic>
        <p:pic>
          <p:nvPicPr>
            <p:cNvPr id="13" name="Picture 12">
              <a:extLst>
                <a:ext uri="{FF2B5EF4-FFF2-40B4-BE49-F238E27FC236}">
                  <a16:creationId xmlns:a16="http://schemas.microsoft.com/office/drawing/2014/main" xmlns="" id="{BDB763CB-B7FD-72E4-8542-E2F9DE413C7A}"/>
                </a:ext>
              </a:extLst>
            </p:cNvPr>
            <p:cNvPicPr>
              <a:picLocks noChangeAspect="1"/>
            </p:cNvPicPr>
            <p:nvPr/>
          </p:nvPicPr>
          <p:blipFill>
            <a:blip r:embed="rId7"/>
            <a:stretch>
              <a:fillRect/>
            </a:stretch>
          </p:blipFill>
          <p:spPr>
            <a:xfrm>
              <a:off x="8779193" y="4842941"/>
              <a:ext cx="469963" cy="469963"/>
            </a:xfrm>
            <a:prstGeom prst="rect">
              <a:avLst/>
            </a:prstGeom>
          </p:spPr>
        </p:pic>
        <p:pic>
          <p:nvPicPr>
            <p:cNvPr id="14" name="Picture 13">
              <a:extLst>
                <a:ext uri="{FF2B5EF4-FFF2-40B4-BE49-F238E27FC236}">
                  <a16:creationId xmlns:a16="http://schemas.microsoft.com/office/drawing/2014/main" xmlns="" id="{C6E69A8D-09E9-1936-C476-7F0B49329EEE}"/>
                </a:ext>
              </a:extLst>
            </p:cNvPr>
            <p:cNvPicPr>
              <a:picLocks noChangeAspect="1"/>
            </p:cNvPicPr>
            <p:nvPr/>
          </p:nvPicPr>
          <p:blipFill>
            <a:blip r:embed="rId5"/>
            <a:stretch>
              <a:fillRect/>
            </a:stretch>
          </p:blipFill>
          <p:spPr>
            <a:xfrm>
              <a:off x="8431474" y="5427115"/>
              <a:ext cx="469963" cy="469963"/>
            </a:xfrm>
            <a:prstGeom prst="rect">
              <a:avLst/>
            </a:prstGeom>
          </p:spPr>
        </p:pic>
        <p:pic>
          <p:nvPicPr>
            <p:cNvPr id="15" name="Picture 14">
              <a:extLst>
                <a:ext uri="{FF2B5EF4-FFF2-40B4-BE49-F238E27FC236}">
                  <a16:creationId xmlns:a16="http://schemas.microsoft.com/office/drawing/2014/main" xmlns="" id="{9B2FF4B2-CFA5-0EEC-4CE3-C0C488AB5FF2}"/>
                </a:ext>
              </a:extLst>
            </p:cNvPr>
            <p:cNvPicPr>
              <a:picLocks noChangeAspect="1"/>
            </p:cNvPicPr>
            <p:nvPr/>
          </p:nvPicPr>
          <p:blipFill>
            <a:blip r:embed="rId6"/>
            <a:stretch>
              <a:fillRect/>
            </a:stretch>
          </p:blipFill>
          <p:spPr>
            <a:xfrm>
              <a:off x="7874801" y="5427115"/>
              <a:ext cx="469963" cy="469963"/>
            </a:xfrm>
            <a:prstGeom prst="rect">
              <a:avLst/>
            </a:prstGeom>
          </p:spPr>
        </p:pic>
        <p:pic>
          <p:nvPicPr>
            <p:cNvPr id="16" name="Picture 15">
              <a:extLst>
                <a:ext uri="{FF2B5EF4-FFF2-40B4-BE49-F238E27FC236}">
                  <a16:creationId xmlns:a16="http://schemas.microsoft.com/office/drawing/2014/main" xmlns="" id="{6BEFEFBF-CAA6-A64B-35BE-006DF7190E42}"/>
                </a:ext>
              </a:extLst>
            </p:cNvPr>
            <p:cNvPicPr>
              <a:picLocks noChangeAspect="1"/>
            </p:cNvPicPr>
            <p:nvPr/>
          </p:nvPicPr>
          <p:blipFill>
            <a:blip r:embed="rId7"/>
            <a:stretch>
              <a:fillRect/>
            </a:stretch>
          </p:blipFill>
          <p:spPr>
            <a:xfrm>
              <a:off x="8988150" y="5427115"/>
              <a:ext cx="469963" cy="469963"/>
            </a:xfrm>
            <a:prstGeom prst="rect">
              <a:avLst/>
            </a:prstGeom>
          </p:spPr>
        </p:pic>
        <p:pic>
          <p:nvPicPr>
            <p:cNvPr id="17" name="Picture 16">
              <a:extLst>
                <a:ext uri="{FF2B5EF4-FFF2-40B4-BE49-F238E27FC236}">
                  <a16:creationId xmlns:a16="http://schemas.microsoft.com/office/drawing/2014/main" xmlns="" id="{66CEB663-F299-6257-22E8-86931DFDECE2}"/>
                </a:ext>
              </a:extLst>
            </p:cNvPr>
            <p:cNvPicPr>
              <a:picLocks noChangeAspect="1"/>
            </p:cNvPicPr>
            <p:nvPr/>
          </p:nvPicPr>
          <p:blipFill>
            <a:blip r:embed="rId5"/>
            <a:stretch>
              <a:fillRect/>
            </a:stretch>
          </p:blipFill>
          <p:spPr>
            <a:xfrm>
              <a:off x="11249274" y="5931439"/>
              <a:ext cx="469963" cy="469963"/>
            </a:xfrm>
            <a:prstGeom prst="rect">
              <a:avLst/>
            </a:prstGeom>
          </p:spPr>
        </p:pic>
        <p:pic>
          <p:nvPicPr>
            <p:cNvPr id="18" name="Picture 17">
              <a:extLst>
                <a:ext uri="{FF2B5EF4-FFF2-40B4-BE49-F238E27FC236}">
                  <a16:creationId xmlns:a16="http://schemas.microsoft.com/office/drawing/2014/main" xmlns="" id="{7E311D7D-026C-8C74-4445-4405DCB1BCF5}"/>
                </a:ext>
              </a:extLst>
            </p:cNvPr>
            <p:cNvPicPr>
              <a:picLocks noChangeAspect="1"/>
            </p:cNvPicPr>
            <p:nvPr/>
          </p:nvPicPr>
          <p:blipFill>
            <a:blip r:embed="rId6"/>
            <a:stretch>
              <a:fillRect/>
            </a:stretch>
          </p:blipFill>
          <p:spPr>
            <a:xfrm>
              <a:off x="10692600" y="5931439"/>
              <a:ext cx="469963" cy="469963"/>
            </a:xfrm>
            <a:prstGeom prst="rect">
              <a:avLst/>
            </a:prstGeom>
          </p:spPr>
        </p:pic>
        <p:pic>
          <p:nvPicPr>
            <p:cNvPr id="19" name="Picture 18">
              <a:extLst>
                <a:ext uri="{FF2B5EF4-FFF2-40B4-BE49-F238E27FC236}">
                  <a16:creationId xmlns:a16="http://schemas.microsoft.com/office/drawing/2014/main" xmlns="" id="{9DC6848A-2293-E30A-2F1A-B3A9DAF7B3AD}"/>
                </a:ext>
              </a:extLst>
            </p:cNvPr>
            <p:cNvPicPr>
              <a:picLocks noChangeAspect="1"/>
            </p:cNvPicPr>
            <p:nvPr/>
          </p:nvPicPr>
          <p:blipFill>
            <a:blip r:embed="rId7"/>
            <a:stretch>
              <a:fillRect/>
            </a:stretch>
          </p:blipFill>
          <p:spPr>
            <a:xfrm>
              <a:off x="11805947" y="5931439"/>
              <a:ext cx="469963" cy="469963"/>
            </a:xfrm>
            <a:prstGeom prst="rect">
              <a:avLst/>
            </a:prstGeom>
          </p:spPr>
        </p:pic>
      </p:grpSp>
    </p:spTree>
    <p:extLst>
      <p:ext uri="{BB962C8B-B14F-4D97-AF65-F5344CB8AC3E}">
        <p14:creationId xmlns:p14="http://schemas.microsoft.com/office/powerpoint/2010/main" val="27272608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D79E9073-640A-B346-5E13-D5460BE2A564}"/>
              </a:ext>
            </a:extLst>
          </p:cNvPr>
          <p:cNvSpPr/>
          <p:nvPr/>
        </p:nvSpPr>
        <p:spPr>
          <a:xfrm>
            <a:off x="-202018" y="-85059"/>
            <a:ext cx="12206176" cy="6800492"/>
          </a:xfrm>
          <a:custGeom>
            <a:avLst/>
            <a:gdLst>
              <a:gd name="connsiteX0" fmla="*/ 1133438 w 12206176"/>
              <a:gd name="connsiteY0" fmla="*/ 0 h 6800492"/>
              <a:gd name="connsiteX1" fmla="*/ 12206176 w 12206176"/>
              <a:gd name="connsiteY1" fmla="*/ 0 h 6800492"/>
              <a:gd name="connsiteX2" fmla="*/ 12206176 w 12206176"/>
              <a:gd name="connsiteY2" fmla="*/ 0 h 6800492"/>
              <a:gd name="connsiteX3" fmla="*/ 12206176 w 12206176"/>
              <a:gd name="connsiteY3" fmla="*/ 5667054 h 6800492"/>
              <a:gd name="connsiteX4" fmla="*/ 11072738 w 12206176"/>
              <a:gd name="connsiteY4" fmla="*/ 6800492 h 6800492"/>
              <a:gd name="connsiteX5" fmla="*/ 0 w 12206176"/>
              <a:gd name="connsiteY5" fmla="*/ 6800492 h 6800492"/>
              <a:gd name="connsiteX6" fmla="*/ 0 w 12206176"/>
              <a:gd name="connsiteY6" fmla="*/ 6800492 h 6800492"/>
              <a:gd name="connsiteX7" fmla="*/ 0 w 12206176"/>
              <a:gd name="connsiteY7" fmla="*/ 1133438 h 6800492"/>
              <a:gd name="connsiteX8" fmla="*/ 1133438 w 12206176"/>
              <a:gd name="connsiteY8" fmla="*/ 0 h 680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6176" h="6800492" fill="none" extrusionOk="0">
                <a:moveTo>
                  <a:pt x="1133438" y="0"/>
                </a:moveTo>
                <a:cubicBezTo>
                  <a:pt x="2372513" y="78011"/>
                  <a:pt x="9524440" y="21937"/>
                  <a:pt x="12206176" y="0"/>
                </a:cubicBezTo>
                <a:lnTo>
                  <a:pt x="12206176" y="0"/>
                </a:lnTo>
                <a:cubicBezTo>
                  <a:pt x="12360648" y="2049944"/>
                  <a:pt x="12371802" y="4842671"/>
                  <a:pt x="12206176" y="5667054"/>
                </a:cubicBezTo>
                <a:cubicBezTo>
                  <a:pt x="12256561" y="6230352"/>
                  <a:pt x="11632434" y="6795522"/>
                  <a:pt x="11072738" y="6800492"/>
                </a:cubicBezTo>
                <a:cubicBezTo>
                  <a:pt x="9333912" y="6655408"/>
                  <a:pt x="4525008" y="6835571"/>
                  <a:pt x="0" y="6800492"/>
                </a:cubicBezTo>
                <a:lnTo>
                  <a:pt x="0" y="6800492"/>
                </a:lnTo>
                <a:cubicBezTo>
                  <a:pt x="42204" y="4579316"/>
                  <a:pt x="161297" y="3729752"/>
                  <a:pt x="0" y="1133438"/>
                </a:cubicBezTo>
                <a:cubicBezTo>
                  <a:pt x="13591" y="509193"/>
                  <a:pt x="510614" y="38208"/>
                  <a:pt x="1133438" y="0"/>
                </a:cubicBezTo>
                <a:close/>
              </a:path>
              <a:path w="12206176" h="6800492" stroke="0" extrusionOk="0">
                <a:moveTo>
                  <a:pt x="1133438" y="0"/>
                </a:moveTo>
                <a:cubicBezTo>
                  <a:pt x="2264331" y="-16420"/>
                  <a:pt x="8683257" y="-157111"/>
                  <a:pt x="12206176" y="0"/>
                </a:cubicBezTo>
                <a:lnTo>
                  <a:pt x="12206176" y="0"/>
                </a:lnTo>
                <a:cubicBezTo>
                  <a:pt x="12342266" y="1102252"/>
                  <a:pt x="12088889" y="4594947"/>
                  <a:pt x="12206176" y="5667054"/>
                </a:cubicBezTo>
                <a:cubicBezTo>
                  <a:pt x="12183878" y="6357666"/>
                  <a:pt x="11750951" y="6835970"/>
                  <a:pt x="11072738" y="6800492"/>
                </a:cubicBezTo>
                <a:cubicBezTo>
                  <a:pt x="8254935" y="6682997"/>
                  <a:pt x="1895213" y="6882114"/>
                  <a:pt x="0" y="6800492"/>
                </a:cubicBezTo>
                <a:lnTo>
                  <a:pt x="0" y="6800492"/>
                </a:lnTo>
                <a:cubicBezTo>
                  <a:pt x="-46332" y="4342807"/>
                  <a:pt x="133940" y="2029663"/>
                  <a:pt x="0" y="1133438"/>
                </a:cubicBezTo>
                <a:cubicBezTo>
                  <a:pt x="9432" y="496129"/>
                  <a:pt x="590074" y="7738"/>
                  <a:pt x="1133438" y="0"/>
                </a:cubicBezTo>
                <a:close/>
              </a:path>
            </a:pathLst>
          </a:custGeom>
          <a:solidFill>
            <a:schemeClr val="bg1">
              <a:alpha val="92000"/>
            </a:schemeClr>
          </a:solidFill>
          <a:ln w="57150">
            <a:solidFill>
              <a:srgbClr val="00B050"/>
            </a:solidFill>
            <a:prstDash val="sysDash"/>
            <a:extLst>
              <a:ext uri="{C807C97D-BFC1-408E-A445-0C87EB9F89A2}">
                <ask:lineSketchStyleProps xmlns:ask="http://schemas.microsoft.com/office/drawing/2018/sketchyshapes" xmlns="" sd="2214188587">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9ACDA652-5AB3-E7AF-938D-CD822D358392}"/>
              </a:ext>
            </a:extLst>
          </p:cNvPr>
          <p:cNvSpPr txBox="1"/>
          <p:nvPr/>
        </p:nvSpPr>
        <p:spPr>
          <a:xfrm>
            <a:off x="752475" y="1276350"/>
            <a:ext cx="10515600" cy="50482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xmlns="" id="{D0A08779-5C03-1F57-0E21-7783F5246E2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7254322" y="3115045"/>
            <a:ext cx="4676037" cy="3310415"/>
          </a:xfrm>
          <a:prstGeom prst="rect">
            <a:avLst/>
          </a:prstGeom>
          <a:ln>
            <a:noFill/>
          </a:ln>
          <a:effectLst>
            <a:softEdge rad="112500"/>
          </a:effectLst>
        </p:spPr>
      </p:pic>
      <p:graphicFrame>
        <p:nvGraphicFramePr>
          <p:cNvPr id="15" name="Table 14">
            <a:extLst>
              <a:ext uri="{FF2B5EF4-FFF2-40B4-BE49-F238E27FC236}">
                <a16:creationId xmlns:a16="http://schemas.microsoft.com/office/drawing/2014/main" xmlns="" id="{E495739C-CA3F-C3D7-FF62-4026AC59F851}"/>
              </a:ext>
            </a:extLst>
          </p:cNvPr>
          <p:cNvGraphicFramePr>
            <a:graphicFrameLocks noGrp="1"/>
          </p:cNvGraphicFramePr>
          <p:nvPr>
            <p:extLst>
              <p:ext uri="{D42A27DB-BD31-4B8C-83A1-F6EECF244321}">
                <p14:modId xmlns:p14="http://schemas.microsoft.com/office/powerpoint/2010/main" val="4199830600"/>
              </p:ext>
            </p:extLst>
          </p:nvPr>
        </p:nvGraphicFramePr>
        <p:xfrm>
          <a:off x="714374" y="982345"/>
          <a:ext cx="10417914" cy="5610860"/>
        </p:xfrm>
        <a:graphic>
          <a:graphicData uri="http://schemas.openxmlformats.org/drawingml/2006/table">
            <a:tbl>
              <a:tblPr/>
              <a:tblGrid>
                <a:gridCol w="4423494">
                  <a:extLst>
                    <a:ext uri="{9D8B030D-6E8A-4147-A177-3AD203B41FA5}">
                      <a16:colId xmlns:a16="http://schemas.microsoft.com/office/drawing/2014/main" xmlns="" val="983408930"/>
                    </a:ext>
                  </a:extLst>
                </a:gridCol>
                <a:gridCol w="5994420">
                  <a:extLst>
                    <a:ext uri="{9D8B030D-6E8A-4147-A177-3AD203B41FA5}">
                      <a16:colId xmlns:a16="http://schemas.microsoft.com/office/drawing/2014/main" xmlns="" val="2558629799"/>
                    </a:ext>
                  </a:extLst>
                </a:gridCol>
              </a:tblGrid>
              <a:tr h="3738511">
                <a:tc>
                  <a:txBody>
                    <a:bodyPr/>
                    <a:lstStyle/>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Bạn có thấy lạ không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Mỗi đứa mình một khác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Cùng ngân nga câu hát</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Chẳng giọng nào giống nhau.</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thích đứng đầu</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hay giận dỗi</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thích thay đổi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nhiều ước mơ.</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Bạn có nghĩ vu vơ</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Mình khác nhau nhiều thế</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Nếu mỗi người một vẻ</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Liệu mình có cách xa</a:t>
                      </a:r>
                      <a:r>
                        <a:rPr lang="en-US" sz="2600" b="1" dirty="0">
                          <a:effectLst/>
                          <a:latin typeface="Calibri" panose="020F0502020204030204" pitchFamily="34" charset="0"/>
                          <a:ea typeface="Cambria" panose="02040503050406030204" pitchFamily="18" charset="0"/>
                          <a:cs typeface="Calibri" panose="020F0502020204030204" pitchFamily="34" charset="0"/>
                        </a:rPr>
                        <a:t>?</a:t>
                      </a:r>
                      <a:endParaRPr lang="vi-VN" sz="2600" b="1" dirty="0">
                        <a:effectLst/>
                        <a:latin typeface="Calibri" panose="020F0502020204030204" pitchFamily="34" charset="0"/>
                        <a:ea typeface="Cambria" panose="02040503050406030204" pitchFamily="18" charset="0"/>
                        <a:cs typeface="Calibri" panose="020F0502020204030204" pitchFamily="34" charset="0"/>
                      </a:endParaRPr>
                    </a:p>
                  </a:txBody>
                  <a:tcPr marL="31750" marR="31750" marT="31750" marB="31750">
                    <a:lnL>
                      <a:noFill/>
                    </a:lnL>
                    <a:lnR>
                      <a:noFill/>
                    </a:lnR>
                    <a:lnT>
                      <a:noFill/>
                    </a:lnT>
                    <a:lnB>
                      <a:noFill/>
                    </a:lnB>
                  </a:tcPr>
                </a:tc>
                <a:tc>
                  <a:txBody>
                    <a:bodyPr/>
                    <a:lstStyle/>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Tớ bỗng phát hiện ra</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Trong vườn hoa của mẹ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Lung linh màu sắc thế</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Từng bông hoa tươi xinh.</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Cũng giống như chúng mình</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Ai cũng đều đáng mến</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Và khi giọng hòa quyện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Dàn đồng ca vang lừng</a:t>
                      </a:r>
                      <a:r>
                        <a:rPr lang="en-US" sz="2600" b="1" dirty="0">
                          <a:effectLst/>
                          <a:latin typeface="Calibri" panose="020F0502020204030204" pitchFamily="34" charset="0"/>
                          <a:ea typeface="Cambria" panose="02040503050406030204" pitchFamily="18" charset="0"/>
                          <a:cs typeface="Calibri" panose="020F0502020204030204" pitchFamily="34" charset="0"/>
                        </a:rPr>
                        <a:t>.</a:t>
                      </a:r>
                    </a:p>
                    <a:p>
                      <a:pPr algn="just" fontAlgn="t" latinLnBrk="0"/>
                      <a:r>
                        <a:rPr lang="en-US" sz="2600" b="1" dirty="0">
                          <a:effectLst/>
                          <a:latin typeface="Calibri" panose="020F0502020204030204" pitchFamily="34" charset="0"/>
                          <a:ea typeface="Cambria" panose="02040503050406030204" pitchFamily="18" charset="0"/>
                          <a:cs typeface="Calibri" panose="020F0502020204030204" pitchFamily="34" charset="0"/>
                        </a:rPr>
                        <a:t>                         </a:t>
                      </a:r>
                      <a:r>
                        <a:rPr lang="vi-VN" sz="2600" b="1" dirty="0">
                          <a:effectLst/>
                          <a:latin typeface="Calibri" panose="020F0502020204030204" pitchFamily="34" charset="0"/>
                          <a:ea typeface="Cambria" panose="02040503050406030204" pitchFamily="18" charset="0"/>
                          <a:cs typeface="Calibri" panose="020F0502020204030204" pitchFamily="34" charset="0"/>
                        </a:rPr>
                        <a:t>(Huỳnh Mai Liên)</a:t>
                      </a:r>
                    </a:p>
                  </a:txBody>
                  <a:tcPr marL="31750" marR="31750" marT="31750" marB="31750">
                    <a:lnL>
                      <a:noFill/>
                    </a:lnL>
                    <a:lnR>
                      <a:noFill/>
                    </a:lnR>
                    <a:lnT>
                      <a:noFill/>
                    </a:lnT>
                    <a:lnB>
                      <a:noFill/>
                    </a:lnB>
                  </a:tcPr>
                </a:tc>
                <a:extLst>
                  <a:ext uri="{0D108BD9-81ED-4DB2-BD59-A6C34878D82A}">
                    <a16:rowId xmlns:a16="http://schemas.microsoft.com/office/drawing/2014/main" xmlns="" val="2621760596"/>
                  </a:ext>
                </a:extLst>
              </a:tr>
            </a:tbl>
          </a:graphicData>
        </a:graphic>
      </p:graphicFrame>
      <p:pic>
        <p:nvPicPr>
          <p:cNvPr id="16" name="Picture 15">
            <a:extLst>
              <a:ext uri="{FF2B5EF4-FFF2-40B4-BE49-F238E27FC236}">
                <a16:creationId xmlns:a16="http://schemas.microsoft.com/office/drawing/2014/main" xmlns="" id="{C4909F0E-536F-4C78-9271-1042C7076A63}"/>
              </a:ext>
            </a:extLst>
          </p:cNvPr>
          <p:cNvPicPr>
            <a:picLocks noChangeAspect="1"/>
          </p:cNvPicPr>
          <p:nvPr/>
        </p:nvPicPr>
        <p:blipFill>
          <a:blip r:embed="rId4"/>
          <a:stretch>
            <a:fillRect/>
          </a:stretch>
        </p:blipFill>
        <p:spPr>
          <a:xfrm>
            <a:off x="3698156" y="206455"/>
            <a:ext cx="4852837" cy="1072989"/>
          </a:xfrm>
          <a:prstGeom prst="rect">
            <a:avLst/>
          </a:prstGeom>
        </p:spPr>
      </p:pic>
    </p:spTree>
    <p:extLst>
      <p:ext uri="{BB962C8B-B14F-4D97-AF65-F5344CB8AC3E}">
        <p14:creationId xmlns:p14="http://schemas.microsoft.com/office/powerpoint/2010/main" val="223076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2263C4-090A-AFC1-0C93-6663F4F0FD5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xmlns="" id="{5B9D8E91-1B5D-FCB9-3FEC-3E0BB8DAFA00}"/>
              </a:ext>
            </a:extLst>
          </p:cNvPr>
          <p:cNvSpPr>
            <a:spLocks noGrp="1"/>
          </p:cNvSpPr>
          <p:nvPr>
            <p:ph type="body" idx="1"/>
          </p:nvPr>
        </p:nvSpPr>
        <p:spPr/>
        <p:txBody>
          <a:bodyPr/>
          <a:lstStyle/>
          <a:p>
            <a:endParaRPr lang="en-US"/>
          </a:p>
        </p:txBody>
      </p:sp>
      <p:sp>
        <p:nvSpPr>
          <p:cNvPr id="4" name="Cloud 3">
            <a:extLst>
              <a:ext uri="{FF2B5EF4-FFF2-40B4-BE49-F238E27FC236}">
                <a16:creationId xmlns:a16="http://schemas.microsoft.com/office/drawing/2014/main" xmlns="" id="{FC4F182D-F7B6-18AF-0C99-17B0046DE30D}"/>
              </a:ext>
            </a:extLst>
          </p:cNvPr>
          <p:cNvSpPr/>
          <p:nvPr/>
        </p:nvSpPr>
        <p:spPr>
          <a:xfrm>
            <a:off x="1273277" y="73326"/>
            <a:ext cx="9645445" cy="556055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loud 4">
            <a:extLst>
              <a:ext uri="{FF2B5EF4-FFF2-40B4-BE49-F238E27FC236}">
                <a16:creationId xmlns:a16="http://schemas.microsoft.com/office/drawing/2014/main" xmlns="" id="{1B7F5635-07D3-D20E-AE7A-2020D5CA47D7}"/>
              </a:ext>
            </a:extLst>
          </p:cNvPr>
          <p:cNvSpPr/>
          <p:nvPr/>
        </p:nvSpPr>
        <p:spPr>
          <a:xfrm>
            <a:off x="1479755" y="523462"/>
            <a:ext cx="9094838" cy="4660283"/>
          </a:xfrm>
          <a:prstGeom prst="cloud">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26">
            <a:extLst>
              <a:ext uri="{FF2B5EF4-FFF2-40B4-BE49-F238E27FC236}">
                <a16:creationId xmlns:a16="http://schemas.microsoft.com/office/drawing/2014/main" xmlns="" id="{C0249F9B-C489-E4F6-BCB9-7C17DCBA288A}"/>
              </a:ext>
            </a:extLst>
          </p:cNvPr>
          <p:cNvPicPr>
            <a:picLocks noChangeAspect="1"/>
          </p:cNvPicPr>
          <p:nvPr/>
        </p:nvPicPr>
        <p:blipFill>
          <a:blip r:embed="rId2"/>
          <a:srcRect/>
          <a:stretch>
            <a:fillRect/>
          </a:stretch>
        </p:blipFill>
        <p:spPr>
          <a:xfrm>
            <a:off x="9409322" y="613642"/>
            <a:ext cx="1715878" cy="1482090"/>
          </a:xfrm>
          <a:prstGeom prst="rect">
            <a:avLst/>
          </a:prstGeom>
        </p:spPr>
      </p:pic>
      <p:pic>
        <p:nvPicPr>
          <p:cNvPr id="13" name="Picture 8">
            <a:extLst>
              <a:ext uri="{FF2B5EF4-FFF2-40B4-BE49-F238E27FC236}">
                <a16:creationId xmlns:a16="http://schemas.microsoft.com/office/drawing/2014/main" xmlns="" id="{DC44EC0F-CB75-78A1-3581-3E23D972D7BC}"/>
              </a:ext>
            </a:extLst>
          </p:cNvPr>
          <p:cNvPicPr>
            <a:picLocks noChangeAspect="1"/>
          </p:cNvPicPr>
          <p:nvPr/>
        </p:nvPicPr>
        <p:blipFill>
          <a:blip r:embed="rId3"/>
          <a:srcRect/>
          <a:stretch>
            <a:fillRect/>
          </a:stretch>
        </p:blipFill>
        <p:spPr>
          <a:xfrm>
            <a:off x="-45908" y="3710762"/>
            <a:ext cx="4878825" cy="3329797"/>
          </a:xfrm>
          <a:prstGeom prst="rect">
            <a:avLst/>
          </a:prstGeom>
        </p:spPr>
      </p:pic>
      <p:pic>
        <p:nvPicPr>
          <p:cNvPr id="14" name="Picture 13">
            <a:extLst>
              <a:ext uri="{FF2B5EF4-FFF2-40B4-BE49-F238E27FC236}">
                <a16:creationId xmlns:a16="http://schemas.microsoft.com/office/drawing/2014/main" xmlns="" id="{6BDC7410-21DA-863F-BC4C-51B5B8E38278}"/>
              </a:ext>
            </a:extLst>
          </p:cNvPr>
          <p:cNvPicPr>
            <a:picLocks noChangeAspect="1"/>
          </p:cNvPicPr>
          <p:nvPr/>
        </p:nvPicPr>
        <p:blipFill>
          <a:blip r:embed="rId4"/>
          <a:stretch>
            <a:fillRect/>
          </a:stretch>
        </p:blipFill>
        <p:spPr>
          <a:xfrm>
            <a:off x="1741736" y="1845106"/>
            <a:ext cx="8602202" cy="1572904"/>
          </a:xfrm>
          <a:prstGeom prst="rect">
            <a:avLst/>
          </a:prstGeom>
        </p:spPr>
      </p:pic>
    </p:spTree>
    <p:extLst>
      <p:ext uri="{BB962C8B-B14F-4D97-AF65-F5344CB8AC3E}">
        <p14:creationId xmlns:p14="http://schemas.microsoft.com/office/powerpoint/2010/main" val="408163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360"/>
                                          </p:val>
                                        </p:tav>
                                        <p:tav tm="100000">
                                          <p:val>
                                            <p:fltVal val="0"/>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path" presetSubtype="0" accel="50000" decel="50000" fill="hold" nodeType="clickEffect">
                                  <p:stCondLst>
                                    <p:cond delay="0"/>
                                  </p:stCondLst>
                                  <p:childTnLst>
                                    <p:animMotion origin="layout" path="M 0 0 L 0.25 -0.25 E" pathEditMode="relative" ptsTypes="">
                                      <p:cBhvr>
                                        <p:cTn id="20" dur="2000" fill="hold"/>
                                        <p:tgtEl>
                                          <p:spTgt spid="9"/>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BFC3CBF7-D4BA-79E7-9B1E-9C0FF8EE7FBD}"/>
              </a:ext>
            </a:extLst>
          </p:cNvPr>
          <p:cNvSpPr/>
          <p:nvPr/>
        </p:nvSpPr>
        <p:spPr>
          <a:xfrm>
            <a:off x="441789" y="184934"/>
            <a:ext cx="11425240" cy="6503541"/>
          </a:xfrm>
          <a:custGeom>
            <a:avLst/>
            <a:gdLst>
              <a:gd name="connsiteX0" fmla="*/ 0 w 11425240"/>
              <a:gd name="connsiteY0" fmla="*/ 1083945 h 6503541"/>
              <a:gd name="connsiteX1" fmla="*/ 1083945 w 11425240"/>
              <a:gd name="connsiteY1" fmla="*/ 0 h 6503541"/>
              <a:gd name="connsiteX2" fmla="*/ 10341295 w 11425240"/>
              <a:gd name="connsiteY2" fmla="*/ 0 h 6503541"/>
              <a:gd name="connsiteX3" fmla="*/ 11425240 w 11425240"/>
              <a:gd name="connsiteY3" fmla="*/ 1083945 h 6503541"/>
              <a:gd name="connsiteX4" fmla="*/ 11425240 w 11425240"/>
              <a:gd name="connsiteY4" fmla="*/ 5419596 h 6503541"/>
              <a:gd name="connsiteX5" fmla="*/ 10341295 w 11425240"/>
              <a:gd name="connsiteY5" fmla="*/ 6503541 h 6503541"/>
              <a:gd name="connsiteX6" fmla="*/ 1083945 w 11425240"/>
              <a:gd name="connsiteY6" fmla="*/ 6503541 h 6503541"/>
              <a:gd name="connsiteX7" fmla="*/ 0 w 11425240"/>
              <a:gd name="connsiteY7" fmla="*/ 5419596 h 6503541"/>
              <a:gd name="connsiteX8" fmla="*/ 0 w 11425240"/>
              <a:gd name="connsiteY8" fmla="*/ 1083945 h 650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5240" h="6503541" fill="none" extrusionOk="0">
                <a:moveTo>
                  <a:pt x="0" y="1083945"/>
                </a:moveTo>
                <a:cubicBezTo>
                  <a:pt x="2588" y="555342"/>
                  <a:pt x="531452" y="77459"/>
                  <a:pt x="1083945" y="0"/>
                </a:cubicBezTo>
                <a:cubicBezTo>
                  <a:pt x="2846952" y="72427"/>
                  <a:pt x="6259552" y="61419"/>
                  <a:pt x="10341295" y="0"/>
                </a:cubicBezTo>
                <a:cubicBezTo>
                  <a:pt x="10924305" y="-107633"/>
                  <a:pt x="11371455" y="469030"/>
                  <a:pt x="11425240" y="1083945"/>
                </a:cubicBezTo>
                <a:cubicBezTo>
                  <a:pt x="11526116" y="2762197"/>
                  <a:pt x="11317927" y="4797809"/>
                  <a:pt x="11425240" y="5419596"/>
                </a:cubicBezTo>
                <a:cubicBezTo>
                  <a:pt x="11433642" y="5975598"/>
                  <a:pt x="10895753" y="6454006"/>
                  <a:pt x="10341295" y="6503541"/>
                </a:cubicBezTo>
                <a:cubicBezTo>
                  <a:pt x="7615868" y="6533368"/>
                  <a:pt x="3059184" y="6424235"/>
                  <a:pt x="1083945" y="6503541"/>
                </a:cubicBezTo>
                <a:cubicBezTo>
                  <a:pt x="581925" y="6492618"/>
                  <a:pt x="-92652" y="6036563"/>
                  <a:pt x="0" y="5419596"/>
                </a:cubicBezTo>
                <a:cubicBezTo>
                  <a:pt x="50037" y="4575237"/>
                  <a:pt x="770" y="1596542"/>
                  <a:pt x="0" y="1083945"/>
                </a:cubicBezTo>
                <a:close/>
              </a:path>
              <a:path w="11425240" h="6503541" stroke="0" extrusionOk="0">
                <a:moveTo>
                  <a:pt x="0" y="1083945"/>
                </a:moveTo>
                <a:cubicBezTo>
                  <a:pt x="27852" y="492891"/>
                  <a:pt x="525481" y="83717"/>
                  <a:pt x="1083945" y="0"/>
                </a:cubicBezTo>
                <a:cubicBezTo>
                  <a:pt x="4414926" y="123000"/>
                  <a:pt x="8487605" y="-96860"/>
                  <a:pt x="10341295" y="0"/>
                </a:cubicBezTo>
                <a:cubicBezTo>
                  <a:pt x="10874474" y="-49896"/>
                  <a:pt x="11441467" y="452585"/>
                  <a:pt x="11425240" y="1083945"/>
                </a:cubicBezTo>
                <a:cubicBezTo>
                  <a:pt x="11428413" y="3248113"/>
                  <a:pt x="11519507" y="3801098"/>
                  <a:pt x="11425240" y="5419596"/>
                </a:cubicBezTo>
                <a:cubicBezTo>
                  <a:pt x="11365686" y="6039817"/>
                  <a:pt x="10843342" y="6487732"/>
                  <a:pt x="10341295" y="6503541"/>
                </a:cubicBezTo>
                <a:cubicBezTo>
                  <a:pt x="6784281" y="6342834"/>
                  <a:pt x="3049039" y="6543208"/>
                  <a:pt x="1083945" y="6503541"/>
                </a:cubicBezTo>
                <a:cubicBezTo>
                  <a:pt x="407731" y="6487874"/>
                  <a:pt x="-33846" y="6002909"/>
                  <a:pt x="0" y="5419596"/>
                </a:cubicBezTo>
                <a:cubicBezTo>
                  <a:pt x="32216" y="3679881"/>
                  <a:pt x="57206" y="2002258"/>
                  <a:pt x="0" y="1083945"/>
                </a:cubicBezTo>
                <a:close/>
              </a:path>
            </a:pathLst>
          </a:custGeom>
          <a:solidFill>
            <a:schemeClr val="bg1">
              <a:alpha val="92000"/>
            </a:schemeClr>
          </a:solidFill>
          <a:ln w="57150">
            <a:solidFill>
              <a:srgbClr val="00B05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xmlns="" id="{9DDA029D-84A6-F0D3-9934-EE1EE0DA94F5}"/>
              </a:ext>
            </a:extLst>
          </p:cNvPr>
          <p:cNvSpPr/>
          <p:nvPr/>
        </p:nvSpPr>
        <p:spPr>
          <a:xfrm>
            <a:off x="1065465" y="169525"/>
            <a:ext cx="10561833" cy="1197279"/>
          </a:xfrm>
          <a:custGeom>
            <a:avLst/>
            <a:gdLst>
              <a:gd name="connsiteX0" fmla="*/ 0 w 10561833"/>
              <a:gd name="connsiteY0" fmla="*/ 199550 h 1197279"/>
              <a:gd name="connsiteX1" fmla="*/ 199550 w 10561833"/>
              <a:gd name="connsiteY1" fmla="*/ 0 h 1197279"/>
              <a:gd name="connsiteX2" fmla="*/ 10362283 w 10561833"/>
              <a:gd name="connsiteY2" fmla="*/ 0 h 1197279"/>
              <a:gd name="connsiteX3" fmla="*/ 10561833 w 10561833"/>
              <a:gd name="connsiteY3" fmla="*/ 199550 h 1197279"/>
              <a:gd name="connsiteX4" fmla="*/ 10561833 w 10561833"/>
              <a:gd name="connsiteY4" fmla="*/ 997729 h 1197279"/>
              <a:gd name="connsiteX5" fmla="*/ 10362283 w 10561833"/>
              <a:gd name="connsiteY5" fmla="*/ 1197279 h 1197279"/>
              <a:gd name="connsiteX6" fmla="*/ 199550 w 10561833"/>
              <a:gd name="connsiteY6" fmla="*/ 1197279 h 1197279"/>
              <a:gd name="connsiteX7" fmla="*/ 0 w 10561833"/>
              <a:gd name="connsiteY7" fmla="*/ 997729 h 1197279"/>
              <a:gd name="connsiteX8" fmla="*/ 0 w 10561833"/>
              <a:gd name="connsiteY8" fmla="*/ 199550 h 119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1833" h="1197279" fill="none" extrusionOk="0">
                <a:moveTo>
                  <a:pt x="0" y="199550"/>
                </a:moveTo>
                <a:cubicBezTo>
                  <a:pt x="228" y="95503"/>
                  <a:pt x="98752" y="15793"/>
                  <a:pt x="199550" y="0"/>
                </a:cubicBezTo>
                <a:cubicBezTo>
                  <a:pt x="1418572" y="72427"/>
                  <a:pt x="6024165" y="61419"/>
                  <a:pt x="10362283" y="0"/>
                </a:cubicBezTo>
                <a:cubicBezTo>
                  <a:pt x="10469511" y="-20517"/>
                  <a:pt x="10542939" y="83627"/>
                  <a:pt x="10561833" y="199550"/>
                </a:cubicBezTo>
                <a:cubicBezTo>
                  <a:pt x="10570670" y="518352"/>
                  <a:pt x="10589995" y="840314"/>
                  <a:pt x="10561833" y="997729"/>
                </a:cubicBezTo>
                <a:cubicBezTo>
                  <a:pt x="10562774" y="1103160"/>
                  <a:pt x="10470992" y="1195599"/>
                  <a:pt x="10362283" y="1197279"/>
                </a:cubicBezTo>
                <a:cubicBezTo>
                  <a:pt x="7218345" y="1227106"/>
                  <a:pt x="3172220" y="1117973"/>
                  <a:pt x="199550" y="1197279"/>
                </a:cubicBezTo>
                <a:cubicBezTo>
                  <a:pt x="93224" y="1196840"/>
                  <a:pt x="-2995" y="1108529"/>
                  <a:pt x="0" y="997729"/>
                </a:cubicBezTo>
                <a:cubicBezTo>
                  <a:pt x="3543" y="650145"/>
                  <a:pt x="-60331" y="423208"/>
                  <a:pt x="0" y="199550"/>
                </a:cubicBezTo>
                <a:close/>
              </a:path>
              <a:path w="10561833" h="1197279" stroke="0" extrusionOk="0">
                <a:moveTo>
                  <a:pt x="0" y="199550"/>
                </a:moveTo>
                <a:cubicBezTo>
                  <a:pt x="12191" y="92665"/>
                  <a:pt x="93476" y="8614"/>
                  <a:pt x="199550" y="0"/>
                </a:cubicBezTo>
                <a:cubicBezTo>
                  <a:pt x="4426785" y="123000"/>
                  <a:pt x="8574835" y="-96860"/>
                  <a:pt x="10362283" y="0"/>
                </a:cubicBezTo>
                <a:cubicBezTo>
                  <a:pt x="10461600" y="-8300"/>
                  <a:pt x="10565828" y="81288"/>
                  <a:pt x="10561833" y="199550"/>
                </a:cubicBezTo>
                <a:cubicBezTo>
                  <a:pt x="10574005" y="516492"/>
                  <a:pt x="10523103" y="708349"/>
                  <a:pt x="10561833" y="997729"/>
                </a:cubicBezTo>
                <a:cubicBezTo>
                  <a:pt x="10543357" y="1114630"/>
                  <a:pt x="10464846" y="1196028"/>
                  <a:pt x="10362283" y="1197279"/>
                </a:cubicBezTo>
                <a:cubicBezTo>
                  <a:pt x="6799159" y="1036572"/>
                  <a:pt x="5070999" y="1236946"/>
                  <a:pt x="199550" y="1197279"/>
                </a:cubicBezTo>
                <a:cubicBezTo>
                  <a:pt x="81774" y="1195751"/>
                  <a:pt x="-5691" y="1105359"/>
                  <a:pt x="0" y="997729"/>
                </a:cubicBezTo>
                <a:cubicBezTo>
                  <a:pt x="35706" y="815492"/>
                  <a:pt x="-2312" y="450513"/>
                  <a:pt x="0" y="199550"/>
                </a:cubicBezTo>
                <a:close/>
              </a:path>
            </a:pathLst>
          </a:custGeom>
          <a:solidFill>
            <a:schemeClr val="bg1"/>
          </a:solidFill>
          <a:ln w="76200">
            <a:prstDash val="sysDash"/>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xmlns="" id="{2ABF3E2B-F720-5853-0C59-7260D6E44686}"/>
              </a:ext>
            </a:extLst>
          </p:cNvPr>
          <p:cNvSpPr/>
          <p:nvPr/>
        </p:nvSpPr>
        <p:spPr>
          <a:xfrm>
            <a:off x="837722" y="344288"/>
            <a:ext cx="10561833" cy="1197279"/>
          </a:xfrm>
          <a:prstGeom prst="roundRect">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ea typeface="Calibri" panose="020F0502020204030204" pitchFamily="34" charset="0"/>
                <a:cs typeface="Calibri" panose="020F0502020204030204" pitchFamily="34" charset="0"/>
              </a:rPr>
              <a:t>Những chi tiết nào trong bài thơ cho thấy các bạn nhận ra "mỗi đứa mình một khác"?</a:t>
            </a:r>
          </a:p>
        </p:txBody>
      </p:sp>
      <p:pic>
        <p:nvPicPr>
          <p:cNvPr id="7" name="Picture 18">
            <a:extLst>
              <a:ext uri="{FF2B5EF4-FFF2-40B4-BE49-F238E27FC236}">
                <a16:creationId xmlns:a16="http://schemas.microsoft.com/office/drawing/2014/main" xmlns="" id="{B17B044B-BC16-A574-3B1B-29D8679D226B}"/>
              </a:ext>
            </a:extLst>
          </p:cNvPr>
          <p:cNvPicPr>
            <a:picLocks noChangeAspect="1"/>
          </p:cNvPicPr>
          <p:nvPr/>
        </p:nvPicPr>
        <p:blipFill>
          <a:blip r:embed="rId2"/>
          <a:srcRect/>
          <a:stretch>
            <a:fillRect/>
          </a:stretch>
        </p:blipFill>
        <p:spPr>
          <a:xfrm>
            <a:off x="441789" y="344288"/>
            <a:ext cx="962210" cy="1384476"/>
          </a:xfrm>
          <a:prstGeom prst="rect">
            <a:avLst/>
          </a:prstGeom>
        </p:spPr>
      </p:pic>
      <p:sp>
        <p:nvSpPr>
          <p:cNvPr id="9" name="Rectangle: Rounded Corners 8">
            <a:extLst>
              <a:ext uri="{FF2B5EF4-FFF2-40B4-BE49-F238E27FC236}">
                <a16:creationId xmlns:a16="http://schemas.microsoft.com/office/drawing/2014/main" xmlns="" id="{32B7222F-D5C0-3A9D-AFBB-F4534B787737}"/>
              </a:ext>
            </a:extLst>
          </p:cNvPr>
          <p:cNvSpPr/>
          <p:nvPr/>
        </p:nvSpPr>
        <p:spPr>
          <a:xfrm>
            <a:off x="1541721" y="1598141"/>
            <a:ext cx="9845749" cy="2888799"/>
          </a:xfrm>
          <a:custGeom>
            <a:avLst/>
            <a:gdLst>
              <a:gd name="connsiteX0" fmla="*/ 0 w 9845749"/>
              <a:gd name="connsiteY0" fmla="*/ 361995 h 2888799"/>
              <a:gd name="connsiteX1" fmla="*/ 361995 w 9845749"/>
              <a:gd name="connsiteY1" fmla="*/ 0 h 2888799"/>
              <a:gd name="connsiteX2" fmla="*/ 831114 w 9845749"/>
              <a:gd name="connsiteY2" fmla="*/ 0 h 2888799"/>
              <a:gd name="connsiteX3" fmla="*/ 1391451 w 9845749"/>
              <a:gd name="connsiteY3" fmla="*/ 0 h 2888799"/>
              <a:gd name="connsiteX4" fmla="*/ 1951787 w 9845749"/>
              <a:gd name="connsiteY4" fmla="*/ 0 h 2888799"/>
              <a:gd name="connsiteX5" fmla="*/ 2329689 w 9845749"/>
              <a:gd name="connsiteY5" fmla="*/ 0 h 2888799"/>
              <a:gd name="connsiteX6" fmla="*/ 2890025 w 9845749"/>
              <a:gd name="connsiteY6" fmla="*/ 0 h 2888799"/>
              <a:gd name="connsiteX7" fmla="*/ 3359144 w 9845749"/>
              <a:gd name="connsiteY7" fmla="*/ 0 h 2888799"/>
              <a:gd name="connsiteX8" fmla="*/ 3737046 w 9845749"/>
              <a:gd name="connsiteY8" fmla="*/ 0 h 2888799"/>
              <a:gd name="connsiteX9" fmla="*/ 4571035 w 9845749"/>
              <a:gd name="connsiteY9" fmla="*/ 0 h 2888799"/>
              <a:gd name="connsiteX10" fmla="*/ 5222589 w 9845749"/>
              <a:gd name="connsiteY10" fmla="*/ 0 h 2888799"/>
              <a:gd name="connsiteX11" fmla="*/ 5782926 w 9845749"/>
              <a:gd name="connsiteY11" fmla="*/ 0 h 2888799"/>
              <a:gd name="connsiteX12" fmla="*/ 6525698 w 9845749"/>
              <a:gd name="connsiteY12" fmla="*/ 0 h 2888799"/>
              <a:gd name="connsiteX13" fmla="*/ 7177252 w 9845749"/>
              <a:gd name="connsiteY13" fmla="*/ 0 h 2888799"/>
              <a:gd name="connsiteX14" fmla="*/ 7737589 w 9845749"/>
              <a:gd name="connsiteY14" fmla="*/ 0 h 2888799"/>
              <a:gd name="connsiteX15" fmla="*/ 8115490 w 9845749"/>
              <a:gd name="connsiteY15" fmla="*/ 0 h 2888799"/>
              <a:gd name="connsiteX16" fmla="*/ 8675827 w 9845749"/>
              <a:gd name="connsiteY16" fmla="*/ 0 h 2888799"/>
              <a:gd name="connsiteX17" fmla="*/ 9483754 w 9845749"/>
              <a:gd name="connsiteY17" fmla="*/ 0 h 2888799"/>
              <a:gd name="connsiteX18" fmla="*/ 9845749 w 9845749"/>
              <a:gd name="connsiteY18" fmla="*/ 361995 h 2888799"/>
              <a:gd name="connsiteX19" fmla="*/ 9845749 w 9845749"/>
              <a:gd name="connsiteY19" fmla="*/ 838253 h 2888799"/>
              <a:gd name="connsiteX20" fmla="*/ 9845749 w 9845749"/>
              <a:gd name="connsiteY20" fmla="*/ 1422751 h 2888799"/>
              <a:gd name="connsiteX21" fmla="*/ 9845749 w 9845749"/>
              <a:gd name="connsiteY21" fmla="*/ 1920657 h 2888799"/>
              <a:gd name="connsiteX22" fmla="*/ 9845749 w 9845749"/>
              <a:gd name="connsiteY22" fmla="*/ 2526804 h 2888799"/>
              <a:gd name="connsiteX23" fmla="*/ 9483754 w 9845749"/>
              <a:gd name="connsiteY23" fmla="*/ 2888799 h 2888799"/>
              <a:gd name="connsiteX24" fmla="*/ 8923417 w 9845749"/>
              <a:gd name="connsiteY24" fmla="*/ 2888799 h 2888799"/>
              <a:gd name="connsiteX25" fmla="*/ 8271863 w 9845749"/>
              <a:gd name="connsiteY25" fmla="*/ 2888799 h 2888799"/>
              <a:gd name="connsiteX26" fmla="*/ 7529091 w 9845749"/>
              <a:gd name="connsiteY26" fmla="*/ 2888799 h 2888799"/>
              <a:gd name="connsiteX27" fmla="*/ 6786320 w 9845749"/>
              <a:gd name="connsiteY27" fmla="*/ 2888799 h 2888799"/>
              <a:gd name="connsiteX28" fmla="*/ 6317201 w 9845749"/>
              <a:gd name="connsiteY28" fmla="*/ 2888799 h 2888799"/>
              <a:gd name="connsiteX29" fmla="*/ 5939299 w 9845749"/>
              <a:gd name="connsiteY29" fmla="*/ 2888799 h 2888799"/>
              <a:gd name="connsiteX30" fmla="*/ 5105310 w 9845749"/>
              <a:gd name="connsiteY30" fmla="*/ 2888799 h 2888799"/>
              <a:gd name="connsiteX31" fmla="*/ 4544973 w 9845749"/>
              <a:gd name="connsiteY31" fmla="*/ 2888799 h 2888799"/>
              <a:gd name="connsiteX32" fmla="*/ 3984636 w 9845749"/>
              <a:gd name="connsiteY32" fmla="*/ 2888799 h 2888799"/>
              <a:gd name="connsiteX33" fmla="*/ 3333082 w 9845749"/>
              <a:gd name="connsiteY33" fmla="*/ 2888799 h 2888799"/>
              <a:gd name="connsiteX34" fmla="*/ 2499093 w 9845749"/>
              <a:gd name="connsiteY34" fmla="*/ 2888799 h 2888799"/>
              <a:gd name="connsiteX35" fmla="*/ 1938756 w 9845749"/>
              <a:gd name="connsiteY35" fmla="*/ 2888799 h 2888799"/>
              <a:gd name="connsiteX36" fmla="*/ 1287202 w 9845749"/>
              <a:gd name="connsiteY36" fmla="*/ 2888799 h 2888799"/>
              <a:gd name="connsiteX37" fmla="*/ 361995 w 9845749"/>
              <a:gd name="connsiteY37" fmla="*/ 2888799 h 2888799"/>
              <a:gd name="connsiteX38" fmla="*/ 0 w 9845749"/>
              <a:gd name="connsiteY38" fmla="*/ 2526804 h 2888799"/>
              <a:gd name="connsiteX39" fmla="*/ 0 w 9845749"/>
              <a:gd name="connsiteY39" fmla="*/ 2028898 h 2888799"/>
              <a:gd name="connsiteX40" fmla="*/ 0 w 9845749"/>
              <a:gd name="connsiteY40" fmla="*/ 1444400 h 2888799"/>
              <a:gd name="connsiteX41" fmla="*/ 0 w 9845749"/>
              <a:gd name="connsiteY41" fmla="*/ 903197 h 2888799"/>
              <a:gd name="connsiteX42" fmla="*/ 0 w 9845749"/>
              <a:gd name="connsiteY42" fmla="*/ 361995 h 288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845749" h="2888799" fill="none" extrusionOk="0">
                <a:moveTo>
                  <a:pt x="0" y="361995"/>
                </a:moveTo>
                <a:cubicBezTo>
                  <a:pt x="42177" y="163929"/>
                  <a:pt x="153903" y="14092"/>
                  <a:pt x="361995" y="0"/>
                </a:cubicBezTo>
                <a:cubicBezTo>
                  <a:pt x="465752" y="-1176"/>
                  <a:pt x="728880" y="4324"/>
                  <a:pt x="831114" y="0"/>
                </a:cubicBezTo>
                <a:cubicBezTo>
                  <a:pt x="933348" y="-4324"/>
                  <a:pt x="1209117" y="15155"/>
                  <a:pt x="1391451" y="0"/>
                </a:cubicBezTo>
                <a:cubicBezTo>
                  <a:pt x="1573785" y="-15155"/>
                  <a:pt x="1828644" y="-7696"/>
                  <a:pt x="1951787" y="0"/>
                </a:cubicBezTo>
                <a:cubicBezTo>
                  <a:pt x="2074930" y="7696"/>
                  <a:pt x="2249871" y="15896"/>
                  <a:pt x="2329689" y="0"/>
                </a:cubicBezTo>
                <a:cubicBezTo>
                  <a:pt x="2409507" y="-15896"/>
                  <a:pt x="2726510" y="-17303"/>
                  <a:pt x="2890025" y="0"/>
                </a:cubicBezTo>
                <a:cubicBezTo>
                  <a:pt x="3053540" y="17303"/>
                  <a:pt x="3260793" y="-11375"/>
                  <a:pt x="3359144" y="0"/>
                </a:cubicBezTo>
                <a:cubicBezTo>
                  <a:pt x="3457495" y="11375"/>
                  <a:pt x="3592915" y="-14190"/>
                  <a:pt x="3737046" y="0"/>
                </a:cubicBezTo>
                <a:cubicBezTo>
                  <a:pt x="3881177" y="14190"/>
                  <a:pt x="4255797" y="12917"/>
                  <a:pt x="4571035" y="0"/>
                </a:cubicBezTo>
                <a:cubicBezTo>
                  <a:pt x="4886273" y="-12917"/>
                  <a:pt x="4934788" y="27612"/>
                  <a:pt x="5222589" y="0"/>
                </a:cubicBezTo>
                <a:cubicBezTo>
                  <a:pt x="5510390" y="-27612"/>
                  <a:pt x="5574915" y="8706"/>
                  <a:pt x="5782926" y="0"/>
                </a:cubicBezTo>
                <a:cubicBezTo>
                  <a:pt x="5990937" y="-8706"/>
                  <a:pt x="6194120" y="-6706"/>
                  <a:pt x="6525698" y="0"/>
                </a:cubicBezTo>
                <a:cubicBezTo>
                  <a:pt x="6857276" y="6706"/>
                  <a:pt x="6909033" y="24522"/>
                  <a:pt x="7177252" y="0"/>
                </a:cubicBezTo>
                <a:cubicBezTo>
                  <a:pt x="7445471" y="-24522"/>
                  <a:pt x="7510009" y="487"/>
                  <a:pt x="7737589" y="0"/>
                </a:cubicBezTo>
                <a:cubicBezTo>
                  <a:pt x="7965169" y="-487"/>
                  <a:pt x="7949898" y="-14277"/>
                  <a:pt x="8115490" y="0"/>
                </a:cubicBezTo>
                <a:cubicBezTo>
                  <a:pt x="8281082" y="14277"/>
                  <a:pt x="8399958" y="-6075"/>
                  <a:pt x="8675827" y="0"/>
                </a:cubicBezTo>
                <a:cubicBezTo>
                  <a:pt x="8951696" y="6075"/>
                  <a:pt x="9287981" y="-28712"/>
                  <a:pt x="9483754" y="0"/>
                </a:cubicBezTo>
                <a:cubicBezTo>
                  <a:pt x="9673620" y="-13357"/>
                  <a:pt x="9865072" y="180463"/>
                  <a:pt x="9845749" y="361995"/>
                </a:cubicBezTo>
                <a:cubicBezTo>
                  <a:pt x="9822008" y="478290"/>
                  <a:pt x="9846828" y="612903"/>
                  <a:pt x="9845749" y="838253"/>
                </a:cubicBezTo>
                <a:cubicBezTo>
                  <a:pt x="9844670" y="1063603"/>
                  <a:pt x="9866351" y="1259887"/>
                  <a:pt x="9845749" y="1422751"/>
                </a:cubicBezTo>
                <a:cubicBezTo>
                  <a:pt x="9825147" y="1585615"/>
                  <a:pt x="9829335" y="1690143"/>
                  <a:pt x="9845749" y="1920657"/>
                </a:cubicBezTo>
                <a:cubicBezTo>
                  <a:pt x="9862163" y="2151171"/>
                  <a:pt x="9863862" y="2247881"/>
                  <a:pt x="9845749" y="2526804"/>
                </a:cubicBezTo>
                <a:cubicBezTo>
                  <a:pt x="9806881" y="2738114"/>
                  <a:pt x="9699866" y="2849713"/>
                  <a:pt x="9483754" y="2888799"/>
                </a:cubicBezTo>
                <a:cubicBezTo>
                  <a:pt x="9242950" y="2867484"/>
                  <a:pt x="9168028" y="2879883"/>
                  <a:pt x="8923417" y="2888799"/>
                </a:cubicBezTo>
                <a:cubicBezTo>
                  <a:pt x="8678806" y="2897715"/>
                  <a:pt x="8572094" y="2898518"/>
                  <a:pt x="8271863" y="2888799"/>
                </a:cubicBezTo>
                <a:cubicBezTo>
                  <a:pt x="7971632" y="2879080"/>
                  <a:pt x="7694764" y="2916570"/>
                  <a:pt x="7529091" y="2888799"/>
                </a:cubicBezTo>
                <a:cubicBezTo>
                  <a:pt x="7363418" y="2861028"/>
                  <a:pt x="6947791" y="2873548"/>
                  <a:pt x="6786320" y="2888799"/>
                </a:cubicBezTo>
                <a:cubicBezTo>
                  <a:pt x="6624849" y="2904050"/>
                  <a:pt x="6497878" y="2899339"/>
                  <a:pt x="6317201" y="2888799"/>
                </a:cubicBezTo>
                <a:cubicBezTo>
                  <a:pt x="6136524" y="2878259"/>
                  <a:pt x="6071184" y="2886155"/>
                  <a:pt x="5939299" y="2888799"/>
                </a:cubicBezTo>
                <a:cubicBezTo>
                  <a:pt x="5807414" y="2891443"/>
                  <a:pt x="5469938" y="2857090"/>
                  <a:pt x="5105310" y="2888799"/>
                </a:cubicBezTo>
                <a:cubicBezTo>
                  <a:pt x="4740682" y="2920508"/>
                  <a:pt x="4799451" y="2864591"/>
                  <a:pt x="4544973" y="2888799"/>
                </a:cubicBezTo>
                <a:cubicBezTo>
                  <a:pt x="4290495" y="2913007"/>
                  <a:pt x="4254181" y="2886207"/>
                  <a:pt x="3984636" y="2888799"/>
                </a:cubicBezTo>
                <a:cubicBezTo>
                  <a:pt x="3715091" y="2891391"/>
                  <a:pt x="3636771" y="2914163"/>
                  <a:pt x="3333082" y="2888799"/>
                </a:cubicBezTo>
                <a:cubicBezTo>
                  <a:pt x="3029393" y="2863435"/>
                  <a:pt x="2786862" y="2898735"/>
                  <a:pt x="2499093" y="2888799"/>
                </a:cubicBezTo>
                <a:cubicBezTo>
                  <a:pt x="2211324" y="2878863"/>
                  <a:pt x="2086790" y="2896171"/>
                  <a:pt x="1938756" y="2888799"/>
                </a:cubicBezTo>
                <a:cubicBezTo>
                  <a:pt x="1790722" y="2881427"/>
                  <a:pt x="1427923" y="2884489"/>
                  <a:pt x="1287202" y="2888799"/>
                </a:cubicBezTo>
                <a:cubicBezTo>
                  <a:pt x="1146481" y="2893109"/>
                  <a:pt x="660353" y="2889952"/>
                  <a:pt x="361995" y="2888799"/>
                </a:cubicBezTo>
                <a:cubicBezTo>
                  <a:pt x="121968" y="2894553"/>
                  <a:pt x="-23393" y="2741417"/>
                  <a:pt x="0" y="2526804"/>
                </a:cubicBezTo>
                <a:cubicBezTo>
                  <a:pt x="-24465" y="2423241"/>
                  <a:pt x="23752" y="2269873"/>
                  <a:pt x="0" y="2028898"/>
                </a:cubicBezTo>
                <a:cubicBezTo>
                  <a:pt x="-23752" y="1787923"/>
                  <a:pt x="-6190" y="1664576"/>
                  <a:pt x="0" y="1444400"/>
                </a:cubicBezTo>
                <a:cubicBezTo>
                  <a:pt x="6190" y="1224224"/>
                  <a:pt x="16617" y="1048649"/>
                  <a:pt x="0" y="903197"/>
                </a:cubicBezTo>
                <a:cubicBezTo>
                  <a:pt x="-16617" y="757745"/>
                  <a:pt x="-14114" y="500544"/>
                  <a:pt x="0" y="361995"/>
                </a:cubicBezTo>
                <a:close/>
              </a:path>
              <a:path w="9845749" h="2888799" stroke="0" extrusionOk="0">
                <a:moveTo>
                  <a:pt x="0" y="361995"/>
                </a:moveTo>
                <a:cubicBezTo>
                  <a:pt x="583" y="179885"/>
                  <a:pt x="178764" y="29828"/>
                  <a:pt x="361995" y="0"/>
                </a:cubicBezTo>
                <a:cubicBezTo>
                  <a:pt x="622330" y="14816"/>
                  <a:pt x="860288" y="-24634"/>
                  <a:pt x="1104767" y="0"/>
                </a:cubicBezTo>
                <a:cubicBezTo>
                  <a:pt x="1349246" y="24634"/>
                  <a:pt x="1479386" y="22924"/>
                  <a:pt x="1573886" y="0"/>
                </a:cubicBezTo>
                <a:cubicBezTo>
                  <a:pt x="1668386" y="-22924"/>
                  <a:pt x="1931152" y="16817"/>
                  <a:pt x="2043005" y="0"/>
                </a:cubicBezTo>
                <a:cubicBezTo>
                  <a:pt x="2154858" y="-16817"/>
                  <a:pt x="2459519" y="28410"/>
                  <a:pt x="2785777" y="0"/>
                </a:cubicBezTo>
                <a:cubicBezTo>
                  <a:pt x="3112035" y="-28410"/>
                  <a:pt x="3172777" y="23314"/>
                  <a:pt x="3346113" y="0"/>
                </a:cubicBezTo>
                <a:cubicBezTo>
                  <a:pt x="3519449" y="-23314"/>
                  <a:pt x="3965966" y="-101"/>
                  <a:pt x="4180103" y="0"/>
                </a:cubicBezTo>
                <a:cubicBezTo>
                  <a:pt x="4394240" y="101"/>
                  <a:pt x="4696586" y="-2950"/>
                  <a:pt x="5014092" y="0"/>
                </a:cubicBezTo>
                <a:cubicBezTo>
                  <a:pt x="5331598" y="2950"/>
                  <a:pt x="5476267" y="-3621"/>
                  <a:pt x="5756864" y="0"/>
                </a:cubicBezTo>
                <a:cubicBezTo>
                  <a:pt x="6037461" y="3621"/>
                  <a:pt x="6106121" y="3688"/>
                  <a:pt x="6225983" y="0"/>
                </a:cubicBezTo>
                <a:cubicBezTo>
                  <a:pt x="6345845" y="-3688"/>
                  <a:pt x="6467331" y="-13742"/>
                  <a:pt x="6603884" y="0"/>
                </a:cubicBezTo>
                <a:cubicBezTo>
                  <a:pt x="6740437" y="13742"/>
                  <a:pt x="7226231" y="15478"/>
                  <a:pt x="7437874" y="0"/>
                </a:cubicBezTo>
                <a:cubicBezTo>
                  <a:pt x="7649517" y="-15478"/>
                  <a:pt x="7858402" y="31987"/>
                  <a:pt x="8089428" y="0"/>
                </a:cubicBezTo>
                <a:cubicBezTo>
                  <a:pt x="8320454" y="-31987"/>
                  <a:pt x="8532794" y="-16218"/>
                  <a:pt x="8740982" y="0"/>
                </a:cubicBezTo>
                <a:cubicBezTo>
                  <a:pt x="8949170" y="16218"/>
                  <a:pt x="9319705" y="13926"/>
                  <a:pt x="9483754" y="0"/>
                </a:cubicBezTo>
                <a:cubicBezTo>
                  <a:pt x="9698366" y="-4291"/>
                  <a:pt x="9848246" y="204353"/>
                  <a:pt x="9845749" y="361995"/>
                </a:cubicBezTo>
                <a:cubicBezTo>
                  <a:pt x="9846573" y="536280"/>
                  <a:pt x="9871137" y="821664"/>
                  <a:pt x="9845749" y="946493"/>
                </a:cubicBezTo>
                <a:cubicBezTo>
                  <a:pt x="9820361" y="1071322"/>
                  <a:pt x="9830122" y="1261378"/>
                  <a:pt x="9845749" y="1466048"/>
                </a:cubicBezTo>
                <a:cubicBezTo>
                  <a:pt x="9861376" y="1670719"/>
                  <a:pt x="9841624" y="1840312"/>
                  <a:pt x="9845749" y="2050546"/>
                </a:cubicBezTo>
                <a:cubicBezTo>
                  <a:pt x="9849874" y="2260780"/>
                  <a:pt x="9829788" y="2365263"/>
                  <a:pt x="9845749" y="2526804"/>
                </a:cubicBezTo>
                <a:cubicBezTo>
                  <a:pt x="9853893" y="2724513"/>
                  <a:pt x="9706376" y="2900354"/>
                  <a:pt x="9483754" y="2888799"/>
                </a:cubicBezTo>
                <a:cubicBezTo>
                  <a:pt x="9265683" y="2911181"/>
                  <a:pt x="9228777" y="2868031"/>
                  <a:pt x="9014635" y="2888799"/>
                </a:cubicBezTo>
                <a:cubicBezTo>
                  <a:pt x="8800493" y="2909567"/>
                  <a:pt x="8387741" y="2896154"/>
                  <a:pt x="8180646" y="2888799"/>
                </a:cubicBezTo>
                <a:cubicBezTo>
                  <a:pt x="7973551" y="2881444"/>
                  <a:pt x="7780154" y="2864950"/>
                  <a:pt x="7620309" y="2888799"/>
                </a:cubicBezTo>
                <a:cubicBezTo>
                  <a:pt x="7460464" y="2912648"/>
                  <a:pt x="7070321" y="2857112"/>
                  <a:pt x="6786320" y="2888799"/>
                </a:cubicBezTo>
                <a:cubicBezTo>
                  <a:pt x="6502319" y="2920486"/>
                  <a:pt x="6308356" y="2867652"/>
                  <a:pt x="5952330" y="2888799"/>
                </a:cubicBezTo>
                <a:cubicBezTo>
                  <a:pt x="5596304" y="2909947"/>
                  <a:pt x="5544725" y="2885992"/>
                  <a:pt x="5391994" y="2888799"/>
                </a:cubicBezTo>
                <a:cubicBezTo>
                  <a:pt x="5239263" y="2891606"/>
                  <a:pt x="5182529" y="2895737"/>
                  <a:pt x="5014092" y="2888799"/>
                </a:cubicBezTo>
                <a:cubicBezTo>
                  <a:pt x="4845655" y="2881861"/>
                  <a:pt x="4755162" y="2885414"/>
                  <a:pt x="4544973" y="2888799"/>
                </a:cubicBezTo>
                <a:cubicBezTo>
                  <a:pt x="4334784" y="2892184"/>
                  <a:pt x="4291935" y="2893228"/>
                  <a:pt x="4075854" y="2888799"/>
                </a:cubicBezTo>
                <a:cubicBezTo>
                  <a:pt x="3859773" y="2884370"/>
                  <a:pt x="3615150" y="2862361"/>
                  <a:pt x="3333082" y="2888799"/>
                </a:cubicBezTo>
                <a:cubicBezTo>
                  <a:pt x="3051014" y="2915237"/>
                  <a:pt x="3134274" y="2894030"/>
                  <a:pt x="2955181" y="2888799"/>
                </a:cubicBezTo>
                <a:cubicBezTo>
                  <a:pt x="2776088" y="2883568"/>
                  <a:pt x="2584906" y="2903659"/>
                  <a:pt x="2486062" y="2888799"/>
                </a:cubicBezTo>
                <a:cubicBezTo>
                  <a:pt x="2387218" y="2873939"/>
                  <a:pt x="2067683" y="2924473"/>
                  <a:pt x="1652072" y="2888799"/>
                </a:cubicBezTo>
                <a:cubicBezTo>
                  <a:pt x="1236461" y="2853126"/>
                  <a:pt x="1443316" y="2901463"/>
                  <a:pt x="1274171" y="2888799"/>
                </a:cubicBezTo>
                <a:cubicBezTo>
                  <a:pt x="1105026" y="2876135"/>
                  <a:pt x="696378" y="2921247"/>
                  <a:pt x="361995" y="2888799"/>
                </a:cubicBezTo>
                <a:cubicBezTo>
                  <a:pt x="185201" y="2888996"/>
                  <a:pt x="18136" y="2758717"/>
                  <a:pt x="0" y="2526804"/>
                </a:cubicBezTo>
                <a:cubicBezTo>
                  <a:pt x="-11366" y="2394800"/>
                  <a:pt x="-21961" y="2188303"/>
                  <a:pt x="0" y="1963954"/>
                </a:cubicBezTo>
                <a:cubicBezTo>
                  <a:pt x="21961" y="1739605"/>
                  <a:pt x="11538" y="1543283"/>
                  <a:pt x="0" y="1422751"/>
                </a:cubicBezTo>
                <a:cubicBezTo>
                  <a:pt x="-11538" y="1302219"/>
                  <a:pt x="-22738" y="955229"/>
                  <a:pt x="0" y="838253"/>
                </a:cubicBezTo>
                <a:cubicBezTo>
                  <a:pt x="22738" y="721277"/>
                  <a:pt x="7307" y="578892"/>
                  <a:pt x="0" y="361995"/>
                </a:cubicBezTo>
                <a:close/>
              </a:path>
            </a:pathLst>
          </a:custGeom>
          <a:solidFill>
            <a:schemeClr val="accent4">
              <a:lumMod val="20000"/>
              <a:lumOff val="80000"/>
              <a:alpha val="85000"/>
            </a:schemeClr>
          </a:solidFill>
          <a:ln w="38100" cap="flat" cmpd="sng" algn="ctr">
            <a:solidFill>
              <a:schemeClr val="accent1"/>
            </a:solidFill>
            <a:prstDash val="dash"/>
            <a:miter lim="800000"/>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a:effectLst/>
        </p:spPr>
        <p:txBody>
          <a:bodyPr tIns="0" bIns="0" rtlCol="0" anchor="t"/>
          <a:lstStyle/>
          <a:p>
            <a:pPr indent="692150" algn="just">
              <a:lnSpc>
                <a:spcPct val="120000"/>
              </a:lnSpc>
            </a:pPr>
            <a:endParaRPr lang="vi-VN" sz="3600" kern="0" dirty="0">
              <a:solidFill>
                <a:prstClr val="black"/>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xmlns="" id="{A82EE292-6E1C-A2F3-B4D3-945E27B54DD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sp>
        <p:nvSpPr>
          <p:cNvPr id="14" name="TextBox 13">
            <a:extLst>
              <a:ext uri="{FF2B5EF4-FFF2-40B4-BE49-F238E27FC236}">
                <a16:creationId xmlns:a16="http://schemas.microsoft.com/office/drawing/2014/main" xmlns="" id="{61746B34-9C52-9CAB-D851-C33B2E57F46F}"/>
              </a:ext>
            </a:extLst>
          </p:cNvPr>
          <p:cNvSpPr txBox="1"/>
          <p:nvPr/>
        </p:nvSpPr>
        <p:spPr>
          <a:xfrm>
            <a:off x="1701209" y="2041450"/>
            <a:ext cx="5380075" cy="1938992"/>
          </a:xfrm>
          <a:prstGeom prst="rect">
            <a:avLst/>
          </a:prstGeom>
          <a:noFill/>
        </p:spPr>
        <p:txBody>
          <a:bodyPr wrap="square" rtlCol="0">
            <a:spAutoFit/>
          </a:bodyPr>
          <a:lstStyle/>
          <a:p>
            <a:r>
              <a:rPr lang="en-US" sz="3000" dirty="0" err="1">
                <a:latin typeface="Calibri" panose="020F0502020204030204" pitchFamily="34" charset="0"/>
                <a:cs typeface="Calibri" panose="020F0502020204030204" pitchFamily="34" charset="0"/>
              </a:rPr>
              <a:t>Bạn</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có</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thấy</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lạ</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không</a:t>
            </a:r>
            <a:r>
              <a:rPr lang="en-US" sz="3000" dirty="0">
                <a:latin typeface="Calibri" panose="020F0502020204030204" pitchFamily="34" charset="0"/>
                <a:cs typeface="Calibri" panose="020F0502020204030204" pitchFamily="34" charset="0"/>
              </a:rPr>
              <a:t> </a:t>
            </a:r>
          </a:p>
          <a:p>
            <a:r>
              <a:rPr lang="en-US" sz="3000" dirty="0" err="1">
                <a:latin typeface="Calibri" panose="020F0502020204030204" pitchFamily="34" charset="0"/>
                <a:cs typeface="Calibri" panose="020F0502020204030204" pitchFamily="34" charset="0"/>
              </a:rPr>
              <a:t>Mỗi</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đứa</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mình</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một</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khác</a:t>
            </a:r>
            <a:r>
              <a:rPr lang="en-US" sz="3000" dirty="0">
                <a:latin typeface="Calibri" panose="020F0502020204030204" pitchFamily="34" charset="0"/>
                <a:cs typeface="Calibri" panose="020F0502020204030204" pitchFamily="34" charset="0"/>
              </a:rPr>
              <a:t> </a:t>
            </a:r>
          </a:p>
          <a:p>
            <a:r>
              <a:rPr lang="en-US" sz="3000" dirty="0" err="1">
                <a:latin typeface="Calibri" panose="020F0502020204030204" pitchFamily="34" charset="0"/>
                <a:cs typeface="Calibri" panose="020F0502020204030204" pitchFamily="34" charset="0"/>
              </a:rPr>
              <a:t>Cùng</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ngân</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nga</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câu</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hát</a:t>
            </a:r>
            <a:endParaRPr lang="en-US" sz="3000" dirty="0">
              <a:latin typeface="Calibri" panose="020F0502020204030204" pitchFamily="34" charset="0"/>
              <a:cs typeface="Calibri" panose="020F0502020204030204" pitchFamily="34" charset="0"/>
            </a:endParaRPr>
          </a:p>
          <a:p>
            <a:r>
              <a:rPr lang="en-US" sz="3000" dirty="0" err="1">
                <a:latin typeface="Calibri" panose="020F0502020204030204" pitchFamily="34" charset="0"/>
                <a:cs typeface="Calibri" panose="020F0502020204030204" pitchFamily="34" charset="0"/>
              </a:rPr>
              <a:t>Chẳng</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giọng</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nào</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giống</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nhau</a:t>
            </a:r>
            <a:r>
              <a:rPr lang="en-US" sz="3000" dirty="0">
                <a:latin typeface="Calibri" panose="020F0502020204030204" pitchFamily="34" charset="0"/>
                <a:cs typeface="Calibri" panose="020F0502020204030204" pitchFamily="34" charset="0"/>
              </a:rPr>
              <a:t>.</a:t>
            </a:r>
          </a:p>
        </p:txBody>
      </p:sp>
      <p:sp>
        <p:nvSpPr>
          <p:cNvPr id="15" name="TextBox 14">
            <a:extLst>
              <a:ext uri="{FF2B5EF4-FFF2-40B4-BE49-F238E27FC236}">
                <a16:creationId xmlns:a16="http://schemas.microsoft.com/office/drawing/2014/main" xmlns="" id="{CFF4C7F5-12BD-5EF9-DD48-0DD905F8E168}"/>
              </a:ext>
            </a:extLst>
          </p:cNvPr>
          <p:cNvSpPr txBox="1"/>
          <p:nvPr/>
        </p:nvSpPr>
        <p:spPr>
          <a:xfrm>
            <a:off x="7145079" y="2030818"/>
            <a:ext cx="5380075" cy="1938992"/>
          </a:xfrm>
          <a:prstGeom prst="rect">
            <a:avLst/>
          </a:prstGeom>
          <a:noFill/>
        </p:spPr>
        <p:txBody>
          <a:bodyPr wrap="square" rtlCol="0">
            <a:spAutoFit/>
          </a:bodyPr>
          <a:lstStyle/>
          <a:p>
            <a:r>
              <a:rPr lang="vi-VN" sz="3000" dirty="0">
                <a:latin typeface="Calibri" panose="020F0502020204030204" pitchFamily="34" charset="0"/>
                <a:cs typeface="Calibri" panose="020F0502020204030204" pitchFamily="34" charset="0"/>
              </a:rPr>
              <a:t>Có bạn thích đứng đầu</a:t>
            </a:r>
          </a:p>
          <a:p>
            <a:r>
              <a:rPr lang="vi-VN" sz="3000" dirty="0">
                <a:latin typeface="Calibri" panose="020F0502020204030204" pitchFamily="34" charset="0"/>
                <a:cs typeface="Calibri" panose="020F0502020204030204" pitchFamily="34" charset="0"/>
              </a:rPr>
              <a:t>Có bạn hay giận dỗi</a:t>
            </a:r>
          </a:p>
          <a:p>
            <a:r>
              <a:rPr lang="vi-VN" sz="3000" dirty="0">
                <a:latin typeface="Calibri" panose="020F0502020204030204" pitchFamily="34" charset="0"/>
                <a:cs typeface="Calibri" panose="020F0502020204030204" pitchFamily="34" charset="0"/>
              </a:rPr>
              <a:t>Có bạn thích thay đổi </a:t>
            </a:r>
          </a:p>
          <a:p>
            <a:r>
              <a:rPr lang="vi-VN" sz="3000" dirty="0">
                <a:latin typeface="Calibri" panose="020F0502020204030204" pitchFamily="34" charset="0"/>
                <a:cs typeface="Calibri" panose="020F0502020204030204" pitchFamily="34" charset="0"/>
              </a:rPr>
              <a:t>Có bạn nhiều ước mơ.</a:t>
            </a:r>
          </a:p>
        </p:txBody>
      </p:sp>
      <p:sp>
        <p:nvSpPr>
          <p:cNvPr id="16" name="Rectangle 15">
            <a:extLst>
              <a:ext uri="{FF2B5EF4-FFF2-40B4-BE49-F238E27FC236}">
                <a16:creationId xmlns:a16="http://schemas.microsoft.com/office/drawing/2014/main" xmlns="" id="{3ED83F94-A610-8B0F-BD3A-880729FCDD4E}"/>
              </a:ext>
            </a:extLst>
          </p:cNvPr>
          <p:cNvSpPr/>
          <p:nvPr/>
        </p:nvSpPr>
        <p:spPr>
          <a:xfrm>
            <a:off x="1706127" y="3455581"/>
            <a:ext cx="4694674" cy="542261"/>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xmlns="" id="{505CD584-3B04-A327-52A9-EDCA63222C9A}"/>
              </a:ext>
            </a:extLst>
          </p:cNvPr>
          <p:cNvSpPr/>
          <p:nvPr/>
        </p:nvSpPr>
        <p:spPr>
          <a:xfrm>
            <a:off x="7054303" y="2052085"/>
            <a:ext cx="4003557" cy="45720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xmlns="" id="{6ABBF71A-88A6-78A2-006D-E472089E6ACE}"/>
              </a:ext>
            </a:extLst>
          </p:cNvPr>
          <p:cNvSpPr/>
          <p:nvPr/>
        </p:nvSpPr>
        <p:spPr>
          <a:xfrm>
            <a:off x="7086200" y="2551816"/>
            <a:ext cx="4003557" cy="446566"/>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9" name="Rectangle 18">
            <a:extLst>
              <a:ext uri="{FF2B5EF4-FFF2-40B4-BE49-F238E27FC236}">
                <a16:creationId xmlns:a16="http://schemas.microsoft.com/office/drawing/2014/main" xmlns="" id="{DD3E1F5D-C950-9E07-712F-710C0573766A}"/>
              </a:ext>
            </a:extLst>
          </p:cNvPr>
          <p:cNvSpPr/>
          <p:nvPr/>
        </p:nvSpPr>
        <p:spPr>
          <a:xfrm>
            <a:off x="7107465" y="3051546"/>
            <a:ext cx="4003557" cy="446566"/>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0" name="Rectangle 19">
            <a:extLst>
              <a:ext uri="{FF2B5EF4-FFF2-40B4-BE49-F238E27FC236}">
                <a16:creationId xmlns:a16="http://schemas.microsoft.com/office/drawing/2014/main" xmlns="" id="{4FC2C0AA-B36D-06EB-9E55-48FCF35BFCCB}"/>
              </a:ext>
            </a:extLst>
          </p:cNvPr>
          <p:cNvSpPr/>
          <p:nvPr/>
        </p:nvSpPr>
        <p:spPr>
          <a:xfrm>
            <a:off x="7086200" y="3530012"/>
            <a:ext cx="4003557" cy="446566"/>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233617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15" grpId="0"/>
      <p:bldP spid="16" grpId="0" animBg="1"/>
      <p:bldP spid="17" grpId="0" animBg="1"/>
      <p:bldP spid="18"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BFC3CBF7-D4BA-79E7-9B1E-9C0FF8EE7FBD}"/>
              </a:ext>
            </a:extLst>
          </p:cNvPr>
          <p:cNvSpPr/>
          <p:nvPr/>
        </p:nvSpPr>
        <p:spPr>
          <a:xfrm>
            <a:off x="441789" y="184934"/>
            <a:ext cx="11425240" cy="6503541"/>
          </a:xfrm>
          <a:custGeom>
            <a:avLst/>
            <a:gdLst>
              <a:gd name="connsiteX0" fmla="*/ 0 w 11425240"/>
              <a:gd name="connsiteY0" fmla="*/ 1083945 h 6503541"/>
              <a:gd name="connsiteX1" fmla="*/ 1083945 w 11425240"/>
              <a:gd name="connsiteY1" fmla="*/ 0 h 6503541"/>
              <a:gd name="connsiteX2" fmla="*/ 10341295 w 11425240"/>
              <a:gd name="connsiteY2" fmla="*/ 0 h 6503541"/>
              <a:gd name="connsiteX3" fmla="*/ 11425240 w 11425240"/>
              <a:gd name="connsiteY3" fmla="*/ 1083945 h 6503541"/>
              <a:gd name="connsiteX4" fmla="*/ 11425240 w 11425240"/>
              <a:gd name="connsiteY4" fmla="*/ 5419596 h 6503541"/>
              <a:gd name="connsiteX5" fmla="*/ 10341295 w 11425240"/>
              <a:gd name="connsiteY5" fmla="*/ 6503541 h 6503541"/>
              <a:gd name="connsiteX6" fmla="*/ 1083945 w 11425240"/>
              <a:gd name="connsiteY6" fmla="*/ 6503541 h 6503541"/>
              <a:gd name="connsiteX7" fmla="*/ 0 w 11425240"/>
              <a:gd name="connsiteY7" fmla="*/ 5419596 h 6503541"/>
              <a:gd name="connsiteX8" fmla="*/ 0 w 11425240"/>
              <a:gd name="connsiteY8" fmla="*/ 1083945 h 650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5240" h="6503541" fill="none" extrusionOk="0">
                <a:moveTo>
                  <a:pt x="0" y="1083945"/>
                </a:moveTo>
                <a:cubicBezTo>
                  <a:pt x="2588" y="555342"/>
                  <a:pt x="531452" y="77459"/>
                  <a:pt x="1083945" y="0"/>
                </a:cubicBezTo>
                <a:cubicBezTo>
                  <a:pt x="2846952" y="72427"/>
                  <a:pt x="6259552" y="61419"/>
                  <a:pt x="10341295" y="0"/>
                </a:cubicBezTo>
                <a:cubicBezTo>
                  <a:pt x="10924305" y="-107633"/>
                  <a:pt x="11371455" y="469030"/>
                  <a:pt x="11425240" y="1083945"/>
                </a:cubicBezTo>
                <a:cubicBezTo>
                  <a:pt x="11526116" y="2762197"/>
                  <a:pt x="11317927" y="4797809"/>
                  <a:pt x="11425240" y="5419596"/>
                </a:cubicBezTo>
                <a:cubicBezTo>
                  <a:pt x="11433642" y="5975598"/>
                  <a:pt x="10895753" y="6454006"/>
                  <a:pt x="10341295" y="6503541"/>
                </a:cubicBezTo>
                <a:cubicBezTo>
                  <a:pt x="7615868" y="6533368"/>
                  <a:pt x="3059184" y="6424235"/>
                  <a:pt x="1083945" y="6503541"/>
                </a:cubicBezTo>
                <a:cubicBezTo>
                  <a:pt x="581925" y="6492618"/>
                  <a:pt x="-92652" y="6036563"/>
                  <a:pt x="0" y="5419596"/>
                </a:cubicBezTo>
                <a:cubicBezTo>
                  <a:pt x="50037" y="4575237"/>
                  <a:pt x="770" y="1596542"/>
                  <a:pt x="0" y="1083945"/>
                </a:cubicBezTo>
                <a:close/>
              </a:path>
              <a:path w="11425240" h="6503541" stroke="0" extrusionOk="0">
                <a:moveTo>
                  <a:pt x="0" y="1083945"/>
                </a:moveTo>
                <a:cubicBezTo>
                  <a:pt x="27852" y="492891"/>
                  <a:pt x="525481" y="83717"/>
                  <a:pt x="1083945" y="0"/>
                </a:cubicBezTo>
                <a:cubicBezTo>
                  <a:pt x="4414926" y="123000"/>
                  <a:pt x="8487605" y="-96860"/>
                  <a:pt x="10341295" y="0"/>
                </a:cubicBezTo>
                <a:cubicBezTo>
                  <a:pt x="10874474" y="-49896"/>
                  <a:pt x="11441467" y="452585"/>
                  <a:pt x="11425240" y="1083945"/>
                </a:cubicBezTo>
                <a:cubicBezTo>
                  <a:pt x="11428413" y="3248113"/>
                  <a:pt x="11519507" y="3801098"/>
                  <a:pt x="11425240" y="5419596"/>
                </a:cubicBezTo>
                <a:cubicBezTo>
                  <a:pt x="11365686" y="6039817"/>
                  <a:pt x="10843342" y="6487732"/>
                  <a:pt x="10341295" y="6503541"/>
                </a:cubicBezTo>
                <a:cubicBezTo>
                  <a:pt x="6784281" y="6342834"/>
                  <a:pt x="3049039" y="6543208"/>
                  <a:pt x="1083945" y="6503541"/>
                </a:cubicBezTo>
                <a:cubicBezTo>
                  <a:pt x="407731" y="6487874"/>
                  <a:pt x="-33846" y="6002909"/>
                  <a:pt x="0" y="5419596"/>
                </a:cubicBezTo>
                <a:cubicBezTo>
                  <a:pt x="32216" y="3679881"/>
                  <a:pt x="57206" y="2002258"/>
                  <a:pt x="0" y="1083945"/>
                </a:cubicBezTo>
                <a:close/>
              </a:path>
            </a:pathLst>
          </a:custGeom>
          <a:solidFill>
            <a:schemeClr val="bg1">
              <a:alpha val="92000"/>
            </a:schemeClr>
          </a:solidFill>
          <a:ln w="57150">
            <a:solidFill>
              <a:srgbClr val="00B05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B6A5E142-0211-DF97-C19A-C504A47BC3A8}"/>
              </a:ext>
            </a:extLst>
          </p:cNvPr>
          <p:cNvSpPr/>
          <p:nvPr/>
        </p:nvSpPr>
        <p:spPr>
          <a:xfrm>
            <a:off x="441789" y="184934"/>
            <a:ext cx="11425240" cy="6503541"/>
          </a:xfrm>
          <a:custGeom>
            <a:avLst/>
            <a:gdLst>
              <a:gd name="connsiteX0" fmla="*/ 0 w 11425240"/>
              <a:gd name="connsiteY0" fmla="*/ 1083945 h 6503541"/>
              <a:gd name="connsiteX1" fmla="*/ 1083945 w 11425240"/>
              <a:gd name="connsiteY1" fmla="*/ 0 h 6503541"/>
              <a:gd name="connsiteX2" fmla="*/ 10341295 w 11425240"/>
              <a:gd name="connsiteY2" fmla="*/ 0 h 6503541"/>
              <a:gd name="connsiteX3" fmla="*/ 11425240 w 11425240"/>
              <a:gd name="connsiteY3" fmla="*/ 1083945 h 6503541"/>
              <a:gd name="connsiteX4" fmla="*/ 11425240 w 11425240"/>
              <a:gd name="connsiteY4" fmla="*/ 5419596 h 6503541"/>
              <a:gd name="connsiteX5" fmla="*/ 10341295 w 11425240"/>
              <a:gd name="connsiteY5" fmla="*/ 6503541 h 6503541"/>
              <a:gd name="connsiteX6" fmla="*/ 1083945 w 11425240"/>
              <a:gd name="connsiteY6" fmla="*/ 6503541 h 6503541"/>
              <a:gd name="connsiteX7" fmla="*/ 0 w 11425240"/>
              <a:gd name="connsiteY7" fmla="*/ 5419596 h 6503541"/>
              <a:gd name="connsiteX8" fmla="*/ 0 w 11425240"/>
              <a:gd name="connsiteY8" fmla="*/ 1083945 h 650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5240" h="6503541" fill="none" extrusionOk="0">
                <a:moveTo>
                  <a:pt x="0" y="1083945"/>
                </a:moveTo>
                <a:cubicBezTo>
                  <a:pt x="2588" y="555342"/>
                  <a:pt x="531452" y="77459"/>
                  <a:pt x="1083945" y="0"/>
                </a:cubicBezTo>
                <a:cubicBezTo>
                  <a:pt x="2846952" y="72427"/>
                  <a:pt x="6259552" y="61419"/>
                  <a:pt x="10341295" y="0"/>
                </a:cubicBezTo>
                <a:cubicBezTo>
                  <a:pt x="10924305" y="-107633"/>
                  <a:pt x="11371455" y="469030"/>
                  <a:pt x="11425240" y="1083945"/>
                </a:cubicBezTo>
                <a:cubicBezTo>
                  <a:pt x="11526116" y="2762197"/>
                  <a:pt x="11317927" y="4797809"/>
                  <a:pt x="11425240" y="5419596"/>
                </a:cubicBezTo>
                <a:cubicBezTo>
                  <a:pt x="11433642" y="5975598"/>
                  <a:pt x="10895753" y="6454006"/>
                  <a:pt x="10341295" y="6503541"/>
                </a:cubicBezTo>
                <a:cubicBezTo>
                  <a:pt x="7615868" y="6533368"/>
                  <a:pt x="3059184" y="6424235"/>
                  <a:pt x="1083945" y="6503541"/>
                </a:cubicBezTo>
                <a:cubicBezTo>
                  <a:pt x="581925" y="6492618"/>
                  <a:pt x="-92652" y="6036563"/>
                  <a:pt x="0" y="5419596"/>
                </a:cubicBezTo>
                <a:cubicBezTo>
                  <a:pt x="50037" y="4575237"/>
                  <a:pt x="770" y="1596542"/>
                  <a:pt x="0" y="1083945"/>
                </a:cubicBezTo>
                <a:close/>
              </a:path>
              <a:path w="11425240" h="6503541" stroke="0" extrusionOk="0">
                <a:moveTo>
                  <a:pt x="0" y="1083945"/>
                </a:moveTo>
                <a:cubicBezTo>
                  <a:pt x="27852" y="492891"/>
                  <a:pt x="525481" y="83717"/>
                  <a:pt x="1083945" y="0"/>
                </a:cubicBezTo>
                <a:cubicBezTo>
                  <a:pt x="4414926" y="123000"/>
                  <a:pt x="8487605" y="-96860"/>
                  <a:pt x="10341295" y="0"/>
                </a:cubicBezTo>
                <a:cubicBezTo>
                  <a:pt x="10874474" y="-49896"/>
                  <a:pt x="11441467" y="452585"/>
                  <a:pt x="11425240" y="1083945"/>
                </a:cubicBezTo>
                <a:cubicBezTo>
                  <a:pt x="11428413" y="3248113"/>
                  <a:pt x="11519507" y="3801098"/>
                  <a:pt x="11425240" y="5419596"/>
                </a:cubicBezTo>
                <a:cubicBezTo>
                  <a:pt x="11365686" y="6039817"/>
                  <a:pt x="10843342" y="6487732"/>
                  <a:pt x="10341295" y="6503541"/>
                </a:cubicBezTo>
                <a:cubicBezTo>
                  <a:pt x="6784281" y="6342834"/>
                  <a:pt x="3049039" y="6543208"/>
                  <a:pt x="1083945" y="6503541"/>
                </a:cubicBezTo>
                <a:cubicBezTo>
                  <a:pt x="407731" y="6487874"/>
                  <a:pt x="-33846" y="6002909"/>
                  <a:pt x="0" y="5419596"/>
                </a:cubicBezTo>
                <a:cubicBezTo>
                  <a:pt x="32216" y="3679881"/>
                  <a:pt x="57206" y="2002258"/>
                  <a:pt x="0" y="1083945"/>
                </a:cubicBezTo>
                <a:close/>
              </a:path>
            </a:pathLst>
          </a:custGeom>
          <a:solidFill>
            <a:schemeClr val="bg1">
              <a:alpha val="92000"/>
            </a:schemeClr>
          </a:solidFill>
          <a:ln w="57150">
            <a:solidFill>
              <a:srgbClr val="00B05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C24784FB-3404-9FE1-E588-78CCE92766DE}"/>
              </a:ext>
            </a:extLst>
          </p:cNvPr>
          <p:cNvSpPr/>
          <p:nvPr/>
        </p:nvSpPr>
        <p:spPr>
          <a:xfrm>
            <a:off x="3074867" y="1534346"/>
            <a:ext cx="6026603" cy="2899431"/>
          </a:xfrm>
          <a:custGeom>
            <a:avLst/>
            <a:gdLst>
              <a:gd name="connsiteX0" fmla="*/ 0 w 6026603"/>
              <a:gd name="connsiteY0" fmla="*/ 363328 h 2899431"/>
              <a:gd name="connsiteX1" fmla="*/ 363328 w 6026603"/>
              <a:gd name="connsiteY1" fmla="*/ 0 h 2899431"/>
              <a:gd name="connsiteX2" fmla="*/ 866823 w 6026603"/>
              <a:gd name="connsiteY2" fmla="*/ 0 h 2899431"/>
              <a:gd name="connsiteX3" fmla="*/ 1423317 w 6026603"/>
              <a:gd name="connsiteY3" fmla="*/ 0 h 2899431"/>
              <a:gd name="connsiteX4" fmla="*/ 2191810 w 6026603"/>
              <a:gd name="connsiteY4" fmla="*/ 0 h 2899431"/>
              <a:gd name="connsiteX5" fmla="*/ 2695305 w 6026603"/>
              <a:gd name="connsiteY5" fmla="*/ 0 h 2899431"/>
              <a:gd name="connsiteX6" fmla="*/ 3198800 w 6026603"/>
              <a:gd name="connsiteY6" fmla="*/ 0 h 2899431"/>
              <a:gd name="connsiteX7" fmla="*/ 3702295 w 6026603"/>
              <a:gd name="connsiteY7" fmla="*/ 0 h 2899431"/>
              <a:gd name="connsiteX8" fmla="*/ 4364788 w 6026603"/>
              <a:gd name="connsiteY8" fmla="*/ 0 h 2899431"/>
              <a:gd name="connsiteX9" fmla="*/ 5027281 w 6026603"/>
              <a:gd name="connsiteY9" fmla="*/ 0 h 2899431"/>
              <a:gd name="connsiteX10" fmla="*/ 5663275 w 6026603"/>
              <a:gd name="connsiteY10" fmla="*/ 0 h 2899431"/>
              <a:gd name="connsiteX11" fmla="*/ 6026603 w 6026603"/>
              <a:gd name="connsiteY11" fmla="*/ 363328 h 2899431"/>
              <a:gd name="connsiteX12" fmla="*/ 6026603 w 6026603"/>
              <a:gd name="connsiteY12" fmla="*/ 863066 h 2899431"/>
              <a:gd name="connsiteX13" fmla="*/ 6026603 w 6026603"/>
              <a:gd name="connsiteY13" fmla="*/ 1427988 h 2899431"/>
              <a:gd name="connsiteX14" fmla="*/ 6026603 w 6026603"/>
              <a:gd name="connsiteY14" fmla="*/ 1971182 h 2899431"/>
              <a:gd name="connsiteX15" fmla="*/ 6026603 w 6026603"/>
              <a:gd name="connsiteY15" fmla="*/ 2536103 h 2899431"/>
              <a:gd name="connsiteX16" fmla="*/ 5663275 w 6026603"/>
              <a:gd name="connsiteY16" fmla="*/ 2899431 h 2899431"/>
              <a:gd name="connsiteX17" fmla="*/ 5106781 w 6026603"/>
              <a:gd name="connsiteY17" fmla="*/ 2899431 h 2899431"/>
              <a:gd name="connsiteX18" fmla="*/ 4550286 w 6026603"/>
              <a:gd name="connsiteY18" fmla="*/ 2899431 h 2899431"/>
              <a:gd name="connsiteX19" fmla="*/ 4046791 w 6026603"/>
              <a:gd name="connsiteY19" fmla="*/ 2899431 h 2899431"/>
              <a:gd name="connsiteX20" fmla="*/ 3278299 w 6026603"/>
              <a:gd name="connsiteY20" fmla="*/ 2899431 h 2899431"/>
              <a:gd name="connsiteX21" fmla="*/ 2615805 w 6026603"/>
              <a:gd name="connsiteY21" fmla="*/ 2899431 h 2899431"/>
              <a:gd name="connsiteX22" fmla="*/ 2006312 w 6026603"/>
              <a:gd name="connsiteY22" fmla="*/ 2899431 h 2899431"/>
              <a:gd name="connsiteX23" fmla="*/ 1290819 w 6026603"/>
              <a:gd name="connsiteY23" fmla="*/ 2899431 h 2899431"/>
              <a:gd name="connsiteX24" fmla="*/ 363328 w 6026603"/>
              <a:gd name="connsiteY24" fmla="*/ 2899431 h 2899431"/>
              <a:gd name="connsiteX25" fmla="*/ 0 w 6026603"/>
              <a:gd name="connsiteY25" fmla="*/ 2536103 h 2899431"/>
              <a:gd name="connsiteX26" fmla="*/ 0 w 6026603"/>
              <a:gd name="connsiteY26" fmla="*/ 2036365 h 2899431"/>
              <a:gd name="connsiteX27" fmla="*/ 0 w 6026603"/>
              <a:gd name="connsiteY27" fmla="*/ 1514899 h 2899431"/>
              <a:gd name="connsiteX28" fmla="*/ 0 w 6026603"/>
              <a:gd name="connsiteY28" fmla="*/ 1036888 h 2899431"/>
              <a:gd name="connsiteX29" fmla="*/ 0 w 6026603"/>
              <a:gd name="connsiteY29" fmla="*/ 363328 h 289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26603" h="2899431" fill="none" extrusionOk="0">
                <a:moveTo>
                  <a:pt x="0" y="363328"/>
                </a:moveTo>
                <a:cubicBezTo>
                  <a:pt x="-706" y="168415"/>
                  <a:pt x="137075" y="-28330"/>
                  <a:pt x="363328" y="0"/>
                </a:cubicBezTo>
                <a:cubicBezTo>
                  <a:pt x="596890" y="-12381"/>
                  <a:pt x="643774" y="-22314"/>
                  <a:pt x="866823" y="0"/>
                </a:cubicBezTo>
                <a:cubicBezTo>
                  <a:pt x="1089872" y="22314"/>
                  <a:pt x="1301437" y="14603"/>
                  <a:pt x="1423317" y="0"/>
                </a:cubicBezTo>
                <a:cubicBezTo>
                  <a:pt x="1545197" y="-14603"/>
                  <a:pt x="1815897" y="22863"/>
                  <a:pt x="2191810" y="0"/>
                </a:cubicBezTo>
                <a:cubicBezTo>
                  <a:pt x="2567723" y="-22863"/>
                  <a:pt x="2468663" y="-116"/>
                  <a:pt x="2695305" y="0"/>
                </a:cubicBezTo>
                <a:cubicBezTo>
                  <a:pt x="2921948" y="116"/>
                  <a:pt x="3010935" y="4312"/>
                  <a:pt x="3198800" y="0"/>
                </a:cubicBezTo>
                <a:cubicBezTo>
                  <a:pt x="3386666" y="-4312"/>
                  <a:pt x="3575178" y="-4743"/>
                  <a:pt x="3702295" y="0"/>
                </a:cubicBezTo>
                <a:cubicBezTo>
                  <a:pt x="3829412" y="4743"/>
                  <a:pt x="4114180" y="-30720"/>
                  <a:pt x="4364788" y="0"/>
                </a:cubicBezTo>
                <a:cubicBezTo>
                  <a:pt x="4615396" y="30720"/>
                  <a:pt x="4885495" y="-7453"/>
                  <a:pt x="5027281" y="0"/>
                </a:cubicBezTo>
                <a:cubicBezTo>
                  <a:pt x="5169067" y="7453"/>
                  <a:pt x="5466678" y="-17808"/>
                  <a:pt x="5663275" y="0"/>
                </a:cubicBezTo>
                <a:cubicBezTo>
                  <a:pt x="5884100" y="-43383"/>
                  <a:pt x="6033073" y="116326"/>
                  <a:pt x="6026603" y="363328"/>
                </a:cubicBezTo>
                <a:cubicBezTo>
                  <a:pt x="6031641" y="520557"/>
                  <a:pt x="6012790" y="688572"/>
                  <a:pt x="6026603" y="863066"/>
                </a:cubicBezTo>
                <a:cubicBezTo>
                  <a:pt x="6040416" y="1037560"/>
                  <a:pt x="6032482" y="1278722"/>
                  <a:pt x="6026603" y="1427988"/>
                </a:cubicBezTo>
                <a:cubicBezTo>
                  <a:pt x="6020724" y="1577254"/>
                  <a:pt x="6013134" y="1821801"/>
                  <a:pt x="6026603" y="1971182"/>
                </a:cubicBezTo>
                <a:cubicBezTo>
                  <a:pt x="6040072" y="2120563"/>
                  <a:pt x="6007027" y="2341621"/>
                  <a:pt x="6026603" y="2536103"/>
                </a:cubicBezTo>
                <a:cubicBezTo>
                  <a:pt x="6011727" y="2732052"/>
                  <a:pt x="5844045" y="2859521"/>
                  <a:pt x="5663275" y="2899431"/>
                </a:cubicBezTo>
                <a:cubicBezTo>
                  <a:pt x="5444482" y="2899356"/>
                  <a:pt x="5350932" y="2915505"/>
                  <a:pt x="5106781" y="2899431"/>
                </a:cubicBezTo>
                <a:cubicBezTo>
                  <a:pt x="4862630" y="2883357"/>
                  <a:pt x="4745548" y="2877377"/>
                  <a:pt x="4550286" y="2899431"/>
                </a:cubicBezTo>
                <a:cubicBezTo>
                  <a:pt x="4355024" y="2921485"/>
                  <a:pt x="4240139" y="2922784"/>
                  <a:pt x="4046791" y="2899431"/>
                </a:cubicBezTo>
                <a:cubicBezTo>
                  <a:pt x="3853444" y="2876078"/>
                  <a:pt x="3610835" y="2886823"/>
                  <a:pt x="3278299" y="2899431"/>
                </a:cubicBezTo>
                <a:cubicBezTo>
                  <a:pt x="2945763" y="2912039"/>
                  <a:pt x="2794676" y="2903125"/>
                  <a:pt x="2615805" y="2899431"/>
                </a:cubicBezTo>
                <a:cubicBezTo>
                  <a:pt x="2436934" y="2895737"/>
                  <a:pt x="2252671" y="2871189"/>
                  <a:pt x="2006312" y="2899431"/>
                </a:cubicBezTo>
                <a:cubicBezTo>
                  <a:pt x="1759953" y="2927673"/>
                  <a:pt x="1538044" y="2868256"/>
                  <a:pt x="1290819" y="2899431"/>
                </a:cubicBezTo>
                <a:cubicBezTo>
                  <a:pt x="1043594" y="2930606"/>
                  <a:pt x="721289" y="2902095"/>
                  <a:pt x="363328" y="2899431"/>
                </a:cubicBezTo>
                <a:cubicBezTo>
                  <a:pt x="158837" y="2928519"/>
                  <a:pt x="38816" y="2744968"/>
                  <a:pt x="0" y="2536103"/>
                </a:cubicBezTo>
                <a:cubicBezTo>
                  <a:pt x="17523" y="2291678"/>
                  <a:pt x="-21589" y="2144393"/>
                  <a:pt x="0" y="2036365"/>
                </a:cubicBezTo>
                <a:cubicBezTo>
                  <a:pt x="21589" y="1928337"/>
                  <a:pt x="-12912" y="1643707"/>
                  <a:pt x="0" y="1514899"/>
                </a:cubicBezTo>
                <a:cubicBezTo>
                  <a:pt x="12912" y="1386091"/>
                  <a:pt x="3232" y="1234881"/>
                  <a:pt x="0" y="1036888"/>
                </a:cubicBezTo>
                <a:cubicBezTo>
                  <a:pt x="-3232" y="838895"/>
                  <a:pt x="14833" y="558031"/>
                  <a:pt x="0" y="363328"/>
                </a:cubicBezTo>
                <a:close/>
              </a:path>
              <a:path w="6026603" h="2899431" stroke="0" extrusionOk="0">
                <a:moveTo>
                  <a:pt x="0" y="363328"/>
                </a:moveTo>
                <a:cubicBezTo>
                  <a:pt x="966" y="192197"/>
                  <a:pt x="184474" y="38967"/>
                  <a:pt x="363328" y="0"/>
                </a:cubicBezTo>
                <a:cubicBezTo>
                  <a:pt x="584255" y="29931"/>
                  <a:pt x="848132" y="-1613"/>
                  <a:pt x="1078821" y="0"/>
                </a:cubicBezTo>
                <a:cubicBezTo>
                  <a:pt x="1309510" y="1613"/>
                  <a:pt x="1481455" y="2399"/>
                  <a:pt x="1635315" y="0"/>
                </a:cubicBezTo>
                <a:cubicBezTo>
                  <a:pt x="1789175" y="-2399"/>
                  <a:pt x="1965978" y="19280"/>
                  <a:pt x="2191810" y="0"/>
                </a:cubicBezTo>
                <a:cubicBezTo>
                  <a:pt x="2417642" y="-19280"/>
                  <a:pt x="2640079" y="-14179"/>
                  <a:pt x="2907303" y="0"/>
                </a:cubicBezTo>
                <a:cubicBezTo>
                  <a:pt x="3174527" y="14179"/>
                  <a:pt x="3278727" y="-15208"/>
                  <a:pt x="3516796" y="0"/>
                </a:cubicBezTo>
                <a:cubicBezTo>
                  <a:pt x="3754865" y="15208"/>
                  <a:pt x="3957610" y="10594"/>
                  <a:pt x="4285289" y="0"/>
                </a:cubicBezTo>
                <a:cubicBezTo>
                  <a:pt x="4612968" y="-10594"/>
                  <a:pt x="4708155" y="-23430"/>
                  <a:pt x="5053781" y="0"/>
                </a:cubicBezTo>
                <a:cubicBezTo>
                  <a:pt x="5399407" y="23430"/>
                  <a:pt x="5458064" y="-17841"/>
                  <a:pt x="5663275" y="0"/>
                </a:cubicBezTo>
                <a:cubicBezTo>
                  <a:pt x="5858880" y="-2272"/>
                  <a:pt x="6020720" y="162615"/>
                  <a:pt x="6026603" y="363328"/>
                </a:cubicBezTo>
                <a:cubicBezTo>
                  <a:pt x="6023515" y="586316"/>
                  <a:pt x="6004275" y="674829"/>
                  <a:pt x="6026603" y="906522"/>
                </a:cubicBezTo>
                <a:cubicBezTo>
                  <a:pt x="6048931" y="1138215"/>
                  <a:pt x="6003012" y="1273908"/>
                  <a:pt x="6026603" y="1449716"/>
                </a:cubicBezTo>
                <a:cubicBezTo>
                  <a:pt x="6050194" y="1625524"/>
                  <a:pt x="6047737" y="1860881"/>
                  <a:pt x="6026603" y="1992909"/>
                </a:cubicBezTo>
                <a:cubicBezTo>
                  <a:pt x="6005469" y="2124937"/>
                  <a:pt x="6017197" y="2353024"/>
                  <a:pt x="6026603" y="2536103"/>
                </a:cubicBezTo>
                <a:cubicBezTo>
                  <a:pt x="6054913" y="2728493"/>
                  <a:pt x="5866692" y="2946112"/>
                  <a:pt x="5663275" y="2899431"/>
                </a:cubicBezTo>
                <a:cubicBezTo>
                  <a:pt x="5362911" y="2902865"/>
                  <a:pt x="5203025" y="2905849"/>
                  <a:pt x="4894783" y="2899431"/>
                </a:cubicBezTo>
                <a:cubicBezTo>
                  <a:pt x="4586541" y="2893013"/>
                  <a:pt x="4560947" y="2922268"/>
                  <a:pt x="4285289" y="2899431"/>
                </a:cubicBezTo>
                <a:cubicBezTo>
                  <a:pt x="4009631" y="2876594"/>
                  <a:pt x="3795990" y="2917212"/>
                  <a:pt x="3516796" y="2899431"/>
                </a:cubicBezTo>
                <a:cubicBezTo>
                  <a:pt x="3237602" y="2881650"/>
                  <a:pt x="3051160" y="2930109"/>
                  <a:pt x="2801304" y="2899431"/>
                </a:cubicBezTo>
                <a:cubicBezTo>
                  <a:pt x="2551448" y="2868753"/>
                  <a:pt x="2379243" y="2892815"/>
                  <a:pt x="2191810" y="2899431"/>
                </a:cubicBezTo>
                <a:cubicBezTo>
                  <a:pt x="2004377" y="2906047"/>
                  <a:pt x="1774496" y="2905949"/>
                  <a:pt x="1635315" y="2899431"/>
                </a:cubicBezTo>
                <a:cubicBezTo>
                  <a:pt x="1496135" y="2892913"/>
                  <a:pt x="1346310" y="2905914"/>
                  <a:pt x="1078821" y="2899431"/>
                </a:cubicBezTo>
                <a:cubicBezTo>
                  <a:pt x="811332" y="2892948"/>
                  <a:pt x="569799" y="2923430"/>
                  <a:pt x="363328" y="2899431"/>
                </a:cubicBezTo>
                <a:cubicBezTo>
                  <a:pt x="180695" y="2924967"/>
                  <a:pt x="-32673" y="2766669"/>
                  <a:pt x="0" y="2536103"/>
                </a:cubicBezTo>
                <a:cubicBezTo>
                  <a:pt x="7224" y="2397840"/>
                  <a:pt x="-5586" y="2225485"/>
                  <a:pt x="0" y="2014637"/>
                </a:cubicBezTo>
                <a:cubicBezTo>
                  <a:pt x="5586" y="1803789"/>
                  <a:pt x="-18321" y="1702587"/>
                  <a:pt x="0" y="1493171"/>
                </a:cubicBezTo>
                <a:cubicBezTo>
                  <a:pt x="18321" y="1283755"/>
                  <a:pt x="-7081" y="1135179"/>
                  <a:pt x="0" y="1015161"/>
                </a:cubicBezTo>
                <a:cubicBezTo>
                  <a:pt x="7081" y="895143"/>
                  <a:pt x="10860" y="652943"/>
                  <a:pt x="0" y="363328"/>
                </a:cubicBezTo>
                <a:close/>
              </a:path>
            </a:pathLst>
          </a:custGeom>
          <a:solidFill>
            <a:schemeClr val="accent4">
              <a:lumMod val="20000"/>
              <a:lumOff val="80000"/>
              <a:alpha val="85000"/>
            </a:schemeClr>
          </a:solidFill>
          <a:ln w="38100" cap="flat" cmpd="sng" algn="ctr">
            <a:solidFill>
              <a:schemeClr val="accent1"/>
            </a:solidFill>
            <a:prstDash val="dash"/>
            <a:miter lim="800000"/>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a:effectLst/>
        </p:spPr>
        <p:txBody>
          <a:bodyPr tIns="0" bIns="0" rtlCol="0" anchor="t"/>
          <a:lstStyle/>
          <a:p>
            <a:pPr indent="692150" algn="just">
              <a:lnSpc>
                <a:spcPct val="120000"/>
              </a:lnSpc>
            </a:pPr>
            <a:r>
              <a:rPr lang="vi-VN" sz="3600" kern="0" dirty="0">
                <a:solidFill>
                  <a:prstClr val="black"/>
                </a:solidFill>
                <a:latin typeface="Calibri" panose="020F0502020204030204" pitchFamily="34" charset="0"/>
                <a:cs typeface="Calibri" panose="020F0502020204030204" pitchFamily="34" charset="0"/>
              </a:rPr>
              <a:t>Bạn có nghĩ vu vơ</a:t>
            </a:r>
          </a:p>
          <a:p>
            <a:pPr indent="692150" algn="just">
              <a:lnSpc>
                <a:spcPct val="120000"/>
              </a:lnSpc>
            </a:pPr>
            <a:r>
              <a:rPr lang="vi-VN" sz="3600" kern="0" dirty="0">
                <a:solidFill>
                  <a:prstClr val="black"/>
                </a:solidFill>
                <a:latin typeface="Calibri" panose="020F0502020204030204" pitchFamily="34" charset="0"/>
                <a:cs typeface="Calibri" panose="020F0502020204030204" pitchFamily="34" charset="0"/>
              </a:rPr>
              <a:t>Mình khác nhau nhiều thế</a:t>
            </a:r>
          </a:p>
          <a:p>
            <a:pPr indent="692150" algn="just">
              <a:lnSpc>
                <a:spcPct val="120000"/>
              </a:lnSpc>
            </a:pPr>
            <a:r>
              <a:rPr lang="vi-VN" sz="3600" kern="0" dirty="0">
                <a:solidFill>
                  <a:prstClr val="black"/>
                </a:solidFill>
                <a:latin typeface="Calibri" panose="020F0502020204030204" pitchFamily="34" charset="0"/>
                <a:cs typeface="Calibri" panose="020F0502020204030204" pitchFamily="34" charset="0"/>
              </a:rPr>
              <a:t>Nếu mỗi người một vẻ</a:t>
            </a:r>
          </a:p>
          <a:p>
            <a:pPr indent="692150" algn="just">
              <a:lnSpc>
                <a:spcPct val="120000"/>
              </a:lnSpc>
            </a:pPr>
            <a:r>
              <a:rPr lang="vi-VN" sz="3600" kern="0" dirty="0">
                <a:solidFill>
                  <a:prstClr val="black"/>
                </a:solidFill>
                <a:latin typeface="Calibri" panose="020F0502020204030204" pitchFamily="34" charset="0"/>
                <a:cs typeface="Calibri" panose="020F0502020204030204" pitchFamily="34" charset="0"/>
              </a:rPr>
              <a:t>Liệu mình có cách xa?</a:t>
            </a:r>
          </a:p>
        </p:txBody>
      </p:sp>
      <p:sp>
        <p:nvSpPr>
          <p:cNvPr id="12" name="TextBox 11">
            <a:extLst>
              <a:ext uri="{FF2B5EF4-FFF2-40B4-BE49-F238E27FC236}">
                <a16:creationId xmlns:a16="http://schemas.microsoft.com/office/drawing/2014/main" xmlns="" id="{361B7427-2361-2875-491B-8545C2ECC56A}"/>
              </a:ext>
            </a:extLst>
          </p:cNvPr>
          <p:cNvSpPr txBox="1"/>
          <p:nvPr/>
        </p:nvSpPr>
        <p:spPr>
          <a:xfrm>
            <a:off x="2500708" y="5008905"/>
            <a:ext cx="8667473" cy="1569660"/>
          </a:xfrm>
          <a:prstGeom prst="rect">
            <a:avLst/>
          </a:prstGeom>
          <a:noFill/>
        </p:spPr>
        <p:txBody>
          <a:bodyPr wrap="square">
            <a:spAutoFit/>
          </a:bodyPr>
          <a:lstStyle/>
          <a:p>
            <a:pPr algn="just"/>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Bạn</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nhỏ</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lo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lắng</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nếu</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khác</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nhau</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nhiều</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như</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thế</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liệu</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các</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bạn</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ấy</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có</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cách</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xa</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nhau</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không</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thể</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gắn</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kết</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không</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thể</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làm</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các</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việc</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cùng</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nhau</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xmlns="" id="{239D72B9-3A5A-26D5-57A9-BFC80914B435}"/>
              </a:ext>
            </a:extLst>
          </p:cNvPr>
          <p:cNvSpPr/>
          <p:nvPr/>
        </p:nvSpPr>
        <p:spPr>
          <a:xfrm>
            <a:off x="1065465" y="56753"/>
            <a:ext cx="10561833" cy="1197279"/>
          </a:xfrm>
          <a:custGeom>
            <a:avLst/>
            <a:gdLst>
              <a:gd name="connsiteX0" fmla="*/ 0 w 10561833"/>
              <a:gd name="connsiteY0" fmla="*/ 199550 h 1197279"/>
              <a:gd name="connsiteX1" fmla="*/ 199550 w 10561833"/>
              <a:gd name="connsiteY1" fmla="*/ 0 h 1197279"/>
              <a:gd name="connsiteX2" fmla="*/ 10362283 w 10561833"/>
              <a:gd name="connsiteY2" fmla="*/ 0 h 1197279"/>
              <a:gd name="connsiteX3" fmla="*/ 10561833 w 10561833"/>
              <a:gd name="connsiteY3" fmla="*/ 199550 h 1197279"/>
              <a:gd name="connsiteX4" fmla="*/ 10561833 w 10561833"/>
              <a:gd name="connsiteY4" fmla="*/ 997729 h 1197279"/>
              <a:gd name="connsiteX5" fmla="*/ 10362283 w 10561833"/>
              <a:gd name="connsiteY5" fmla="*/ 1197279 h 1197279"/>
              <a:gd name="connsiteX6" fmla="*/ 199550 w 10561833"/>
              <a:gd name="connsiteY6" fmla="*/ 1197279 h 1197279"/>
              <a:gd name="connsiteX7" fmla="*/ 0 w 10561833"/>
              <a:gd name="connsiteY7" fmla="*/ 997729 h 1197279"/>
              <a:gd name="connsiteX8" fmla="*/ 0 w 10561833"/>
              <a:gd name="connsiteY8" fmla="*/ 199550 h 119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1833" h="1197279" fill="none" extrusionOk="0">
                <a:moveTo>
                  <a:pt x="0" y="199550"/>
                </a:moveTo>
                <a:cubicBezTo>
                  <a:pt x="228" y="95503"/>
                  <a:pt x="98752" y="15793"/>
                  <a:pt x="199550" y="0"/>
                </a:cubicBezTo>
                <a:cubicBezTo>
                  <a:pt x="1418572" y="72427"/>
                  <a:pt x="6024165" y="61419"/>
                  <a:pt x="10362283" y="0"/>
                </a:cubicBezTo>
                <a:cubicBezTo>
                  <a:pt x="10469511" y="-20517"/>
                  <a:pt x="10542939" y="83627"/>
                  <a:pt x="10561833" y="199550"/>
                </a:cubicBezTo>
                <a:cubicBezTo>
                  <a:pt x="10570670" y="518352"/>
                  <a:pt x="10589995" y="840314"/>
                  <a:pt x="10561833" y="997729"/>
                </a:cubicBezTo>
                <a:cubicBezTo>
                  <a:pt x="10562774" y="1103160"/>
                  <a:pt x="10470992" y="1195599"/>
                  <a:pt x="10362283" y="1197279"/>
                </a:cubicBezTo>
                <a:cubicBezTo>
                  <a:pt x="7218345" y="1227106"/>
                  <a:pt x="3172220" y="1117973"/>
                  <a:pt x="199550" y="1197279"/>
                </a:cubicBezTo>
                <a:cubicBezTo>
                  <a:pt x="93224" y="1196840"/>
                  <a:pt x="-2995" y="1108529"/>
                  <a:pt x="0" y="997729"/>
                </a:cubicBezTo>
                <a:cubicBezTo>
                  <a:pt x="3543" y="650145"/>
                  <a:pt x="-60331" y="423208"/>
                  <a:pt x="0" y="199550"/>
                </a:cubicBezTo>
                <a:close/>
              </a:path>
              <a:path w="10561833" h="1197279" stroke="0" extrusionOk="0">
                <a:moveTo>
                  <a:pt x="0" y="199550"/>
                </a:moveTo>
                <a:cubicBezTo>
                  <a:pt x="12191" y="92665"/>
                  <a:pt x="93476" y="8614"/>
                  <a:pt x="199550" y="0"/>
                </a:cubicBezTo>
                <a:cubicBezTo>
                  <a:pt x="4426785" y="123000"/>
                  <a:pt x="8574835" y="-96860"/>
                  <a:pt x="10362283" y="0"/>
                </a:cubicBezTo>
                <a:cubicBezTo>
                  <a:pt x="10461600" y="-8300"/>
                  <a:pt x="10565828" y="81288"/>
                  <a:pt x="10561833" y="199550"/>
                </a:cubicBezTo>
                <a:cubicBezTo>
                  <a:pt x="10574005" y="516492"/>
                  <a:pt x="10523103" y="708349"/>
                  <a:pt x="10561833" y="997729"/>
                </a:cubicBezTo>
                <a:cubicBezTo>
                  <a:pt x="10543357" y="1114630"/>
                  <a:pt x="10464846" y="1196028"/>
                  <a:pt x="10362283" y="1197279"/>
                </a:cubicBezTo>
                <a:cubicBezTo>
                  <a:pt x="6799159" y="1036572"/>
                  <a:pt x="5070999" y="1236946"/>
                  <a:pt x="199550" y="1197279"/>
                </a:cubicBezTo>
                <a:cubicBezTo>
                  <a:pt x="81774" y="1195751"/>
                  <a:pt x="-5691" y="1105359"/>
                  <a:pt x="0" y="997729"/>
                </a:cubicBezTo>
                <a:cubicBezTo>
                  <a:pt x="35706" y="815492"/>
                  <a:pt x="-2312" y="450513"/>
                  <a:pt x="0" y="199550"/>
                </a:cubicBezTo>
                <a:close/>
              </a:path>
            </a:pathLst>
          </a:custGeom>
          <a:solidFill>
            <a:schemeClr val="bg1"/>
          </a:solidFill>
          <a:ln w="76200">
            <a:prstDash val="sysDash"/>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xmlns="" id="{908AE2EE-D50A-29F2-8480-4BEA8EB1344C}"/>
              </a:ext>
            </a:extLst>
          </p:cNvPr>
          <p:cNvSpPr/>
          <p:nvPr/>
        </p:nvSpPr>
        <p:spPr>
          <a:xfrm>
            <a:off x="837722" y="231516"/>
            <a:ext cx="10561833" cy="1197279"/>
          </a:xfrm>
          <a:prstGeom prst="roundRect">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b="1" dirty="0">
                <a:solidFill>
                  <a:schemeClr val="tx1"/>
                </a:solidFill>
              </a:rPr>
              <a:t>Bạn nhỏ lo lắng điều gì về sự khác biệt đó? </a:t>
            </a:r>
          </a:p>
        </p:txBody>
      </p:sp>
      <p:pic>
        <p:nvPicPr>
          <p:cNvPr id="23" name="Picture 19">
            <a:extLst>
              <a:ext uri="{FF2B5EF4-FFF2-40B4-BE49-F238E27FC236}">
                <a16:creationId xmlns:a16="http://schemas.microsoft.com/office/drawing/2014/main" xmlns="" id="{0F312DED-9955-FC0D-0B57-31372226E818}"/>
              </a:ext>
            </a:extLst>
          </p:cNvPr>
          <p:cNvPicPr>
            <a:picLocks noChangeAspect="1"/>
          </p:cNvPicPr>
          <p:nvPr/>
        </p:nvPicPr>
        <p:blipFill>
          <a:blip r:embed="rId2"/>
          <a:srcRect/>
          <a:stretch>
            <a:fillRect/>
          </a:stretch>
        </p:blipFill>
        <p:spPr>
          <a:xfrm>
            <a:off x="283460" y="70082"/>
            <a:ext cx="1007928" cy="1465188"/>
          </a:xfrm>
          <a:prstGeom prst="rect">
            <a:avLst/>
          </a:prstGeom>
        </p:spPr>
      </p:pic>
      <p:sp>
        <p:nvSpPr>
          <p:cNvPr id="25" name="Rectangle 24">
            <a:extLst>
              <a:ext uri="{FF2B5EF4-FFF2-40B4-BE49-F238E27FC236}">
                <a16:creationId xmlns:a16="http://schemas.microsoft.com/office/drawing/2014/main" xmlns="" id="{A4C22922-3E6E-1F9C-DDE7-C515E912DBBC}"/>
              </a:ext>
            </a:extLst>
          </p:cNvPr>
          <p:cNvSpPr/>
          <p:nvPr/>
        </p:nvSpPr>
        <p:spPr>
          <a:xfrm>
            <a:off x="3840164" y="2364384"/>
            <a:ext cx="5133715" cy="557631"/>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xmlns="" id="{5BA7CAD8-40B9-8A9C-0292-BC24C91C4DF5}"/>
              </a:ext>
            </a:extLst>
          </p:cNvPr>
          <p:cNvSpPr/>
          <p:nvPr/>
        </p:nvSpPr>
        <p:spPr>
          <a:xfrm>
            <a:off x="3850796" y="2991705"/>
            <a:ext cx="5133715" cy="557631"/>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7" name="Rectangle 26">
            <a:extLst>
              <a:ext uri="{FF2B5EF4-FFF2-40B4-BE49-F238E27FC236}">
                <a16:creationId xmlns:a16="http://schemas.microsoft.com/office/drawing/2014/main" xmlns="" id="{9C3E26E9-BE88-613E-C2BD-FD9D65B976D9}"/>
              </a:ext>
            </a:extLst>
          </p:cNvPr>
          <p:cNvSpPr/>
          <p:nvPr/>
        </p:nvSpPr>
        <p:spPr>
          <a:xfrm>
            <a:off x="3893327" y="3725351"/>
            <a:ext cx="5133715" cy="557631"/>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28" name="Picture 27">
            <a:extLst>
              <a:ext uri="{FF2B5EF4-FFF2-40B4-BE49-F238E27FC236}">
                <a16:creationId xmlns:a16="http://schemas.microsoft.com/office/drawing/2014/main" xmlns="" id="{84A65D6C-AA53-F970-0E88-30407CD8C1D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spTree>
    <p:extLst>
      <p:ext uri="{BB962C8B-B14F-4D97-AF65-F5344CB8AC3E}">
        <p14:creationId xmlns:p14="http://schemas.microsoft.com/office/powerpoint/2010/main" val="907049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25" grpId="0" animBg="1"/>
      <p:bldP spid="26"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BE4F1368-DD2A-2B30-B8F9-E3DB76ADB4E6}"/>
              </a:ext>
            </a:extLst>
          </p:cNvPr>
          <p:cNvGrpSpPr/>
          <p:nvPr/>
        </p:nvGrpSpPr>
        <p:grpSpPr>
          <a:xfrm>
            <a:off x="2198310" y="3246326"/>
            <a:ext cx="8332204" cy="3611674"/>
            <a:chOff x="5119879" y="4287027"/>
            <a:chExt cx="6490424" cy="2503612"/>
          </a:xfrm>
        </p:grpSpPr>
        <p:grpSp>
          <p:nvGrpSpPr>
            <p:cNvPr id="6" name="Graphic 1068">
              <a:extLst>
                <a:ext uri="{FF2B5EF4-FFF2-40B4-BE49-F238E27FC236}">
                  <a16:creationId xmlns:a16="http://schemas.microsoft.com/office/drawing/2014/main" xmlns="" id="{35AF2F16-437A-FF40-E56F-FDF707BFA2B0}"/>
                </a:ext>
              </a:extLst>
            </p:cNvPr>
            <p:cNvGrpSpPr/>
            <p:nvPr/>
          </p:nvGrpSpPr>
          <p:grpSpPr>
            <a:xfrm>
              <a:off x="9359104" y="4373158"/>
              <a:ext cx="2251199" cy="2417481"/>
              <a:chOff x="8814612" y="1625020"/>
              <a:chExt cx="3381064" cy="3630802"/>
            </a:xfrm>
          </p:grpSpPr>
          <p:sp>
            <p:nvSpPr>
              <p:cNvPr id="164" name="Freeform: Shape 163">
                <a:extLst>
                  <a:ext uri="{FF2B5EF4-FFF2-40B4-BE49-F238E27FC236}">
                    <a16:creationId xmlns:a16="http://schemas.microsoft.com/office/drawing/2014/main" xmlns="" id="{648FBBC8-C07E-8CAF-5521-4F599DCE19E4}"/>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xmlns="" id="{6C1262F8-64DC-8DBA-EE43-FC0CA37CCF1F}"/>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xmlns="" id="{FB30103D-87CE-B5ED-0F2C-FAED4932D18B}"/>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xmlns="" id="{23C6D147-9251-8A7A-807B-1DE991EC78A4}"/>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xmlns="" id="{BD7BA362-247F-91F3-D614-3D79F4EF4E10}"/>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xmlns="" id="{B0B60367-A37E-8B10-626C-13F892EB9B29}"/>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xmlns="" id="{38D63FFE-CE44-BD8D-8739-9BD38B486FD0}"/>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xmlns="" id="{618350F5-B661-BE64-B391-DB6A50474854}"/>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xmlns="" id="{D2110EE1-46E1-2426-C020-92F560C97C1A}"/>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xmlns="" id="{EC3CDF44-447A-CDEF-D4AB-9ECBF0499BF0}"/>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xmlns="" id="{D138A145-4C9A-F0C6-70B9-8DA987128C76}"/>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xmlns="" id="{8E8E1E75-B6FA-BAB0-0C8A-DE743493A068}"/>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xmlns="" id="{76AA4605-09F9-7027-B783-71F1490DBD95}"/>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xmlns="" id="{07DE25C6-3891-7D69-EB98-B2957B0CBBE6}"/>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xmlns="" id="{0C0692B8-1C77-B0C9-730C-511F11874B90}"/>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xmlns="" id="{32576DB5-2A57-F23A-2FAF-BC1BB8CA8706}"/>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xmlns="" id="{6D3366D3-0C22-1B37-ED6A-77AA986D692E}"/>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xmlns="" id="{F1239113-EF58-BC56-5DDC-95F0F76DFA38}"/>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xmlns="" id="{0E641627-8AED-51F7-775E-320276D96E28}"/>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xmlns="" id="{66F37B01-8466-AEBF-B9D3-C3F5004C0F35}"/>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xmlns="" id="{9308181C-9877-4C48-C2B4-C7BE1A34DF0C}"/>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xmlns="" id="{F800CAAE-1D04-2747-68C6-D8198F12F584}"/>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xmlns="" id="{5490DADF-18AF-BC74-759A-FF49F365C3DA}"/>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xmlns="" id="{FCCA010B-2B70-0C9D-359A-8E8C64D9498A}"/>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xmlns="" id="{9BA46B7A-B652-37A4-EB8F-CA382AF44A96}"/>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xmlns="" id="{B119E2F2-5678-9725-DA11-6F5B284A4D53}"/>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xmlns="" id="{BC01FF58-FB8F-7FEF-F5EA-D0D511FD3856}"/>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xmlns="" id="{98C93A41-1150-B9F5-A7A8-3BBED1183D98}"/>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xmlns="" id="{24194238-F46F-6AA4-3028-BCFB18469F2E}"/>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xmlns="" id="{53FC7ADD-700F-0D89-B524-FAFC0EBC7FB1}"/>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xmlns="" id="{01057CCD-7F91-0E75-BB2A-0A5995641794}"/>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xmlns="" id="{005844A9-7D9D-3608-888E-15D78205114A}"/>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xmlns="" id="{423A0BE1-902C-0258-2F86-B48B48FDE5B8}"/>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xmlns="" id="{3E07CA21-D043-84A8-047D-597BEBC130E7}"/>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xmlns="" id="{687ECC1C-5933-C0C1-9F1F-73EB4D183294}"/>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xmlns="" id="{C38979A0-ACFA-2927-E988-423CD563DA4E}"/>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xmlns="" id="{7C2A0D97-124A-A5CC-11AA-A5CA3393EFEC}"/>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xmlns="" id="{C8FD84D1-F0EA-A3C8-59AB-EFD6B4E0ECFF}"/>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xmlns="" id="{BCA4D257-2690-07E3-8212-B93170EAA987}"/>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xmlns="" id="{8C2BE514-F7D9-1B00-7904-51825A617B29}"/>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xmlns="" id="{9DCA7D85-0A4E-D9DE-45D6-611A614A578A}"/>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xmlns="" id="{A6B745EB-AE0B-3C19-CA23-A7B50A221354}"/>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xmlns="" id="{DB64505E-3CDB-5979-B748-DF408D7D8E87}"/>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xmlns="" id="{44352BAC-FBAB-BA37-8D1C-9BBBC0B73D1C}"/>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xmlns="" id="{68B95E1B-6700-9E7F-E0CB-98F89D8610D9}"/>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xmlns="" id="{3D386078-FB64-0B07-4007-53A3542F88F1}"/>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xmlns="" id="{680A3622-E864-E052-EA59-2C897F2C049A}"/>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xmlns="" id="{EBC93696-F45E-84D5-BA35-A658DCF6D5A6}"/>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xmlns="" id="{E1780467-B692-0CC7-0337-02BA2A8C1771}"/>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xmlns="" id="{E32461BC-79F3-78FC-F5B9-AE6F510654A6}"/>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xmlns="" id="{E4EC4C72-4F0A-01F3-A770-3F6F06D33E8C}"/>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xmlns="" id="{0BCDAFB3-59E8-3DF6-CC59-49D71AC7A791}"/>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xmlns="" id="{C9A60FBF-8CC8-D098-16A6-CD0E7C780C0E}"/>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xmlns="" id="{12B20672-DB5C-A2C1-1567-97CD65D8E6C7}"/>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aphic 1068">
              <a:extLst>
                <a:ext uri="{FF2B5EF4-FFF2-40B4-BE49-F238E27FC236}">
                  <a16:creationId xmlns:a16="http://schemas.microsoft.com/office/drawing/2014/main" xmlns="" id="{62B4793D-46F7-64FD-2CC4-A9BE5FBA7E42}"/>
                </a:ext>
              </a:extLst>
            </p:cNvPr>
            <p:cNvGrpSpPr/>
            <p:nvPr/>
          </p:nvGrpSpPr>
          <p:grpSpPr>
            <a:xfrm>
              <a:off x="5119879" y="4332869"/>
              <a:ext cx="1900796" cy="2432716"/>
              <a:chOff x="2916214" y="1602700"/>
              <a:chExt cx="2854795" cy="3653683"/>
            </a:xfrm>
          </p:grpSpPr>
          <p:sp>
            <p:nvSpPr>
              <p:cNvPr id="125" name="Freeform: Shape 124">
                <a:extLst>
                  <a:ext uri="{FF2B5EF4-FFF2-40B4-BE49-F238E27FC236}">
                    <a16:creationId xmlns:a16="http://schemas.microsoft.com/office/drawing/2014/main" xmlns="" id="{0B806253-A81C-BFA8-208A-FB354FF46053}"/>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xmlns="" id="{C4EC73E2-EAF1-097F-744B-F474E5D569BE}"/>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xmlns="" id="{A0209167-A078-B3E6-13DB-969BA3F77E0A}"/>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xmlns="" id="{64B037AD-BC8D-6650-D50D-151AB7E434F5}"/>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xmlns="" id="{466D9326-4533-C1C8-7CD4-207D2B8ABFA9}"/>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xmlns="" id="{9D526731-1896-035A-F72E-3A88A5113DFC}"/>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xmlns="" id="{59BC023E-4840-FACE-4189-0C117117E268}"/>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xmlns="" id="{1F83E81F-79A6-409B-FE7B-496735CFE62B}"/>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xmlns="" id="{4B9DB664-1277-74F7-8904-C3278EB4A567}"/>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xmlns="" id="{B2FEB458-046B-4042-1756-AC3265A77CD3}"/>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xmlns="" id="{4A74025E-38E3-71DF-2B34-57B2464B09CE}"/>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xmlns="" id="{8A9D7965-837A-FE72-1156-740C2872863A}"/>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xmlns="" id="{9EBB738D-DCA7-FB28-D052-67A37BC43DF2}"/>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xmlns="" id="{9A7739DE-7E5F-1F82-8306-42D752243B19}"/>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xmlns="" id="{43AA5286-35AE-F73A-225C-6E2801641C71}"/>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xmlns="" id="{6E95E613-4955-FF35-E7AD-4FD13010389B}"/>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xmlns="" id="{4080E7DD-0E80-DFB4-ED18-67CB8CD7F5CC}"/>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xmlns="" id="{592E8370-1C8D-29AD-4EA9-D445459E606E}"/>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xmlns="" id="{9DEC380E-7891-3727-5593-01B7EA1E6B2A}"/>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xmlns="" id="{26C35192-7125-A115-1482-3D172908D530}"/>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xmlns="" id="{8BC508BD-A876-0205-3F0E-7C4D42D0A167}"/>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xmlns="" id="{1E56B325-0A50-B773-1D1A-D9E00B6BA4F3}"/>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xmlns="" id="{E74E1C28-BE28-FDF5-A715-A4CEA92F3164}"/>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xmlns="" id="{1DED2E2F-A7FC-0C47-BEE9-A3A4BDDF22F2}"/>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xmlns="" id="{9C4D0BBA-DE9A-0AC0-908F-31EF9D2E0D97}"/>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xmlns="" id="{5918F159-92DE-662B-3A93-9807E6E60349}"/>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xmlns="" id="{8362ABD9-691F-131B-5705-F695C7D0B91A}"/>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xmlns="" id="{EC6DEF01-9412-C704-783B-EF4B726DFA35}"/>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xmlns="" id="{7A9CE7D6-20E7-9991-C8E0-23B37DFF4A9B}"/>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xmlns="" id="{7680317F-37B5-6638-1A88-DD6C05EED9E9}"/>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xmlns="" id="{8F05251F-A3B0-01A6-C0F3-97161875CF81}"/>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xmlns="" id="{C1F8A845-2EF3-BDE0-ECFB-02FB0F263131}"/>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xmlns="" id="{4088C281-E99F-88C2-10C6-10E3CEA27760}"/>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xmlns="" id="{078A86F6-7A28-EC70-A1EE-6CC6EFC56593}"/>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xmlns="" id="{402E945E-EE05-73B8-0087-9FA4D5D90369}"/>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xmlns="" id="{A9FC9B8C-6BD0-560E-C6F0-CE693C40D0DF}"/>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xmlns="" id="{3950F191-5DD5-4731-23E6-7CE64D8D5E42}"/>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xmlns="" id="{BC2CD2A8-9697-87A2-B212-C9F0B863A523}"/>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xmlns="" id="{F3A07F59-3A60-D4A7-3D5F-EF797F0E6ADA}"/>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aphic 1068">
              <a:extLst>
                <a:ext uri="{FF2B5EF4-FFF2-40B4-BE49-F238E27FC236}">
                  <a16:creationId xmlns:a16="http://schemas.microsoft.com/office/drawing/2014/main" xmlns="" id="{E4BE9C68-4808-3825-8D4D-3048CAA1C1B3}"/>
                </a:ext>
              </a:extLst>
            </p:cNvPr>
            <p:cNvGrpSpPr/>
            <p:nvPr/>
          </p:nvGrpSpPr>
          <p:grpSpPr>
            <a:xfrm>
              <a:off x="8112780" y="4287027"/>
              <a:ext cx="1682027" cy="2430897"/>
              <a:chOff x="-399" y="1606051"/>
              <a:chExt cx="2526227" cy="3650951"/>
            </a:xfrm>
          </p:grpSpPr>
          <p:sp>
            <p:nvSpPr>
              <p:cNvPr id="61" name="Freeform: Shape 60">
                <a:extLst>
                  <a:ext uri="{FF2B5EF4-FFF2-40B4-BE49-F238E27FC236}">
                    <a16:creationId xmlns:a16="http://schemas.microsoft.com/office/drawing/2014/main" xmlns="" id="{C3FB2BA5-B901-3B60-CA87-7E3549AE18E4}"/>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xmlns="" id="{7B4DD711-CEB2-201F-4762-EE025EE16909}"/>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xmlns="" id="{0279C1E8-410B-FBBC-46D3-CAB50F3FEC56}"/>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xmlns="" id="{46BFDC1D-BA3D-91B1-1E04-F72A12CAC631}"/>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xmlns="" id="{CFB8A216-F9F8-092B-7978-C3CAF82C70E5}"/>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xmlns="" id="{72583C57-A3A6-313A-4E28-D3F3B195C142}"/>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xmlns="" id="{DCBC9B4C-97FC-0ED4-2D8C-F7A7495423B1}"/>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xmlns="" id="{D185AF5C-B58F-E2B6-0D32-2D5FDDAF16BC}"/>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xmlns="" id="{B832B4EA-A2E0-8E48-5BE8-3E711B88126E}"/>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xmlns="" id="{BD3BAAF8-A2DB-2048-FF4D-B01BA7CD5D9D}"/>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xmlns="" id="{EE3F4D16-5512-1BD9-DD14-8824A10A019E}"/>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xmlns="" id="{38BAE508-4D5B-1BEC-472E-01818FCE2D06}"/>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xmlns="" id="{343C8135-6C7B-274F-7B6D-7F3E65F6B242}"/>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xmlns="" id="{D2F37CF6-F81F-5FFC-FB8B-0CA6CE4ACAEC}"/>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xmlns="" id="{04348777-2009-CC6A-BE4C-45175C19E289}"/>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xmlns="" id="{ADAA4060-7BC8-D9CE-AD64-C6B213AB56CF}"/>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xmlns="" id="{7E595745-AEE4-9461-F42C-2FF437A75CB5}"/>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xmlns="" id="{F1D53969-221E-57FA-CE87-DF6987C65715}"/>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xmlns="" id="{4A03AC5D-E236-D2C5-35EC-09E49ACE6C67}"/>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xmlns="" id="{52A1EAC1-DCB7-3084-8A6D-D0397B229FEF}"/>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xmlns="" id="{100C63AB-05F1-87ED-DE99-273FF89F0705}"/>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xmlns="" id="{481B0C2B-29A3-FF93-4620-0CA8BCC2C113}"/>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xmlns="" id="{D54755CF-7300-0874-BBF4-E7CD3DF21F62}"/>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xmlns="" id="{04F044D5-B9B8-B1ED-48DA-0D2D9E7D7827}"/>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xmlns="" id="{49310CDD-188E-6ECC-A79A-BAC3EF3DEB74}"/>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xmlns="" id="{4F3824A4-BE93-CAFC-13FA-4707F41577BB}"/>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xmlns="" id="{66C786BD-8701-99DA-8779-9EDEE6162C7A}"/>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xmlns="" id="{FA2EAF79-C125-45D2-43D7-A69170779086}"/>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xmlns="" id="{3D827648-DF71-923A-4AF5-7A90857FB34C}"/>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xmlns="" id="{E5E552DF-0CBE-82A3-A180-0FC0150811E8}"/>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xmlns="" id="{2CF7DF8E-740C-DDC7-4162-02290BDDD52F}"/>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xmlns="" id="{BAD1658B-CE41-244B-DEC6-4277E8FA9390}"/>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xmlns="" id="{6011FBAD-0852-14C2-7718-53DBD5779E78}"/>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xmlns="" id="{DB18478D-DF2A-1774-FB2E-0D2FCBF9AE7F}"/>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xmlns="" id="{D9F56AE5-0D6B-B352-069F-10F6933E2C02}"/>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xmlns="" id="{910F6269-0760-D496-8A11-8E0FB7D55DA5}"/>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xmlns="" id="{A171D5B5-7F39-1E5C-0A2B-0D8903B45CAA}"/>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xmlns="" id="{E4FCCDC9-A266-4A3E-EDEA-25ACCDD8DCB1}"/>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xmlns="" id="{1200761D-8531-04B7-8D15-BAA445080DD4}"/>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xmlns="" id="{8E9ACEB4-BDF6-98E3-AF63-9FCD869DC737}"/>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xmlns="" id="{99A90B8D-75B4-64F7-8A99-9C7BD0273D29}"/>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xmlns="" id="{CB6CC02D-D0F8-4A78-85BD-DD0B71A1DE55}"/>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xmlns="" id="{16944428-07CB-CEFB-75F3-F87B8C2CE3A8}"/>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xmlns="" id="{C86AEC5C-8B97-84EA-9E5C-D04596A667F3}"/>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xmlns="" id="{35E31A85-47DA-522C-D789-EC3E649AB0CB}"/>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xmlns="" id="{AF65881B-8308-2DB7-B446-52E54A81C02A}"/>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xmlns="" id="{A7B116AB-0E02-4770-5F62-9AAF3F81B344}"/>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xmlns="" id="{A208B50D-926D-FBDB-F2AB-2A7C0121E64B}"/>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xmlns="" id="{E58882B8-7C8C-932D-F404-9E4C4AAC4F15}"/>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xmlns="" id="{48E1121D-8790-AAC8-E30E-5A7C1CAB4D15}"/>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xmlns="" id="{DAD5F988-1C7B-6581-6C9C-348319980295}"/>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xmlns="" id="{3F321C15-7034-4669-FBDD-C3A125EAFD16}"/>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xmlns="" id="{634BF878-94CA-0300-8E26-074DE3AACDA2}"/>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xmlns="" id="{F1718F07-2CCD-B3E6-B560-534B5E97EBEE}"/>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xmlns="" id="{620BD97C-2EA2-B69D-4E8B-E6371A5A456E}"/>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xmlns="" id="{D0136330-F20E-F520-754F-D993DB900104}"/>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xmlns="" id="{B1D25DA4-9B57-B166-E65E-FB22038E9F03}"/>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xmlns="" id="{54C8233D-1417-0F8E-6B37-6CABEC0D0B60}"/>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xmlns="" id="{547B202F-CE93-828E-FF4F-DF3C288C4B36}"/>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xmlns="" id="{CE1417CC-39B7-E90E-8549-FB7E4FCBCA84}"/>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xmlns="" id="{F795D29D-3037-D45E-4386-226775579E3F}"/>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xmlns="" id="{92625ABF-B965-1215-6886-ACA83DAAE3DF}"/>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xmlns="" id="{A1D15AD6-AC3D-2682-2D81-19A4C4C68096}"/>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xmlns="" id="{47660390-F703-0D0F-C1AE-23F4BF2E15A8}"/>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aphic 1068">
              <a:extLst>
                <a:ext uri="{FF2B5EF4-FFF2-40B4-BE49-F238E27FC236}">
                  <a16:creationId xmlns:a16="http://schemas.microsoft.com/office/drawing/2014/main" xmlns="" id="{61D1CD75-32CC-2588-42CB-6F401A00970E}"/>
                </a:ext>
              </a:extLst>
            </p:cNvPr>
            <p:cNvGrpSpPr/>
            <p:nvPr/>
          </p:nvGrpSpPr>
          <p:grpSpPr>
            <a:xfrm>
              <a:off x="6653998" y="4348837"/>
              <a:ext cx="1678895" cy="2411490"/>
              <a:chOff x="6160880" y="1636652"/>
              <a:chExt cx="2521524" cy="3621804"/>
            </a:xfrm>
          </p:grpSpPr>
          <p:sp>
            <p:nvSpPr>
              <p:cNvPr id="10" name="Freeform: Shape 9">
                <a:extLst>
                  <a:ext uri="{FF2B5EF4-FFF2-40B4-BE49-F238E27FC236}">
                    <a16:creationId xmlns:a16="http://schemas.microsoft.com/office/drawing/2014/main" xmlns="" id="{9FD4BB29-A0CB-E715-8A0F-0C038D6A5C31}"/>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xmlns="" id="{2B756CC8-02FB-E186-BCBA-68A363A3DD83}"/>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xmlns="" id="{AE642512-3660-593B-59D9-76159CF2EA78}"/>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xmlns="" id="{AB42B4B8-E515-F558-1482-DFF618204AED}"/>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811615F8-A52D-01A6-C822-A71E8BAE4E63}"/>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xmlns="" id="{FE1C7B1F-63D5-E082-FA12-8C0232F043C2}"/>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xmlns="" id="{82F7A0FE-8A70-870F-0AA1-6BCD70EA03E9}"/>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6ED6AD34-DE84-9001-F086-84DC016ACAFB}"/>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5267B3D7-20E6-BB7B-7DAF-2B000397B4AB}"/>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C5FCBC5D-47E0-A385-7D65-49DC444D47EE}"/>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696DA9E1-F7D5-6907-24DE-786EA604CF77}"/>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CC346896-0272-AE34-9653-21955B39301F}"/>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xmlns="" id="{4B82C83F-6EC8-6C12-F333-9E22A45E26C5}"/>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xmlns="" id="{E868DE10-0E7C-E897-EEE7-D784E7392365}"/>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xmlns="" id="{76D61CDB-6420-8CA7-8CBC-52220673B8A8}"/>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xmlns="" id="{F82FF2AA-47AC-E6F3-E69F-4422F75857BB}"/>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xmlns="" id="{34574779-1490-FE67-C439-12D5CBAF2B3E}"/>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xmlns="" id="{E8699F7A-F9A0-F664-6EDC-AF8C7E10DC0B}"/>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xmlns="" id="{3A0A0430-6887-9B56-7FA5-79AE82850A59}"/>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xmlns="" id="{CBDCA95F-A42F-8E23-3437-5AE3EDBD75DC}"/>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xmlns="" id="{AFC1862A-013A-9A5E-6F56-20B4CCD1804A}"/>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xmlns="" id="{BF0C0B60-83EC-3772-39C7-4935BDF2D0FF}"/>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xmlns="" id="{C701E04C-70F3-A476-D830-F5D560E5B097}"/>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xmlns="" id="{ED02BBC3-51AF-D9D4-4C0F-9D39FC32152E}"/>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xmlns="" id="{BBAB34EC-BCE9-2F57-1BDD-68A0C0AB4E47}"/>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xmlns="" id="{8DD5CD97-DD4E-A708-E335-78623432CECC}"/>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xmlns="" id="{08682200-6A5C-DEFE-E5F6-33D2687398D5}"/>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xmlns="" id="{4DB9C9CD-33C3-5B95-F69F-CFE6C67C93BE}"/>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xmlns="" id="{97D7F067-C9BC-2B20-6B11-4A13F5F03175}"/>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xmlns="" id="{61C7D70D-8EED-C08D-E6D9-47C60A82EB47}"/>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xmlns="" id="{9D6C134D-EC55-89BB-3553-A00F887E1A9A}"/>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xmlns="" id="{C1D1F98F-2268-C52F-2925-2BFA9308EB1A}"/>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xmlns="" id="{BBC2D9EF-9AEE-9B9A-19EF-21C8BB26513A}"/>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xmlns="" id="{2DF9AEC1-D548-5D05-442E-39D5FBDB7EBC}"/>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xmlns="" id="{CFAE8ECC-BAC3-0408-815F-335BF020E2B3}"/>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xmlns="" id="{09834685-1B88-7B0D-9C09-4A2680D7090B}"/>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xmlns="" id="{0E9C668C-6575-F3FD-4802-6EA40B64590E}"/>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xmlns="" id="{4937AA71-641C-EBE9-8FFB-0E43CA1D84AC}"/>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xmlns="" id="{750EFE38-E2B9-2DE2-4E3D-BFC2F9D3EBF4}"/>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xmlns="" id="{2A561895-CC25-E061-3247-DA912AE1DCD8}"/>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xmlns="" id="{255E9390-CF15-9F1C-84CD-2D54EBC16BAF}"/>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xmlns="" id="{E796376C-4DAF-83A7-6CDF-D52D99E0CA0D}"/>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xmlns="" id="{398F6DEA-8D9F-37A6-B9E1-9F46CC6432DD}"/>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xmlns="" id="{8F26DF6A-C6DD-2975-54D4-414E562EAFDA}"/>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xmlns="" id="{F70A382F-02A6-F456-98A6-85726E5FBA3E}"/>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xmlns="" id="{D6A77560-6BB8-F7F2-8E97-0FC0E99095C2}"/>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xmlns="" id="{5C9E9572-AA4C-74CF-ED04-060C090E81A9}"/>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xmlns="" id="{27A5EFE8-6891-1EA5-475A-DD8B384B01F6}"/>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xmlns="" id="{B81C72DD-0B77-6CD8-9B60-6CE2E3594E66}"/>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xmlns="" id="{11D8DB08-0482-DE11-45E6-B1257C7B6D35}"/>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xmlns="" id="{3ADD7FD5-772B-7244-687E-38DBD120CF1A}"/>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18" name="Picture 217">
            <a:extLst>
              <a:ext uri="{FF2B5EF4-FFF2-40B4-BE49-F238E27FC236}">
                <a16:creationId xmlns:a16="http://schemas.microsoft.com/office/drawing/2014/main" xmlns="" id="{1FA86FD2-CFA6-AD88-D062-C2B796B5459B}"/>
              </a:ext>
            </a:extLst>
          </p:cNvPr>
          <p:cNvPicPr>
            <a:picLocks noChangeAspect="1"/>
          </p:cNvPicPr>
          <p:nvPr/>
        </p:nvPicPr>
        <p:blipFill>
          <a:blip r:embed="rId3"/>
          <a:stretch>
            <a:fillRect/>
          </a:stretch>
        </p:blipFill>
        <p:spPr>
          <a:xfrm>
            <a:off x="2540924" y="1080041"/>
            <a:ext cx="7986452" cy="2164268"/>
          </a:xfrm>
          <a:prstGeom prst="rect">
            <a:avLst/>
          </a:prstGeom>
        </p:spPr>
      </p:pic>
    </p:spTree>
    <p:extLst>
      <p:ext uri="{BB962C8B-B14F-4D97-AF65-F5344CB8AC3E}">
        <p14:creationId xmlns:p14="http://schemas.microsoft.com/office/powerpoint/2010/main" val="417824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18"/>
                                        </p:tgtEl>
                                        <p:attrNameLst>
                                          <p:attrName>style.visibility</p:attrName>
                                        </p:attrNameLst>
                                      </p:cBhvr>
                                      <p:to>
                                        <p:strVal val="visible"/>
                                      </p:to>
                                    </p:set>
                                    <p:anim calcmode="lin" valueType="num">
                                      <p:cBhvr>
                                        <p:cTn id="14" dur="500" fill="hold"/>
                                        <p:tgtEl>
                                          <p:spTgt spid="218"/>
                                        </p:tgtEl>
                                        <p:attrNameLst>
                                          <p:attrName>ppt_w</p:attrName>
                                        </p:attrNameLst>
                                      </p:cBhvr>
                                      <p:tavLst>
                                        <p:tav tm="0">
                                          <p:val>
                                            <p:fltVal val="0"/>
                                          </p:val>
                                        </p:tav>
                                        <p:tav tm="100000">
                                          <p:val>
                                            <p:strVal val="#ppt_w"/>
                                          </p:val>
                                        </p:tav>
                                      </p:tavLst>
                                    </p:anim>
                                    <p:anim calcmode="lin" valueType="num">
                                      <p:cBhvr>
                                        <p:cTn id="15" dur="500" fill="hold"/>
                                        <p:tgtEl>
                                          <p:spTgt spid="218"/>
                                        </p:tgtEl>
                                        <p:attrNameLst>
                                          <p:attrName>ppt_h</p:attrName>
                                        </p:attrNameLst>
                                      </p:cBhvr>
                                      <p:tavLst>
                                        <p:tav tm="0">
                                          <p:val>
                                            <p:fltVal val="0"/>
                                          </p:val>
                                        </p:tav>
                                        <p:tav tm="100000">
                                          <p:val>
                                            <p:strVal val="#ppt_h"/>
                                          </p:val>
                                        </p:tav>
                                      </p:tavLst>
                                    </p:anim>
                                    <p:animEffect transition="in" filter="fade">
                                      <p:cBhvr>
                                        <p:cTn id="16" dur="50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6A5E142-0211-DF97-C19A-C504A47BC3A8}"/>
              </a:ext>
            </a:extLst>
          </p:cNvPr>
          <p:cNvSpPr/>
          <p:nvPr/>
        </p:nvSpPr>
        <p:spPr>
          <a:xfrm>
            <a:off x="441789" y="184934"/>
            <a:ext cx="11425240" cy="6503541"/>
          </a:xfrm>
          <a:custGeom>
            <a:avLst/>
            <a:gdLst>
              <a:gd name="connsiteX0" fmla="*/ 0 w 11425240"/>
              <a:gd name="connsiteY0" fmla="*/ 1083945 h 6503541"/>
              <a:gd name="connsiteX1" fmla="*/ 1083945 w 11425240"/>
              <a:gd name="connsiteY1" fmla="*/ 0 h 6503541"/>
              <a:gd name="connsiteX2" fmla="*/ 10341295 w 11425240"/>
              <a:gd name="connsiteY2" fmla="*/ 0 h 6503541"/>
              <a:gd name="connsiteX3" fmla="*/ 11425240 w 11425240"/>
              <a:gd name="connsiteY3" fmla="*/ 1083945 h 6503541"/>
              <a:gd name="connsiteX4" fmla="*/ 11425240 w 11425240"/>
              <a:gd name="connsiteY4" fmla="*/ 5419596 h 6503541"/>
              <a:gd name="connsiteX5" fmla="*/ 10341295 w 11425240"/>
              <a:gd name="connsiteY5" fmla="*/ 6503541 h 6503541"/>
              <a:gd name="connsiteX6" fmla="*/ 1083945 w 11425240"/>
              <a:gd name="connsiteY6" fmla="*/ 6503541 h 6503541"/>
              <a:gd name="connsiteX7" fmla="*/ 0 w 11425240"/>
              <a:gd name="connsiteY7" fmla="*/ 5419596 h 6503541"/>
              <a:gd name="connsiteX8" fmla="*/ 0 w 11425240"/>
              <a:gd name="connsiteY8" fmla="*/ 1083945 h 650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5240" h="6503541" fill="none" extrusionOk="0">
                <a:moveTo>
                  <a:pt x="0" y="1083945"/>
                </a:moveTo>
                <a:cubicBezTo>
                  <a:pt x="2588" y="555342"/>
                  <a:pt x="531452" y="77459"/>
                  <a:pt x="1083945" y="0"/>
                </a:cubicBezTo>
                <a:cubicBezTo>
                  <a:pt x="2846952" y="72427"/>
                  <a:pt x="6259552" y="61419"/>
                  <a:pt x="10341295" y="0"/>
                </a:cubicBezTo>
                <a:cubicBezTo>
                  <a:pt x="10924305" y="-107633"/>
                  <a:pt x="11371455" y="469030"/>
                  <a:pt x="11425240" y="1083945"/>
                </a:cubicBezTo>
                <a:cubicBezTo>
                  <a:pt x="11526116" y="2762197"/>
                  <a:pt x="11317927" y="4797809"/>
                  <a:pt x="11425240" y="5419596"/>
                </a:cubicBezTo>
                <a:cubicBezTo>
                  <a:pt x="11433642" y="5975598"/>
                  <a:pt x="10895753" y="6454006"/>
                  <a:pt x="10341295" y="6503541"/>
                </a:cubicBezTo>
                <a:cubicBezTo>
                  <a:pt x="7615868" y="6533368"/>
                  <a:pt x="3059184" y="6424235"/>
                  <a:pt x="1083945" y="6503541"/>
                </a:cubicBezTo>
                <a:cubicBezTo>
                  <a:pt x="581925" y="6492618"/>
                  <a:pt x="-92652" y="6036563"/>
                  <a:pt x="0" y="5419596"/>
                </a:cubicBezTo>
                <a:cubicBezTo>
                  <a:pt x="50037" y="4575237"/>
                  <a:pt x="770" y="1596542"/>
                  <a:pt x="0" y="1083945"/>
                </a:cubicBezTo>
                <a:close/>
              </a:path>
              <a:path w="11425240" h="6503541" stroke="0" extrusionOk="0">
                <a:moveTo>
                  <a:pt x="0" y="1083945"/>
                </a:moveTo>
                <a:cubicBezTo>
                  <a:pt x="27852" y="492891"/>
                  <a:pt x="525481" y="83717"/>
                  <a:pt x="1083945" y="0"/>
                </a:cubicBezTo>
                <a:cubicBezTo>
                  <a:pt x="4414926" y="123000"/>
                  <a:pt x="8487605" y="-96860"/>
                  <a:pt x="10341295" y="0"/>
                </a:cubicBezTo>
                <a:cubicBezTo>
                  <a:pt x="10874474" y="-49896"/>
                  <a:pt x="11441467" y="452585"/>
                  <a:pt x="11425240" y="1083945"/>
                </a:cubicBezTo>
                <a:cubicBezTo>
                  <a:pt x="11428413" y="3248113"/>
                  <a:pt x="11519507" y="3801098"/>
                  <a:pt x="11425240" y="5419596"/>
                </a:cubicBezTo>
                <a:cubicBezTo>
                  <a:pt x="11365686" y="6039817"/>
                  <a:pt x="10843342" y="6487732"/>
                  <a:pt x="10341295" y="6503541"/>
                </a:cubicBezTo>
                <a:cubicBezTo>
                  <a:pt x="6784281" y="6342834"/>
                  <a:pt x="3049039" y="6543208"/>
                  <a:pt x="1083945" y="6503541"/>
                </a:cubicBezTo>
                <a:cubicBezTo>
                  <a:pt x="407731" y="6487874"/>
                  <a:pt x="-33846" y="6002909"/>
                  <a:pt x="0" y="5419596"/>
                </a:cubicBezTo>
                <a:cubicBezTo>
                  <a:pt x="32216" y="3679881"/>
                  <a:pt x="57206" y="2002258"/>
                  <a:pt x="0" y="1083945"/>
                </a:cubicBezTo>
                <a:close/>
              </a:path>
            </a:pathLst>
          </a:custGeom>
          <a:solidFill>
            <a:schemeClr val="bg1">
              <a:alpha val="92000"/>
            </a:schemeClr>
          </a:solidFill>
          <a:ln w="57150">
            <a:solidFill>
              <a:srgbClr val="00B05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xmlns="" id="{9CC162FC-4CF8-1DCB-7975-4ED933A64ED8}"/>
              </a:ext>
            </a:extLst>
          </p:cNvPr>
          <p:cNvSpPr/>
          <p:nvPr/>
        </p:nvSpPr>
        <p:spPr>
          <a:xfrm>
            <a:off x="1065465" y="132501"/>
            <a:ext cx="10561833" cy="1197279"/>
          </a:xfrm>
          <a:custGeom>
            <a:avLst/>
            <a:gdLst>
              <a:gd name="connsiteX0" fmla="*/ 0 w 10561833"/>
              <a:gd name="connsiteY0" fmla="*/ 199550 h 1197279"/>
              <a:gd name="connsiteX1" fmla="*/ 199550 w 10561833"/>
              <a:gd name="connsiteY1" fmla="*/ 0 h 1197279"/>
              <a:gd name="connsiteX2" fmla="*/ 10362283 w 10561833"/>
              <a:gd name="connsiteY2" fmla="*/ 0 h 1197279"/>
              <a:gd name="connsiteX3" fmla="*/ 10561833 w 10561833"/>
              <a:gd name="connsiteY3" fmla="*/ 199550 h 1197279"/>
              <a:gd name="connsiteX4" fmla="*/ 10561833 w 10561833"/>
              <a:gd name="connsiteY4" fmla="*/ 997729 h 1197279"/>
              <a:gd name="connsiteX5" fmla="*/ 10362283 w 10561833"/>
              <a:gd name="connsiteY5" fmla="*/ 1197279 h 1197279"/>
              <a:gd name="connsiteX6" fmla="*/ 199550 w 10561833"/>
              <a:gd name="connsiteY6" fmla="*/ 1197279 h 1197279"/>
              <a:gd name="connsiteX7" fmla="*/ 0 w 10561833"/>
              <a:gd name="connsiteY7" fmla="*/ 997729 h 1197279"/>
              <a:gd name="connsiteX8" fmla="*/ 0 w 10561833"/>
              <a:gd name="connsiteY8" fmla="*/ 199550 h 119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1833" h="1197279" fill="none" extrusionOk="0">
                <a:moveTo>
                  <a:pt x="0" y="199550"/>
                </a:moveTo>
                <a:cubicBezTo>
                  <a:pt x="228" y="95503"/>
                  <a:pt x="98752" y="15793"/>
                  <a:pt x="199550" y="0"/>
                </a:cubicBezTo>
                <a:cubicBezTo>
                  <a:pt x="1418572" y="72427"/>
                  <a:pt x="6024165" y="61419"/>
                  <a:pt x="10362283" y="0"/>
                </a:cubicBezTo>
                <a:cubicBezTo>
                  <a:pt x="10469511" y="-20517"/>
                  <a:pt x="10542939" y="83627"/>
                  <a:pt x="10561833" y="199550"/>
                </a:cubicBezTo>
                <a:cubicBezTo>
                  <a:pt x="10570670" y="518352"/>
                  <a:pt x="10589995" y="840314"/>
                  <a:pt x="10561833" y="997729"/>
                </a:cubicBezTo>
                <a:cubicBezTo>
                  <a:pt x="10562774" y="1103160"/>
                  <a:pt x="10470992" y="1195599"/>
                  <a:pt x="10362283" y="1197279"/>
                </a:cubicBezTo>
                <a:cubicBezTo>
                  <a:pt x="7218345" y="1227106"/>
                  <a:pt x="3172220" y="1117973"/>
                  <a:pt x="199550" y="1197279"/>
                </a:cubicBezTo>
                <a:cubicBezTo>
                  <a:pt x="93224" y="1196840"/>
                  <a:pt x="-2995" y="1108529"/>
                  <a:pt x="0" y="997729"/>
                </a:cubicBezTo>
                <a:cubicBezTo>
                  <a:pt x="3543" y="650145"/>
                  <a:pt x="-60331" y="423208"/>
                  <a:pt x="0" y="199550"/>
                </a:cubicBezTo>
                <a:close/>
              </a:path>
              <a:path w="10561833" h="1197279" stroke="0" extrusionOk="0">
                <a:moveTo>
                  <a:pt x="0" y="199550"/>
                </a:moveTo>
                <a:cubicBezTo>
                  <a:pt x="12191" y="92665"/>
                  <a:pt x="93476" y="8614"/>
                  <a:pt x="199550" y="0"/>
                </a:cubicBezTo>
                <a:cubicBezTo>
                  <a:pt x="4426785" y="123000"/>
                  <a:pt x="8574835" y="-96860"/>
                  <a:pt x="10362283" y="0"/>
                </a:cubicBezTo>
                <a:cubicBezTo>
                  <a:pt x="10461600" y="-8300"/>
                  <a:pt x="10565828" y="81288"/>
                  <a:pt x="10561833" y="199550"/>
                </a:cubicBezTo>
                <a:cubicBezTo>
                  <a:pt x="10574005" y="516492"/>
                  <a:pt x="10523103" y="708349"/>
                  <a:pt x="10561833" y="997729"/>
                </a:cubicBezTo>
                <a:cubicBezTo>
                  <a:pt x="10543357" y="1114630"/>
                  <a:pt x="10464846" y="1196028"/>
                  <a:pt x="10362283" y="1197279"/>
                </a:cubicBezTo>
                <a:cubicBezTo>
                  <a:pt x="6799159" y="1036572"/>
                  <a:pt x="5070999" y="1236946"/>
                  <a:pt x="199550" y="1197279"/>
                </a:cubicBezTo>
                <a:cubicBezTo>
                  <a:pt x="81774" y="1195751"/>
                  <a:pt x="-5691" y="1105359"/>
                  <a:pt x="0" y="997729"/>
                </a:cubicBezTo>
                <a:cubicBezTo>
                  <a:pt x="35706" y="815492"/>
                  <a:pt x="-2312" y="450513"/>
                  <a:pt x="0" y="199550"/>
                </a:cubicBezTo>
                <a:close/>
              </a:path>
            </a:pathLst>
          </a:custGeom>
          <a:solidFill>
            <a:schemeClr val="bg1"/>
          </a:solidFill>
          <a:ln w="76200">
            <a:prstDash val="sysDash"/>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74DB0D86-3DD0-928F-1090-40A93872F6F4}"/>
              </a:ext>
            </a:extLst>
          </p:cNvPr>
          <p:cNvSpPr/>
          <p:nvPr/>
        </p:nvSpPr>
        <p:spPr>
          <a:xfrm>
            <a:off x="837723" y="307264"/>
            <a:ext cx="11029306" cy="1741464"/>
          </a:xfrm>
          <a:prstGeom prst="roundRect">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libri" panose="020F0502020204030204" pitchFamily="34" charset="0"/>
                <a:cs typeface="Calibri" panose="020F0502020204030204" pitchFamily="34" charset="0"/>
              </a:rPr>
              <a:t> Bạn nhỏ đã phát hiện ra điều gì khi ngắm nhìn vườn hoa của mẹ? </a:t>
            </a:r>
            <a:r>
              <a:rPr lang="en-US" sz="4000" b="1" i="1" dirty="0" err="1" smtClean="0">
                <a:solidFill>
                  <a:schemeClr val="tx1"/>
                </a:solidFill>
                <a:latin typeface="Calibri" panose="020F0502020204030204" pitchFamily="34" charset="0"/>
                <a:cs typeface="Calibri" panose="020F0502020204030204" pitchFamily="34" charset="0"/>
              </a:rPr>
              <a:t>Thảo</a:t>
            </a:r>
            <a:r>
              <a:rPr lang="en-US" sz="4000" b="1" i="1" dirty="0" smtClean="0">
                <a:solidFill>
                  <a:schemeClr val="tx1"/>
                </a:solidFill>
                <a:latin typeface="Calibri" panose="020F0502020204030204" pitchFamily="34" charset="0"/>
                <a:cs typeface="Calibri" panose="020F0502020204030204" pitchFamily="34" charset="0"/>
              </a:rPr>
              <a:t> </a:t>
            </a:r>
            <a:r>
              <a:rPr lang="en-US" sz="4000" b="1" i="1" dirty="0" err="1" smtClean="0">
                <a:solidFill>
                  <a:schemeClr val="tx1"/>
                </a:solidFill>
                <a:latin typeface="Calibri" panose="020F0502020204030204" pitchFamily="34" charset="0"/>
                <a:cs typeface="Calibri" panose="020F0502020204030204" pitchFamily="34" charset="0"/>
              </a:rPr>
              <a:t>luận</a:t>
            </a:r>
            <a:r>
              <a:rPr lang="en-US" sz="4000" b="1" i="1" dirty="0" smtClean="0">
                <a:solidFill>
                  <a:schemeClr val="tx1"/>
                </a:solidFill>
                <a:latin typeface="Calibri" panose="020F0502020204030204" pitchFamily="34" charset="0"/>
                <a:cs typeface="Calibri" panose="020F0502020204030204" pitchFamily="34" charset="0"/>
              </a:rPr>
              <a:t> </a:t>
            </a:r>
            <a:r>
              <a:rPr lang="en-US" sz="4000" b="1" i="1" dirty="0" err="1" smtClean="0">
                <a:solidFill>
                  <a:schemeClr val="tx1"/>
                </a:solidFill>
                <a:latin typeface="Calibri" panose="020F0502020204030204" pitchFamily="34" charset="0"/>
                <a:cs typeface="Calibri" panose="020F0502020204030204" pitchFamily="34" charset="0"/>
              </a:rPr>
              <a:t>nhóm</a:t>
            </a:r>
            <a:r>
              <a:rPr lang="en-US" sz="4000" b="1" i="1" dirty="0" smtClean="0">
                <a:solidFill>
                  <a:schemeClr val="tx1"/>
                </a:solidFill>
                <a:latin typeface="Calibri" panose="020F0502020204030204" pitchFamily="34" charset="0"/>
                <a:cs typeface="Calibri" panose="020F0502020204030204" pitchFamily="34" charset="0"/>
              </a:rPr>
              <a:t> </a:t>
            </a:r>
            <a:r>
              <a:rPr lang="en-US" sz="4000" b="1" i="1" dirty="0" err="1" smtClean="0">
                <a:solidFill>
                  <a:schemeClr val="tx1"/>
                </a:solidFill>
                <a:latin typeface="Calibri" panose="020F0502020204030204" pitchFamily="34" charset="0"/>
                <a:cs typeface="Calibri" panose="020F0502020204030204" pitchFamily="34" charset="0"/>
              </a:rPr>
              <a:t>đôi</a:t>
            </a:r>
            <a:r>
              <a:rPr lang="en-US" sz="4000" b="1" i="1" dirty="0" smtClean="0">
                <a:solidFill>
                  <a:schemeClr val="tx1"/>
                </a:solidFill>
                <a:latin typeface="Calibri" panose="020F0502020204030204" pitchFamily="34" charset="0"/>
                <a:cs typeface="Calibri" panose="020F0502020204030204" pitchFamily="34" charset="0"/>
              </a:rPr>
              <a:t>.</a:t>
            </a:r>
          </a:p>
        </p:txBody>
      </p:sp>
      <p:pic>
        <p:nvPicPr>
          <p:cNvPr id="13" name="Picture 20">
            <a:extLst>
              <a:ext uri="{FF2B5EF4-FFF2-40B4-BE49-F238E27FC236}">
                <a16:creationId xmlns:a16="http://schemas.microsoft.com/office/drawing/2014/main" xmlns="" id="{C5DDBE00-AAFA-5D68-0221-362277A0B551}"/>
              </a:ext>
            </a:extLst>
          </p:cNvPr>
          <p:cNvPicPr>
            <a:picLocks noChangeAspect="1"/>
          </p:cNvPicPr>
          <p:nvPr/>
        </p:nvPicPr>
        <p:blipFill>
          <a:blip r:embed="rId2"/>
          <a:srcRect/>
          <a:stretch>
            <a:fillRect/>
          </a:stretch>
        </p:blipFill>
        <p:spPr>
          <a:xfrm>
            <a:off x="379351" y="216771"/>
            <a:ext cx="948127" cy="1537503"/>
          </a:xfrm>
          <a:prstGeom prst="rect">
            <a:avLst/>
          </a:prstGeom>
        </p:spPr>
      </p:pic>
      <p:sp>
        <p:nvSpPr>
          <p:cNvPr id="15" name="Rectangle: Rounded Corners 14">
            <a:extLst>
              <a:ext uri="{FF2B5EF4-FFF2-40B4-BE49-F238E27FC236}">
                <a16:creationId xmlns:a16="http://schemas.microsoft.com/office/drawing/2014/main" xmlns="" id="{B14BDE6C-B6B2-94A7-65B6-16283DFD412D}"/>
              </a:ext>
            </a:extLst>
          </p:cNvPr>
          <p:cNvSpPr/>
          <p:nvPr/>
        </p:nvSpPr>
        <p:spPr>
          <a:xfrm>
            <a:off x="1701209" y="2087002"/>
            <a:ext cx="9845749" cy="2506026"/>
          </a:xfrm>
          <a:custGeom>
            <a:avLst/>
            <a:gdLst>
              <a:gd name="connsiteX0" fmla="*/ 0 w 9845749"/>
              <a:gd name="connsiteY0" fmla="*/ 314030 h 2506026"/>
              <a:gd name="connsiteX1" fmla="*/ 314030 w 9845749"/>
              <a:gd name="connsiteY1" fmla="*/ 0 h 2506026"/>
              <a:gd name="connsiteX2" fmla="*/ 788083 w 9845749"/>
              <a:gd name="connsiteY2" fmla="*/ 0 h 2506026"/>
              <a:gd name="connsiteX3" fmla="*/ 1538666 w 9845749"/>
              <a:gd name="connsiteY3" fmla="*/ 0 h 2506026"/>
              <a:gd name="connsiteX4" fmla="*/ 2197072 w 9845749"/>
              <a:gd name="connsiteY4" fmla="*/ 0 h 2506026"/>
              <a:gd name="connsiteX5" fmla="*/ 2763302 w 9845749"/>
              <a:gd name="connsiteY5" fmla="*/ 0 h 2506026"/>
              <a:gd name="connsiteX6" fmla="*/ 3329531 w 9845749"/>
              <a:gd name="connsiteY6" fmla="*/ 0 h 2506026"/>
              <a:gd name="connsiteX7" fmla="*/ 3711407 w 9845749"/>
              <a:gd name="connsiteY7" fmla="*/ 0 h 2506026"/>
              <a:gd name="connsiteX8" fmla="*/ 4277636 w 9845749"/>
              <a:gd name="connsiteY8" fmla="*/ 0 h 2506026"/>
              <a:gd name="connsiteX9" fmla="*/ 4751689 w 9845749"/>
              <a:gd name="connsiteY9" fmla="*/ 0 h 2506026"/>
              <a:gd name="connsiteX10" fmla="*/ 5133565 w 9845749"/>
              <a:gd name="connsiteY10" fmla="*/ 0 h 2506026"/>
              <a:gd name="connsiteX11" fmla="*/ 5976325 w 9845749"/>
              <a:gd name="connsiteY11" fmla="*/ 0 h 2506026"/>
              <a:gd name="connsiteX12" fmla="*/ 6634731 w 9845749"/>
              <a:gd name="connsiteY12" fmla="*/ 0 h 2506026"/>
              <a:gd name="connsiteX13" fmla="*/ 7200960 w 9845749"/>
              <a:gd name="connsiteY13" fmla="*/ 0 h 2506026"/>
              <a:gd name="connsiteX14" fmla="*/ 7951544 w 9845749"/>
              <a:gd name="connsiteY14" fmla="*/ 0 h 2506026"/>
              <a:gd name="connsiteX15" fmla="*/ 8609950 w 9845749"/>
              <a:gd name="connsiteY15" fmla="*/ 0 h 2506026"/>
              <a:gd name="connsiteX16" fmla="*/ 9531719 w 9845749"/>
              <a:gd name="connsiteY16" fmla="*/ 0 h 2506026"/>
              <a:gd name="connsiteX17" fmla="*/ 9845749 w 9845749"/>
              <a:gd name="connsiteY17" fmla="*/ 314030 h 2506026"/>
              <a:gd name="connsiteX18" fmla="*/ 9845749 w 9845749"/>
              <a:gd name="connsiteY18" fmla="*/ 902459 h 2506026"/>
              <a:gd name="connsiteX19" fmla="*/ 9845749 w 9845749"/>
              <a:gd name="connsiteY19" fmla="*/ 1472109 h 2506026"/>
              <a:gd name="connsiteX20" fmla="*/ 9845749 w 9845749"/>
              <a:gd name="connsiteY20" fmla="*/ 2191996 h 2506026"/>
              <a:gd name="connsiteX21" fmla="*/ 9531719 w 9845749"/>
              <a:gd name="connsiteY21" fmla="*/ 2506026 h 2506026"/>
              <a:gd name="connsiteX22" fmla="*/ 8781136 w 9845749"/>
              <a:gd name="connsiteY22" fmla="*/ 2506026 h 2506026"/>
              <a:gd name="connsiteX23" fmla="*/ 8307083 w 9845749"/>
              <a:gd name="connsiteY23" fmla="*/ 2506026 h 2506026"/>
              <a:gd name="connsiteX24" fmla="*/ 7464323 w 9845749"/>
              <a:gd name="connsiteY24" fmla="*/ 2506026 h 2506026"/>
              <a:gd name="connsiteX25" fmla="*/ 7082447 w 9845749"/>
              <a:gd name="connsiteY25" fmla="*/ 2506026 h 2506026"/>
              <a:gd name="connsiteX26" fmla="*/ 6331864 w 9845749"/>
              <a:gd name="connsiteY26" fmla="*/ 2506026 h 2506026"/>
              <a:gd name="connsiteX27" fmla="*/ 5673458 w 9845749"/>
              <a:gd name="connsiteY27" fmla="*/ 2506026 h 2506026"/>
              <a:gd name="connsiteX28" fmla="*/ 4922875 w 9845749"/>
              <a:gd name="connsiteY28" fmla="*/ 2506026 h 2506026"/>
              <a:gd name="connsiteX29" fmla="*/ 4172291 w 9845749"/>
              <a:gd name="connsiteY29" fmla="*/ 2506026 h 2506026"/>
              <a:gd name="connsiteX30" fmla="*/ 3698239 w 9845749"/>
              <a:gd name="connsiteY30" fmla="*/ 2506026 h 2506026"/>
              <a:gd name="connsiteX31" fmla="*/ 3316363 w 9845749"/>
              <a:gd name="connsiteY31" fmla="*/ 2506026 h 2506026"/>
              <a:gd name="connsiteX32" fmla="*/ 2473603 w 9845749"/>
              <a:gd name="connsiteY32" fmla="*/ 2506026 h 2506026"/>
              <a:gd name="connsiteX33" fmla="*/ 1907373 w 9845749"/>
              <a:gd name="connsiteY33" fmla="*/ 2506026 h 2506026"/>
              <a:gd name="connsiteX34" fmla="*/ 1341144 w 9845749"/>
              <a:gd name="connsiteY34" fmla="*/ 2506026 h 2506026"/>
              <a:gd name="connsiteX35" fmla="*/ 314030 w 9845749"/>
              <a:gd name="connsiteY35" fmla="*/ 2506026 h 2506026"/>
              <a:gd name="connsiteX36" fmla="*/ 0 w 9845749"/>
              <a:gd name="connsiteY36" fmla="*/ 2191996 h 2506026"/>
              <a:gd name="connsiteX37" fmla="*/ 0 w 9845749"/>
              <a:gd name="connsiteY37" fmla="*/ 1603567 h 2506026"/>
              <a:gd name="connsiteX38" fmla="*/ 0 w 9845749"/>
              <a:gd name="connsiteY38" fmla="*/ 996358 h 2506026"/>
              <a:gd name="connsiteX39" fmla="*/ 0 w 9845749"/>
              <a:gd name="connsiteY39" fmla="*/ 314030 h 250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845749" h="2506026" fill="none" extrusionOk="0">
                <a:moveTo>
                  <a:pt x="0" y="314030"/>
                </a:moveTo>
                <a:cubicBezTo>
                  <a:pt x="9232" y="120734"/>
                  <a:pt x="145250" y="-33331"/>
                  <a:pt x="314030" y="0"/>
                </a:cubicBezTo>
                <a:cubicBezTo>
                  <a:pt x="447307" y="-17134"/>
                  <a:pt x="593053" y="-15174"/>
                  <a:pt x="788083" y="0"/>
                </a:cubicBezTo>
                <a:cubicBezTo>
                  <a:pt x="983113" y="15174"/>
                  <a:pt x="1211323" y="7032"/>
                  <a:pt x="1538666" y="0"/>
                </a:cubicBezTo>
                <a:cubicBezTo>
                  <a:pt x="1866009" y="-7032"/>
                  <a:pt x="2056554" y="19205"/>
                  <a:pt x="2197072" y="0"/>
                </a:cubicBezTo>
                <a:cubicBezTo>
                  <a:pt x="2337590" y="-19205"/>
                  <a:pt x="2532571" y="3944"/>
                  <a:pt x="2763302" y="0"/>
                </a:cubicBezTo>
                <a:cubicBezTo>
                  <a:pt x="2994033" y="-3944"/>
                  <a:pt x="3167628" y="-17175"/>
                  <a:pt x="3329531" y="0"/>
                </a:cubicBezTo>
                <a:cubicBezTo>
                  <a:pt x="3491434" y="17175"/>
                  <a:pt x="3556156" y="9337"/>
                  <a:pt x="3711407" y="0"/>
                </a:cubicBezTo>
                <a:cubicBezTo>
                  <a:pt x="3866658" y="-9337"/>
                  <a:pt x="4037423" y="-12459"/>
                  <a:pt x="4277636" y="0"/>
                </a:cubicBezTo>
                <a:cubicBezTo>
                  <a:pt x="4517849" y="12459"/>
                  <a:pt x="4597370" y="-9814"/>
                  <a:pt x="4751689" y="0"/>
                </a:cubicBezTo>
                <a:cubicBezTo>
                  <a:pt x="4906008" y="9814"/>
                  <a:pt x="4996475" y="18522"/>
                  <a:pt x="5133565" y="0"/>
                </a:cubicBezTo>
                <a:cubicBezTo>
                  <a:pt x="5270655" y="-18522"/>
                  <a:pt x="5587935" y="23752"/>
                  <a:pt x="5976325" y="0"/>
                </a:cubicBezTo>
                <a:cubicBezTo>
                  <a:pt x="6364715" y="-23752"/>
                  <a:pt x="6469269" y="12085"/>
                  <a:pt x="6634731" y="0"/>
                </a:cubicBezTo>
                <a:cubicBezTo>
                  <a:pt x="6800193" y="-12085"/>
                  <a:pt x="7054884" y="-25803"/>
                  <a:pt x="7200960" y="0"/>
                </a:cubicBezTo>
                <a:cubicBezTo>
                  <a:pt x="7347036" y="25803"/>
                  <a:pt x="7765070" y="-24521"/>
                  <a:pt x="7951544" y="0"/>
                </a:cubicBezTo>
                <a:cubicBezTo>
                  <a:pt x="8138018" y="24521"/>
                  <a:pt x="8288953" y="-31408"/>
                  <a:pt x="8609950" y="0"/>
                </a:cubicBezTo>
                <a:cubicBezTo>
                  <a:pt x="8930947" y="31408"/>
                  <a:pt x="9154029" y="-11705"/>
                  <a:pt x="9531719" y="0"/>
                </a:cubicBezTo>
                <a:cubicBezTo>
                  <a:pt x="9711748" y="11893"/>
                  <a:pt x="9821623" y="163183"/>
                  <a:pt x="9845749" y="314030"/>
                </a:cubicBezTo>
                <a:cubicBezTo>
                  <a:pt x="9836408" y="518378"/>
                  <a:pt x="9840466" y="661438"/>
                  <a:pt x="9845749" y="902459"/>
                </a:cubicBezTo>
                <a:cubicBezTo>
                  <a:pt x="9851032" y="1143480"/>
                  <a:pt x="9872591" y="1275585"/>
                  <a:pt x="9845749" y="1472109"/>
                </a:cubicBezTo>
                <a:cubicBezTo>
                  <a:pt x="9818908" y="1668633"/>
                  <a:pt x="9826185" y="1939927"/>
                  <a:pt x="9845749" y="2191996"/>
                </a:cubicBezTo>
                <a:cubicBezTo>
                  <a:pt x="9827167" y="2393834"/>
                  <a:pt x="9709399" y="2527676"/>
                  <a:pt x="9531719" y="2506026"/>
                </a:cubicBezTo>
                <a:cubicBezTo>
                  <a:pt x="9285008" y="2493857"/>
                  <a:pt x="9079674" y="2506140"/>
                  <a:pt x="8781136" y="2506026"/>
                </a:cubicBezTo>
                <a:cubicBezTo>
                  <a:pt x="8482598" y="2505912"/>
                  <a:pt x="8451308" y="2526119"/>
                  <a:pt x="8307083" y="2506026"/>
                </a:cubicBezTo>
                <a:cubicBezTo>
                  <a:pt x="8162858" y="2485933"/>
                  <a:pt x="7700425" y="2482695"/>
                  <a:pt x="7464323" y="2506026"/>
                </a:cubicBezTo>
                <a:cubicBezTo>
                  <a:pt x="7228221" y="2529357"/>
                  <a:pt x="7215466" y="2498695"/>
                  <a:pt x="7082447" y="2506026"/>
                </a:cubicBezTo>
                <a:cubicBezTo>
                  <a:pt x="6949428" y="2513357"/>
                  <a:pt x="6569448" y="2499159"/>
                  <a:pt x="6331864" y="2506026"/>
                </a:cubicBezTo>
                <a:cubicBezTo>
                  <a:pt x="6094280" y="2512893"/>
                  <a:pt x="5986427" y="2495506"/>
                  <a:pt x="5673458" y="2506026"/>
                </a:cubicBezTo>
                <a:cubicBezTo>
                  <a:pt x="5360489" y="2516546"/>
                  <a:pt x="5079374" y="2488740"/>
                  <a:pt x="4922875" y="2506026"/>
                </a:cubicBezTo>
                <a:cubicBezTo>
                  <a:pt x="4766376" y="2523312"/>
                  <a:pt x="4500849" y="2492111"/>
                  <a:pt x="4172291" y="2506026"/>
                </a:cubicBezTo>
                <a:cubicBezTo>
                  <a:pt x="3843733" y="2519941"/>
                  <a:pt x="3843908" y="2508574"/>
                  <a:pt x="3698239" y="2506026"/>
                </a:cubicBezTo>
                <a:cubicBezTo>
                  <a:pt x="3552570" y="2503478"/>
                  <a:pt x="3466825" y="2523150"/>
                  <a:pt x="3316363" y="2506026"/>
                </a:cubicBezTo>
                <a:cubicBezTo>
                  <a:pt x="3165901" y="2488902"/>
                  <a:pt x="2680124" y="2542749"/>
                  <a:pt x="2473603" y="2506026"/>
                </a:cubicBezTo>
                <a:cubicBezTo>
                  <a:pt x="2267082" y="2469303"/>
                  <a:pt x="2046192" y="2499473"/>
                  <a:pt x="1907373" y="2506026"/>
                </a:cubicBezTo>
                <a:cubicBezTo>
                  <a:pt x="1768554" y="2512580"/>
                  <a:pt x="1504976" y="2519717"/>
                  <a:pt x="1341144" y="2506026"/>
                </a:cubicBezTo>
                <a:cubicBezTo>
                  <a:pt x="1177312" y="2492335"/>
                  <a:pt x="589969" y="2478460"/>
                  <a:pt x="314030" y="2506026"/>
                </a:cubicBezTo>
                <a:cubicBezTo>
                  <a:pt x="143078" y="2498163"/>
                  <a:pt x="-4771" y="2351141"/>
                  <a:pt x="0" y="2191996"/>
                </a:cubicBezTo>
                <a:cubicBezTo>
                  <a:pt x="12747" y="1914313"/>
                  <a:pt x="-5210" y="1843647"/>
                  <a:pt x="0" y="1603567"/>
                </a:cubicBezTo>
                <a:cubicBezTo>
                  <a:pt x="5210" y="1363487"/>
                  <a:pt x="-10857" y="1127540"/>
                  <a:pt x="0" y="996358"/>
                </a:cubicBezTo>
                <a:cubicBezTo>
                  <a:pt x="10857" y="865176"/>
                  <a:pt x="3199" y="613601"/>
                  <a:pt x="0" y="314030"/>
                </a:cubicBezTo>
                <a:close/>
              </a:path>
              <a:path w="9845749" h="2506026" stroke="0" extrusionOk="0">
                <a:moveTo>
                  <a:pt x="0" y="314030"/>
                </a:moveTo>
                <a:cubicBezTo>
                  <a:pt x="529" y="156775"/>
                  <a:pt x="158759" y="32455"/>
                  <a:pt x="314030" y="0"/>
                </a:cubicBezTo>
                <a:cubicBezTo>
                  <a:pt x="634911" y="25273"/>
                  <a:pt x="777213" y="5736"/>
                  <a:pt x="1064613" y="0"/>
                </a:cubicBezTo>
                <a:cubicBezTo>
                  <a:pt x="1352013" y="-5736"/>
                  <a:pt x="1420099" y="-5096"/>
                  <a:pt x="1538666" y="0"/>
                </a:cubicBezTo>
                <a:cubicBezTo>
                  <a:pt x="1657233" y="5096"/>
                  <a:pt x="1876749" y="19983"/>
                  <a:pt x="2012718" y="0"/>
                </a:cubicBezTo>
                <a:cubicBezTo>
                  <a:pt x="2148687" y="-19983"/>
                  <a:pt x="2485242" y="29519"/>
                  <a:pt x="2763302" y="0"/>
                </a:cubicBezTo>
                <a:cubicBezTo>
                  <a:pt x="3041362" y="-29519"/>
                  <a:pt x="3200471" y="-11474"/>
                  <a:pt x="3329531" y="0"/>
                </a:cubicBezTo>
                <a:cubicBezTo>
                  <a:pt x="3458591" y="11474"/>
                  <a:pt x="3851516" y="1940"/>
                  <a:pt x="4172291" y="0"/>
                </a:cubicBezTo>
                <a:cubicBezTo>
                  <a:pt x="4493066" y="-1940"/>
                  <a:pt x="4802861" y="16723"/>
                  <a:pt x="5015051" y="0"/>
                </a:cubicBezTo>
                <a:cubicBezTo>
                  <a:pt x="5227241" y="-16723"/>
                  <a:pt x="5501392" y="19400"/>
                  <a:pt x="5765635" y="0"/>
                </a:cubicBezTo>
                <a:cubicBezTo>
                  <a:pt x="6029878" y="-19400"/>
                  <a:pt x="6141703" y="-8334"/>
                  <a:pt x="6239687" y="0"/>
                </a:cubicBezTo>
                <a:cubicBezTo>
                  <a:pt x="6337671" y="8334"/>
                  <a:pt x="6528880" y="-12774"/>
                  <a:pt x="6621563" y="0"/>
                </a:cubicBezTo>
                <a:cubicBezTo>
                  <a:pt x="6714246" y="12774"/>
                  <a:pt x="7166431" y="-38103"/>
                  <a:pt x="7464323" y="0"/>
                </a:cubicBezTo>
                <a:cubicBezTo>
                  <a:pt x="7762215" y="38103"/>
                  <a:pt x="7823739" y="-23242"/>
                  <a:pt x="8122729" y="0"/>
                </a:cubicBezTo>
                <a:cubicBezTo>
                  <a:pt x="8421719" y="23242"/>
                  <a:pt x="8464558" y="-3111"/>
                  <a:pt x="8781136" y="0"/>
                </a:cubicBezTo>
                <a:cubicBezTo>
                  <a:pt x="9097714" y="3111"/>
                  <a:pt x="9356430" y="33142"/>
                  <a:pt x="9531719" y="0"/>
                </a:cubicBezTo>
                <a:cubicBezTo>
                  <a:pt x="9741594" y="-10647"/>
                  <a:pt x="9846948" y="160895"/>
                  <a:pt x="9845749" y="314030"/>
                </a:cubicBezTo>
                <a:cubicBezTo>
                  <a:pt x="9872837" y="575818"/>
                  <a:pt x="9819353" y="698738"/>
                  <a:pt x="9845749" y="977578"/>
                </a:cubicBezTo>
                <a:cubicBezTo>
                  <a:pt x="9872145" y="1256418"/>
                  <a:pt x="9865070" y="1405946"/>
                  <a:pt x="9845749" y="1584787"/>
                </a:cubicBezTo>
                <a:cubicBezTo>
                  <a:pt x="9826428" y="1763628"/>
                  <a:pt x="9845995" y="2022792"/>
                  <a:pt x="9845749" y="2191996"/>
                </a:cubicBezTo>
                <a:cubicBezTo>
                  <a:pt x="9832085" y="2327220"/>
                  <a:pt x="9729798" y="2488008"/>
                  <a:pt x="9531719" y="2506026"/>
                </a:cubicBezTo>
                <a:cubicBezTo>
                  <a:pt x="9300703" y="2513994"/>
                  <a:pt x="9158473" y="2510688"/>
                  <a:pt x="9057666" y="2506026"/>
                </a:cubicBezTo>
                <a:cubicBezTo>
                  <a:pt x="8956859" y="2501364"/>
                  <a:pt x="8767784" y="2484241"/>
                  <a:pt x="8583614" y="2506026"/>
                </a:cubicBezTo>
                <a:cubicBezTo>
                  <a:pt x="8399444" y="2527811"/>
                  <a:pt x="8028842" y="2523446"/>
                  <a:pt x="7740854" y="2506026"/>
                </a:cubicBezTo>
                <a:cubicBezTo>
                  <a:pt x="7452866" y="2488606"/>
                  <a:pt x="7402564" y="2480021"/>
                  <a:pt x="7174624" y="2506026"/>
                </a:cubicBezTo>
                <a:cubicBezTo>
                  <a:pt x="6946684" y="2532032"/>
                  <a:pt x="6752924" y="2499222"/>
                  <a:pt x="6331864" y="2506026"/>
                </a:cubicBezTo>
                <a:cubicBezTo>
                  <a:pt x="5910804" y="2512830"/>
                  <a:pt x="5698888" y="2499252"/>
                  <a:pt x="5489104" y="2506026"/>
                </a:cubicBezTo>
                <a:cubicBezTo>
                  <a:pt x="5279320" y="2512800"/>
                  <a:pt x="5179833" y="2508557"/>
                  <a:pt x="4922875" y="2506026"/>
                </a:cubicBezTo>
                <a:cubicBezTo>
                  <a:pt x="4665917" y="2503495"/>
                  <a:pt x="4668502" y="2501124"/>
                  <a:pt x="4540999" y="2506026"/>
                </a:cubicBezTo>
                <a:cubicBezTo>
                  <a:pt x="4413496" y="2510928"/>
                  <a:pt x="4255552" y="2516574"/>
                  <a:pt x="4066946" y="2506026"/>
                </a:cubicBezTo>
                <a:cubicBezTo>
                  <a:pt x="3878340" y="2495478"/>
                  <a:pt x="3752200" y="2510532"/>
                  <a:pt x="3592894" y="2506026"/>
                </a:cubicBezTo>
                <a:cubicBezTo>
                  <a:pt x="3433588" y="2501520"/>
                  <a:pt x="3094767" y="2477139"/>
                  <a:pt x="2842310" y="2506026"/>
                </a:cubicBezTo>
                <a:cubicBezTo>
                  <a:pt x="2589853" y="2534913"/>
                  <a:pt x="2643165" y="2519522"/>
                  <a:pt x="2460435" y="2506026"/>
                </a:cubicBezTo>
                <a:cubicBezTo>
                  <a:pt x="2277705" y="2492530"/>
                  <a:pt x="2093843" y="2498547"/>
                  <a:pt x="1986382" y="2506026"/>
                </a:cubicBezTo>
                <a:cubicBezTo>
                  <a:pt x="1878921" y="2513505"/>
                  <a:pt x="1401152" y="2523302"/>
                  <a:pt x="1143622" y="2506026"/>
                </a:cubicBezTo>
                <a:cubicBezTo>
                  <a:pt x="886092" y="2488750"/>
                  <a:pt x="669340" y="2476451"/>
                  <a:pt x="314030" y="2506026"/>
                </a:cubicBezTo>
                <a:cubicBezTo>
                  <a:pt x="117568" y="2534665"/>
                  <a:pt x="29230" y="2383077"/>
                  <a:pt x="0" y="2191996"/>
                </a:cubicBezTo>
                <a:cubicBezTo>
                  <a:pt x="-2988" y="1907022"/>
                  <a:pt x="13837" y="1831974"/>
                  <a:pt x="0" y="1566007"/>
                </a:cubicBezTo>
                <a:cubicBezTo>
                  <a:pt x="-13837" y="1300040"/>
                  <a:pt x="17454" y="1250287"/>
                  <a:pt x="0" y="940019"/>
                </a:cubicBezTo>
                <a:cubicBezTo>
                  <a:pt x="-17454" y="629751"/>
                  <a:pt x="9432" y="459487"/>
                  <a:pt x="0" y="314030"/>
                </a:cubicBezTo>
                <a:close/>
              </a:path>
            </a:pathLst>
          </a:custGeom>
          <a:solidFill>
            <a:schemeClr val="accent4">
              <a:lumMod val="20000"/>
              <a:lumOff val="80000"/>
              <a:alpha val="85000"/>
            </a:schemeClr>
          </a:solidFill>
          <a:ln w="38100" cap="flat" cmpd="sng" algn="ctr">
            <a:solidFill>
              <a:schemeClr val="accent1"/>
            </a:solidFill>
            <a:prstDash val="dash"/>
            <a:miter lim="800000"/>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a:effectLst/>
        </p:spPr>
        <p:txBody>
          <a:bodyPr tIns="0" bIns="0" rtlCol="0" anchor="t"/>
          <a:lstStyle/>
          <a:p>
            <a:pPr indent="692150" algn="just">
              <a:lnSpc>
                <a:spcPct val="120000"/>
              </a:lnSpc>
            </a:pPr>
            <a:endParaRPr lang="vi-VN" sz="3600" kern="0" dirty="0">
              <a:solidFill>
                <a:prstClr val="black"/>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xmlns="" id="{93E42AEA-2D65-9219-25F6-9654C270472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sp>
        <p:nvSpPr>
          <p:cNvPr id="17" name="TextBox 16">
            <a:extLst>
              <a:ext uri="{FF2B5EF4-FFF2-40B4-BE49-F238E27FC236}">
                <a16:creationId xmlns:a16="http://schemas.microsoft.com/office/drawing/2014/main" xmlns="" id="{F0FB13C8-B48E-E8AC-9750-45977F07E8A1}"/>
              </a:ext>
            </a:extLst>
          </p:cNvPr>
          <p:cNvSpPr txBox="1"/>
          <p:nvPr/>
        </p:nvSpPr>
        <p:spPr>
          <a:xfrm>
            <a:off x="1701209" y="2041450"/>
            <a:ext cx="5380075" cy="1938992"/>
          </a:xfrm>
          <a:prstGeom prst="rect">
            <a:avLst/>
          </a:prstGeom>
          <a:noFill/>
        </p:spPr>
        <p:txBody>
          <a:bodyPr wrap="square" rtlCol="0">
            <a:spAutoFit/>
          </a:bodyPr>
          <a:lstStyle/>
          <a:p>
            <a:r>
              <a:rPr lang="vi-VN" sz="3000">
                <a:latin typeface="Calibri" panose="020F0502020204030204" pitchFamily="34" charset="0"/>
                <a:cs typeface="Calibri" panose="020F0502020204030204" pitchFamily="34" charset="0"/>
              </a:rPr>
              <a:t>Tớ bỗng phát hiện ra</a:t>
            </a:r>
          </a:p>
          <a:p>
            <a:r>
              <a:rPr lang="vi-VN" sz="3000">
                <a:latin typeface="Calibri" panose="020F0502020204030204" pitchFamily="34" charset="0"/>
                <a:cs typeface="Calibri" panose="020F0502020204030204" pitchFamily="34" charset="0"/>
              </a:rPr>
              <a:t>Trong vườn hoa của mẹ </a:t>
            </a:r>
          </a:p>
          <a:p>
            <a:r>
              <a:rPr lang="vi-VN" sz="3000">
                <a:latin typeface="Calibri" panose="020F0502020204030204" pitchFamily="34" charset="0"/>
                <a:cs typeface="Calibri" panose="020F0502020204030204" pitchFamily="34" charset="0"/>
              </a:rPr>
              <a:t>Lung linh màu sắc thế</a:t>
            </a:r>
          </a:p>
          <a:p>
            <a:r>
              <a:rPr lang="vi-VN" sz="3000">
                <a:latin typeface="Calibri" panose="020F0502020204030204" pitchFamily="34" charset="0"/>
                <a:cs typeface="Calibri" panose="020F0502020204030204" pitchFamily="34" charset="0"/>
              </a:rPr>
              <a:t>Từng bông hoa tươi xinh.</a:t>
            </a:r>
            <a:endParaRPr lang="vi-VN" sz="3000" dirty="0" err="1">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xmlns="" id="{A5C2AFE3-AFA4-1440-70BC-A68D972CD8A8}"/>
              </a:ext>
            </a:extLst>
          </p:cNvPr>
          <p:cNvSpPr txBox="1"/>
          <p:nvPr/>
        </p:nvSpPr>
        <p:spPr>
          <a:xfrm>
            <a:off x="6811925" y="2009553"/>
            <a:ext cx="5380075" cy="1938992"/>
          </a:xfrm>
          <a:prstGeom prst="rect">
            <a:avLst/>
          </a:prstGeom>
          <a:noFill/>
        </p:spPr>
        <p:txBody>
          <a:bodyPr wrap="square" rtlCol="0">
            <a:spAutoFit/>
          </a:bodyPr>
          <a:lstStyle/>
          <a:p>
            <a:r>
              <a:rPr lang="vi-VN" sz="3000" dirty="0">
                <a:latin typeface="Calibri" panose="020F0502020204030204" pitchFamily="34" charset="0"/>
                <a:cs typeface="Calibri" panose="020F0502020204030204" pitchFamily="34" charset="0"/>
              </a:rPr>
              <a:t>Cũng giống như chúng mình</a:t>
            </a:r>
          </a:p>
          <a:p>
            <a:r>
              <a:rPr lang="vi-VN" sz="3000" dirty="0">
                <a:latin typeface="Calibri" panose="020F0502020204030204" pitchFamily="34" charset="0"/>
                <a:cs typeface="Calibri" panose="020F0502020204030204" pitchFamily="34" charset="0"/>
              </a:rPr>
              <a:t>Ai cũng đều đáng mến</a:t>
            </a:r>
          </a:p>
          <a:p>
            <a:r>
              <a:rPr lang="vi-VN" sz="3000" dirty="0">
                <a:latin typeface="Calibri" panose="020F0502020204030204" pitchFamily="34" charset="0"/>
                <a:cs typeface="Calibri" panose="020F0502020204030204" pitchFamily="34" charset="0"/>
              </a:rPr>
              <a:t>Và khi giọng hòa quyện </a:t>
            </a:r>
          </a:p>
          <a:p>
            <a:r>
              <a:rPr lang="vi-VN" sz="3000" dirty="0">
                <a:latin typeface="Calibri" panose="020F0502020204030204" pitchFamily="34" charset="0"/>
                <a:cs typeface="Calibri" panose="020F0502020204030204" pitchFamily="34" charset="0"/>
              </a:rPr>
              <a:t>Dàn đồng ca vang lừng.</a:t>
            </a:r>
          </a:p>
        </p:txBody>
      </p:sp>
      <p:sp>
        <p:nvSpPr>
          <p:cNvPr id="31" name="TextBox 30">
            <a:extLst>
              <a:ext uri="{FF2B5EF4-FFF2-40B4-BE49-F238E27FC236}">
                <a16:creationId xmlns:a16="http://schemas.microsoft.com/office/drawing/2014/main" xmlns="" id="{6806246E-0669-4DFB-C044-01C5DD0F9F1C}"/>
              </a:ext>
            </a:extLst>
          </p:cNvPr>
          <p:cNvSpPr txBox="1"/>
          <p:nvPr/>
        </p:nvSpPr>
        <p:spPr>
          <a:xfrm>
            <a:off x="2436338" y="4398622"/>
            <a:ext cx="9110620" cy="2062103"/>
          </a:xfrm>
          <a:prstGeom prst="rect">
            <a:avLst/>
          </a:prstGeom>
          <a:noFill/>
        </p:spPr>
        <p:txBody>
          <a:bodyPr wrap="square">
            <a:spAutoFit/>
          </a:bodyPr>
          <a:lstStyle/>
          <a:p>
            <a:pPr algn="just"/>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Trong</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vườn</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hoa</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của</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mẹ</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mỗi</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bông</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hoa</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có</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một</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màu</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sắc</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riêng</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nhưng</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bông</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hoa</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nào</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cũng</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lung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linh</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cũng</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đẹp</a:t>
            </a:r>
            <a:r>
              <a:rPr lang="vi-VN"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Giống</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như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các</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bạn</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ấy</a:t>
            </a:r>
            <a:r>
              <a:rPr lang="vi-VN"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mỗi</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bạn</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nhỏ</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khác</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nhau</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nhưng</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bạn</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nào</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cũng</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đáng</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yêu</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đáng</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mến</a:t>
            </a: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a:t>
            </a:r>
            <a:endParaRPr lang="vi-VN" sz="3200" b="1" i="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0782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par>
                                <p:cTn id="11" presetID="14"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1000" fill="hold"/>
                                        <p:tgtEl>
                                          <p:spTgt spid="31"/>
                                        </p:tgtEl>
                                        <p:attrNameLst>
                                          <p:attrName>ppt_w</p:attrName>
                                        </p:attrNameLst>
                                      </p:cBhvr>
                                      <p:tavLst>
                                        <p:tav tm="0">
                                          <p:val>
                                            <p:fltVal val="0"/>
                                          </p:val>
                                        </p:tav>
                                        <p:tav tm="100000">
                                          <p:val>
                                            <p:strVal val="#ppt_w"/>
                                          </p:val>
                                        </p:tav>
                                      </p:tavLst>
                                    </p:anim>
                                    <p:anim calcmode="lin" valueType="num">
                                      <p:cBhvr>
                                        <p:cTn id="22" dur="1000" fill="hold"/>
                                        <p:tgtEl>
                                          <p:spTgt spid="31"/>
                                        </p:tgtEl>
                                        <p:attrNameLst>
                                          <p:attrName>ppt_h</p:attrName>
                                        </p:attrNameLst>
                                      </p:cBhvr>
                                      <p:tavLst>
                                        <p:tav tm="0">
                                          <p:val>
                                            <p:fltVal val="0"/>
                                          </p:val>
                                        </p:tav>
                                        <p:tav tm="100000">
                                          <p:val>
                                            <p:strVal val="#ppt_h"/>
                                          </p:val>
                                        </p:tav>
                                      </p:tavLst>
                                    </p:anim>
                                    <p:anim calcmode="lin" valueType="num">
                                      <p:cBhvr>
                                        <p:cTn id="23" dur="1000" fill="hold"/>
                                        <p:tgtEl>
                                          <p:spTgt spid="31"/>
                                        </p:tgtEl>
                                        <p:attrNameLst>
                                          <p:attrName>style.rotation</p:attrName>
                                        </p:attrNameLst>
                                      </p:cBhvr>
                                      <p:tavLst>
                                        <p:tav tm="0">
                                          <p:val>
                                            <p:fltVal val="90"/>
                                          </p:val>
                                        </p:tav>
                                        <p:tav tm="100000">
                                          <p:val>
                                            <p:fltVal val="0"/>
                                          </p:val>
                                        </p:tav>
                                      </p:tavLst>
                                    </p:anim>
                                    <p:animEffect transition="in" filter="fade">
                                      <p:cBhvr>
                                        <p:cTn id="24"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18" grpId="0"/>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BFC3CBF7-D4BA-79E7-9B1E-9C0FF8EE7FBD}"/>
              </a:ext>
            </a:extLst>
          </p:cNvPr>
          <p:cNvSpPr/>
          <p:nvPr/>
        </p:nvSpPr>
        <p:spPr>
          <a:xfrm>
            <a:off x="441789" y="184934"/>
            <a:ext cx="11425240" cy="6503541"/>
          </a:xfrm>
          <a:custGeom>
            <a:avLst/>
            <a:gdLst>
              <a:gd name="connsiteX0" fmla="*/ 0 w 11425240"/>
              <a:gd name="connsiteY0" fmla="*/ 1083945 h 6503541"/>
              <a:gd name="connsiteX1" fmla="*/ 1083945 w 11425240"/>
              <a:gd name="connsiteY1" fmla="*/ 0 h 6503541"/>
              <a:gd name="connsiteX2" fmla="*/ 10341295 w 11425240"/>
              <a:gd name="connsiteY2" fmla="*/ 0 h 6503541"/>
              <a:gd name="connsiteX3" fmla="*/ 11425240 w 11425240"/>
              <a:gd name="connsiteY3" fmla="*/ 1083945 h 6503541"/>
              <a:gd name="connsiteX4" fmla="*/ 11425240 w 11425240"/>
              <a:gd name="connsiteY4" fmla="*/ 5419596 h 6503541"/>
              <a:gd name="connsiteX5" fmla="*/ 10341295 w 11425240"/>
              <a:gd name="connsiteY5" fmla="*/ 6503541 h 6503541"/>
              <a:gd name="connsiteX6" fmla="*/ 1083945 w 11425240"/>
              <a:gd name="connsiteY6" fmla="*/ 6503541 h 6503541"/>
              <a:gd name="connsiteX7" fmla="*/ 0 w 11425240"/>
              <a:gd name="connsiteY7" fmla="*/ 5419596 h 6503541"/>
              <a:gd name="connsiteX8" fmla="*/ 0 w 11425240"/>
              <a:gd name="connsiteY8" fmla="*/ 1083945 h 650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5240" h="6503541" fill="none" extrusionOk="0">
                <a:moveTo>
                  <a:pt x="0" y="1083945"/>
                </a:moveTo>
                <a:cubicBezTo>
                  <a:pt x="2588" y="555342"/>
                  <a:pt x="531452" y="77459"/>
                  <a:pt x="1083945" y="0"/>
                </a:cubicBezTo>
                <a:cubicBezTo>
                  <a:pt x="2846952" y="72427"/>
                  <a:pt x="6259552" y="61419"/>
                  <a:pt x="10341295" y="0"/>
                </a:cubicBezTo>
                <a:cubicBezTo>
                  <a:pt x="10924305" y="-107633"/>
                  <a:pt x="11371455" y="469030"/>
                  <a:pt x="11425240" y="1083945"/>
                </a:cubicBezTo>
                <a:cubicBezTo>
                  <a:pt x="11526116" y="2762197"/>
                  <a:pt x="11317927" y="4797809"/>
                  <a:pt x="11425240" y="5419596"/>
                </a:cubicBezTo>
                <a:cubicBezTo>
                  <a:pt x="11433642" y="5975598"/>
                  <a:pt x="10895753" y="6454006"/>
                  <a:pt x="10341295" y="6503541"/>
                </a:cubicBezTo>
                <a:cubicBezTo>
                  <a:pt x="7615868" y="6533368"/>
                  <a:pt x="3059184" y="6424235"/>
                  <a:pt x="1083945" y="6503541"/>
                </a:cubicBezTo>
                <a:cubicBezTo>
                  <a:pt x="581925" y="6492618"/>
                  <a:pt x="-92652" y="6036563"/>
                  <a:pt x="0" y="5419596"/>
                </a:cubicBezTo>
                <a:cubicBezTo>
                  <a:pt x="50037" y="4575237"/>
                  <a:pt x="770" y="1596542"/>
                  <a:pt x="0" y="1083945"/>
                </a:cubicBezTo>
                <a:close/>
              </a:path>
              <a:path w="11425240" h="6503541" stroke="0" extrusionOk="0">
                <a:moveTo>
                  <a:pt x="0" y="1083945"/>
                </a:moveTo>
                <a:cubicBezTo>
                  <a:pt x="27852" y="492891"/>
                  <a:pt x="525481" y="83717"/>
                  <a:pt x="1083945" y="0"/>
                </a:cubicBezTo>
                <a:cubicBezTo>
                  <a:pt x="4414926" y="123000"/>
                  <a:pt x="8487605" y="-96860"/>
                  <a:pt x="10341295" y="0"/>
                </a:cubicBezTo>
                <a:cubicBezTo>
                  <a:pt x="10874474" y="-49896"/>
                  <a:pt x="11441467" y="452585"/>
                  <a:pt x="11425240" y="1083945"/>
                </a:cubicBezTo>
                <a:cubicBezTo>
                  <a:pt x="11428413" y="3248113"/>
                  <a:pt x="11519507" y="3801098"/>
                  <a:pt x="11425240" y="5419596"/>
                </a:cubicBezTo>
                <a:cubicBezTo>
                  <a:pt x="11365686" y="6039817"/>
                  <a:pt x="10843342" y="6487732"/>
                  <a:pt x="10341295" y="6503541"/>
                </a:cubicBezTo>
                <a:cubicBezTo>
                  <a:pt x="6784281" y="6342834"/>
                  <a:pt x="3049039" y="6543208"/>
                  <a:pt x="1083945" y="6503541"/>
                </a:cubicBezTo>
                <a:cubicBezTo>
                  <a:pt x="407731" y="6487874"/>
                  <a:pt x="-33846" y="6002909"/>
                  <a:pt x="0" y="5419596"/>
                </a:cubicBezTo>
                <a:cubicBezTo>
                  <a:pt x="32216" y="3679881"/>
                  <a:pt x="57206" y="2002258"/>
                  <a:pt x="0" y="1083945"/>
                </a:cubicBezTo>
                <a:close/>
              </a:path>
            </a:pathLst>
          </a:custGeom>
          <a:solidFill>
            <a:schemeClr val="bg1">
              <a:alpha val="92000"/>
            </a:schemeClr>
          </a:solidFill>
          <a:ln w="57150">
            <a:solidFill>
              <a:srgbClr val="00B05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B6A5E142-0211-DF97-C19A-C504A47BC3A8}"/>
              </a:ext>
            </a:extLst>
          </p:cNvPr>
          <p:cNvSpPr/>
          <p:nvPr/>
        </p:nvSpPr>
        <p:spPr>
          <a:xfrm>
            <a:off x="441789" y="184934"/>
            <a:ext cx="11425240" cy="6503541"/>
          </a:xfrm>
          <a:custGeom>
            <a:avLst/>
            <a:gdLst>
              <a:gd name="connsiteX0" fmla="*/ 0 w 11425240"/>
              <a:gd name="connsiteY0" fmla="*/ 1083945 h 6503541"/>
              <a:gd name="connsiteX1" fmla="*/ 1083945 w 11425240"/>
              <a:gd name="connsiteY1" fmla="*/ 0 h 6503541"/>
              <a:gd name="connsiteX2" fmla="*/ 10341295 w 11425240"/>
              <a:gd name="connsiteY2" fmla="*/ 0 h 6503541"/>
              <a:gd name="connsiteX3" fmla="*/ 11425240 w 11425240"/>
              <a:gd name="connsiteY3" fmla="*/ 1083945 h 6503541"/>
              <a:gd name="connsiteX4" fmla="*/ 11425240 w 11425240"/>
              <a:gd name="connsiteY4" fmla="*/ 5419596 h 6503541"/>
              <a:gd name="connsiteX5" fmla="*/ 10341295 w 11425240"/>
              <a:gd name="connsiteY5" fmla="*/ 6503541 h 6503541"/>
              <a:gd name="connsiteX6" fmla="*/ 1083945 w 11425240"/>
              <a:gd name="connsiteY6" fmla="*/ 6503541 h 6503541"/>
              <a:gd name="connsiteX7" fmla="*/ 0 w 11425240"/>
              <a:gd name="connsiteY7" fmla="*/ 5419596 h 6503541"/>
              <a:gd name="connsiteX8" fmla="*/ 0 w 11425240"/>
              <a:gd name="connsiteY8" fmla="*/ 1083945 h 650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5240" h="6503541" fill="none" extrusionOk="0">
                <a:moveTo>
                  <a:pt x="0" y="1083945"/>
                </a:moveTo>
                <a:cubicBezTo>
                  <a:pt x="2588" y="555342"/>
                  <a:pt x="531452" y="77459"/>
                  <a:pt x="1083945" y="0"/>
                </a:cubicBezTo>
                <a:cubicBezTo>
                  <a:pt x="2846952" y="72427"/>
                  <a:pt x="6259552" y="61419"/>
                  <a:pt x="10341295" y="0"/>
                </a:cubicBezTo>
                <a:cubicBezTo>
                  <a:pt x="10924305" y="-107633"/>
                  <a:pt x="11371455" y="469030"/>
                  <a:pt x="11425240" y="1083945"/>
                </a:cubicBezTo>
                <a:cubicBezTo>
                  <a:pt x="11526116" y="2762197"/>
                  <a:pt x="11317927" y="4797809"/>
                  <a:pt x="11425240" y="5419596"/>
                </a:cubicBezTo>
                <a:cubicBezTo>
                  <a:pt x="11433642" y="5975598"/>
                  <a:pt x="10895753" y="6454006"/>
                  <a:pt x="10341295" y="6503541"/>
                </a:cubicBezTo>
                <a:cubicBezTo>
                  <a:pt x="7615868" y="6533368"/>
                  <a:pt x="3059184" y="6424235"/>
                  <a:pt x="1083945" y="6503541"/>
                </a:cubicBezTo>
                <a:cubicBezTo>
                  <a:pt x="581925" y="6492618"/>
                  <a:pt x="-92652" y="6036563"/>
                  <a:pt x="0" y="5419596"/>
                </a:cubicBezTo>
                <a:cubicBezTo>
                  <a:pt x="50037" y="4575237"/>
                  <a:pt x="770" y="1596542"/>
                  <a:pt x="0" y="1083945"/>
                </a:cubicBezTo>
                <a:close/>
              </a:path>
              <a:path w="11425240" h="6503541" stroke="0" extrusionOk="0">
                <a:moveTo>
                  <a:pt x="0" y="1083945"/>
                </a:moveTo>
                <a:cubicBezTo>
                  <a:pt x="27852" y="492891"/>
                  <a:pt x="525481" y="83717"/>
                  <a:pt x="1083945" y="0"/>
                </a:cubicBezTo>
                <a:cubicBezTo>
                  <a:pt x="4414926" y="123000"/>
                  <a:pt x="8487605" y="-96860"/>
                  <a:pt x="10341295" y="0"/>
                </a:cubicBezTo>
                <a:cubicBezTo>
                  <a:pt x="10874474" y="-49896"/>
                  <a:pt x="11441467" y="452585"/>
                  <a:pt x="11425240" y="1083945"/>
                </a:cubicBezTo>
                <a:cubicBezTo>
                  <a:pt x="11428413" y="3248113"/>
                  <a:pt x="11519507" y="3801098"/>
                  <a:pt x="11425240" y="5419596"/>
                </a:cubicBezTo>
                <a:cubicBezTo>
                  <a:pt x="11365686" y="6039817"/>
                  <a:pt x="10843342" y="6487732"/>
                  <a:pt x="10341295" y="6503541"/>
                </a:cubicBezTo>
                <a:cubicBezTo>
                  <a:pt x="6784281" y="6342834"/>
                  <a:pt x="3049039" y="6543208"/>
                  <a:pt x="1083945" y="6503541"/>
                </a:cubicBezTo>
                <a:cubicBezTo>
                  <a:pt x="407731" y="6487874"/>
                  <a:pt x="-33846" y="6002909"/>
                  <a:pt x="0" y="5419596"/>
                </a:cubicBezTo>
                <a:cubicBezTo>
                  <a:pt x="32216" y="3679881"/>
                  <a:pt x="57206" y="2002258"/>
                  <a:pt x="0" y="1083945"/>
                </a:cubicBezTo>
                <a:close/>
              </a:path>
            </a:pathLst>
          </a:custGeom>
          <a:solidFill>
            <a:schemeClr val="bg1">
              <a:alpha val="92000"/>
            </a:schemeClr>
          </a:solidFill>
          <a:ln w="57150">
            <a:solidFill>
              <a:srgbClr val="00B05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xmlns="" id="{84A65D6C-AA53-F970-0E88-30407CD8C1D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sp>
        <p:nvSpPr>
          <p:cNvPr id="5" name="Rectangle: Rounded Corners 4">
            <a:extLst>
              <a:ext uri="{FF2B5EF4-FFF2-40B4-BE49-F238E27FC236}">
                <a16:creationId xmlns:a16="http://schemas.microsoft.com/office/drawing/2014/main" xmlns="" id="{68BE8041-4E5A-44C6-73EA-3FD421E62310}"/>
              </a:ext>
            </a:extLst>
          </p:cNvPr>
          <p:cNvSpPr/>
          <p:nvPr/>
        </p:nvSpPr>
        <p:spPr>
          <a:xfrm>
            <a:off x="2394383" y="1765005"/>
            <a:ext cx="9005172" cy="3794519"/>
          </a:xfrm>
          <a:custGeom>
            <a:avLst/>
            <a:gdLst>
              <a:gd name="connsiteX0" fmla="*/ 0 w 9005172"/>
              <a:gd name="connsiteY0" fmla="*/ 475491 h 3794519"/>
              <a:gd name="connsiteX1" fmla="*/ 475491 w 9005172"/>
              <a:gd name="connsiteY1" fmla="*/ 0 h 3794519"/>
              <a:gd name="connsiteX2" fmla="*/ 985590 w 9005172"/>
              <a:gd name="connsiteY2" fmla="*/ 0 h 3794519"/>
              <a:gd name="connsiteX3" fmla="*/ 1737314 w 9005172"/>
              <a:gd name="connsiteY3" fmla="*/ 0 h 3794519"/>
              <a:gd name="connsiteX4" fmla="*/ 2408497 w 9005172"/>
              <a:gd name="connsiteY4" fmla="*/ 0 h 3794519"/>
              <a:gd name="connsiteX5" fmla="*/ 2999137 w 9005172"/>
              <a:gd name="connsiteY5" fmla="*/ 0 h 3794519"/>
              <a:gd name="connsiteX6" fmla="*/ 3589778 w 9005172"/>
              <a:gd name="connsiteY6" fmla="*/ 0 h 3794519"/>
              <a:gd name="connsiteX7" fmla="*/ 4019335 w 9005172"/>
              <a:gd name="connsiteY7" fmla="*/ 0 h 3794519"/>
              <a:gd name="connsiteX8" fmla="*/ 4609975 w 9005172"/>
              <a:gd name="connsiteY8" fmla="*/ 0 h 3794519"/>
              <a:gd name="connsiteX9" fmla="*/ 5120074 w 9005172"/>
              <a:gd name="connsiteY9" fmla="*/ 0 h 3794519"/>
              <a:gd name="connsiteX10" fmla="*/ 5549631 w 9005172"/>
              <a:gd name="connsiteY10" fmla="*/ 0 h 3794519"/>
              <a:gd name="connsiteX11" fmla="*/ 6381897 w 9005172"/>
              <a:gd name="connsiteY11" fmla="*/ 0 h 3794519"/>
              <a:gd name="connsiteX12" fmla="*/ 7053080 w 9005172"/>
              <a:gd name="connsiteY12" fmla="*/ 0 h 3794519"/>
              <a:gd name="connsiteX13" fmla="*/ 7643720 w 9005172"/>
              <a:gd name="connsiteY13" fmla="*/ 0 h 3794519"/>
              <a:gd name="connsiteX14" fmla="*/ 8529681 w 9005172"/>
              <a:gd name="connsiteY14" fmla="*/ 0 h 3794519"/>
              <a:gd name="connsiteX15" fmla="*/ 9005172 w 9005172"/>
              <a:gd name="connsiteY15" fmla="*/ 475491 h 3794519"/>
              <a:gd name="connsiteX16" fmla="*/ 9005172 w 9005172"/>
              <a:gd name="connsiteY16" fmla="*/ 1072634 h 3794519"/>
              <a:gd name="connsiteX17" fmla="*/ 9005172 w 9005172"/>
              <a:gd name="connsiteY17" fmla="*/ 1612906 h 3794519"/>
              <a:gd name="connsiteX18" fmla="*/ 9005172 w 9005172"/>
              <a:gd name="connsiteY18" fmla="*/ 2153178 h 3794519"/>
              <a:gd name="connsiteX19" fmla="*/ 9005172 w 9005172"/>
              <a:gd name="connsiteY19" fmla="*/ 2636579 h 3794519"/>
              <a:gd name="connsiteX20" fmla="*/ 9005172 w 9005172"/>
              <a:gd name="connsiteY20" fmla="*/ 3319028 h 3794519"/>
              <a:gd name="connsiteX21" fmla="*/ 8529681 w 9005172"/>
              <a:gd name="connsiteY21" fmla="*/ 3794519 h 3794519"/>
              <a:gd name="connsiteX22" fmla="*/ 7777957 w 9005172"/>
              <a:gd name="connsiteY22" fmla="*/ 3794519 h 3794519"/>
              <a:gd name="connsiteX23" fmla="*/ 7267858 w 9005172"/>
              <a:gd name="connsiteY23" fmla="*/ 3794519 h 3794519"/>
              <a:gd name="connsiteX24" fmla="*/ 6435592 w 9005172"/>
              <a:gd name="connsiteY24" fmla="*/ 3794519 h 3794519"/>
              <a:gd name="connsiteX25" fmla="*/ 6006035 w 9005172"/>
              <a:gd name="connsiteY25" fmla="*/ 3794519 h 3794519"/>
              <a:gd name="connsiteX26" fmla="*/ 5254310 w 9005172"/>
              <a:gd name="connsiteY26" fmla="*/ 3794519 h 3794519"/>
              <a:gd name="connsiteX27" fmla="*/ 4583128 w 9005172"/>
              <a:gd name="connsiteY27" fmla="*/ 3794519 h 3794519"/>
              <a:gd name="connsiteX28" fmla="*/ 3831404 w 9005172"/>
              <a:gd name="connsiteY28" fmla="*/ 3794519 h 3794519"/>
              <a:gd name="connsiteX29" fmla="*/ 3079679 w 9005172"/>
              <a:gd name="connsiteY29" fmla="*/ 3794519 h 3794519"/>
              <a:gd name="connsiteX30" fmla="*/ 2569580 w 9005172"/>
              <a:gd name="connsiteY30" fmla="*/ 3794519 h 3794519"/>
              <a:gd name="connsiteX31" fmla="*/ 2140024 w 9005172"/>
              <a:gd name="connsiteY31" fmla="*/ 3794519 h 3794519"/>
              <a:gd name="connsiteX32" fmla="*/ 1307757 w 9005172"/>
              <a:gd name="connsiteY32" fmla="*/ 3794519 h 3794519"/>
              <a:gd name="connsiteX33" fmla="*/ 475491 w 9005172"/>
              <a:gd name="connsiteY33" fmla="*/ 3794519 h 3794519"/>
              <a:gd name="connsiteX34" fmla="*/ 0 w 9005172"/>
              <a:gd name="connsiteY34" fmla="*/ 3319028 h 3794519"/>
              <a:gd name="connsiteX35" fmla="*/ 0 w 9005172"/>
              <a:gd name="connsiteY35" fmla="*/ 2693450 h 3794519"/>
              <a:gd name="connsiteX36" fmla="*/ 0 w 9005172"/>
              <a:gd name="connsiteY36" fmla="*/ 2153178 h 3794519"/>
              <a:gd name="connsiteX37" fmla="*/ 0 w 9005172"/>
              <a:gd name="connsiteY37" fmla="*/ 1584470 h 3794519"/>
              <a:gd name="connsiteX38" fmla="*/ 0 w 9005172"/>
              <a:gd name="connsiteY38" fmla="*/ 1044198 h 3794519"/>
              <a:gd name="connsiteX39" fmla="*/ 0 w 9005172"/>
              <a:gd name="connsiteY39" fmla="*/ 475491 h 379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005172" h="3794519" fill="none" extrusionOk="0">
                <a:moveTo>
                  <a:pt x="0" y="475491"/>
                </a:moveTo>
                <a:cubicBezTo>
                  <a:pt x="7833" y="196033"/>
                  <a:pt x="220373" y="-53631"/>
                  <a:pt x="475491" y="0"/>
                </a:cubicBezTo>
                <a:cubicBezTo>
                  <a:pt x="648009" y="12751"/>
                  <a:pt x="766629" y="24208"/>
                  <a:pt x="985590" y="0"/>
                </a:cubicBezTo>
                <a:cubicBezTo>
                  <a:pt x="1204551" y="-24208"/>
                  <a:pt x="1542035" y="-13906"/>
                  <a:pt x="1737314" y="0"/>
                </a:cubicBezTo>
                <a:cubicBezTo>
                  <a:pt x="1932593" y="13906"/>
                  <a:pt x="2188120" y="20091"/>
                  <a:pt x="2408497" y="0"/>
                </a:cubicBezTo>
                <a:cubicBezTo>
                  <a:pt x="2628874" y="-20091"/>
                  <a:pt x="2727159" y="-23075"/>
                  <a:pt x="2999137" y="0"/>
                </a:cubicBezTo>
                <a:cubicBezTo>
                  <a:pt x="3271115" y="23075"/>
                  <a:pt x="3325982" y="15747"/>
                  <a:pt x="3589778" y="0"/>
                </a:cubicBezTo>
                <a:cubicBezTo>
                  <a:pt x="3853574" y="-15747"/>
                  <a:pt x="3920804" y="-8254"/>
                  <a:pt x="4019335" y="0"/>
                </a:cubicBezTo>
                <a:cubicBezTo>
                  <a:pt x="4117866" y="8254"/>
                  <a:pt x="4340481" y="-17508"/>
                  <a:pt x="4609975" y="0"/>
                </a:cubicBezTo>
                <a:cubicBezTo>
                  <a:pt x="4879469" y="17508"/>
                  <a:pt x="4921556" y="17826"/>
                  <a:pt x="5120074" y="0"/>
                </a:cubicBezTo>
                <a:cubicBezTo>
                  <a:pt x="5318592" y="-17826"/>
                  <a:pt x="5400353" y="-15067"/>
                  <a:pt x="5549631" y="0"/>
                </a:cubicBezTo>
                <a:cubicBezTo>
                  <a:pt x="5698909" y="15067"/>
                  <a:pt x="6090238" y="-12060"/>
                  <a:pt x="6381897" y="0"/>
                </a:cubicBezTo>
                <a:cubicBezTo>
                  <a:pt x="6673556" y="12060"/>
                  <a:pt x="6817802" y="-5338"/>
                  <a:pt x="7053080" y="0"/>
                </a:cubicBezTo>
                <a:cubicBezTo>
                  <a:pt x="7288358" y="5338"/>
                  <a:pt x="7380579" y="-16206"/>
                  <a:pt x="7643720" y="0"/>
                </a:cubicBezTo>
                <a:cubicBezTo>
                  <a:pt x="7906861" y="16206"/>
                  <a:pt x="8126291" y="-27340"/>
                  <a:pt x="8529681" y="0"/>
                </a:cubicBezTo>
                <a:cubicBezTo>
                  <a:pt x="8794857" y="7612"/>
                  <a:pt x="9028687" y="168994"/>
                  <a:pt x="9005172" y="475491"/>
                </a:cubicBezTo>
                <a:cubicBezTo>
                  <a:pt x="8990633" y="731549"/>
                  <a:pt x="9019568" y="809105"/>
                  <a:pt x="9005172" y="1072634"/>
                </a:cubicBezTo>
                <a:cubicBezTo>
                  <a:pt x="8990776" y="1336163"/>
                  <a:pt x="9030217" y="1415625"/>
                  <a:pt x="9005172" y="1612906"/>
                </a:cubicBezTo>
                <a:cubicBezTo>
                  <a:pt x="8980127" y="1810187"/>
                  <a:pt x="8993455" y="1956743"/>
                  <a:pt x="9005172" y="2153178"/>
                </a:cubicBezTo>
                <a:cubicBezTo>
                  <a:pt x="9016889" y="2349613"/>
                  <a:pt x="9010322" y="2424100"/>
                  <a:pt x="9005172" y="2636579"/>
                </a:cubicBezTo>
                <a:cubicBezTo>
                  <a:pt x="9000022" y="2849058"/>
                  <a:pt x="8994776" y="3046648"/>
                  <a:pt x="9005172" y="3319028"/>
                </a:cubicBezTo>
                <a:cubicBezTo>
                  <a:pt x="8999487" y="3590324"/>
                  <a:pt x="8794320" y="3804887"/>
                  <a:pt x="8529681" y="3794519"/>
                </a:cubicBezTo>
                <a:cubicBezTo>
                  <a:pt x="8285321" y="3825260"/>
                  <a:pt x="7951557" y="3784045"/>
                  <a:pt x="7777957" y="3794519"/>
                </a:cubicBezTo>
                <a:cubicBezTo>
                  <a:pt x="7604357" y="3804993"/>
                  <a:pt x="7487670" y="3783551"/>
                  <a:pt x="7267858" y="3794519"/>
                </a:cubicBezTo>
                <a:cubicBezTo>
                  <a:pt x="7048046" y="3805487"/>
                  <a:pt x="6703538" y="3787436"/>
                  <a:pt x="6435592" y="3794519"/>
                </a:cubicBezTo>
                <a:cubicBezTo>
                  <a:pt x="6167646" y="3801602"/>
                  <a:pt x="6103286" y="3775826"/>
                  <a:pt x="6006035" y="3794519"/>
                </a:cubicBezTo>
                <a:cubicBezTo>
                  <a:pt x="5908784" y="3813212"/>
                  <a:pt x="5589317" y="3807376"/>
                  <a:pt x="5254310" y="3794519"/>
                </a:cubicBezTo>
                <a:cubicBezTo>
                  <a:pt x="4919304" y="3781662"/>
                  <a:pt x="4730137" y="3794874"/>
                  <a:pt x="4583128" y="3794519"/>
                </a:cubicBezTo>
                <a:cubicBezTo>
                  <a:pt x="4436119" y="3794164"/>
                  <a:pt x="4002910" y="3828208"/>
                  <a:pt x="3831404" y="3794519"/>
                </a:cubicBezTo>
                <a:cubicBezTo>
                  <a:pt x="3659898" y="3760830"/>
                  <a:pt x="3406926" y="3781110"/>
                  <a:pt x="3079679" y="3794519"/>
                </a:cubicBezTo>
                <a:cubicBezTo>
                  <a:pt x="2752433" y="3807928"/>
                  <a:pt x="2780393" y="3781884"/>
                  <a:pt x="2569580" y="3794519"/>
                </a:cubicBezTo>
                <a:cubicBezTo>
                  <a:pt x="2358767" y="3807154"/>
                  <a:pt x="2331293" y="3807693"/>
                  <a:pt x="2140024" y="3794519"/>
                </a:cubicBezTo>
                <a:cubicBezTo>
                  <a:pt x="1948755" y="3781345"/>
                  <a:pt x="1680662" y="3814692"/>
                  <a:pt x="1307757" y="3794519"/>
                </a:cubicBezTo>
                <a:cubicBezTo>
                  <a:pt x="934852" y="3774346"/>
                  <a:pt x="884526" y="3755759"/>
                  <a:pt x="475491" y="3794519"/>
                </a:cubicBezTo>
                <a:cubicBezTo>
                  <a:pt x="180721" y="3788006"/>
                  <a:pt x="6419" y="3554403"/>
                  <a:pt x="0" y="3319028"/>
                </a:cubicBezTo>
                <a:cubicBezTo>
                  <a:pt x="27165" y="3160764"/>
                  <a:pt x="-30118" y="2842616"/>
                  <a:pt x="0" y="2693450"/>
                </a:cubicBezTo>
                <a:cubicBezTo>
                  <a:pt x="30118" y="2544284"/>
                  <a:pt x="-1113" y="2381019"/>
                  <a:pt x="0" y="2153178"/>
                </a:cubicBezTo>
                <a:cubicBezTo>
                  <a:pt x="1113" y="1925337"/>
                  <a:pt x="2685" y="1764705"/>
                  <a:pt x="0" y="1584470"/>
                </a:cubicBezTo>
                <a:cubicBezTo>
                  <a:pt x="-2685" y="1404235"/>
                  <a:pt x="-6249" y="1309681"/>
                  <a:pt x="0" y="1044198"/>
                </a:cubicBezTo>
                <a:cubicBezTo>
                  <a:pt x="6249" y="778715"/>
                  <a:pt x="-5832" y="750649"/>
                  <a:pt x="0" y="475491"/>
                </a:cubicBezTo>
                <a:close/>
              </a:path>
              <a:path w="9005172" h="3794519" stroke="0" extrusionOk="0">
                <a:moveTo>
                  <a:pt x="0" y="475491"/>
                </a:moveTo>
                <a:cubicBezTo>
                  <a:pt x="541" y="229436"/>
                  <a:pt x="223119" y="18288"/>
                  <a:pt x="475491" y="0"/>
                </a:cubicBezTo>
                <a:cubicBezTo>
                  <a:pt x="686546" y="-589"/>
                  <a:pt x="1061268" y="-20139"/>
                  <a:pt x="1227215" y="0"/>
                </a:cubicBezTo>
                <a:cubicBezTo>
                  <a:pt x="1393162" y="20139"/>
                  <a:pt x="1615360" y="-10979"/>
                  <a:pt x="1737314" y="0"/>
                </a:cubicBezTo>
                <a:cubicBezTo>
                  <a:pt x="1859268" y="10979"/>
                  <a:pt x="2044406" y="-18826"/>
                  <a:pt x="2247413" y="0"/>
                </a:cubicBezTo>
                <a:cubicBezTo>
                  <a:pt x="2450420" y="18826"/>
                  <a:pt x="2675448" y="28100"/>
                  <a:pt x="2999137" y="0"/>
                </a:cubicBezTo>
                <a:cubicBezTo>
                  <a:pt x="3322826" y="-28100"/>
                  <a:pt x="3456524" y="-1160"/>
                  <a:pt x="3589778" y="0"/>
                </a:cubicBezTo>
                <a:cubicBezTo>
                  <a:pt x="3723032" y="1160"/>
                  <a:pt x="4206523" y="16559"/>
                  <a:pt x="4422044" y="0"/>
                </a:cubicBezTo>
                <a:cubicBezTo>
                  <a:pt x="4637565" y="-16559"/>
                  <a:pt x="4988477" y="40450"/>
                  <a:pt x="5254310" y="0"/>
                </a:cubicBezTo>
                <a:cubicBezTo>
                  <a:pt x="5520143" y="-40450"/>
                  <a:pt x="5842084" y="-1745"/>
                  <a:pt x="6006035" y="0"/>
                </a:cubicBezTo>
                <a:cubicBezTo>
                  <a:pt x="6169986" y="1745"/>
                  <a:pt x="6262719" y="-2755"/>
                  <a:pt x="6516133" y="0"/>
                </a:cubicBezTo>
                <a:cubicBezTo>
                  <a:pt x="6769547" y="2755"/>
                  <a:pt x="6850956" y="-3266"/>
                  <a:pt x="6945690" y="0"/>
                </a:cubicBezTo>
                <a:cubicBezTo>
                  <a:pt x="7040424" y="3266"/>
                  <a:pt x="7575336" y="32268"/>
                  <a:pt x="7777957" y="0"/>
                </a:cubicBezTo>
                <a:cubicBezTo>
                  <a:pt x="7980578" y="-32268"/>
                  <a:pt x="8168336" y="-11636"/>
                  <a:pt x="8529681" y="0"/>
                </a:cubicBezTo>
                <a:cubicBezTo>
                  <a:pt x="8795548" y="-42287"/>
                  <a:pt x="8989941" y="183976"/>
                  <a:pt x="9005172" y="475491"/>
                </a:cubicBezTo>
                <a:cubicBezTo>
                  <a:pt x="8998214" y="579386"/>
                  <a:pt x="9017614" y="737045"/>
                  <a:pt x="9005172" y="958892"/>
                </a:cubicBezTo>
                <a:cubicBezTo>
                  <a:pt x="8992730" y="1180739"/>
                  <a:pt x="8996070" y="1320306"/>
                  <a:pt x="9005172" y="1584470"/>
                </a:cubicBezTo>
                <a:cubicBezTo>
                  <a:pt x="9014274" y="1848634"/>
                  <a:pt x="9004396" y="1872327"/>
                  <a:pt x="9005172" y="2124742"/>
                </a:cubicBezTo>
                <a:cubicBezTo>
                  <a:pt x="9005948" y="2377157"/>
                  <a:pt x="9017583" y="2450914"/>
                  <a:pt x="9005172" y="2665014"/>
                </a:cubicBezTo>
                <a:cubicBezTo>
                  <a:pt x="8992761" y="2879114"/>
                  <a:pt x="8986212" y="3083420"/>
                  <a:pt x="9005172" y="3319028"/>
                </a:cubicBezTo>
                <a:cubicBezTo>
                  <a:pt x="9000754" y="3569279"/>
                  <a:pt x="8833509" y="3764381"/>
                  <a:pt x="8529681" y="3794519"/>
                </a:cubicBezTo>
                <a:cubicBezTo>
                  <a:pt x="8408727" y="3783641"/>
                  <a:pt x="8179665" y="3774211"/>
                  <a:pt x="8019582" y="3794519"/>
                </a:cubicBezTo>
                <a:cubicBezTo>
                  <a:pt x="7859499" y="3814827"/>
                  <a:pt x="7637279" y="3811048"/>
                  <a:pt x="7509484" y="3794519"/>
                </a:cubicBezTo>
                <a:cubicBezTo>
                  <a:pt x="7381689" y="3777990"/>
                  <a:pt x="6996073" y="3784974"/>
                  <a:pt x="6677217" y="3794519"/>
                </a:cubicBezTo>
                <a:cubicBezTo>
                  <a:pt x="6358361" y="3804064"/>
                  <a:pt x="6312770" y="3806170"/>
                  <a:pt x="6086577" y="3794519"/>
                </a:cubicBezTo>
                <a:cubicBezTo>
                  <a:pt x="5860384" y="3782868"/>
                  <a:pt x="5424071" y="3805470"/>
                  <a:pt x="5254310" y="3794519"/>
                </a:cubicBezTo>
                <a:cubicBezTo>
                  <a:pt x="5084549" y="3783568"/>
                  <a:pt x="4734467" y="3762996"/>
                  <a:pt x="4422044" y="3794519"/>
                </a:cubicBezTo>
                <a:cubicBezTo>
                  <a:pt x="4109621" y="3826042"/>
                  <a:pt x="4094842" y="3815336"/>
                  <a:pt x="3831403" y="3794519"/>
                </a:cubicBezTo>
                <a:cubicBezTo>
                  <a:pt x="3567964" y="3773702"/>
                  <a:pt x="3539214" y="3777917"/>
                  <a:pt x="3401847" y="3794519"/>
                </a:cubicBezTo>
                <a:cubicBezTo>
                  <a:pt x="3264480" y="3811121"/>
                  <a:pt x="3142381" y="3800858"/>
                  <a:pt x="2891748" y="3794519"/>
                </a:cubicBezTo>
                <a:cubicBezTo>
                  <a:pt x="2641115" y="3788180"/>
                  <a:pt x="2527106" y="3784189"/>
                  <a:pt x="2381649" y="3794519"/>
                </a:cubicBezTo>
                <a:cubicBezTo>
                  <a:pt x="2236192" y="3804849"/>
                  <a:pt x="1947310" y="3827195"/>
                  <a:pt x="1629925" y="3794519"/>
                </a:cubicBezTo>
                <a:cubicBezTo>
                  <a:pt x="1312540" y="3761843"/>
                  <a:pt x="1327004" y="3803217"/>
                  <a:pt x="1200368" y="3794519"/>
                </a:cubicBezTo>
                <a:cubicBezTo>
                  <a:pt x="1073732" y="3785821"/>
                  <a:pt x="627241" y="3777274"/>
                  <a:pt x="475491" y="3794519"/>
                </a:cubicBezTo>
                <a:cubicBezTo>
                  <a:pt x="182675" y="3778741"/>
                  <a:pt x="4816" y="3618650"/>
                  <a:pt x="0" y="3319028"/>
                </a:cubicBezTo>
                <a:cubicBezTo>
                  <a:pt x="-28854" y="3132827"/>
                  <a:pt x="11636" y="3008621"/>
                  <a:pt x="0" y="2721885"/>
                </a:cubicBezTo>
                <a:cubicBezTo>
                  <a:pt x="-11636" y="2435149"/>
                  <a:pt x="-15695" y="2388469"/>
                  <a:pt x="0" y="2238484"/>
                </a:cubicBezTo>
                <a:cubicBezTo>
                  <a:pt x="15695" y="2088499"/>
                  <a:pt x="-2197" y="1834767"/>
                  <a:pt x="0" y="1669777"/>
                </a:cubicBezTo>
                <a:cubicBezTo>
                  <a:pt x="2197" y="1504787"/>
                  <a:pt x="4846" y="1355068"/>
                  <a:pt x="0" y="1101069"/>
                </a:cubicBezTo>
                <a:cubicBezTo>
                  <a:pt x="-4846" y="847070"/>
                  <a:pt x="26663" y="692867"/>
                  <a:pt x="0" y="475491"/>
                </a:cubicBezTo>
                <a:close/>
              </a:path>
            </a:pathLst>
          </a:custGeom>
          <a:solidFill>
            <a:schemeClr val="accent4">
              <a:lumMod val="20000"/>
              <a:lumOff val="80000"/>
              <a:alpha val="85000"/>
            </a:schemeClr>
          </a:solidFill>
          <a:ln w="38100" cap="flat" cmpd="sng" algn="ctr">
            <a:solidFill>
              <a:schemeClr val="accent1"/>
            </a:solidFill>
            <a:prstDash val="dash"/>
            <a:miter lim="800000"/>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a:effectLst/>
        </p:spPr>
        <p:txBody>
          <a:bodyPr tIns="0" bIns="0" rtlCol="0" anchor="t"/>
          <a:lstStyle/>
          <a:p>
            <a:pPr indent="692150" algn="just">
              <a:lnSpc>
                <a:spcPct val="150000"/>
              </a:lnSpc>
            </a:pPr>
            <a:r>
              <a:rPr lang="vi-VN" sz="3600" b="1" kern="0" dirty="0">
                <a:solidFill>
                  <a:srgbClr val="FF0000"/>
                </a:solidFill>
                <a:latin typeface="Calibri" panose="020F0502020204030204" pitchFamily="34" charset="0"/>
                <a:cs typeface="Calibri" panose="020F0502020204030204" pitchFamily="34" charset="0"/>
              </a:rPr>
              <a:t>A. Một tập thể thích hát.</a:t>
            </a:r>
          </a:p>
          <a:p>
            <a:pPr indent="692150" algn="just">
              <a:lnSpc>
                <a:spcPct val="150000"/>
              </a:lnSpc>
            </a:pPr>
            <a:r>
              <a:rPr lang="vi-VN" sz="3600" b="1" kern="0" dirty="0">
                <a:solidFill>
                  <a:srgbClr val="FF0000"/>
                </a:solidFill>
                <a:latin typeface="Calibri" panose="020F0502020204030204" pitchFamily="34" charset="0"/>
                <a:cs typeface="Calibri" panose="020F0502020204030204" pitchFamily="34" charset="0"/>
              </a:rPr>
              <a:t>B. Một tập thể thống nhất. </a:t>
            </a:r>
          </a:p>
          <a:p>
            <a:pPr indent="692150" algn="just">
              <a:lnSpc>
                <a:spcPct val="150000"/>
              </a:lnSpc>
            </a:pPr>
            <a:r>
              <a:rPr lang="vi-VN" sz="3600" b="1" kern="0" dirty="0">
                <a:solidFill>
                  <a:srgbClr val="FF0000"/>
                </a:solidFill>
                <a:latin typeface="Calibri" panose="020F0502020204030204" pitchFamily="34" charset="0"/>
                <a:cs typeface="Calibri" panose="020F0502020204030204" pitchFamily="34" charset="0"/>
              </a:rPr>
              <a:t>C. Một tập thể đầy sức mạnh.</a:t>
            </a:r>
          </a:p>
          <a:p>
            <a:pPr indent="692150" algn="just">
              <a:lnSpc>
                <a:spcPct val="150000"/>
              </a:lnSpc>
            </a:pPr>
            <a:r>
              <a:rPr lang="vi-VN" sz="3600" b="1" kern="0" dirty="0">
                <a:solidFill>
                  <a:srgbClr val="FF0000"/>
                </a:solidFill>
                <a:latin typeface="Calibri" panose="020F0502020204030204" pitchFamily="34" charset="0"/>
                <a:cs typeface="Calibri" panose="020F0502020204030204" pitchFamily="34" charset="0"/>
              </a:rPr>
              <a:t>D. Một tập thể rất đông người.</a:t>
            </a:r>
            <a:endParaRPr lang="vi-VN" sz="3600" kern="0" dirty="0">
              <a:solidFill>
                <a:prstClr val="black"/>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xmlns="" id="{04DF649B-E507-E523-B61C-0976D50382EF}"/>
              </a:ext>
            </a:extLst>
          </p:cNvPr>
          <p:cNvSpPr/>
          <p:nvPr/>
        </p:nvSpPr>
        <p:spPr>
          <a:xfrm>
            <a:off x="1065465" y="87915"/>
            <a:ext cx="10561833" cy="1197279"/>
          </a:xfrm>
          <a:custGeom>
            <a:avLst/>
            <a:gdLst>
              <a:gd name="connsiteX0" fmla="*/ 0 w 10561833"/>
              <a:gd name="connsiteY0" fmla="*/ 199550 h 1197279"/>
              <a:gd name="connsiteX1" fmla="*/ 199550 w 10561833"/>
              <a:gd name="connsiteY1" fmla="*/ 0 h 1197279"/>
              <a:gd name="connsiteX2" fmla="*/ 10362283 w 10561833"/>
              <a:gd name="connsiteY2" fmla="*/ 0 h 1197279"/>
              <a:gd name="connsiteX3" fmla="*/ 10561833 w 10561833"/>
              <a:gd name="connsiteY3" fmla="*/ 199550 h 1197279"/>
              <a:gd name="connsiteX4" fmla="*/ 10561833 w 10561833"/>
              <a:gd name="connsiteY4" fmla="*/ 997729 h 1197279"/>
              <a:gd name="connsiteX5" fmla="*/ 10362283 w 10561833"/>
              <a:gd name="connsiteY5" fmla="*/ 1197279 h 1197279"/>
              <a:gd name="connsiteX6" fmla="*/ 199550 w 10561833"/>
              <a:gd name="connsiteY6" fmla="*/ 1197279 h 1197279"/>
              <a:gd name="connsiteX7" fmla="*/ 0 w 10561833"/>
              <a:gd name="connsiteY7" fmla="*/ 997729 h 1197279"/>
              <a:gd name="connsiteX8" fmla="*/ 0 w 10561833"/>
              <a:gd name="connsiteY8" fmla="*/ 199550 h 119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1833" h="1197279" fill="none" extrusionOk="0">
                <a:moveTo>
                  <a:pt x="0" y="199550"/>
                </a:moveTo>
                <a:cubicBezTo>
                  <a:pt x="228" y="95503"/>
                  <a:pt x="98752" y="15793"/>
                  <a:pt x="199550" y="0"/>
                </a:cubicBezTo>
                <a:cubicBezTo>
                  <a:pt x="1418572" y="72427"/>
                  <a:pt x="6024165" y="61419"/>
                  <a:pt x="10362283" y="0"/>
                </a:cubicBezTo>
                <a:cubicBezTo>
                  <a:pt x="10469511" y="-20517"/>
                  <a:pt x="10542939" y="83627"/>
                  <a:pt x="10561833" y="199550"/>
                </a:cubicBezTo>
                <a:cubicBezTo>
                  <a:pt x="10570670" y="518352"/>
                  <a:pt x="10589995" y="840314"/>
                  <a:pt x="10561833" y="997729"/>
                </a:cubicBezTo>
                <a:cubicBezTo>
                  <a:pt x="10562774" y="1103160"/>
                  <a:pt x="10470992" y="1195599"/>
                  <a:pt x="10362283" y="1197279"/>
                </a:cubicBezTo>
                <a:cubicBezTo>
                  <a:pt x="7218345" y="1227106"/>
                  <a:pt x="3172220" y="1117973"/>
                  <a:pt x="199550" y="1197279"/>
                </a:cubicBezTo>
                <a:cubicBezTo>
                  <a:pt x="93224" y="1196840"/>
                  <a:pt x="-2995" y="1108529"/>
                  <a:pt x="0" y="997729"/>
                </a:cubicBezTo>
                <a:cubicBezTo>
                  <a:pt x="3543" y="650145"/>
                  <a:pt x="-60331" y="423208"/>
                  <a:pt x="0" y="199550"/>
                </a:cubicBezTo>
                <a:close/>
              </a:path>
              <a:path w="10561833" h="1197279" stroke="0" extrusionOk="0">
                <a:moveTo>
                  <a:pt x="0" y="199550"/>
                </a:moveTo>
                <a:cubicBezTo>
                  <a:pt x="12191" y="92665"/>
                  <a:pt x="93476" y="8614"/>
                  <a:pt x="199550" y="0"/>
                </a:cubicBezTo>
                <a:cubicBezTo>
                  <a:pt x="4426785" y="123000"/>
                  <a:pt x="8574835" y="-96860"/>
                  <a:pt x="10362283" y="0"/>
                </a:cubicBezTo>
                <a:cubicBezTo>
                  <a:pt x="10461600" y="-8300"/>
                  <a:pt x="10565828" y="81288"/>
                  <a:pt x="10561833" y="199550"/>
                </a:cubicBezTo>
                <a:cubicBezTo>
                  <a:pt x="10574005" y="516492"/>
                  <a:pt x="10523103" y="708349"/>
                  <a:pt x="10561833" y="997729"/>
                </a:cubicBezTo>
                <a:cubicBezTo>
                  <a:pt x="10543357" y="1114630"/>
                  <a:pt x="10464846" y="1196028"/>
                  <a:pt x="10362283" y="1197279"/>
                </a:cubicBezTo>
                <a:cubicBezTo>
                  <a:pt x="6799159" y="1036572"/>
                  <a:pt x="5070999" y="1236946"/>
                  <a:pt x="199550" y="1197279"/>
                </a:cubicBezTo>
                <a:cubicBezTo>
                  <a:pt x="81774" y="1195751"/>
                  <a:pt x="-5691" y="1105359"/>
                  <a:pt x="0" y="997729"/>
                </a:cubicBezTo>
                <a:cubicBezTo>
                  <a:pt x="35706" y="815492"/>
                  <a:pt x="-2312" y="450513"/>
                  <a:pt x="0" y="199550"/>
                </a:cubicBezTo>
                <a:close/>
              </a:path>
            </a:pathLst>
          </a:custGeom>
          <a:solidFill>
            <a:schemeClr val="bg1"/>
          </a:solidFill>
          <a:ln w="76200">
            <a:prstDash val="sysDash"/>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7A62B823-9171-B40E-6C6D-9DC07977A660}"/>
              </a:ext>
            </a:extLst>
          </p:cNvPr>
          <p:cNvSpPr/>
          <p:nvPr/>
        </p:nvSpPr>
        <p:spPr>
          <a:xfrm>
            <a:off x="1180213" y="230780"/>
            <a:ext cx="10324215" cy="1197279"/>
          </a:xfrm>
          <a:prstGeom prst="roundRect">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700" b="1" dirty="0">
                <a:solidFill>
                  <a:schemeClr val="tx1"/>
                </a:solidFill>
                <a:latin typeface="Calibri" panose="020F0502020204030204" pitchFamily="34" charset="0"/>
                <a:cs typeface="Calibri" panose="020F0502020204030204" pitchFamily="34" charset="0"/>
              </a:rPr>
              <a:t>Hình ảnh dàn đồng ca ở cuối bài thơ thể hiện </a:t>
            </a:r>
            <a:endParaRPr lang="en-US" sz="3700" b="1" dirty="0">
              <a:solidFill>
                <a:schemeClr val="tx1"/>
              </a:solidFill>
              <a:latin typeface="Calibri" panose="020F0502020204030204" pitchFamily="34" charset="0"/>
              <a:cs typeface="Calibri" panose="020F0502020204030204" pitchFamily="34" charset="0"/>
            </a:endParaRPr>
          </a:p>
          <a:p>
            <a:pPr algn="ctr"/>
            <a:r>
              <a:rPr lang="en-US" sz="3700" b="1" dirty="0">
                <a:solidFill>
                  <a:schemeClr val="tx1"/>
                </a:solidFill>
                <a:latin typeface="Calibri" panose="020F0502020204030204" pitchFamily="34" charset="0"/>
                <a:cs typeface="Calibri" panose="020F0502020204030204" pitchFamily="34" charset="0"/>
              </a:rPr>
              <a:t>đ</a:t>
            </a:r>
            <a:r>
              <a:rPr lang="vi-VN" sz="3700" b="1" dirty="0">
                <a:solidFill>
                  <a:schemeClr val="tx1"/>
                </a:solidFill>
                <a:latin typeface="Calibri" panose="020F0502020204030204" pitchFamily="34" charset="0"/>
                <a:cs typeface="Calibri" panose="020F0502020204030204" pitchFamily="34" charset="0"/>
              </a:rPr>
              <a:t>iều</a:t>
            </a:r>
            <a:r>
              <a:rPr lang="en-US" sz="3700" b="1" dirty="0">
                <a:solidFill>
                  <a:schemeClr val="tx1"/>
                </a:solidFill>
                <a:latin typeface="Calibri" panose="020F0502020204030204" pitchFamily="34" charset="0"/>
                <a:cs typeface="Calibri" panose="020F0502020204030204" pitchFamily="34" charset="0"/>
              </a:rPr>
              <a:t> </a:t>
            </a:r>
            <a:r>
              <a:rPr lang="vi-VN" sz="3700" b="1" dirty="0">
                <a:solidFill>
                  <a:schemeClr val="tx1"/>
                </a:solidFill>
                <a:latin typeface="Calibri" panose="020F0502020204030204" pitchFamily="34" charset="0"/>
                <a:cs typeface="Calibri" panose="020F0502020204030204" pitchFamily="34" charset="0"/>
              </a:rPr>
              <a:t>gì? Tìm câu trả lời đúng.</a:t>
            </a:r>
          </a:p>
        </p:txBody>
      </p:sp>
      <p:pic>
        <p:nvPicPr>
          <p:cNvPr id="9" name="Picture 21">
            <a:extLst>
              <a:ext uri="{FF2B5EF4-FFF2-40B4-BE49-F238E27FC236}">
                <a16:creationId xmlns:a16="http://schemas.microsoft.com/office/drawing/2014/main" xmlns="" id="{6CB3EC1E-7076-39FA-0757-8F014F875521}"/>
              </a:ext>
            </a:extLst>
          </p:cNvPr>
          <p:cNvPicPr>
            <a:picLocks noChangeAspect="1"/>
          </p:cNvPicPr>
          <p:nvPr/>
        </p:nvPicPr>
        <p:blipFill>
          <a:blip r:embed="rId5"/>
          <a:srcRect/>
          <a:stretch>
            <a:fillRect/>
          </a:stretch>
        </p:blipFill>
        <p:spPr>
          <a:xfrm>
            <a:off x="195540" y="87954"/>
            <a:ext cx="1044267" cy="1540406"/>
          </a:xfrm>
          <a:prstGeom prst="rect">
            <a:avLst/>
          </a:prstGeom>
        </p:spPr>
      </p:pic>
      <p:sp>
        <p:nvSpPr>
          <p:cNvPr id="10" name="Oval 9">
            <a:extLst>
              <a:ext uri="{FF2B5EF4-FFF2-40B4-BE49-F238E27FC236}">
                <a16:creationId xmlns:a16="http://schemas.microsoft.com/office/drawing/2014/main" xmlns="" id="{0188938C-D828-58DF-F02B-0E940CCC2AC0}"/>
              </a:ext>
            </a:extLst>
          </p:cNvPr>
          <p:cNvSpPr/>
          <p:nvPr/>
        </p:nvSpPr>
        <p:spPr>
          <a:xfrm>
            <a:off x="3062177" y="2860158"/>
            <a:ext cx="723014" cy="60605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623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BFC3CBF7-D4BA-79E7-9B1E-9C0FF8EE7FBD}"/>
              </a:ext>
            </a:extLst>
          </p:cNvPr>
          <p:cNvSpPr/>
          <p:nvPr/>
        </p:nvSpPr>
        <p:spPr>
          <a:xfrm>
            <a:off x="441789" y="184934"/>
            <a:ext cx="11425240" cy="6503541"/>
          </a:xfrm>
          <a:custGeom>
            <a:avLst/>
            <a:gdLst>
              <a:gd name="connsiteX0" fmla="*/ 0 w 11425240"/>
              <a:gd name="connsiteY0" fmla="*/ 1083945 h 6503541"/>
              <a:gd name="connsiteX1" fmla="*/ 1083945 w 11425240"/>
              <a:gd name="connsiteY1" fmla="*/ 0 h 6503541"/>
              <a:gd name="connsiteX2" fmla="*/ 10341295 w 11425240"/>
              <a:gd name="connsiteY2" fmla="*/ 0 h 6503541"/>
              <a:gd name="connsiteX3" fmla="*/ 11425240 w 11425240"/>
              <a:gd name="connsiteY3" fmla="*/ 1083945 h 6503541"/>
              <a:gd name="connsiteX4" fmla="*/ 11425240 w 11425240"/>
              <a:gd name="connsiteY4" fmla="*/ 5419596 h 6503541"/>
              <a:gd name="connsiteX5" fmla="*/ 10341295 w 11425240"/>
              <a:gd name="connsiteY5" fmla="*/ 6503541 h 6503541"/>
              <a:gd name="connsiteX6" fmla="*/ 1083945 w 11425240"/>
              <a:gd name="connsiteY6" fmla="*/ 6503541 h 6503541"/>
              <a:gd name="connsiteX7" fmla="*/ 0 w 11425240"/>
              <a:gd name="connsiteY7" fmla="*/ 5419596 h 6503541"/>
              <a:gd name="connsiteX8" fmla="*/ 0 w 11425240"/>
              <a:gd name="connsiteY8" fmla="*/ 1083945 h 650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5240" h="6503541" fill="none" extrusionOk="0">
                <a:moveTo>
                  <a:pt x="0" y="1083945"/>
                </a:moveTo>
                <a:cubicBezTo>
                  <a:pt x="2588" y="555342"/>
                  <a:pt x="531452" y="77459"/>
                  <a:pt x="1083945" y="0"/>
                </a:cubicBezTo>
                <a:cubicBezTo>
                  <a:pt x="2846952" y="72427"/>
                  <a:pt x="6259552" y="61419"/>
                  <a:pt x="10341295" y="0"/>
                </a:cubicBezTo>
                <a:cubicBezTo>
                  <a:pt x="10924305" y="-107633"/>
                  <a:pt x="11371455" y="469030"/>
                  <a:pt x="11425240" y="1083945"/>
                </a:cubicBezTo>
                <a:cubicBezTo>
                  <a:pt x="11526116" y="2762197"/>
                  <a:pt x="11317927" y="4797809"/>
                  <a:pt x="11425240" y="5419596"/>
                </a:cubicBezTo>
                <a:cubicBezTo>
                  <a:pt x="11433642" y="5975598"/>
                  <a:pt x="10895753" y="6454006"/>
                  <a:pt x="10341295" y="6503541"/>
                </a:cubicBezTo>
                <a:cubicBezTo>
                  <a:pt x="7615868" y="6533368"/>
                  <a:pt x="3059184" y="6424235"/>
                  <a:pt x="1083945" y="6503541"/>
                </a:cubicBezTo>
                <a:cubicBezTo>
                  <a:pt x="581925" y="6492618"/>
                  <a:pt x="-92652" y="6036563"/>
                  <a:pt x="0" y="5419596"/>
                </a:cubicBezTo>
                <a:cubicBezTo>
                  <a:pt x="50037" y="4575237"/>
                  <a:pt x="770" y="1596542"/>
                  <a:pt x="0" y="1083945"/>
                </a:cubicBezTo>
                <a:close/>
              </a:path>
              <a:path w="11425240" h="6503541" stroke="0" extrusionOk="0">
                <a:moveTo>
                  <a:pt x="0" y="1083945"/>
                </a:moveTo>
                <a:cubicBezTo>
                  <a:pt x="27852" y="492891"/>
                  <a:pt x="525481" y="83717"/>
                  <a:pt x="1083945" y="0"/>
                </a:cubicBezTo>
                <a:cubicBezTo>
                  <a:pt x="4414926" y="123000"/>
                  <a:pt x="8487605" y="-96860"/>
                  <a:pt x="10341295" y="0"/>
                </a:cubicBezTo>
                <a:cubicBezTo>
                  <a:pt x="10874474" y="-49896"/>
                  <a:pt x="11441467" y="452585"/>
                  <a:pt x="11425240" y="1083945"/>
                </a:cubicBezTo>
                <a:cubicBezTo>
                  <a:pt x="11428413" y="3248113"/>
                  <a:pt x="11519507" y="3801098"/>
                  <a:pt x="11425240" y="5419596"/>
                </a:cubicBezTo>
                <a:cubicBezTo>
                  <a:pt x="11365686" y="6039817"/>
                  <a:pt x="10843342" y="6487732"/>
                  <a:pt x="10341295" y="6503541"/>
                </a:cubicBezTo>
                <a:cubicBezTo>
                  <a:pt x="6784281" y="6342834"/>
                  <a:pt x="3049039" y="6543208"/>
                  <a:pt x="1083945" y="6503541"/>
                </a:cubicBezTo>
                <a:cubicBezTo>
                  <a:pt x="407731" y="6487874"/>
                  <a:pt x="-33846" y="6002909"/>
                  <a:pt x="0" y="5419596"/>
                </a:cubicBezTo>
                <a:cubicBezTo>
                  <a:pt x="32216" y="3679881"/>
                  <a:pt x="57206" y="2002258"/>
                  <a:pt x="0" y="1083945"/>
                </a:cubicBezTo>
                <a:close/>
              </a:path>
            </a:pathLst>
          </a:custGeom>
          <a:solidFill>
            <a:schemeClr val="bg1">
              <a:alpha val="92000"/>
            </a:schemeClr>
          </a:solidFill>
          <a:ln w="57150">
            <a:solidFill>
              <a:srgbClr val="00B05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B6A5E142-0211-DF97-C19A-C504A47BC3A8}"/>
              </a:ext>
            </a:extLst>
          </p:cNvPr>
          <p:cNvSpPr/>
          <p:nvPr/>
        </p:nvSpPr>
        <p:spPr>
          <a:xfrm>
            <a:off x="441789" y="184934"/>
            <a:ext cx="11425240" cy="6503541"/>
          </a:xfrm>
          <a:custGeom>
            <a:avLst/>
            <a:gdLst>
              <a:gd name="connsiteX0" fmla="*/ 0 w 11425240"/>
              <a:gd name="connsiteY0" fmla="*/ 1083945 h 6503541"/>
              <a:gd name="connsiteX1" fmla="*/ 1083945 w 11425240"/>
              <a:gd name="connsiteY1" fmla="*/ 0 h 6503541"/>
              <a:gd name="connsiteX2" fmla="*/ 10341295 w 11425240"/>
              <a:gd name="connsiteY2" fmla="*/ 0 h 6503541"/>
              <a:gd name="connsiteX3" fmla="*/ 11425240 w 11425240"/>
              <a:gd name="connsiteY3" fmla="*/ 1083945 h 6503541"/>
              <a:gd name="connsiteX4" fmla="*/ 11425240 w 11425240"/>
              <a:gd name="connsiteY4" fmla="*/ 5419596 h 6503541"/>
              <a:gd name="connsiteX5" fmla="*/ 10341295 w 11425240"/>
              <a:gd name="connsiteY5" fmla="*/ 6503541 h 6503541"/>
              <a:gd name="connsiteX6" fmla="*/ 1083945 w 11425240"/>
              <a:gd name="connsiteY6" fmla="*/ 6503541 h 6503541"/>
              <a:gd name="connsiteX7" fmla="*/ 0 w 11425240"/>
              <a:gd name="connsiteY7" fmla="*/ 5419596 h 6503541"/>
              <a:gd name="connsiteX8" fmla="*/ 0 w 11425240"/>
              <a:gd name="connsiteY8" fmla="*/ 1083945 h 650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5240" h="6503541" fill="none" extrusionOk="0">
                <a:moveTo>
                  <a:pt x="0" y="1083945"/>
                </a:moveTo>
                <a:cubicBezTo>
                  <a:pt x="2588" y="555342"/>
                  <a:pt x="531452" y="77459"/>
                  <a:pt x="1083945" y="0"/>
                </a:cubicBezTo>
                <a:cubicBezTo>
                  <a:pt x="2846952" y="72427"/>
                  <a:pt x="6259552" y="61419"/>
                  <a:pt x="10341295" y="0"/>
                </a:cubicBezTo>
                <a:cubicBezTo>
                  <a:pt x="10924305" y="-107633"/>
                  <a:pt x="11371455" y="469030"/>
                  <a:pt x="11425240" y="1083945"/>
                </a:cubicBezTo>
                <a:cubicBezTo>
                  <a:pt x="11526116" y="2762197"/>
                  <a:pt x="11317927" y="4797809"/>
                  <a:pt x="11425240" y="5419596"/>
                </a:cubicBezTo>
                <a:cubicBezTo>
                  <a:pt x="11433642" y="5975598"/>
                  <a:pt x="10895753" y="6454006"/>
                  <a:pt x="10341295" y="6503541"/>
                </a:cubicBezTo>
                <a:cubicBezTo>
                  <a:pt x="7615868" y="6533368"/>
                  <a:pt x="3059184" y="6424235"/>
                  <a:pt x="1083945" y="6503541"/>
                </a:cubicBezTo>
                <a:cubicBezTo>
                  <a:pt x="581925" y="6492618"/>
                  <a:pt x="-92652" y="6036563"/>
                  <a:pt x="0" y="5419596"/>
                </a:cubicBezTo>
                <a:cubicBezTo>
                  <a:pt x="50037" y="4575237"/>
                  <a:pt x="770" y="1596542"/>
                  <a:pt x="0" y="1083945"/>
                </a:cubicBezTo>
                <a:close/>
              </a:path>
              <a:path w="11425240" h="6503541" stroke="0" extrusionOk="0">
                <a:moveTo>
                  <a:pt x="0" y="1083945"/>
                </a:moveTo>
                <a:cubicBezTo>
                  <a:pt x="27852" y="492891"/>
                  <a:pt x="525481" y="83717"/>
                  <a:pt x="1083945" y="0"/>
                </a:cubicBezTo>
                <a:cubicBezTo>
                  <a:pt x="4414926" y="123000"/>
                  <a:pt x="8487605" y="-96860"/>
                  <a:pt x="10341295" y="0"/>
                </a:cubicBezTo>
                <a:cubicBezTo>
                  <a:pt x="10874474" y="-49896"/>
                  <a:pt x="11441467" y="452585"/>
                  <a:pt x="11425240" y="1083945"/>
                </a:cubicBezTo>
                <a:cubicBezTo>
                  <a:pt x="11428413" y="3248113"/>
                  <a:pt x="11519507" y="3801098"/>
                  <a:pt x="11425240" y="5419596"/>
                </a:cubicBezTo>
                <a:cubicBezTo>
                  <a:pt x="11365686" y="6039817"/>
                  <a:pt x="10843342" y="6487732"/>
                  <a:pt x="10341295" y="6503541"/>
                </a:cubicBezTo>
                <a:cubicBezTo>
                  <a:pt x="6784281" y="6342834"/>
                  <a:pt x="3049039" y="6543208"/>
                  <a:pt x="1083945" y="6503541"/>
                </a:cubicBezTo>
                <a:cubicBezTo>
                  <a:pt x="407731" y="6487874"/>
                  <a:pt x="-33846" y="6002909"/>
                  <a:pt x="0" y="5419596"/>
                </a:cubicBezTo>
                <a:cubicBezTo>
                  <a:pt x="32216" y="3679881"/>
                  <a:pt x="57206" y="2002258"/>
                  <a:pt x="0" y="1083945"/>
                </a:cubicBezTo>
                <a:close/>
              </a:path>
            </a:pathLst>
          </a:custGeom>
          <a:solidFill>
            <a:schemeClr val="bg1">
              <a:alpha val="92000"/>
            </a:schemeClr>
          </a:solidFill>
          <a:ln w="57150">
            <a:solidFill>
              <a:srgbClr val="00B05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xmlns="" id="{84A65D6C-AA53-F970-0E88-30407CD8C1D0}"/>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sp>
        <p:nvSpPr>
          <p:cNvPr id="8" name="Rectangle: Rounded Corners 7">
            <a:extLst>
              <a:ext uri="{FF2B5EF4-FFF2-40B4-BE49-F238E27FC236}">
                <a16:creationId xmlns:a16="http://schemas.microsoft.com/office/drawing/2014/main" xmlns="" id="{24CBFDD4-0DE2-C16D-A906-5E0A65A42A31}"/>
              </a:ext>
            </a:extLst>
          </p:cNvPr>
          <p:cNvSpPr/>
          <p:nvPr/>
        </p:nvSpPr>
        <p:spPr>
          <a:xfrm>
            <a:off x="2260818" y="1757727"/>
            <a:ext cx="9005172" cy="4855724"/>
          </a:xfrm>
          <a:custGeom>
            <a:avLst/>
            <a:gdLst>
              <a:gd name="connsiteX0" fmla="*/ 0 w 9005172"/>
              <a:gd name="connsiteY0" fmla="*/ 608471 h 4855724"/>
              <a:gd name="connsiteX1" fmla="*/ 608471 w 9005172"/>
              <a:gd name="connsiteY1" fmla="*/ 0 h 4855724"/>
              <a:gd name="connsiteX2" fmla="*/ 1257490 w 9005172"/>
              <a:gd name="connsiteY2" fmla="*/ 0 h 4855724"/>
              <a:gd name="connsiteX3" fmla="*/ 1906509 w 9005172"/>
              <a:gd name="connsiteY3" fmla="*/ 0 h 4855724"/>
              <a:gd name="connsiteX4" fmla="*/ 2477646 w 9005172"/>
              <a:gd name="connsiteY4" fmla="*/ 0 h 4855724"/>
              <a:gd name="connsiteX5" fmla="*/ 3048783 w 9005172"/>
              <a:gd name="connsiteY5" fmla="*/ 0 h 4855724"/>
              <a:gd name="connsiteX6" fmla="*/ 3464155 w 9005172"/>
              <a:gd name="connsiteY6" fmla="*/ 0 h 4855724"/>
              <a:gd name="connsiteX7" fmla="*/ 4035292 w 9005172"/>
              <a:gd name="connsiteY7" fmla="*/ 0 h 4855724"/>
              <a:gd name="connsiteX8" fmla="*/ 4528547 w 9005172"/>
              <a:gd name="connsiteY8" fmla="*/ 0 h 4855724"/>
              <a:gd name="connsiteX9" fmla="*/ 4943919 w 9005172"/>
              <a:gd name="connsiteY9" fmla="*/ 0 h 4855724"/>
              <a:gd name="connsiteX10" fmla="*/ 5748703 w 9005172"/>
              <a:gd name="connsiteY10" fmla="*/ 0 h 4855724"/>
              <a:gd name="connsiteX11" fmla="*/ 6397722 w 9005172"/>
              <a:gd name="connsiteY11" fmla="*/ 0 h 4855724"/>
              <a:gd name="connsiteX12" fmla="*/ 6968859 w 9005172"/>
              <a:gd name="connsiteY12" fmla="*/ 0 h 4855724"/>
              <a:gd name="connsiteX13" fmla="*/ 7695760 w 9005172"/>
              <a:gd name="connsiteY13" fmla="*/ 0 h 4855724"/>
              <a:gd name="connsiteX14" fmla="*/ 8396701 w 9005172"/>
              <a:gd name="connsiteY14" fmla="*/ 0 h 4855724"/>
              <a:gd name="connsiteX15" fmla="*/ 9005172 w 9005172"/>
              <a:gd name="connsiteY15" fmla="*/ 608471 h 4855724"/>
              <a:gd name="connsiteX16" fmla="*/ 9005172 w 9005172"/>
              <a:gd name="connsiteY16" fmla="*/ 1142159 h 4855724"/>
              <a:gd name="connsiteX17" fmla="*/ 9005172 w 9005172"/>
              <a:gd name="connsiteY17" fmla="*/ 1712235 h 4855724"/>
              <a:gd name="connsiteX18" fmla="*/ 9005172 w 9005172"/>
              <a:gd name="connsiteY18" fmla="*/ 2209535 h 4855724"/>
              <a:gd name="connsiteX19" fmla="*/ 9005172 w 9005172"/>
              <a:gd name="connsiteY19" fmla="*/ 2743223 h 4855724"/>
              <a:gd name="connsiteX20" fmla="*/ 9005172 w 9005172"/>
              <a:gd name="connsiteY20" fmla="*/ 3240523 h 4855724"/>
              <a:gd name="connsiteX21" fmla="*/ 9005172 w 9005172"/>
              <a:gd name="connsiteY21" fmla="*/ 4247253 h 4855724"/>
              <a:gd name="connsiteX22" fmla="*/ 8396701 w 9005172"/>
              <a:gd name="connsiteY22" fmla="*/ 4855724 h 4855724"/>
              <a:gd name="connsiteX23" fmla="*/ 7591917 w 9005172"/>
              <a:gd name="connsiteY23" fmla="*/ 4855724 h 4855724"/>
              <a:gd name="connsiteX24" fmla="*/ 7176545 w 9005172"/>
              <a:gd name="connsiteY24" fmla="*/ 4855724 h 4855724"/>
              <a:gd name="connsiteX25" fmla="*/ 6449644 w 9005172"/>
              <a:gd name="connsiteY25" fmla="*/ 4855724 h 4855724"/>
              <a:gd name="connsiteX26" fmla="*/ 5800624 w 9005172"/>
              <a:gd name="connsiteY26" fmla="*/ 4855724 h 4855724"/>
              <a:gd name="connsiteX27" fmla="*/ 5073723 w 9005172"/>
              <a:gd name="connsiteY27" fmla="*/ 4855724 h 4855724"/>
              <a:gd name="connsiteX28" fmla="*/ 4346821 w 9005172"/>
              <a:gd name="connsiteY28" fmla="*/ 4855724 h 4855724"/>
              <a:gd name="connsiteX29" fmla="*/ 3853567 w 9005172"/>
              <a:gd name="connsiteY29" fmla="*/ 4855724 h 4855724"/>
              <a:gd name="connsiteX30" fmla="*/ 3438195 w 9005172"/>
              <a:gd name="connsiteY30" fmla="*/ 4855724 h 4855724"/>
              <a:gd name="connsiteX31" fmla="*/ 2633411 w 9005172"/>
              <a:gd name="connsiteY31" fmla="*/ 4855724 h 4855724"/>
              <a:gd name="connsiteX32" fmla="*/ 2062274 w 9005172"/>
              <a:gd name="connsiteY32" fmla="*/ 4855724 h 4855724"/>
              <a:gd name="connsiteX33" fmla="*/ 1491137 w 9005172"/>
              <a:gd name="connsiteY33" fmla="*/ 4855724 h 4855724"/>
              <a:gd name="connsiteX34" fmla="*/ 608471 w 9005172"/>
              <a:gd name="connsiteY34" fmla="*/ 4855724 h 4855724"/>
              <a:gd name="connsiteX35" fmla="*/ 0 w 9005172"/>
              <a:gd name="connsiteY35" fmla="*/ 4247253 h 4855724"/>
              <a:gd name="connsiteX36" fmla="*/ 0 w 9005172"/>
              <a:gd name="connsiteY36" fmla="*/ 3713565 h 4855724"/>
              <a:gd name="connsiteX37" fmla="*/ 0 w 9005172"/>
              <a:gd name="connsiteY37" fmla="*/ 3143489 h 4855724"/>
              <a:gd name="connsiteX38" fmla="*/ 0 w 9005172"/>
              <a:gd name="connsiteY38" fmla="*/ 2537025 h 4855724"/>
              <a:gd name="connsiteX39" fmla="*/ 0 w 9005172"/>
              <a:gd name="connsiteY39" fmla="*/ 1894174 h 4855724"/>
              <a:gd name="connsiteX40" fmla="*/ 0 w 9005172"/>
              <a:gd name="connsiteY40" fmla="*/ 1324098 h 4855724"/>
              <a:gd name="connsiteX41" fmla="*/ 0 w 9005172"/>
              <a:gd name="connsiteY41" fmla="*/ 608471 h 485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005172" h="4855724" fill="none" extrusionOk="0">
                <a:moveTo>
                  <a:pt x="0" y="608471"/>
                </a:moveTo>
                <a:cubicBezTo>
                  <a:pt x="38169" y="317692"/>
                  <a:pt x="247704" y="11712"/>
                  <a:pt x="608471" y="0"/>
                </a:cubicBezTo>
                <a:cubicBezTo>
                  <a:pt x="767912" y="29012"/>
                  <a:pt x="951827" y="-7078"/>
                  <a:pt x="1257490" y="0"/>
                </a:cubicBezTo>
                <a:cubicBezTo>
                  <a:pt x="1563153" y="7078"/>
                  <a:pt x="1715623" y="27304"/>
                  <a:pt x="1906509" y="0"/>
                </a:cubicBezTo>
                <a:cubicBezTo>
                  <a:pt x="2097395" y="-27304"/>
                  <a:pt x="2270824" y="14013"/>
                  <a:pt x="2477646" y="0"/>
                </a:cubicBezTo>
                <a:cubicBezTo>
                  <a:pt x="2684468" y="-14013"/>
                  <a:pt x="2863956" y="-8925"/>
                  <a:pt x="3048783" y="0"/>
                </a:cubicBezTo>
                <a:cubicBezTo>
                  <a:pt x="3233610" y="8925"/>
                  <a:pt x="3301544" y="-14825"/>
                  <a:pt x="3464155" y="0"/>
                </a:cubicBezTo>
                <a:cubicBezTo>
                  <a:pt x="3626766" y="14825"/>
                  <a:pt x="3790617" y="-6797"/>
                  <a:pt x="4035292" y="0"/>
                </a:cubicBezTo>
                <a:cubicBezTo>
                  <a:pt x="4279967" y="6797"/>
                  <a:pt x="4392871" y="23439"/>
                  <a:pt x="4528547" y="0"/>
                </a:cubicBezTo>
                <a:cubicBezTo>
                  <a:pt x="4664224" y="-23439"/>
                  <a:pt x="4771628" y="-2060"/>
                  <a:pt x="4943919" y="0"/>
                </a:cubicBezTo>
                <a:cubicBezTo>
                  <a:pt x="5116210" y="2060"/>
                  <a:pt x="5559593" y="24510"/>
                  <a:pt x="5748703" y="0"/>
                </a:cubicBezTo>
                <a:cubicBezTo>
                  <a:pt x="5937813" y="-24510"/>
                  <a:pt x="6078438" y="13453"/>
                  <a:pt x="6397722" y="0"/>
                </a:cubicBezTo>
                <a:cubicBezTo>
                  <a:pt x="6717006" y="-13453"/>
                  <a:pt x="6743200" y="25197"/>
                  <a:pt x="6968859" y="0"/>
                </a:cubicBezTo>
                <a:cubicBezTo>
                  <a:pt x="7194518" y="-25197"/>
                  <a:pt x="7360330" y="27677"/>
                  <a:pt x="7695760" y="0"/>
                </a:cubicBezTo>
                <a:cubicBezTo>
                  <a:pt x="8031190" y="-27677"/>
                  <a:pt x="8173634" y="-34024"/>
                  <a:pt x="8396701" y="0"/>
                </a:cubicBezTo>
                <a:cubicBezTo>
                  <a:pt x="8721839" y="82869"/>
                  <a:pt x="9051448" y="282202"/>
                  <a:pt x="9005172" y="608471"/>
                </a:cubicBezTo>
                <a:cubicBezTo>
                  <a:pt x="9008954" y="849727"/>
                  <a:pt x="8995427" y="951307"/>
                  <a:pt x="9005172" y="1142159"/>
                </a:cubicBezTo>
                <a:cubicBezTo>
                  <a:pt x="9014917" y="1333011"/>
                  <a:pt x="8995023" y="1555479"/>
                  <a:pt x="9005172" y="1712235"/>
                </a:cubicBezTo>
                <a:cubicBezTo>
                  <a:pt x="9015321" y="1868991"/>
                  <a:pt x="9022541" y="2023421"/>
                  <a:pt x="9005172" y="2209535"/>
                </a:cubicBezTo>
                <a:cubicBezTo>
                  <a:pt x="8987803" y="2395649"/>
                  <a:pt x="9026848" y="2598924"/>
                  <a:pt x="9005172" y="2743223"/>
                </a:cubicBezTo>
                <a:cubicBezTo>
                  <a:pt x="8983496" y="2887522"/>
                  <a:pt x="8988633" y="3126826"/>
                  <a:pt x="9005172" y="3240523"/>
                </a:cubicBezTo>
                <a:cubicBezTo>
                  <a:pt x="9021711" y="3354220"/>
                  <a:pt x="9017363" y="3875106"/>
                  <a:pt x="9005172" y="4247253"/>
                </a:cubicBezTo>
                <a:cubicBezTo>
                  <a:pt x="9016753" y="4603017"/>
                  <a:pt x="8720501" y="4862219"/>
                  <a:pt x="8396701" y="4855724"/>
                </a:cubicBezTo>
                <a:cubicBezTo>
                  <a:pt x="8047835" y="4840654"/>
                  <a:pt x="7778680" y="4846669"/>
                  <a:pt x="7591917" y="4855724"/>
                </a:cubicBezTo>
                <a:cubicBezTo>
                  <a:pt x="7405154" y="4864779"/>
                  <a:pt x="7300917" y="4876479"/>
                  <a:pt x="7176545" y="4855724"/>
                </a:cubicBezTo>
                <a:cubicBezTo>
                  <a:pt x="7052173" y="4834969"/>
                  <a:pt x="6627537" y="4883211"/>
                  <a:pt x="6449644" y="4855724"/>
                </a:cubicBezTo>
                <a:cubicBezTo>
                  <a:pt x="6271751" y="4828237"/>
                  <a:pt x="6113806" y="4871711"/>
                  <a:pt x="5800624" y="4855724"/>
                </a:cubicBezTo>
                <a:cubicBezTo>
                  <a:pt x="5487442" y="4839737"/>
                  <a:pt x="5300410" y="4881291"/>
                  <a:pt x="5073723" y="4855724"/>
                </a:cubicBezTo>
                <a:cubicBezTo>
                  <a:pt x="4847036" y="4830157"/>
                  <a:pt x="4616954" y="4870318"/>
                  <a:pt x="4346821" y="4855724"/>
                </a:cubicBezTo>
                <a:cubicBezTo>
                  <a:pt x="4076688" y="4841130"/>
                  <a:pt x="4001214" y="4836927"/>
                  <a:pt x="3853567" y="4855724"/>
                </a:cubicBezTo>
                <a:cubicBezTo>
                  <a:pt x="3705920" y="4874521"/>
                  <a:pt x="3552582" y="4858820"/>
                  <a:pt x="3438195" y="4855724"/>
                </a:cubicBezTo>
                <a:cubicBezTo>
                  <a:pt x="3323808" y="4852628"/>
                  <a:pt x="2968496" y="4832171"/>
                  <a:pt x="2633411" y="4855724"/>
                </a:cubicBezTo>
                <a:cubicBezTo>
                  <a:pt x="2298326" y="4879277"/>
                  <a:pt x="2276563" y="4843481"/>
                  <a:pt x="2062274" y="4855724"/>
                </a:cubicBezTo>
                <a:cubicBezTo>
                  <a:pt x="1847985" y="4867967"/>
                  <a:pt x="1620128" y="4838866"/>
                  <a:pt x="1491137" y="4855724"/>
                </a:cubicBezTo>
                <a:cubicBezTo>
                  <a:pt x="1362146" y="4872582"/>
                  <a:pt x="873321" y="4884564"/>
                  <a:pt x="608471" y="4855724"/>
                </a:cubicBezTo>
                <a:cubicBezTo>
                  <a:pt x="284883" y="4816241"/>
                  <a:pt x="-2599" y="4575517"/>
                  <a:pt x="0" y="4247253"/>
                </a:cubicBezTo>
                <a:cubicBezTo>
                  <a:pt x="20055" y="3986766"/>
                  <a:pt x="-6357" y="3923770"/>
                  <a:pt x="0" y="3713565"/>
                </a:cubicBezTo>
                <a:cubicBezTo>
                  <a:pt x="6357" y="3503360"/>
                  <a:pt x="-3433" y="3384894"/>
                  <a:pt x="0" y="3143489"/>
                </a:cubicBezTo>
                <a:cubicBezTo>
                  <a:pt x="3433" y="2902084"/>
                  <a:pt x="14382" y="2658461"/>
                  <a:pt x="0" y="2537025"/>
                </a:cubicBezTo>
                <a:cubicBezTo>
                  <a:pt x="-14382" y="2415589"/>
                  <a:pt x="15662" y="2062034"/>
                  <a:pt x="0" y="1894174"/>
                </a:cubicBezTo>
                <a:cubicBezTo>
                  <a:pt x="-15662" y="1726314"/>
                  <a:pt x="-5227" y="1491615"/>
                  <a:pt x="0" y="1324098"/>
                </a:cubicBezTo>
                <a:cubicBezTo>
                  <a:pt x="5227" y="1156581"/>
                  <a:pt x="-9802" y="905069"/>
                  <a:pt x="0" y="608471"/>
                </a:cubicBezTo>
                <a:close/>
              </a:path>
              <a:path w="9005172" h="4855724" stroke="0" extrusionOk="0">
                <a:moveTo>
                  <a:pt x="0" y="608471"/>
                </a:moveTo>
                <a:cubicBezTo>
                  <a:pt x="791" y="296597"/>
                  <a:pt x="281258" y="15789"/>
                  <a:pt x="608471" y="0"/>
                </a:cubicBezTo>
                <a:cubicBezTo>
                  <a:pt x="848925" y="34890"/>
                  <a:pt x="1136130" y="5341"/>
                  <a:pt x="1335372" y="0"/>
                </a:cubicBezTo>
                <a:cubicBezTo>
                  <a:pt x="1534614" y="-5341"/>
                  <a:pt x="1662101" y="15089"/>
                  <a:pt x="1828627" y="0"/>
                </a:cubicBezTo>
                <a:cubicBezTo>
                  <a:pt x="1995154" y="-15089"/>
                  <a:pt x="2113522" y="4524"/>
                  <a:pt x="2321882" y="0"/>
                </a:cubicBezTo>
                <a:cubicBezTo>
                  <a:pt x="2530243" y="-4524"/>
                  <a:pt x="2868114" y="-15458"/>
                  <a:pt x="3048783" y="0"/>
                </a:cubicBezTo>
                <a:cubicBezTo>
                  <a:pt x="3229452" y="15458"/>
                  <a:pt x="3401158" y="-27017"/>
                  <a:pt x="3619920" y="0"/>
                </a:cubicBezTo>
                <a:cubicBezTo>
                  <a:pt x="3838682" y="27017"/>
                  <a:pt x="4155098" y="-16232"/>
                  <a:pt x="4424704" y="0"/>
                </a:cubicBezTo>
                <a:cubicBezTo>
                  <a:pt x="4694310" y="16232"/>
                  <a:pt x="4964682" y="-5074"/>
                  <a:pt x="5229487" y="0"/>
                </a:cubicBezTo>
                <a:cubicBezTo>
                  <a:pt x="5494292" y="5074"/>
                  <a:pt x="5682125" y="-24688"/>
                  <a:pt x="5956389" y="0"/>
                </a:cubicBezTo>
                <a:cubicBezTo>
                  <a:pt x="6230653" y="24688"/>
                  <a:pt x="6239374" y="-19062"/>
                  <a:pt x="6449643" y="0"/>
                </a:cubicBezTo>
                <a:cubicBezTo>
                  <a:pt x="6659912" y="19062"/>
                  <a:pt x="6684270" y="7935"/>
                  <a:pt x="6865016" y="0"/>
                </a:cubicBezTo>
                <a:cubicBezTo>
                  <a:pt x="7045762" y="-7935"/>
                  <a:pt x="7412408" y="2392"/>
                  <a:pt x="7669800" y="0"/>
                </a:cubicBezTo>
                <a:cubicBezTo>
                  <a:pt x="7927192" y="-2392"/>
                  <a:pt x="8201777" y="-21531"/>
                  <a:pt x="8396701" y="0"/>
                </a:cubicBezTo>
                <a:cubicBezTo>
                  <a:pt x="8738724" y="-77466"/>
                  <a:pt x="8967206" y="200359"/>
                  <a:pt x="9005172" y="608471"/>
                </a:cubicBezTo>
                <a:cubicBezTo>
                  <a:pt x="9017995" y="771814"/>
                  <a:pt x="9001724" y="934550"/>
                  <a:pt x="9005172" y="1105771"/>
                </a:cubicBezTo>
                <a:cubicBezTo>
                  <a:pt x="9008620" y="1276992"/>
                  <a:pt x="9034008" y="1576978"/>
                  <a:pt x="9005172" y="1785011"/>
                </a:cubicBezTo>
                <a:cubicBezTo>
                  <a:pt x="8976336" y="1993044"/>
                  <a:pt x="9006429" y="2102724"/>
                  <a:pt x="9005172" y="2355086"/>
                </a:cubicBezTo>
                <a:cubicBezTo>
                  <a:pt x="9003915" y="2607449"/>
                  <a:pt x="8998085" y="2651601"/>
                  <a:pt x="9005172" y="2925162"/>
                </a:cubicBezTo>
                <a:cubicBezTo>
                  <a:pt x="9012259" y="3198723"/>
                  <a:pt x="9024194" y="3287295"/>
                  <a:pt x="9005172" y="3604402"/>
                </a:cubicBezTo>
                <a:cubicBezTo>
                  <a:pt x="8986150" y="3921509"/>
                  <a:pt x="9004992" y="4048353"/>
                  <a:pt x="9005172" y="4247253"/>
                </a:cubicBezTo>
                <a:cubicBezTo>
                  <a:pt x="9044999" y="4572471"/>
                  <a:pt x="8788160" y="4883932"/>
                  <a:pt x="8396701" y="4855724"/>
                </a:cubicBezTo>
                <a:cubicBezTo>
                  <a:pt x="8226509" y="4854870"/>
                  <a:pt x="8108519" y="4864924"/>
                  <a:pt x="7903446" y="4855724"/>
                </a:cubicBezTo>
                <a:cubicBezTo>
                  <a:pt x="7698373" y="4846524"/>
                  <a:pt x="7449721" y="4850734"/>
                  <a:pt x="7098663" y="4855724"/>
                </a:cubicBezTo>
                <a:cubicBezTo>
                  <a:pt x="6747605" y="4860714"/>
                  <a:pt x="6776981" y="4828994"/>
                  <a:pt x="6527526" y="4855724"/>
                </a:cubicBezTo>
                <a:cubicBezTo>
                  <a:pt x="6278071" y="4882454"/>
                  <a:pt x="5925209" y="4852332"/>
                  <a:pt x="5722742" y="4855724"/>
                </a:cubicBezTo>
                <a:cubicBezTo>
                  <a:pt x="5520275" y="4859116"/>
                  <a:pt x="5272983" y="4824210"/>
                  <a:pt x="4917958" y="4855724"/>
                </a:cubicBezTo>
                <a:cubicBezTo>
                  <a:pt x="4562933" y="4887238"/>
                  <a:pt x="4577849" y="4883457"/>
                  <a:pt x="4346821" y="4855724"/>
                </a:cubicBezTo>
                <a:cubicBezTo>
                  <a:pt x="4115793" y="4827991"/>
                  <a:pt x="4043012" y="4862993"/>
                  <a:pt x="3931449" y="4855724"/>
                </a:cubicBezTo>
                <a:cubicBezTo>
                  <a:pt x="3819886" y="4848455"/>
                  <a:pt x="3583682" y="4879772"/>
                  <a:pt x="3438195" y="4855724"/>
                </a:cubicBezTo>
                <a:cubicBezTo>
                  <a:pt x="3292708" y="4831676"/>
                  <a:pt x="3121358" y="4846707"/>
                  <a:pt x="2944940" y="4855724"/>
                </a:cubicBezTo>
                <a:cubicBezTo>
                  <a:pt x="2768522" y="4864741"/>
                  <a:pt x="2437064" y="4832777"/>
                  <a:pt x="2218039" y="4855724"/>
                </a:cubicBezTo>
                <a:cubicBezTo>
                  <a:pt x="1999014" y="4878671"/>
                  <a:pt x="1987948" y="4874854"/>
                  <a:pt x="1802666" y="4855724"/>
                </a:cubicBezTo>
                <a:cubicBezTo>
                  <a:pt x="1617384" y="4836594"/>
                  <a:pt x="1476110" y="4857152"/>
                  <a:pt x="1309412" y="4855724"/>
                </a:cubicBezTo>
                <a:cubicBezTo>
                  <a:pt x="1142714" y="4854296"/>
                  <a:pt x="925096" y="4823702"/>
                  <a:pt x="608471" y="4855724"/>
                </a:cubicBezTo>
                <a:cubicBezTo>
                  <a:pt x="273779" y="4834513"/>
                  <a:pt x="-12707" y="4535439"/>
                  <a:pt x="0" y="4247253"/>
                </a:cubicBezTo>
                <a:cubicBezTo>
                  <a:pt x="25158" y="4026644"/>
                  <a:pt x="-26947" y="3792774"/>
                  <a:pt x="0" y="3604402"/>
                </a:cubicBezTo>
                <a:cubicBezTo>
                  <a:pt x="26947" y="3416030"/>
                  <a:pt x="-29764" y="3296303"/>
                  <a:pt x="0" y="2997938"/>
                </a:cubicBezTo>
                <a:cubicBezTo>
                  <a:pt x="29764" y="2699573"/>
                  <a:pt x="-20851" y="2546568"/>
                  <a:pt x="0" y="2391474"/>
                </a:cubicBezTo>
                <a:cubicBezTo>
                  <a:pt x="20851" y="2236380"/>
                  <a:pt x="-19935" y="2061577"/>
                  <a:pt x="0" y="1785011"/>
                </a:cubicBezTo>
                <a:cubicBezTo>
                  <a:pt x="19935" y="1508445"/>
                  <a:pt x="-51618" y="953641"/>
                  <a:pt x="0" y="608471"/>
                </a:cubicBezTo>
                <a:close/>
              </a:path>
            </a:pathLst>
          </a:custGeom>
          <a:solidFill>
            <a:schemeClr val="accent4">
              <a:lumMod val="20000"/>
              <a:lumOff val="80000"/>
              <a:alpha val="85000"/>
            </a:schemeClr>
          </a:solidFill>
          <a:ln w="38100" cap="flat" cmpd="sng" algn="ctr">
            <a:solidFill>
              <a:schemeClr val="accent1"/>
            </a:solidFill>
            <a:prstDash val="dash"/>
            <a:miter lim="800000"/>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a:effectLst/>
        </p:spPr>
        <p:txBody>
          <a:bodyPr tIns="0" bIns="0" rtlCol="0" anchor="t"/>
          <a:lstStyle/>
          <a:p>
            <a:pPr indent="692150" algn="just">
              <a:lnSpc>
                <a:spcPct val="120000"/>
              </a:lnSpc>
            </a:pPr>
            <a:endParaRPr lang="vi-VN" sz="3600" kern="0" dirty="0">
              <a:solidFill>
                <a:prstClr val="black"/>
              </a:solidFill>
              <a:latin typeface="Calibri" panose="020F0502020204030204" pitchFamily="34"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xmlns="" id="{942E2384-A22F-9CF4-964F-C206E2E885CA}"/>
              </a:ext>
            </a:extLst>
          </p:cNvPr>
          <p:cNvSpPr/>
          <p:nvPr/>
        </p:nvSpPr>
        <p:spPr>
          <a:xfrm>
            <a:off x="1020188" y="132501"/>
            <a:ext cx="10561833" cy="1197279"/>
          </a:xfrm>
          <a:custGeom>
            <a:avLst/>
            <a:gdLst>
              <a:gd name="connsiteX0" fmla="*/ 0 w 10561833"/>
              <a:gd name="connsiteY0" fmla="*/ 199550 h 1197279"/>
              <a:gd name="connsiteX1" fmla="*/ 199550 w 10561833"/>
              <a:gd name="connsiteY1" fmla="*/ 0 h 1197279"/>
              <a:gd name="connsiteX2" fmla="*/ 10362283 w 10561833"/>
              <a:gd name="connsiteY2" fmla="*/ 0 h 1197279"/>
              <a:gd name="connsiteX3" fmla="*/ 10561833 w 10561833"/>
              <a:gd name="connsiteY3" fmla="*/ 199550 h 1197279"/>
              <a:gd name="connsiteX4" fmla="*/ 10561833 w 10561833"/>
              <a:gd name="connsiteY4" fmla="*/ 997729 h 1197279"/>
              <a:gd name="connsiteX5" fmla="*/ 10362283 w 10561833"/>
              <a:gd name="connsiteY5" fmla="*/ 1197279 h 1197279"/>
              <a:gd name="connsiteX6" fmla="*/ 199550 w 10561833"/>
              <a:gd name="connsiteY6" fmla="*/ 1197279 h 1197279"/>
              <a:gd name="connsiteX7" fmla="*/ 0 w 10561833"/>
              <a:gd name="connsiteY7" fmla="*/ 997729 h 1197279"/>
              <a:gd name="connsiteX8" fmla="*/ 0 w 10561833"/>
              <a:gd name="connsiteY8" fmla="*/ 199550 h 119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1833" h="1197279" fill="none" extrusionOk="0">
                <a:moveTo>
                  <a:pt x="0" y="199550"/>
                </a:moveTo>
                <a:cubicBezTo>
                  <a:pt x="228" y="95503"/>
                  <a:pt x="98752" y="15793"/>
                  <a:pt x="199550" y="0"/>
                </a:cubicBezTo>
                <a:cubicBezTo>
                  <a:pt x="1418572" y="72427"/>
                  <a:pt x="6024165" y="61419"/>
                  <a:pt x="10362283" y="0"/>
                </a:cubicBezTo>
                <a:cubicBezTo>
                  <a:pt x="10469511" y="-20517"/>
                  <a:pt x="10542939" y="83627"/>
                  <a:pt x="10561833" y="199550"/>
                </a:cubicBezTo>
                <a:cubicBezTo>
                  <a:pt x="10570670" y="518352"/>
                  <a:pt x="10589995" y="840314"/>
                  <a:pt x="10561833" y="997729"/>
                </a:cubicBezTo>
                <a:cubicBezTo>
                  <a:pt x="10562774" y="1103160"/>
                  <a:pt x="10470992" y="1195599"/>
                  <a:pt x="10362283" y="1197279"/>
                </a:cubicBezTo>
                <a:cubicBezTo>
                  <a:pt x="7218345" y="1227106"/>
                  <a:pt x="3172220" y="1117973"/>
                  <a:pt x="199550" y="1197279"/>
                </a:cubicBezTo>
                <a:cubicBezTo>
                  <a:pt x="93224" y="1196840"/>
                  <a:pt x="-2995" y="1108529"/>
                  <a:pt x="0" y="997729"/>
                </a:cubicBezTo>
                <a:cubicBezTo>
                  <a:pt x="3543" y="650145"/>
                  <a:pt x="-60331" y="423208"/>
                  <a:pt x="0" y="199550"/>
                </a:cubicBezTo>
                <a:close/>
              </a:path>
              <a:path w="10561833" h="1197279" stroke="0" extrusionOk="0">
                <a:moveTo>
                  <a:pt x="0" y="199550"/>
                </a:moveTo>
                <a:cubicBezTo>
                  <a:pt x="12191" y="92665"/>
                  <a:pt x="93476" y="8614"/>
                  <a:pt x="199550" y="0"/>
                </a:cubicBezTo>
                <a:cubicBezTo>
                  <a:pt x="4426785" y="123000"/>
                  <a:pt x="8574835" y="-96860"/>
                  <a:pt x="10362283" y="0"/>
                </a:cubicBezTo>
                <a:cubicBezTo>
                  <a:pt x="10461600" y="-8300"/>
                  <a:pt x="10565828" y="81288"/>
                  <a:pt x="10561833" y="199550"/>
                </a:cubicBezTo>
                <a:cubicBezTo>
                  <a:pt x="10574005" y="516492"/>
                  <a:pt x="10523103" y="708349"/>
                  <a:pt x="10561833" y="997729"/>
                </a:cubicBezTo>
                <a:cubicBezTo>
                  <a:pt x="10543357" y="1114630"/>
                  <a:pt x="10464846" y="1196028"/>
                  <a:pt x="10362283" y="1197279"/>
                </a:cubicBezTo>
                <a:cubicBezTo>
                  <a:pt x="6799159" y="1036572"/>
                  <a:pt x="5070999" y="1236946"/>
                  <a:pt x="199550" y="1197279"/>
                </a:cubicBezTo>
                <a:cubicBezTo>
                  <a:pt x="81774" y="1195751"/>
                  <a:pt x="-5691" y="1105359"/>
                  <a:pt x="0" y="997729"/>
                </a:cubicBezTo>
                <a:cubicBezTo>
                  <a:pt x="35706" y="815492"/>
                  <a:pt x="-2312" y="450513"/>
                  <a:pt x="0" y="199550"/>
                </a:cubicBezTo>
                <a:close/>
              </a:path>
            </a:pathLst>
          </a:custGeom>
          <a:solidFill>
            <a:schemeClr val="bg1"/>
          </a:solidFill>
          <a:ln w="76200">
            <a:prstDash val="sysDash"/>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xmlns="" id="{61CB3EC1-9B22-A302-C4FE-B3AD950E669B}"/>
              </a:ext>
            </a:extLst>
          </p:cNvPr>
          <p:cNvSpPr/>
          <p:nvPr/>
        </p:nvSpPr>
        <p:spPr>
          <a:xfrm>
            <a:off x="1116419" y="307264"/>
            <a:ext cx="10504967" cy="1197279"/>
          </a:xfrm>
          <a:prstGeom prst="roundRect">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Theo em, bài thơ muốn nói đến điều kì diệu gì? Điều kì diệu đó thể hiện như thế nào trong lớp của em? </a:t>
            </a:r>
          </a:p>
        </p:txBody>
      </p:sp>
      <p:pic>
        <p:nvPicPr>
          <p:cNvPr id="14" name="Picture 22">
            <a:extLst>
              <a:ext uri="{FF2B5EF4-FFF2-40B4-BE49-F238E27FC236}">
                <a16:creationId xmlns:a16="http://schemas.microsoft.com/office/drawing/2014/main" xmlns="" id="{5D0E66B2-32AE-86BE-05F9-7F0E6D4C0200}"/>
              </a:ext>
            </a:extLst>
          </p:cNvPr>
          <p:cNvPicPr>
            <a:picLocks noChangeAspect="1"/>
          </p:cNvPicPr>
          <p:nvPr/>
        </p:nvPicPr>
        <p:blipFill>
          <a:blip r:embed="rId4"/>
          <a:srcRect/>
          <a:stretch>
            <a:fillRect/>
          </a:stretch>
        </p:blipFill>
        <p:spPr>
          <a:xfrm>
            <a:off x="423350" y="394286"/>
            <a:ext cx="965933" cy="1616625"/>
          </a:xfrm>
          <a:prstGeom prst="rect">
            <a:avLst/>
          </a:prstGeom>
        </p:spPr>
      </p:pic>
      <p:sp>
        <p:nvSpPr>
          <p:cNvPr id="15" name="TextBox 14">
            <a:extLst>
              <a:ext uri="{FF2B5EF4-FFF2-40B4-BE49-F238E27FC236}">
                <a16:creationId xmlns:a16="http://schemas.microsoft.com/office/drawing/2014/main" xmlns="" id="{44D6A73B-89F7-527A-561F-6F05BF716C52}"/>
              </a:ext>
            </a:extLst>
          </p:cNvPr>
          <p:cNvSpPr txBox="1"/>
          <p:nvPr/>
        </p:nvSpPr>
        <p:spPr>
          <a:xfrm>
            <a:off x="2328530" y="3085631"/>
            <a:ext cx="8766127" cy="3323987"/>
          </a:xfrm>
          <a:prstGeom prst="rect">
            <a:avLst/>
          </a:prstGeom>
          <a:noFill/>
        </p:spPr>
        <p:txBody>
          <a:bodyPr wrap="square">
            <a:spAutoFit/>
          </a:bodyPr>
          <a:lstStyle/>
          <a:p>
            <a:pPr marL="457200" indent="-457200" algn="just">
              <a:buFont typeface="Arial" panose="020B0604020202020204" pitchFamily="34" charset="0"/>
              <a:buChar char="•"/>
            </a:pPr>
            <a:r>
              <a:rPr lang="en-US" sz="3000" dirty="0" err="1">
                <a:solidFill>
                  <a:srgbClr val="000000"/>
                </a:solidFill>
                <a:latin typeface="Cambria" panose="02040503050406030204" pitchFamily="18" charset="0"/>
                <a:ea typeface="Cambria" panose="02040503050406030204" pitchFamily="18" charset="0"/>
              </a:rPr>
              <a:t>Trong</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cuốc</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sống</a:t>
            </a:r>
            <a:r>
              <a:rPr lang="en-US" sz="3000" dirty="0">
                <a:solidFill>
                  <a:srgbClr val="000000"/>
                </a:solidFill>
                <a:latin typeface="Cambria" panose="02040503050406030204" pitchFamily="18" charset="0"/>
                <a:ea typeface="Cambria" panose="02040503050406030204" pitchFamily="18" charset="0"/>
              </a:rPr>
              <a:t>, m</a:t>
            </a:r>
            <a:r>
              <a:rPr lang="vi-VN" sz="3000" dirty="0">
                <a:solidFill>
                  <a:srgbClr val="000000"/>
                </a:solidFill>
                <a:latin typeface="Cambria" panose="02040503050406030204" pitchFamily="18" charset="0"/>
                <a:ea typeface="Cambria" panose="02040503050406030204" pitchFamily="18" charset="0"/>
              </a:rPr>
              <a:t>ỗi người </a:t>
            </a:r>
            <a:r>
              <a:rPr lang="en-US" sz="3000" dirty="0" err="1">
                <a:solidFill>
                  <a:srgbClr val="000000"/>
                </a:solidFill>
                <a:latin typeface="Cambria" panose="02040503050406030204" pitchFamily="18" charset="0"/>
                <a:ea typeface="Cambria" panose="02040503050406030204" pitchFamily="18" charset="0"/>
              </a:rPr>
              <a:t>có</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một</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vẻ</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riêng</a:t>
            </a:r>
            <a:r>
              <a:rPr lang="vi-VN"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nhưng</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những</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vẻ</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riêng</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đó</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không</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khiến</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chúng</a:t>
            </a:r>
            <a:r>
              <a:rPr lang="en-US" sz="3000" dirty="0">
                <a:solidFill>
                  <a:srgbClr val="000000"/>
                </a:solidFill>
                <a:latin typeface="Cambria" panose="02040503050406030204" pitchFamily="18" charset="0"/>
                <a:ea typeface="Cambria" panose="02040503050406030204" pitchFamily="18" charset="0"/>
              </a:rPr>
              <a:t> ta </a:t>
            </a:r>
            <a:r>
              <a:rPr lang="en-US" sz="3000" dirty="0" err="1">
                <a:solidFill>
                  <a:srgbClr val="000000"/>
                </a:solidFill>
                <a:latin typeface="Cambria" panose="02040503050406030204" pitchFamily="18" charset="0"/>
                <a:ea typeface="Cambria" panose="02040503050406030204" pitchFamily="18" charset="0"/>
              </a:rPr>
              <a:t>cách</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xa</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nhau</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mà</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bổ</a:t>
            </a:r>
            <a:r>
              <a:rPr lang="en-US" sz="3000" dirty="0">
                <a:solidFill>
                  <a:srgbClr val="000000"/>
                </a:solidFill>
                <a:latin typeface="Cambria" panose="02040503050406030204" pitchFamily="18" charset="0"/>
                <a:ea typeface="Cambria" panose="02040503050406030204" pitchFamily="18" charset="0"/>
              </a:rPr>
              <a:t> sung, </a:t>
            </a:r>
            <a:r>
              <a:rPr lang="en-US" sz="3000" dirty="0" err="1">
                <a:solidFill>
                  <a:srgbClr val="000000"/>
                </a:solidFill>
                <a:latin typeface="Cambria" panose="02040503050406030204" pitchFamily="18" charset="0"/>
                <a:ea typeface="Cambria" panose="02040503050406030204" pitchFamily="18" charset="0"/>
              </a:rPr>
              <a:t>hòa</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quyện</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với</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nhau</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tạo</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thành</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một</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tập</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thể</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đa</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dạng</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mà</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thống</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nhất</a:t>
            </a:r>
            <a:r>
              <a:rPr lang="en-US" sz="3000" dirty="0">
                <a:solidFill>
                  <a:srgbClr val="000000"/>
                </a:solidFill>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en-US" sz="3000" dirty="0" err="1">
                <a:latin typeface="Cambria" panose="02040503050406030204" pitchFamily="18" charset="0"/>
                <a:ea typeface="Cambria" panose="02040503050406030204" pitchFamily="18" charset="0"/>
              </a:rPr>
              <a:t>Trong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lớp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học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điều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kì</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diệu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thể</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hiện</a:t>
            </a:r>
            <a:r>
              <a:rPr lang="en-US" sz="3000" dirty="0">
                <a:latin typeface="Cambria" panose="02040503050406030204" pitchFamily="18" charset="0"/>
                <a:ea typeface="Cambria" panose="02040503050406030204" pitchFamily="18" charset="0"/>
              </a:rPr>
              <a:t> qua </a:t>
            </a:r>
            <a:r>
              <a:rPr lang="en-US" sz="3000" dirty="0" err="1">
                <a:latin typeface="Cambria" panose="02040503050406030204" pitchFamily="18" charset="0"/>
                <a:ea typeface="Cambria" panose="02040503050406030204" pitchFamily="18" charset="0"/>
              </a:rPr>
              <a:t>mỗi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bạn</a:t>
            </a:r>
            <a:r>
              <a:rPr lang="en-US" sz="3000" dirty="0">
                <a:latin typeface="Cambria" panose="02040503050406030204" pitchFamily="18" charset="0"/>
                <a:ea typeface="Cambria" panose="02040503050406030204" pitchFamily="18" charset="0"/>
              </a:rPr>
              <a:t> HS </a:t>
            </a:r>
            <a:r>
              <a:rPr lang="en-US" sz="3000" dirty="0" err="1">
                <a:latin typeface="Cambria" panose="02040503050406030204" pitchFamily="18" charset="0"/>
                <a:ea typeface="Cambria" panose="02040503050406030204" pitchFamily="18" charset="0"/>
              </a:rPr>
              <a:t>có</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một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vẻ</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nhau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Bạn</a:t>
            </a:r>
            <a:r>
              <a:rPr lang="en-US" sz="3000" dirty="0">
                <a:latin typeface="Cambria" panose="02040503050406030204" pitchFamily="18" charset="0"/>
                <a:ea typeface="Cambria" panose="02040503050406030204" pitchFamily="18" charset="0"/>
              </a:rPr>
              <a:t> A </a:t>
            </a:r>
            <a:r>
              <a:rPr lang="en-US" sz="3000" dirty="0" err="1">
                <a:latin typeface="Cambria" panose="02040503050406030204" pitchFamily="18" charset="0"/>
                <a:ea typeface="Cambria" panose="02040503050406030204" pitchFamily="18" charset="0"/>
              </a:rPr>
              <a:t>cao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lớn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bạn</a:t>
            </a:r>
            <a:r>
              <a:rPr lang="en-US" sz="3000" dirty="0">
                <a:latin typeface="Cambria" panose="02040503050406030204" pitchFamily="18" charset="0"/>
                <a:ea typeface="Cambria" panose="02040503050406030204" pitchFamily="18" charset="0"/>
              </a:rPr>
              <a:t> B </a:t>
            </a:r>
            <a:r>
              <a:rPr lang="en-US" sz="3000" dirty="0" err="1">
                <a:latin typeface="Cambria" panose="02040503050406030204" pitchFamily="18" charset="0"/>
                <a:ea typeface="Cambria" panose="02040503050406030204" pitchFamily="18" charset="0"/>
              </a:rPr>
              <a:t>nhỏ</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bé</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bạn</a:t>
            </a:r>
            <a:r>
              <a:rPr lang="en-US" sz="3000" dirty="0">
                <a:latin typeface="Cambria" panose="02040503050406030204" pitchFamily="18" charset="0"/>
                <a:ea typeface="Cambria" panose="02040503050406030204" pitchFamily="18" charset="0"/>
              </a:rPr>
              <a:t> C </a:t>
            </a:r>
            <a:r>
              <a:rPr lang="en-US" sz="3000" dirty="0" err="1">
                <a:latin typeface="Cambria" panose="02040503050406030204" pitchFamily="18" charset="0"/>
                <a:ea typeface="Cambria" panose="02040503050406030204" pitchFamily="18" charset="0"/>
              </a:rPr>
              <a:t>vui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tính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bạn</a:t>
            </a:r>
            <a:r>
              <a:rPr lang="en-US" sz="3000" dirty="0">
                <a:latin typeface="Cambria" panose="02040503050406030204" pitchFamily="18" charset="0"/>
                <a:ea typeface="Cambria" panose="02040503050406030204" pitchFamily="18" charset="0"/>
              </a:rPr>
              <a:t> D </a:t>
            </a:r>
            <a:r>
              <a:rPr lang="en-US" sz="3000" dirty="0" err="1">
                <a:latin typeface="Cambria" panose="02040503050406030204" pitchFamily="18" charset="0"/>
                <a:ea typeface="Cambria" panose="02040503050406030204" pitchFamily="18" charset="0"/>
              </a:rPr>
              <a:t>điềm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tĩnh</a:t>
            </a:r>
            <a:r>
              <a:rPr lang="en-US" sz="3000">
                <a:latin typeface="Cambria" panose="02040503050406030204" pitchFamily="18" charset="0"/>
                <a:ea typeface="Cambria" panose="02040503050406030204" pitchFamily="18" charset="0"/>
              </a:rPr>
              <a:t>…)</a:t>
            </a:r>
            <a:endParaRPr lang="en-US" sz="3000" dirty="0">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xmlns="" id="{EC95D15A-2647-3512-6459-A05F80A8E8E7}"/>
              </a:ext>
            </a:extLst>
          </p:cNvPr>
          <p:cNvPicPr>
            <a:picLocks noChangeAspect="1"/>
          </p:cNvPicPr>
          <p:nvPr/>
        </p:nvPicPr>
        <p:blipFill>
          <a:blip r:embed="rId5"/>
          <a:stretch>
            <a:fillRect/>
          </a:stretch>
        </p:blipFill>
        <p:spPr>
          <a:xfrm>
            <a:off x="4318134" y="1701983"/>
            <a:ext cx="3981033" cy="1774090"/>
          </a:xfrm>
          <a:prstGeom prst="rect">
            <a:avLst/>
          </a:prstGeom>
        </p:spPr>
      </p:pic>
    </p:spTree>
    <p:extLst>
      <p:ext uri="{BB962C8B-B14F-4D97-AF65-F5344CB8AC3E}">
        <p14:creationId xmlns:p14="http://schemas.microsoft.com/office/powerpoint/2010/main" val="2299899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a:extLst>
              <a:ext uri="{FF2B5EF4-FFF2-40B4-BE49-F238E27FC236}">
                <a16:creationId xmlns:a16="http://schemas.microsoft.com/office/drawing/2014/main" xmlns="" id="{2706801C-F010-C07C-E8A7-7447DE6C0B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81149" y="102743"/>
            <a:ext cx="5258412" cy="4058292"/>
          </a:xfrm>
          <a:prstGeom prst="rect">
            <a:avLst/>
          </a:prstGeom>
        </p:spPr>
      </p:pic>
      <p:pic>
        <p:nvPicPr>
          <p:cNvPr id="7" name="Picture 7">
            <a:extLst>
              <a:ext uri="{FF2B5EF4-FFF2-40B4-BE49-F238E27FC236}">
                <a16:creationId xmlns:a16="http://schemas.microsoft.com/office/drawing/2014/main" xmlns="" id="{AE9D6306-1D87-0316-8327-1B2506F59D5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732029" y="3094074"/>
            <a:ext cx="8362248" cy="3715469"/>
          </a:xfrm>
          <a:prstGeom prst="rect">
            <a:avLst/>
          </a:prstGeom>
        </p:spPr>
      </p:pic>
      <p:sp>
        <p:nvSpPr>
          <p:cNvPr id="8" name="TextBox 7">
            <a:extLst>
              <a:ext uri="{FF2B5EF4-FFF2-40B4-BE49-F238E27FC236}">
                <a16:creationId xmlns:a16="http://schemas.microsoft.com/office/drawing/2014/main" xmlns="" id="{8FC4A809-A446-01E8-4BA2-422E1AE30CC1}"/>
              </a:ext>
            </a:extLst>
          </p:cNvPr>
          <p:cNvSpPr txBox="1"/>
          <p:nvPr/>
        </p:nvSpPr>
        <p:spPr>
          <a:xfrm>
            <a:off x="4082902" y="3549800"/>
            <a:ext cx="7777556" cy="3139321"/>
          </a:xfrm>
          <a:prstGeom prst="rect">
            <a:avLst/>
          </a:prstGeom>
          <a:noFill/>
        </p:spPr>
        <p:txBody>
          <a:bodyPr wrap="square">
            <a:spAutoFit/>
          </a:bodyPr>
          <a:lstStyle/>
          <a:p>
            <a:pPr algn="ctr"/>
            <a:r>
              <a:rPr lang="vi-VN" sz="3300" b="1" dirty="0">
                <a:solidFill>
                  <a:srgbClr val="CB1983"/>
                </a:solidFill>
                <a:latin typeface="Calibri" panose="020F0502020204030204"/>
              </a:rPr>
              <a:t>Bài thơ muốn nói </a:t>
            </a:r>
            <a:r>
              <a:rPr lang="en-US" sz="3300" b="1" dirty="0" err="1">
                <a:solidFill>
                  <a:srgbClr val="CB1983"/>
                </a:solidFill>
                <a:latin typeface="Calibri" panose="020F0502020204030204"/>
              </a:rPr>
              <a:t>rằng</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mỗi</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chúng</a:t>
            </a:r>
            <a:r>
              <a:rPr lang="en-US" sz="3300" b="1" dirty="0">
                <a:solidFill>
                  <a:srgbClr val="CB1983"/>
                </a:solidFill>
                <a:latin typeface="Calibri" panose="020F0502020204030204"/>
              </a:rPr>
              <a:t> ta </a:t>
            </a:r>
            <a:r>
              <a:rPr lang="en-US" sz="3300" b="1" dirty="0" err="1">
                <a:solidFill>
                  <a:srgbClr val="CB1983"/>
                </a:solidFill>
                <a:latin typeface="Calibri" panose="020F0502020204030204"/>
              </a:rPr>
              <a:t>đều</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có</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một</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vẻ</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khác</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nhau</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Tuy</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nhiên</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mỗi</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sự</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khác</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nhau</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đó</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sẽ</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tạo</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nên</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một</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tập</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thể</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thống</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nhất</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như</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những</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bông</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hoa</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trong</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vườn</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vậy</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mỗi</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bông</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hoa</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một</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nét</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mới</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có</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thể</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tạo</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nên</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một</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vườn</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hoa</a:t>
            </a:r>
            <a:r>
              <a:rPr lang="en-US" sz="3300" b="1" dirty="0">
                <a:solidFill>
                  <a:srgbClr val="CB1983"/>
                </a:solidFill>
                <a:latin typeface="Calibri" panose="020F0502020204030204"/>
              </a:rPr>
              <a:t> lung </a:t>
            </a:r>
            <a:r>
              <a:rPr lang="en-US" sz="3300" b="1" dirty="0" err="1">
                <a:solidFill>
                  <a:srgbClr val="CB1983"/>
                </a:solidFill>
                <a:latin typeface="Calibri" panose="020F0502020204030204"/>
              </a:rPr>
              <a:t>linh</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rực</a:t>
            </a:r>
            <a:r>
              <a:rPr lang="en-US" sz="3300" b="1" dirty="0">
                <a:solidFill>
                  <a:srgbClr val="CB1983"/>
                </a:solidFill>
                <a:latin typeface="Calibri" panose="020F0502020204030204"/>
              </a:rPr>
              <a:t> </a:t>
            </a:r>
            <a:r>
              <a:rPr lang="en-US" sz="3300" b="1" dirty="0" err="1">
                <a:solidFill>
                  <a:srgbClr val="CB1983"/>
                </a:solidFill>
                <a:latin typeface="Calibri" panose="020F0502020204030204"/>
              </a:rPr>
              <a:t>rỡ</a:t>
            </a:r>
            <a:endParaRPr lang="en-US" sz="3300" dirty="0">
              <a:solidFill>
                <a:srgbClr val="CB1983"/>
              </a:solidFill>
            </a:endParaRPr>
          </a:p>
        </p:txBody>
      </p:sp>
      <p:pic>
        <p:nvPicPr>
          <p:cNvPr id="9" name="Picture 8">
            <a:extLst>
              <a:ext uri="{FF2B5EF4-FFF2-40B4-BE49-F238E27FC236}">
                <a16:creationId xmlns:a16="http://schemas.microsoft.com/office/drawing/2014/main" xmlns="" id="{8968C36B-0EF6-B9B7-0F3A-16EAC1C9ECEF}"/>
              </a:ext>
            </a:extLst>
          </p:cNvPr>
          <p:cNvPicPr>
            <a:picLocks noChangeAspect="1"/>
          </p:cNvPicPr>
          <p:nvPr/>
        </p:nvPicPr>
        <p:blipFill>
          <a:blip r:embed="rId6"/>
          <a:stretch>
            <a:fillRect/>
          </a:stretch>
        </p:blipFill>
        <p:spPr>
          <a:xfrm>
            <a:off x="2418351" y="116925"/>
            <a:ext cx="4633362" cy="4029805"/>
          </a:xfrm>
          <a:prstGeom prst="rect">
            <a:avLst/>
          </a:prstGeom>
        </p:spPr>
      </p:pic>
      <p:pic>
        <p:nvPicPr>
          <p:cNvPr id="10" name="Picture 9">
            <a:extLst>
              <a:ext uri="{FF2B5EF4-FFF2-40B4-BE49-F238E27FC236}">
                <a16:creationId xmlns:a16="http://schemas.microsoft.com/office/drawing/2014/main" xmlns="" id="{104458B4-C16D-402C-B832-7032864A026B}"/>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350874" y="3151584"/>
            <a:ext cx="4769676" cy="3815741"/>
          </a:xfrm>
          <a:prstGeom prst="rect">
            <a:avLst/>
          </a:prstGeom>
        </p:spPr>
      </p:pic>
    </p:spTree>
    <p:extLst>
      <p:ext uri="{BB962C8B-B14F-4D97-AF65-F5344CB8AC3E}">
        <p14:creationId xmlns:p14="http://schemas.microsoft.com/office/powerpoint/2010/main" val="137456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Scale>
                                      <p:cBhvr>
                                        <p:cTn id="22"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7"/>
                                        </p:tgtEl>
                                        <p:attrNameLst>
                                          <p:attrName>ppt_x</p:attrName>
                                          <p:attrName>ppt_y</p:attrName>
                                        </p:attrNameLst>
                                      </p:cBhvr>
                                    </p:animMotion>
                                    <p:animEffect transition="in" filter="fade">
                                      <p:cBhvr>
                                        <p:cTn id="24" dur="1000"/>
                                        <p:tgtEl>
                                          <p:spTgt spid="7"/>
                                        </p:tgtEl>
                                      </p:cBhvr>
                                    </p:animEffect>
                                  </p:childTnLst>
                                </p:cTn>
                              </p:par>
                              <p:par>
                                <p:cTn id="25" presetID="5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Scale>
                                      <p:cBhvr>
                                        <p:cTn id="2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8"/>
                                        </p:tgtEl>
                                        <p:attrNameLst>
                                          <p:attrName>ppt_x</p:attrName>
                                          <p:attrName>ppt_y</p:attrName>
                                        </p:attrNameLst>
                                      </p:cBhvr>
                                    </p:animMotion>
                                    <p:animEffect transition="in" filter="fade">
                                      <p:cBhvr>
                                        <p:cTn id="2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6">
            <a:extLst>
              <a:ext uri="{FF2B5EF4-FFF2-40B4-BE49-F238E27FC236}">
                <a16:creationId xmlns:a16="http://schemas.microsoft.com/office/drawing/2014/main" xmlns="" id="{FE2E22F9-2C1A-40E7-F6BC-B8685EED9AD0}"/>
              </a:ext>
            </a:extLst>
          </p:cNvPr>
          <p:cNvSpPr/>
          <p:nvPr/>
        </p:nvSpPr>
        <p:spPr>
          <a:xfrm>
            <a:off x="1808779" y="1320162"/>
            <a:ext cx="5463005" cy="1984664"/>
          </a:xfrm>
          <a:custGeom>
            <a:avLst/>
            <a:gdLst>
              <a:gd name="connsiteX0" fmla="*/ 0 w 5463005"/>
              <a:gd name="connsiteY0" fmla="*/ 330784 h 1984664"/>
              <a:gd name="connsiteX1" fmla="*/ 330784 w 5463005"/>
              <a:gd name="connsiteY1" fmla="*/ 0 h 1984664"/>
              <a:gd name="connsiteX2" fmla="*/ 3186753 w 5463005"/>
              <a:gd name="connsiteY2" fmla="*/ 0 h 1984664"/>
              <a:gd name="connsiteX3" fmla="*/ 3186753 w 5463005"/>
              <a:gd name="connsiteY3" fmla="*/ 0 h 1984664"/>
              <a:gd name="connsiteX4" fmla="*/ 4552504 w 5463005"/>
              <a:gd name="connsiteY4" fmla="*/ 0 h 1984664"/>
              <a:gd name="connsiteX5" fmla="*/ 5132221 w 5463005"/>
              <a:gd name="connsiteY5" fmla="*/ 0 h 1984664"/>
              <a:gd name="connsiteX6" fmla="*/ 5463005 w 5463005"/>
              <a:gd name="connsiteY6" fmla="*/ 330784 h 1984664"/>
              <a:gd name="connsiteX7" fmla="*/ 5463005 w 5463005"/>
              <a:gd name="connsiteY7" fmla="*/ 1157721 h 1984664"/>
              <a:gd name="connsiteX8" fmla="*/ 6167132 w 5463005"/>
              <a:gd name="connsiteY8" fmla="*/ 1848476 h 1984664"/>
              <a:gd name="connsiteX9" fmla="*/ 5463005 w 5463005"/>
              <a:gd name="connsiteY9" fmla="*/ 1653887 h 1984664"/>
              <a:gd name="connsiteX10" fmla="*/ 5463005 w 5463005"/>
              <a:gd name="connsiteY10" fmla="*/ 1653880 h 1984664"/>
              <a:gd name="connsiteX11" fmla="*/ 5132221 w 5463005"/>
              <a:gd name="connsiteY11" fmla="*/ 1984664 h 1984664"/>
              <a:gd name="connsiteX12" fmla="*/ 4552504 w 5463005"/>
              <a:gd name="connsiteY12" fmla="*/ 1984664 h 1984664"/>
              <a:gd name="connsiteX13" fmla="*/ 3186753 w 5463005"/>
              <a:gd name="connsiteY13" fmla="*/ 1984664 h 1984664"/>
              <a:gd name="connsiteX14" fmla="*/ 3186753 w 5463005"/>
              <a:gd name="connsiteY14" fmla="*/ 1984664 h 1984664"/>
              <a:gd name="connsiteX15" fmla="*/ 330784 w 5463005"/>
              <a:gd name="connsiteY15" fmla="*/ 1984664 h 1984664"/>
              <a:gd name="connsiteX16" fmla="*/ 0 w 5463005"/>
              <a:gd name="connsiteY16" fmla="*/ 1653880 h 1984664"/>
              <a:gd name="connsiteX17" fmla="*/ 0 w 5463005"/>
              <a:gd name="connsiteY17" fmla="*/ 1653887 h 1984664"/>
              <a:gd name="connsiteX18" fmla="*/ 0 w 5463005"/>
              <a:gd name="connsiteY18" fmla="*/ 1157721 h 1984664"/>
              <a:gd name="connsiteX19" fmla="*/ 0 w 5463005"/>
              <a:gd name="connsiteY19" fmla="*/ 1157721 h 1984664"/>
              <a:gd name="connsiteX20" fmla="*/ 0 w 5463005"/>
              <a:gd name="connsiteY20" fmla="*/ 330784 h 19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63005" h="1984664" fill="none" extrusionOk="0">
                <a:moveTo>
                  <a:pt x="0" y="330784"/>
                </a:moveTo>
                <a:cubicBezTo>
                  <a:pt x="-6499" y="155910"/>
                  <a:pt x="154832" y="-18221"/>
                  <a:pt x="330784" y="0"/>
                </a:cubicBezTo>
                <a:cubicBezTo>
                  <a:pt x="799969" y="129591"/>
                  <a:pt x="2829988" y="-79037"/>
                  <a:pt x="3186753" y="0"/>
                </a:cubicBezTo>
                <a:lnTo>
                  <a:pt x="3186753" y="0"/>
                </a:lnTo>
                <a:cubicBezTo>
                  <a:pt x="3609370" y="86902"/>
                  <a:pt x="4140909" y="89826"/>
                  <a:pt x="4552504" y="0"/>
                </a:cubicBezTo>
                <a:cubicBezTo>
                  <a:pt x="4739529" y="35007"/>
                  <a:pt x="5011192" y="33966"/>
                  <a:pt x="5132221" y="0"/>
                </a:cubicBezTo>
                <a:cubicBezTo>
                  <a:pt x="5339838" y="20057"/>
                  <a:pt x="5443618" y="141811"/>
                  <a:pt x="5463005" y="330784"/>
                </a:cubicBezTo>
                <a:cubicBezTo>
                  <a:pt x="5524775" y="575903"/>
                  <a:pt x="5514370" y="877809"/>
                  <a:pt x="5463005" y="1157721"/>
                </a:cubicBezTo>
                <a:cubicBezTo>
                  <a:pt x="5541347" y="1289070"/>
                  <a:pt x="5918791" y="1555444"/>
                  <a:pt x="6167132" y="1848476"/>
                </a:cubicBezTo>
                <a:cubicBezTo>
                  <a:pt x="5963655" y="1812191"/>
                  <a:pt x="5783278" y="1681552"/>
                  <a:pt x="5463005" y="1653887"/>
                </a:cubicBezTo>
                <a:lnTo>
                  <a:pt x="5463005" y="1653880"/>
                </a:lnTo>
                <a:cubicBezTo>
                  <a:pt x="5490124" y="1818290"/>
                  <a:pt x="5320382" y="1988045"/>
                  <a:pt x="5132221" y="1984664"/>
                </a:cubicBezTo>
                <a:cubicBezTo>
                  <a:pt x="5048864" y="2026912"/>
                  <a:pt x="4722609" y="1984239"/>
                  <a:pt x="4552504" y="1984664"/>
                </a:cubicBezTo>
                <a:cubicBezTo>
                  <a:pt x="4362635" y="1890902"/>
                  <a:pt x="3840717" y="1977052"/>
                  <a:pt x="3186753" y="1984664"/>
                </a:cubicBezTo>
                <a:lnTo>
                  <a:pt x="3186753" y="1984664"/>
                </a:lnTo>
                <a:cubicBezTo>
                  <a:pt x="2332580" y="1944998"/>
                  <a:pt x="1045694" y="2112313"/>
                  <a:pt x="330784" y="1984664"/>
                </a:cubicBezTo>
                <a:cubicBezTo>
                  <a:pt x="136412" y="1970884"/>
                  <a:pt x="26535" y="1852598"/>
                  <a:pt x="0" y="1653880"/>
                </a:cubicBezTo>
                <a:lnTo>
                  <a:pt x="0" y="1653887"/>
                </a:lnTo>
                <a:cubicBezTo>
                  <a:pt x="-8008" y="1447095"/>
                  <a:pt x="-20760" y="1369473"/>
                  <a:pt x="0" y="1157721"/>
                </a:cubicBezTo>
                <a:lnTo>
                  <a:pt x="0" y="1157721"/>
                </a:lnTo>
                <a:cubicBezTo>
                  <a:pt x="62229" y="1055329"/>
                  <a:pt x="-54370" y="657288"/>
                  <a:pt x="0" y="330784"/>
                </a:cubicBezTo>
                <a:close/>
              </a:path>
              <a:path w="5463005" h="1984664" stroke="0" extrusionOk="0">
                <a:moveTo>
                  <a:pt x="0" y="330784"/>
                </a:moveTo>
                <a:cubicBezTo>
                  <a:pt x="2522" y="139890"/>
                  <a:pt x="126915" y="21841"/>
                  <a:pt x="330784" y="0"/>
                </a:cubicBezTo>
                <a:cubicBezTo>
                  <a:pt x="721989" y="-30226"/>
                  <a:pt x="2592164" y="19287"/>
                  <a:pt x="3186753" y="0"/>
                </a:cubicBezTo>
                <a:lnTo>
                  <a:pt x="3186753" y="0"/>
                </a:lnTo>
                <a:cubicBezTo>
                  <a:pt x="3485559" y="-23880"/>
                  <a:pt x="4351583" y="53747"/>
                  <a:pt x="4552504" y="0"/>
                </a:cubicBezTo>
                <a:cubicBezTo>
                  <a:pt x="4772518" y="21174"/>
                  <a:pt x="4945617" y="20681"/>
                  <a:pt x="5132221" y="0"/>
                </a:cubicBezTo>
                <a:cubicBezTo>
                  <a:pt x="5324286" y="-1119"/>
                  <a:pt x="5456891" y="139351"/>
                  <a:pt x="5463005" y="330784"/>
                </a:cubicBezTo>
                <a:cubicBezTo>
                  <a:pt x="5473746" y="484424"/>
                  <a:pt x="5460559" y="797739"/>
                  <a:pt x="5463005" y="1157721"/>
                </a:cubicBezTo>
                <a:cubicBezTo>
                  <a:pt x="5697321" y="1452111"/>
                  <a:pt x="5850717" y="1646226"/>
                  <a:pt x="6167132" y="1848476"/>
                </a:cubicBezTo>
                <a:cubicBezTo>
                  <a:pt x="5828687" y="1767158"/>
                  <a:pt x="5697091" y="1786292"/>
                  <a:pt x="5463005" y="1653887"/>
                </a:cubicBezTo>
                <a:lnTo>
                  <a:pt x="5463005" y="1653880"/>
                </a:lnTo>
                <a:cubicBezTo>
                  <a:pt x="5478720" y="1826912"/>
                  <a:pt x="5311978" y="1953271"/>
                  <a:pt x="5132221" y="1984664"/>
                </a:cubicBezTo>
                <a:cubicBezTo>
                  <a:pt x="4940120" y="1957518"/>
                  <a:pt x="4678667" y="2030346"/>
                  <a:pt x="4552504" y="1984664"/>
                </a:cubicBezTo>
                <a:cubicBezTo>
                  <a:pt x="4180579" y="2070634"/>
                  <a:pt x="3554324" y="1931504"/>
                  <a:pt x="3186753" y="1984664"/>
                </a:cubicBezTo>
                <a:lnTo>
                  <a:pt x="3186753" y="1984664"/>
                </a:lnTo>
                <a:cubicBezTo>
                  <a:pt x="2500108" y="2079696"/>
                  <a:pt x="926749" y="1934741"/>
                  <a:pt x="330784" y="1984664"/>
                </a:cubicBezTo>
                <a:cubicBezTo>
                  <a:pt x="146839" y="1980657"/>
                  <a:pt x="4453" y="1843661"/>
                  <a:pt x="0" y="1653880"/>
                </a:cubicBezTo>
                <a:lnTo>
                  <a:pt x="0" y="1653887"/>
                </a:lnTo>
                <a:cubicBezTo>
                  <a:pt x="-25661" y="1562446"/>
                  <a:pt x="-1624" y="1321114"/>
                  <a:pt x="0" y="1157721"/>
                </a:cubicBezTo>
                <a:lnTo>
                  <a:pt x="0" y="1157721"/>
                </a:lnTo>
                <a:cubicBezTo>
                  <a:pt x="52287" y="796198"/>
                  <a:pt x="-18272" y="724819"/>
                  <a:pt x="0" y="330784"/>
                </a:cubicBezTo>
                <a:close/>
              </a:path>
            </a:pathLst>
          </a:custGeom>
          <a:solidFill>
            <a:schemeClr val="accent4">
              <a:lumMod val="20000"/>
              <a:lumOff val="80000"/>
            </a:schemeClr>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2889"/>
                      <a:gd name="adj2" fmla="val 4313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5400" b="1" dirty="0" err="1">
                <a:solidFill>
                  <a:srgbClr val="FF0000"/>
                </a:solidFill>
                <a:latin typeface="#9Slide07 IcielLa Chic Pro Shad" panose="02000506090000020004" pitchFamily="2" charset="0"/>
              </a:rPr>
              <a:t>Học</a:t>
            </a:r>
            <a:r>
              <a:rPr lang="en-US" sz="5400" b="1" dirty="0">
                <a:solidFill>
                  <a:srgbClr val="FF0000"/>
                </a:solidFill>
                <a:latin typeface="#9Slide07 IcielLa Chic Pro Shad" panose="02000506090000020004" pitchFamily="2" charset="0"/>
              </a:rPr>
              <a:t> </a:t>
            </a:r>
            <a:r>
              <a:rPr lang="en-US" sz="5400" b="1" dirty="0" err="1">
                <a:solidFill>
                  <a:srgbClr val="FF0000"/>
                </a:solidFill>
                <a:latin typeface="#9Slide07 IcielLa Chic Pro Shad" panose="02000506090000020004" pitchFamily="2" charset="0"/>
              </a:rPr>
              <a:t>thuộc</a:t>
            </a:r>
            <a:r>
              <a:rPr lang="en-US" sz="5400" b="1" dirty="0">
                <a:solidFill>
                  <a:srgbClr val="FF0000"/>
                </a:solidFill>
                <a:latin typeface="#9Slide07 IcielLa Chic Pro Shad" panose="02000506090000020004" pitchFamily="2" charset="0"/>
              </a:rPr>
              <a:t> </a:t>
            </a:r>
            <a:r>
              <a:rPr lang="en-US" sz="5400" b="1" dirty="0" err="1">
                <a:solidFill>
                  <a:srgbClr val="FF0000"/>
                </a:solidFill>
                <a:latin typeface="#9Slide07 IcielLa Chic Pro Shad" panose="02000506090000020004" pitchFamily="2" charset="0"/>
              </a:rPr>
              <a:t>lòng</a:t>
            </a:r>
            <a:r>
              <a:rPr lang="en-US" sz="5400" b="1" dirty="0">
                <a:solidFill>
                  <a:srgbClr val="FF0000"/>
                </a:solidFill>
                <a:latin typeface="#9Slide07 IcielLa Chic Pro Shad" panose="02000506090000020004" pitchFamily="2" charset="0"/>
              </a:rPr>
              <a:t> </a:t>
            </a:r>
            <a:r>
              <a:rPr lang="en-US" sz="5400" b="1" dirty="0" err="1">
                <a:solidFill>
                  <a:srgbClr val="FF0000"/>
                </a:solidFill>
                <a:latin typeface="#9Slide07 IcielLa Chic Pro Shad" panose="02000506090000020004" pitchFamily="2" charset="0"/>
              </a:rPr>
              <a:t>bài</a:t>
            </a:r>
            <a:r>
              <a:rPr lang="en-US" sz="5400" b="1" dirty="0">
                <a:solidFill>
                  <a:srgbClr val="FF0000"/>
                </a:solidFill>
                <a:latin typeface="#9Slide07 IcielLa Chic Pro Shad" panose="02000506090000020004" pitchFamily="2" charset="0"/>
              </a:rPr>
              <a:t> </a:t>
            </a:r>
            <a:r>
              <a:rPr lang="en-US" sz="5400" b="1" dirty="0" err="1">
                <a:solidFill>
                  <a:srgbClr val="FF0000"/>
                </a:solidFill>
                <a:latin typeface="#9Slide07 IcielLa Chic Pro Shad" panose="02000506090000020004" pitchFamily="2" charset="0"/>
              </a:rPr>
              <a:t>thơ</a:t>
            </a:r>
            <a:endParaRPr lang="vi-VN" sz="5400" b="1" dirty="0">
              <a:solidFill>
                <a:srgbClr val="FF0000"/>
              </a:solidFill>
              <a:latin typeface="#9Slide07 IcielLa Chic Pro Shad" panose="02000506090000020004" pitchFamily="2" charset="0"/>
            </a:endParaRPr>
          </a:p>
        </p:txBody>
      </p:sp>
      <p:pic>
        <p:nvPicPr>
          <p:cNvPr id="5" name="Picture 2" descr="Office girl  waving hand, welcoming and greeting you cartoon art illustration premium vector">
            <a:extLst>
              <a:ext uri="{FF2B5EF4-FFF2-40B4-BE49-F238E27FC236}">
                <a16:creationId xmlns:a16="http://schemas.microsoft.com/office/drawing/2014/main" xmlns="" id="{7C66A393-1A9C-3A0F-F667-B801A393CAE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76575" y1="67760" x2="76551" y2="68200"/>
                        <a14:foregroundMark x1="76313" y1="67033" x2="75879" y2="68000"/>
                        <a14:foregroundMark x1="40895" y1="10400" x2="42013" y2="10400"/>
                        <a14:foregroundMark x1="48882" y1="11000" x2="50479" y2="10000"/>
                        <a14:backgroundMark x1="74601" y1="48600" x2="76997" y2="52000"/>
                        <a14:backgroundMark x1="76997" y1="53600" x2="78115" y2="58000"/>
                        <a14:backgroundMark x1="76677" y1="57400" x2="76198" y2="66800"/>
                        <a14:backgroundMark x1="77157" y1="67800" x2="77796" y2="51200"/>
                        <a14:backgroundMark x1="76837" y1="52800" x2="79073" y2="52400"/>
                        <a14:backgroundMark x1="76198" y1="68200" x2="76198" y2="69600"/>
                        <a14:backgroundMark x1="77796" y1="68800" x2="76518" y2="67600"/>
                      </a14:backgroundRemoval>
                    </a14:imgEffect>
                  </a14:imgLayer>
                </a14:imgProps>
              </a:ext>
              <a:ext uri="{28A0092B-C50C-407E-A947-70E740481C1C}">
                <a14:useLocalDpi xmlns:a14="http://schemas.microsoft.com/office/drawing/2010/main" val="0"/>
              </a:ext>
            </a:extLst>
          </a:blip>
          <a:srcRect/>
          <a:stretch>
            <a:fillRect/>
          </a:stretch>
        </p:blipFill>
        <p:spPr bwMode="auto">
          <a:xfrm>
            <a:off x="6166885" y="2169438"/>
            <a:ext cx="6025116" cy="4812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0220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D79E9073-640A-B346-5E13-D5460BE2A564}"/>
              </a:ext>
            </a:extLst>
          </p:cNvPr>
          <p:cNvSpPr/>
          <p:nvPr/>
        </p:nvSpPr>
        <p:spPr>
          <a:xfrm>
            <a:off x="255638" y="161925"/>
            <a:ext cx="11748519" cy="6553507"/>
          </a:xfrm>
          <a:custGeom>
            <a:avLst/>
            <a:gdLst>
              <a:gd name="connsiteX0" fmla="*/ 1092273 w 11748519"/>
              <a:gd name="connsiteY0" fmla="*/ 0 h 6553507"/>
              <a:gd name="connsiteX1" fmla="*/ 11748519 w 11748519"/>
              <a:gd name="connsiteY1" fmla="*/ 0 h 6553507"/>
              <a:gd name="connsiteX2" fmla="*/ 11748519 w 11748519"/>
              <a:gd name="connsiteY2" fmla="*/ 0 h 6553507"/>
              <a:gd name="connsiteX3" fmla="*/ 11748519 w 11748519"/>
              <a:gd name="connsiteY3" fmla="*/ 5461234 h 6553507"/>
              <a:gd name="connsiteX4" fmla="*/ 10656246 w 11748519"/>
              <a:gd name="connsiteY4" fmla="*/ 6553507 h 6553507"/>
              <a:gd name="connsiteX5" fmla="*/ 0 w 11748519"/>
              <a:gd name="connsiteY5" fmla="*/ 6553507 h 6553507"/>
              <a:gd name="connsiteX6" fmla="*/ 0 w 11748519"/>
              <a:gd name="connsiteY6" fmla="*/ 6553507 h 6553507"/>
              <a:gd name="connsiteX7" fmla="*/ 0 w 11748519"/>
              <a:gd name="connsiteY7" fmla="*/ 1092273 h 6553507"/>
              <a:gd name="connsiteX8" fmla="*/ 1092273 w 11748519"/>
              <a:gd name="connsiteY8" fmla="*/ 0 h 655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8519" h="6553507" fill="none" extrusionOk="0">
                <a:moveTo>
                  <a:pt x="1092273" y="0"/>
                </a:moveTo>
                <a:cubicBezTo>
                  <a:pt x="4243630" y="78011"/>
                  <a:pt x="6490457" y="21937"/>
                  <a:pt x="11748519" y="0"/>
                </a:cubicBezTo>
                <a:lnTo>
                  <a:pt x="11748519" y="0"/>
                </a:lnTo>
                <a:cubicBezTo>
                  <a:pt x="11902991" y="2706032"/>
                  <a:pt x="11914145" y="4041026"/>
                  <a:pt x="11748519" y="5461234"/>
                </a:cubicBezTo>
                <a:cubicBezTo>
                  <a:pt x="11755801" y="6055421"/>
                  <a:pt x="11164844" y="6546410"/>
                  <a:pt x="10656246" y="6553507"/>
                </a:cubicBezTo>
                <a:cubicBezTo>
                  <a:pt x="7131279" y="6408423"/>
                  <a:pt x="3562345" y="6588586"/>
                  <a:pt x="0" y="6553507"/>
                </a:cubicBezTo>
                <a:lnTo>
                  <a:pt x="0" y="6553507"/>
                </a:lnTo>
                <a:cubicBezTo>
                  <a:pt x="42204" y="5550346"/>
                  <a:pt x="161297" y="3791319"/>
                  <a:pt x="0" y="1092273"/>
                </a:cubicBezTo>
                <a:cubicBezTo>
                  <a:pt x="87572" y="500211"/>
                  <a:pt x="494626" y="67772"/>
                  <a:pt x="1092273" y="0"/>
                </a:cubicBezTo>
                <a:close/>
              </a:path>
              <a:path w="11748519" h="6553507" stroke="0" extrusionOk="0">
                <a:moveTo>
                  <a:pt x="1092273" y="0"/>
                </a:moveTo>
                <a:cubicBezTo>
                  <a:pt x="5991799" y="-16420"/>
                  <a:pt x="6779772" y="-157111"/>
                  <a:pt x="11748519" y="0"/>
                </a:cubicBezTo>
                <a:lnTo>
                  <a:pt x="11748519" y="0"/>
                </a:lnTo>
                <a:cubicBezTo>
                  <a:pt x="11884609" y="1229510"/>
                  <a:pt x="11631232" y="4050621"/>
                  <a:pt x="11748519" y="5461234"/>
                </a:cubicBezTo>
                <a:cubicBezTo>
                  <a:pt x="11725725" y="6130548"/>
                  <a:pt x="11289693" y="6574021"/>
                  <a:pt x="10656246" y="6553507"/>
                </a:cubicBezTo>
                <a:cubicBezTo>
                  <a:pt x="9246204" y="6436012"/>
                  <a:pt x="4585787" y="6635129"/>
                  <a:pt x="0" y="6553507"/>
                </a:cubicBezTo>
                <a:lnTo>
                  <a:pt x="0" y="6553507"/>
                </a:lnTo>
                <a:cubicBezTo>
                  <a:pt x="-46332" y="4712141"/>
                  <a:pt x="133940" y="2784360"/>
                  <a:pt x="0" y="1092273"/>
                </a:cubicBezTo>
                <a:cubicBezTo>
                  <a:pt x="10160" y="476825"/>
                  <a:pt x="568513" y="7444"/>
                  <a:pt x="1092273" y="0"/>
                </a:cubicBezTo>
                <a:close/>
              </a:path>
            </a:pathLst>
          </a:custGeom>
          <a:solidFill>
            <a:schemeClr val="bg1">
              <a:alpha val="92000"/>
            </a:schemeClr>
          </a:solidFill>
          <a:ln w="57150">
            <a:solidFill>
              <a:srgbClr val="00B050"/>
            </a:solidFill>
            <a:prstDash val="sysDash"/>
            <a:extLst>
              <a:ext uri="{C807C97D-BFC1-408E-A445-0C87EB9F89A2}">
                <ask:lineSketchStyleProps xmlns:ask="http://schemas.microsoft.com/office/drawing/2018/sketchyshapes" xmlns="" sd="2214188587">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9ACDA652-5AB3-E7AF-938D-CD822D358392}"/>
              </a:ext>
            </a:extLst>
          </p:cNvPr>
          <p:cNvSpPr txBox="1"/>
          <p:nvPr/>
        </p:nvSpPr>
        <p:spPr>
          <a:xfrm>
            <a:off x="752475" y="1276350"/>
            <a:ext cx="10515600" cy="50482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xmlns="" id="{D0A08779-5C03-1F57-0E21-7783F5246E2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7254322" y="3115045"/>
            <a:ext cx="4676037" cy="3310415"/>
          </a:xfrm>
          <a:prstGeom prst="rect">
            <a:avLst/>
          </a:prstGeom>
          <a:ln>
            <a:noFill/>
          </a:ln>
          <a:effectLst>
            <a:softEdge rad="112500"/>
          </a:effectLst>
        </p:spPr>
      </p:pic>
      <p:graphicFrame>
        <p:nvGraphicFramePr>
          <p:cNvPr id="15" name="Table 14">
            <a:extLst>
              <a:ext uri="{FF2B5EF4-FFF2-40B4-BE49-F238E27FC236}">
                <a16:creationId xmlns:a16="http://schemas.microsoft.com/office/drawing/2014/main" xmlns="" id="{E495739C-CA3F-C3D7-FF62-4026AC59F851}"/>
              </a:ext>
            </a:extLst>
          </p:cNvPr>
          <p:cNvGraphicFramePr>
            <a:graphicFrameLocks noGrp="1"/>
          </p:cNvGraphicFramePr>
          <p:nvPr/>
        </p:nvGraphicFramePr>
        <p:xfrm>
          <a:off x="714374" y="982345"/>
          <a:ext cx="10417914" cy="5610860"/>
        </p:xfrm>
        <a:graphic>
          <a:graphicData uri="http://schemas.openxmlformats.org/drawingml/2006/table">
            <a:tbl>
              <a:tblPr/>
              <a:tblGrid>
                <a:gridCol w="4423494">
                  <a:extLst>
                    <a:ext uri="{9D8B030D-6E8A-4147-A177-3AD203B41FA5}">
                      <a16:colId xmlns:a16="http://schemas.microsoft.com/office/drawing/2014/main" xmlns="" val="983408930"/>
                    </a:ext>
                  </a:extLst>
                </a:gridCol>
                <a:gridCol w="5994420">
                  <a:extLst>
                    <a:ext uri="{9D8B030D-6E8A-4147-A177-3AD203B41FA5}">
                      <a16:colId xmlns:a16="http://schemas.microsoft.com/office/drawing/2014/main" xmlns="" val="2558629799"/>
                    </a:ext>
                  </a:extLst>
                </a:gridCol>
              </a:tblGrid>
              <a:tr h="3738511">
                <a:tc>
                  <a:txBody>
                    <a:bodyPr/>
                    <a:lstStyle/>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Bạn có thấy lạ không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Mỗi đứa mình một khác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Cùng ngân nga câu hát</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Chẳng giọng nào giống nhau.</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thích đứng đầu</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hay giận dỗi</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thích thay đổi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nhiều ước mơ.</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Bạn có nghĩ vu vơ</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Mình khác nhau nhiều thế</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Nếu mỗi người một vẻ</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Liệu mình có cách xa</a:t>
                      </a:r>
                      <a:r>
                        <a:rPr lang="en-US" sz="2600" b="1" dirty="0">
                          <a:effectLst/>
                          <a:latin typeface="Calibri" panose="020F0502020204030204" pitchFamily="34" charset="0"/>
                          <a:ea typeface="Cambria" panose="02040503050406030204" pitchFamily="18" charset="0"/>
                          <a:cs typeface="Calibri" panose="020F0502020204030204" pitchFamily="34" charset="0"/>
                        </a:rPr>
                        <a:t>?</a:t>
                      </a:r>
                      <a:endParaRPr lang="vi-VN" sz="2600" b="1" dirty="0">
                        <a:effectLst/>
                        <a:latin typeface="Calibri" panose="020F0502020204030204" pitchFamily="34" charset="0"/>
                        <a:ea typeface="Cambria" panose="02040503050406030204" pitchFamily="18" charset="0"/>
                        <a:cs typeface="Calibri" panose="020F0502020204030204" pitchFamily="34" charset="0"/>
                      </a:endParaRPr>
                    </a:p>
                  </a:txBody>
                  <a:tcPr marL="31750" marR="31750" marT="31750" marB="31750">
                    <a:lnL>
                      <a:noFill/>
                    </a:lnL>
                    <a:lnR>
                      <a:noFill/>
                    </a:lnR>
                    <a:lnT>
                      <a:noFill/>
                    </a:lnT>
                    <a:lnB>
                      <a:noFill/>
                    </a:lnB>
                  </a:tcPr>
                </a:tc>
                <a:tc>
                  <a:txBody>
                    <a:bodyPr/>
                    <a:lstStyle/>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Tớ bỗng phát hiện ra</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Trong vườn hoa của mẹ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Lung linh màu sắc thế</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Từng bông hoa tươi xinh.</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Cũng giống như chúng mình</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Ai cũng đều đáng mến</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Và khi giọng hòa quyện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Dàn đồng ca vang lừng</a:t>
                      </a:r>
                      <a:r>
                        <a:rPr lang="en-US" sz="2600" b="1" dirty="0">
                          <a:effectLst/>
                          <a:latin typeface="Calibri" panose="020F0502020204030204" pitchFamily="34" charset="0"/>
                          <a:ea typeface="Cambria" panose="02040503050406030204" pitchFamily="18" charset="0"/>
                          <a:cs typeface="Calibri" panose="020F0502020204030204" pitchFamily="34" charset="0"/>
                        </a:rPr>
                        <a:t>.</a:t>
                      </a:r>
                    </a:p>
                    <a:p>
                      <a:pPr algn="just" fontAlgn="t" latinLnBrk="0"/>
                      <a:r>
                        <a:rPr lang="en-US" sz="2600" b="1" dirty="0">
                          <a:effectLst/>
                          <a:latin typeface="Calibri" panose="020F0502020204030204" pitchFamily="34" charset="0"/>
                          <a:ea typeface="Cambria" panose="02040503050406030204" pitchFamily="18" charset="0"/>
                          <a:cs typeface="Calibri" panose="020F0502020204030204" pitchFamily="34" charset="0"/>
                        </a:rPr>
                        <a:t>                         </a:t>
                      </a:r>
                      <a:r>
                        <a:rPr lang="vi-VN" sz="2600" b="1" dirty="0">
                          <a:effectLst/>
                          <a:latin typeface="Calibri" panose="020F0502020204030204" pitchFamily="34" charset="0"/>
                          <a:ea typeface="Cambria" panose="02040503050406030204" pitchFamily="18" charset="0"/>
                          <a:cs typeface="Calibri" panose="020F0502020204030204" pitchFamily="34" charset="0"/>
                        </a:rPr>
                        <a:t>(Huỳnh Mai Liên)</a:t>
                      </a:r>
                    </a:p>
                  </a:txBody>
                  <a:tcPr marL="31750" marR="31750" marT="31750" marB="31750">
                    <a:lnL>
                      <a:noFill/>
                    </a:lnL>
                    <a:lnR>
                      <a:noFill/>
                    </a:lnR>
                    <a:lnT>
                      <a:noFill/>
                    </a:lnT>
                    <a:lnB>
                      <a:noFill/>
                    </a:lnB>
                  </a:tcPr>
                </a:tc>
                <a:extLst>
                  <a:ext uri="{0D108BD9-81ED-4DB2-BD59-A6C34878D82A}">
                    <a16:rowId xmlns:a16="http://schemas.microsoft.com/office/drawing/2014/main" xmlns="" val="2621760596"/>
                  </a:ext>
                </a:extLst>
              </a:tr>
            </a:tbl>
          </a:graphicData>
        </a:graphic>
      </p:graphicFrame>
      <p:pic>
        <p:nvPicPr>
          <p:cNvPr id="16" name="Picture 15">
            <a:extLst>
              <a:ext uri="{FF2B5EF4-FFF2-40B4-BE49-F238E27FC236}">
                <a16:creationId xmlns:a16="http://schemas.microsoft.com/office/drawing/2014/main" xmlns="" id="{C4909F0E-536F-4C78-9271-1042C7076A63}"/>
              </a:ext>
            </a:extLst>
          </p:cNvPr>
          <p:cNvPicPr>
            <a:picLocks noChangeAspect="1"/>
          </p:cNvPicPr>
          <p:nvPr/>
        </p:nvPicPr>
        <p:blipFill>
          <a:blip r:embed="rId4"/>
          <a:stretch>
            <a:fillRect/>
          </a:stretch>
        </p:blipFill>
        <p:spPr>
          <a:xfrm>
            <a:off x="3698156" y="206455"/>
            <a:ext cx="4852837" cy="1072989"/>
          </a:xfrm>
          <a:prstGeom prst="rect">
            <a:avLst/>
          </a:prstGeom>
        </p:spPr>
      </p:pic>
      <p:sp>
        <p:nvSpPr>
          <p:cNvPr id="2" name="Rectangle: Rounded Corners 1">
            <a:extLst>
              <a:ext uri="{FF2B5EF4-FFF2-40B4-BE49-F238E27FC236}">
                <a16:creationId xmlns:a16="http://schemas.microsoft.com/office/drawing/2014/main" xmlns="" id="{F2A5C2FF-71B6-ACFC-513D-50076F6892BA}"/>
              </a:ext>
            </a:extLst>
          </p:cNvPr>
          <p:cNvSpPr/>
          <p:nvPr/>
        </p:nvSpPr>
        <p:spPr>
          <a:xfrm>
            <a:off x="742150" y="914682"/>
            <a:ext cx="1682074" cy="435653"/>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xmlns="" id="{07B690FA-A633-A546-4C4A-E0B90ACC24DA}"/>
              </a:ext>
            </a:extLst>
          </p:cNvPr>
          <p:cNvSpPr/>
          <p:nvPr/>
        </p:nvSpPr>
        <p:spPr>
          <a:xfrm>
            <a:off x="2446766" y="952012"/>
            <a:ext cx="1285262"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xmlns="" id="{A3A16001-408C-DF68-2FA3-00B493A92794}"/>
              </a:ext>
            </a:extLst>
          </p:cNvPr>
          <p:cNvSpPr/>
          <p:nvPr/>
        </p:nvSpPr>
        <p:spPr>
          <a:xfrm>
            <a:off x="731518" y="1382516"/>
            <a:ext cx="1979784" cy="350592"/>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xmlns="" id="{E33323CB-0D87-E6EA-924D-BF5D2C0AEEA3}"/>
              </a:ext>
            </a:extLst>
          </p:cNvPr>
          <p:cNvSpPr/>
          <p:nvPr/>
        </p:nvSpPr>
        <p:spPr>
          <a:xfrm>
            <a:off x="2797641" y="1377315"/>
            <a:ext cx="1285262" cy="408956"/>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7">
            <a:extLst>
              <a:ext uri="{FF2B5EF4-FFF2-40B4-BE49-F238E27FC236}">
                <a16:creationId xmlns:a16="http://schemas.microsoft.com/office/drawing/2014/main" xmlns="" id="{3C2AFF26-00E9-F7AF-B960-397CA2582168}"/>
              </a:ext>
            </a:extLst>
          </p:cNvPr>
          <p:cNvSpPr/>
          <p:nvPr/>
        </p:nvSpPr>
        <p:spPr>
          <a:xfrm>
            <a:off x="752783" y="1818451"/>
            <a:ext cx="1979784" cy="393121"/>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xmlns="" id="{2A8D28D9-D36C-DD99-E120-791E48662CEC}"/>
              </a:ext>
            </a:extLst>
          </p:cNvPr>
          <p:cNvSpPr/>
          <p:nvPr/>
        </p:nvSpPr>
        <p:spPr>
          <a:xfrm>
            <a:off x="2818906" y="1813250"/>
            <a:ext cx="1285262" cy="345159"/>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xmlns="" id="{FF4FA5E9-8D6B-FF29-B910-DBEC140D85A5}"/>
              </a:ext>
            </a:extLst>
          </p:cNvPr>
          <p:cNvSpPr/>
          <p:nvPr/>
        </p:nvSpPr>
        <p:spPr>
          <a:xfrm>
            <a:off x="765544" y="2243470"/>
            <a:ext cx="2264735" cy="393404"/>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xmlns="" id="{7E0D7F72-348A-6355-60C2-7D85F5089D0D}"/>
              </a:ext>
            </a:extLst>
          </p:cNvPr>
          <p:cNvSpPr/>
          <p:nvPr/>
        </p:nvSpPr>
        <p:spPr>
          <a:xfrm>
            <a:off x="3084720" y="2238551"/>
            <a:ext cx="1572340" cy="34516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Rounded Corners 11">
            <a:extLst>
              <a:ext uri="{FF2B5EF4-FFF2-40B4-BE49-F238E27FC236}">
                <a16:creationId xmlns:a16="http://schemas.microsoft.com/office/drawing/2014/main" xmlns="" id="{3668FA15-1E43-5CCA-0092-CAAF17D608FF}"/>
              </a:ext>
            </a:extLst>
          </p:cNvPr>
          <p:cNvSpPr/>
          <p:nvPr/>
        </p:nvSpPr>
        <p:spPr>
          <a:xfrm>
            <a:off x="763415" y="2924235"/>
            <a:ext cx="1682074" cy="435653"/>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Rounded Corners 12">
            <a:extLst>
              <a:ext uri="{FF2B5EF4-FFF2-40B4-BE49-F238E27FC236}">
                <a16:creationId xmlns:a16="http://schemas.microsoft.com/office/drawing/2014/main" xmlns="" id="{69EDFC71-7056-D193-7894-DCDFD5DC9A03}"/>
              </a:ext>
            </a:extLst>
          </p:cNvPr>
          <p:cNvSpPr/>
          <p:nvPr/>
        </p:nvSpPr>
        <p:spPr>
          <a:xfrm>
            <a:off x="2478663" y="2929668"/>
            <a:ext cx="1402220"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Rounded Corners 16">
            <a:extLst>
              <a:ext uri="{FF2B5EF4-FFF2-40B4-BE49-F238E27FC236}">
                <a16:creationId xmlns:a16="http://schemas.microsoft.com/office/drawing/2014/main" xmlns="" id="{D4D47A62-DF13-379A-BF2E-4265E3FB9C29}"/>
              </a:ext>
            </a:extLst>
          </p:cNvPr>
          <p:cNvSpPr/>
          <p:nvPr/>
        </p:nvSpPr>
        <p:spPr>
          <a:xfrm>
            <a:off x="710253" y="3392068"/>
            <a:ext cx="1554482" cy="435653"/>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Rounded Corners 17">
            <a:extLst>
              <a:ext uri="{FF2B5EF4-FFF2-40B4-BE49-F238E27FC236}">
                <a16:creationId xmlns:a16="http://schemas.microsoft.com/office/drawing/2014/main" xmlns="" id="{1A8C0C6A-2D0E-1630-B890-67C479DF425F}"/>
              </a:ext>
            </a:extLst>
          </p:cNvPr>
          <p:cNvSpPr/>
          <p:nvPr/>
        </p:nvSpPr>
        <p:spPr>
          <a:xfrm>
            <a:off x="2349796" y="3397501"/>
            <a:ext cx="1244009"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18">
            <a:extLst>
              <a:ext uri="{FF2B5EF4-FFF2-40B4-BE49-F238E27FC236}">
                <a16:creationId xmlns:a16="http://schemas.microsoft.com/office/drawing/2014/main" xmlns="" id="{91CC347D-1829-5FB4-2455-0A0C36E1B09C}"/>
              </a:ext>
            </a:extLst>
          </p:cNvPr>
          <p:cNvSpPr/>
          <p:nvPr/>
        </p:nvSpPr>
        <p:spPr>
          <a:xfrm>
            <a:off x="688988" y="3870251"/>
            <a:ext cx="1788398" cy="393405"/>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xmlns="" id="{A260D1C0-104E-5D19-0C54-CEC98BBFA347}"/>
              </a:ext>
            </a:extLst>
          </p:cNvPr>
          <p:cNvSpPr/>
          <p:nvPr/>
        </p:nvSpPr>
        <p:spPr>
          <a:xfrm>
            <a:off x="2509284" y="3812171"/>
            <a:ext cx="1244009"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xmlns="" id="{DCDA9324-4A36-568D-C73C-1FE481E39A63}"/>
              </a:ext>
            </a:extLst>
          </p:cNvPr>
          <p:cNvSpPr/>
          <p:nvPr/>
        </p:nvSpPr>
        <p:spPr>
          <a:xfrm>
            <a:off x="774048" y="4253023"/>
            <a:ext cx="1788398" cy="393405"/>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Rounded Corners 21">
            <a:extLst>
              <a:ext uri="{FF2B5EF4-FFF2-40B4-BE49-F238E27FC236}">
                <a16:creationId xmlns:a16="http://schemas.microsoft.com/office/drawing/2014/main" xmlns="" id="{83F2B6F6-110C-6F43-539E-110092CD3BC7}"/>
              </a:ext>
            </a:extLst>
          </p:cNvPr>
          <p:cNvSpPr/>
          <p:nvPr/>
        </p:nvSpPr>
        <p:spPr>
          <a:xfrm>
            <a:off x="2594344" y="4194943"/>
            <a:ext cx="1244009"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Rounded Corners 22">
            <a:extLst>
              <a:ext uri="{FF2B5EF4-FFF2-40B4-BE49-F238E27FC236}">
                <a16:creationId xmlns:a16="http://schemas.microsoft.com/office/drawing/2014/main" xmlns="" id="{E68370D6-BAC1-0C73-EF1A-8B75F7CCA650}"/>
              </a:ext>
            </a:extLst>
          </p:cNvPr>
          <p:cNvSpPr/>
          <p:nvPr/>
        </p:nvSpPr>
        <p:spPr>
          <a:xfrm>
            <a:off x="667723" y="4997302"/>
            <a:ext cx="1724603" cy="404038"/>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ectangle: Rounded Corners 23">
            <a:extLst>
              <a:ext uri="{FF2B5EF4-FFF2-40B4-BE49-F238E27FC236}">
                <a16:creationId xmlns:a16="http://schemas.microsoft.com/office/drawing/2014/main" xmlns="" id="{0CBDC088-EB58-A740-E4EB-20E46D03776A}"/>
              </a:ext>
            </a:extLst>
          </p:cNvPr>
          <p:cNvSpPr/>
          <p:nvPr/>
        </p:nvSpPr>
        <p:spPr>
          <a:xfrm>
            <a:off x="2402959" y="4960487"/>
            <a:ext cx="956929"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Rounded Corners 24">
            <a:extLst>
              <a:ext uri="{FF2B5EF4-FFF2-40B4-BE49-F238E27FC236}">
                <a16:creationId xmlns:a16="http://schemas.microsoft.com/office/drawing/2014/main" xmlns="" id="{72E4FBA9-30CB-1870-640B-9EE996B92DC8}"/>
              </a:ext>
            </a:extLst>
          </p:cNvPr>
          <p:cNvSpPr/>
          <p:nvPr/>
        </p:nvSpPr>
        <p:spPr>
          <a:xfrm>
            <a:off x="710253" y="5390707"/>
            <a:ext cx="2234966" cy="37214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xmlns="" id="{7D9E5F48-6147-04A4-4479-060D203BFFC9}"/>
              </a:ext>
            </a:extLst>
          </p:cNvPr>
          <p:cNvSpPr/>
          <p:nvPr/>
        </p:nvSpPr>
        <p:spPr>
          <a:xfrm>
            <a:off x="3009015" y="5364525"/>
            <a:ext cx="1414129"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Rounded Corners 26">
            <a:extLst>
              <a:ext uri="{FF2B5EF4-FFF2-40B4-BE49-F238E27FC236}">
                <a16:creationId xmlns:a16="http://schemas.microsoft.com/office/drawing/2014/main" xmlns="" id="{11B45A49-540C-F320-515D-DB81BD3DDA3B}"/>
              </a:ext>
            </a:extLst>
          </p:cNvPr>
          <p:cNvSpPr/>
          <p:nvPr/>
        </p:nvSpPr>
        <p:spPr>
          <a:xfrm>
            <a:off x="688988" y="5816009"/>
            <a:ext cx="2149905" cy="37214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Rounded Corners 27">
            <a:extLst>
              <a:ext uri="{FF2B5EF4-FFF2-40B4-BE49-F238E27FC236}">
                <a16:creationId xmlns:a16="http://schemas.microsoft.com/office/drawing/2014/main" xmlns="" id="{912CE26C-F5E4-A32E-E840-CB5F6372F6C0}"/>
              </a:ext>
            </a:extLst>
          </p:cNvPr>
          <p:cNvSpPr/>
          <p:nvPr/>
        </p:nvSpPr>
        <p:spPr>
          <a:xfrm>
            <a:off x="2913323" y="5821726"/>
            <a:ext cx="1127049" cy="377056"/>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Rounded Corners 28">
            <a:extLst>
              <a:ext uri="{FF2B5EF4-FFF2-40B4-BE49-F238E27FC236}">
                <a16:creationId xmlns:a16="http://schemas.microsoft.com/office/drawing/2014/main" xmlns="" id="{DA181471-A072-3FD2-BD71-4605C0F50089}"/>
              </a:ext>
            </a:extLst>
          </p:cNvPr>
          <p:cNvSpPr/>
          <p:nvPr/>
        </p:nvSpPr>
        <p:spPr>
          <a:xfrm>
            <a:off x="688989" y="6241311"/>
            <a:ext cx="1788398" cy="350875"/>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ectangle: Rounded Corners 29">
            <a:extLst>
              <a:ext uri="{FF2B5EF4-FFF2-40B4-BE49-F238E27FC236}">
                <a16:creationId xmlns:a16="http://schemas.microsoft.com/office/drawing/2014/main" xmlns="" id="{4E47539C-180E-4752-F346-7D4F023048BE}"/>
              </a:ext>
            </a:extLst>
          </p:cNvPr>
          <p:cNvSpPr/>
          <p:nvPr/>
        </p:nvSpPr>
        <p:spPr>
          <a:xfrm>
            <a:off x="2562449" y="6220046"/>
            <a:ext cx="1318435" cy="404038"/>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ectangle: Rounded Corners 30">
            <a:extLst>
              <a:ext uri="{FF2B5EF4-FFF2-40B4-BE49-F238E27FC236}">
                <a16:creationId xmlns:a16="http://schemas.microsoft.com/office/drawing/2014/main" xmlns="" id="{BCD860C8-921F-2B88-E6E9-3BE25DC82A01}"/>
              </a:ext>
            </a:extLst>
          </p:cNvPr>
          <p:cNvSpPr/>
          <p:nvPr/>
        </p:nvSpPr>
        <p:spPr>
          <a:xfrm>
            <a:off x="5133398" y="978195"/>
            <a:ext cx="1203608" cy="489098"/>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Rounded Corners 31">
            <a:extLst>
              <a:ext uri="{FF2B5EF4-FFF2-40B4-BE49-F238E27FC236}">
                <a16:creationId xmlns:a16="http://schemas.microsoft.com/office/drawing/2014/main" xmlns="" id="{82AD8A9E-9EA1-357F-DCD7-CEA5512FC1C7}"/>
              </a:ext>
            </a:extLst>
          </p:cNvPr>
          <p:cNvSpPr/>
          <p:nvPr/>
        </p:nvSpPr>
        <p:spPr>
          <a:xfrm>
            <a:off x="6358270" y="1026441"/>
            <a:ext cx="1701209"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Rectangle: Rounded Corners 32">
            <a:extLst>
              <a:ext uri="{FF2B5EF4-FFF2-40B4-BE49-F238E27FC236}">
                <a16:creationId xmlns:a16="http://schemas.microsoft.com/office/drawing/2014/main" xmlns="" id="{1D675A55-01C1-323C-D5AA-EECCF3C7511B}"/>
              </a:ext>
            </a:extLst>
          </p:cNvPr>
          <p:cNvSpPr/>
          <p:nvPr/>
        </p:nvSpPr>
        <p:spPr>
          <a:xfrm>
            <a:off x="5090866" y="1456943"/>
            <a:ext cx="1682074" cy="33996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Rectangle: Rounded Corners 33">
            <a:extLst>
              <a:ext uri="{FF2B5EF4-FFF2-40B4-BE49-F238E27FC236}">
                <a16:creationId xmlns:a16="http://schemas.microsoft.com/office/drawing/2014/main" xmlns="" id="{0C13D9BD-9D02-0760-FFB4-169184C659B9}"/>
              </a:ext>
            </a:extLst>
          </p:cNvPr>
          <p:cNvSpPr/>
          <p:nvPr/>
        </p:nvSpPr>
        <p:spPr>
          <a:xfrm>
            <a:off x="6816746" y="1441110"/>
            <a:ext cx="1710565"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Rectangle: Rounded Corners 34">
            <a:extLst>
              <a:ext uri="{FF2B5EF4-FFF2-40B4-BE49-F238E27FC236}">
                <a16:creationId xmlns:a16="http://schemas.microsoft.com/office/drawing/2014/main" xmlns="" id="{27959F18-C842-0F83-4795-5A67423D4B72}"/>
              </a:ext>
            </a:extLst>
          </p:cNvPr>
          <p:cNvSpPr/>
          <p:nvPr/>
        </p:nvSpPr>
        <p:spPr>
          <a:xfrm>
            <a:off x="5186559" y="1882244"/>
            <a:ext cx="1299302" cy="361226"/>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ectangle: Rounded Corners 35">
            <a:extLst>
              <a:ext uri="{FF2B5EF4-FFF2-40B4-BE49-F238E27FC236}">
                <a16:creationId xmlns:a16="http://schemas.microsoft.com/office/drawing/2014/main" xmlns="" id="{C4C7AC72-3CB6-003C-6498-D2FFF1483E65}"/>
              </a:ext>
            </a:extLst>
          </p:cNvPr>
          <p:cNvSpPr/>
          <p:nvPr/>
        </p:nvSpPr>
        <p:spPr>
          <a:xfrm>
            <a:off x="6508401" y="1866412"/>
            <a:ext cx="1710565"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Rounded Corners 36">
            <a:extLst>
              <a:ext uri="{FF2B5EF4-FFF2-40B4-BE49-F238E27FC236}">
                <a16:creationId xmlns:a16="http://schemas.microsoft.com/office/drawing/2014/main" xmlns="" id="{D3875806-91E8-FC64-3CE5-D132CC7D99C1}"/>
              </a:ext>
            </a:extLst>
          </p:cNvPr>
          <p:cNvSpPr/>
          <p:nvPr/>
        </p:nvSpPr>
        <p:spPr>
          <a:xfrm>
            <a:off x="5165293" y="2286000"/>
            <a:ext cx="2054213" cy="318976"/>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Rectangle: Rounded Corners 37">
            <a:extLst>
              <a:ext uri="{FF2B5EF4-FFF2-40B4-BE49-F238E27FC236}">
                <a16:creationId xmlns:a16="http://schemas.microsoft.com/office/drawing/2014/main" xmlns="" id="{0CFEA64E-D7D9-36ED-D626-CB5993D1EC83}"/>
              </a:ext>
            </a:extLst>
          </p:cNvPr>
          <p:cNvSpPr/>
          <p:nvPr/>
        </p:nvSpPr>
        <p:spPr>
          <a:xfrm>
            <a:off x="7273945" y="2227918"/>
            <a:ext cx="1380957"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Rectangle: Rounded Corners 38">
            <a:extLst>
              <a:ext uri="{FF2B5EF4-FFF2-40B4-BE49-F238E27FC236}">
                <a16:creationId xmlns:a16="http://schemas.microsoft.com/office/drawing/2014/main" xmlns="" id="{981A50D4-C575-7C7E-59CF-72CBEF1103AF}"/>
              </a:ext>
            </a:extLst>
          </p:cNvPr>
          <p:cNvSpPr/>
          <p:nvPr/>
        </p:nvSpPr>
        <p:spPr>
          <a:xfrm>
            <a:off x="5112130" y="2987749"/>
            <a:ext cx="2224335" cy="414669"/>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Rectangle: Rounded Corners 39">
            <a:extLst>
              <a:ext uri="{FF2B5EF4-FFF2-40B4-BE49-F238E27FC236}">
                <a16:creationId xmlns:a16="http://schemas.microsoft.com/office/drawing/2014/main" xmlns="" id="{DDFEFAD2-3E64-2510-B4F7-57BF859F936D}"/>
              </a:ext>
            </a:extLst>
          </p:cNvPr>
          <p:cNvSpPr/>
          <p:nvPr/>
        </p:nvSpPr>
        <p:spPr>
          <a:xfrm>
            <a:off x="7412169" y="2950933"/>
            <a:ext cx="1646771"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Rectangle: Rounded Corners 40">
            <a:extLst>
              <a:ext uri="{FF2B5EF4-FFF2-40B4-BE49-F238E27FC236}">
                <a16:creationId xmlns:a16="http://schemas.microsoft.com/office/drawing/2014/main" xmlns="" id="{7946D2BF-CA7D-F936-8060-CD926E6789BC}"/>
              </a:ext>
            </a:extLst>
          </p:cNvPr>
          <p:cNvSpPr/>
          <p:nvPr/>
        </p:nvSpPr>
        <p:spPr>
          <a:xfrm>
            <a:off x="5112131" y="3413051"/>
            <a:ext cx="1703340" cy="36150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Rectangle: Rounded Corners 41">
            <a:extLst>
              <a:ext uri="{FF2B5EF4-FFF2-40B4-BE49-F238E27FC236}">
                <a16:creationId xmlns:a16="http://schemas.microsoft.com/office/drawing/2014/main" xmlns="" id="{34D6F4F4-617F-8983-E1C6-4893996AC697}"/>
              </a:ext>
            </a:extLst>
          </p:cNvPr>
          <p:cNvSpPr/>
          <p:nvPr/>
        </p:nvSpPr>
        <p:spPr>
          <a:xfrm>
            <a:off x="6827380" y="3386868"/>
            <a:ext cx="1455384"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Rectangle: Rounded Corners 42">
            <a:extLst>
              <a:ext uri="{FF2B5EF4-FFF2-40B4-BE49-F238E27FC236}">
                <a16:creationId xmlns:a16="http://schemas.microsoft.com/office/drawing/2014/main" xmlns="" id="{32827003-216F-E7D1-2D60-AEF7E1CBAEA4}"/>
              </a:ext>
            </a:extLst>
          </p:cNvPr>
          <p:cNvSpPr/>
          <p:nvPr/>
        </p:nvSpPr>
        <p:spPr>
          <a:xfrm>
            <a:off x="5112131" y="3827721"/>
            <a:ext cx="1703340" cy="36150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Rectangle: Rounded Corners 43">
            <a:extLst>
              <a:ext uri="{FF2B5EF4-FFF2-40B4-BE49-F238E27FC236}">
                <a16:creationId xmlns:a16="http://schemas.microsoft.com/office/drawing/2014/main" xmlns="" id="{DD824A99-7F97-8DC0-40EA-47A340450545}"/>
              </a:ext>
            </a:extLst>
          </p:cNvPr>
          <p:cNvSpPr/>
          <p:nvPr/>
        </p:nvSpPr>
        <p:spPr>
          <a:xfrm>
            <a:off x="6932427" y="3801538"/>
            <a:ext cx="1424763"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Rectangle: Rounded Corners 44">
            <a:extLst>
              <a:ext uri="{FF2B5EF4-FFF2-40B4-BE49-F238E27FC236}">
                <a16:creationId xmlns:a16="http://schemas.microsoft.com/office/drawing/2014/main" xmlns="" id="{F7AD52A5-55F4-6DEA-309C-080D01106085}"/>
              </a:ext>
            </a:extLst>
          </p:cNvPr>
          <p:cNvSpPr/>
          <p:nvPr/>
        </p:nvSpPr>
        <p:spPr>
          <a:xfrm>
            <a:off x="5165294" y="4253023"/>
            <a:ext cx="1703340" cy="36150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Rectangle: Rounded Corners 45">
            <a:extLst>
              <a:ext uri="{FF2B5EF4-FFF2-40B4-BE49-F238E27FC236}">
                <a16:creationId xmlns:a16="http://schemas.microsoft.com/office/drawing/2014/main" xmlns="" id="{AD729883-E885-03B3-3C3F-DD06EC8A543D}"/>
              </a:ext>
            </a:extLst>
          </p:cNvPr>
          <p:cNvSpPr/>
          <p:nvPr/>
        </p:nvSpPr>
        <p:spPr>
          <a:xfrm>
            <a:off x="7017488" y="4226840"/>
            <a:ext cx="1392865" cy="430221"/>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52400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down)">
                                      <p:cBhvr>
                                        <p:cTn id="34" dur="500"/>
                                        <p:tgtEl>
                                          <p:spTgt spid="25"/>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500"/>
                                        <p:tgtEl>
                                          <p:spTgt spid="27"/>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down)">
                                      <p:cBhvr>
                                        <p:cTn id="43" dur="500"/>
                                        <p:tgtEl>
                                          <p:spTgt spid="3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down)">
                                      <p:cBhvr>
                                        <p:cTn id="46" dur="500"/>
                                        <p:tgtEl>
                                          <p:spTgt spid="33"/>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wipe(down)">
                                      <p:cBhvr>
                                        <p:cTn id="49" dur="500"/>
                                        <p:tgtEl>
                                          <p:spTgt spid="35"/>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down)">
                                      <p:cBhvr>
                                        <p:cTn id="52" dur="500"/>
                                        <p:tgtEl>
                                          <p:spTgt spid="37"/>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down)">
                                      <p:cBhvr>
                                        <p:cTn id="55" dur="500"/>
                                        <p:tgtEl>
                                          <p:spTgt spid="39"/>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wipe(down)">
                                      <p:cBhvr>
                                        <p:cTn id="58" dur="500"/>
                                        <p:tgtEl>
                                          <p:spTgt spid="41"/>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down)">
                                      <p:cBhvr>
                                        <p:cTn id="61" dur="500"/>
                                        <p:tgtEl>
                                          <p:spTgt spid="43"/>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wipe(down)">
                                      <p:cBhvr>
                                        <p:cTn id="64" dur="500"/>
                                        <p:tgtEl>
                                          <p:spTgt spid="45"/>
                                        </p:tgtEl>
                                      </p:cBhvr>
                                    </p:animEffect>
                                  </p:childTnLst>
                                </p:cTn>
                              </p:par>
                            </p:childTnLst>
                          </p:cTn>
                        </p:par>
                      </p:childTnLst>
                    </p:cTn>
                  </p:par>
                  <p:par>
                    <p:cTn id="65" fill="hold">
                      <p:stCondLst>
                        <p:cond delay="indefinite"/>
                      </p:stCondLst>
                      <p:childTnLst>
                        <p:par>
                          <p:cTn id="66" fill="hold">
                            <p:stCondLst>
                              <p:cond delay="0"/>
                            </p:stCondLst>
                            <p:childTnLst>
                              <p:par>
                                <p:cTn id="67" presetID="21" presetClass="exit" presetSubtype="1" fill="hold" grpId="1" nodeType="clickEffect">
                                  <p:stCondLst>
                                    <p:cond delay="0"/>
                                  </p:stCondLst>
                                  <p:childTnLst>
                                    <p:animEffect transition="out" filter="wheel(1)">
                                      <p:cBhvr>
                                        <p:cTn id="68" dur="2000"/>
                                        <p:tgtEl>
                                          <p:spTgt spid="10"/>
                                        </p:tgtEl>
                                      </p:cBhvr>
                                    </p:animEffect>
                                    <p:set>
                                      <p:cBhvr>
                                        <p:cTn id="69" dur="1" fill="hold">
                                          <p:stCondLst>
                                            <p:cond delay="1999"/>
                                          </p:stCondLst>
                                        </p:cTn>
                                        <p:tgtEl>
                                          <p:spTgt spid="10"/>
                                        </p:tgtEl>
                                        <p:attrNameLst>
                                          <p:attrName>style.visibility</p:attrName>
                                        </p:attrNameLst>
                                      </p:cBhvr>
                                      <p:to>
                                        <p:strVal val="hidden"/>
                                      </p:to>
                                    </p:set>
                                  </p:childTnLst>
                                </p:cTn>
                              </p:par>
                              <p:par>
                                <p:cTn id="70" presetID="21" presetClass="exit" presetSubtype="1" fill="hold" grpId="1" nodeType="withEffect">
                                  <p:stCondLst>
                                    <p:cond delay="0"/>
                                  </p:stCondLst>
                                  <p:childTnLst>
                                    <p:animEffect transition="out" filter="wheel(1)">
                                      <p:cBhvr>
                                        <p:cTn id="71" dur="2000"/>
                                        <p:tgtEl>
                                          <p:spTgt spid="8"/>
                                        </p:tgtEl>
                                      </p:cBhvr>
                                    </p:animEffect>
                                    <p:set>
                                      <p:cBhvr>
                                        <p:cTn id="72" dur="1" fill="hold">
                                          <p:stCondLst>
                                            <p:cond delay="1999"/>
                                          </p:stCondLst>
                                        </p:cTn>
                                        <p:tgtEl>
                                          <p:spTgt spid="8"/>
                                        </p:tgtEl>
                                        <p:attrNameLst>
                                          <p:attrName>style.visibility</p:attrName>
                                        </p:attrNameLst>
                                      </p:cBhvr>
                                      <p:to>
                                        <p:strVal val="hidden"/>
                                      </p:to>
                                    </p:set>
                                  </p:childTnLst>
                                </p:cTn>
                              </p:par>
                              <p:par>
                                <p:cTn id="73" presetID="21" presetClass="exit" presetSubtype="1" fill="hold" grpId="1" nodeType="withEffect">
                                  <p:stCondLst>
                                    <p:cond delay="0"/>
                                  </p:stCondLst>
                                  <p:childTnLst>
                                    <p:animEffect transition="out" filter="wheel(1)">
                                      <p:cBhvr>
                                        <p:cTn id="74" dur="2000"/>
                                        <p:tgtEl>
                                          <p:spTgt spid="6"/>
                                        </p:tgtEl>
                                      </p:cBhvr>
                                    </p:animEffect>
                                    <p:set>
                                      <p:cBhvr>
                                        <p:cTn id="75" dur="1" fill="hold">
                                          <p:stCondLst>
                                            <p:cond delay="1999"/>
                                          </p:stCondLst>
                                        </p:cTn>
                                        <p:tgtEl>
                                          <p:spTgt spid="6"/>
                                        </p:tgtEl>
                                        <p:attrNameLst>
                                          <p:attrName>style.visibility</p:attrName>
                                        </p:attrNameLst>
                                      </p:cBhvr>
                                      <p:to>
                                        <p:strVal val="hidden"/>
                                      </p:to>
                                    </p:set>
                                  </p:childTnLst>
                                </p:cTn>
                              </p:par>
                              <p:par>
                                <p:cTn id="76" presetID="21" presetClass="exit" presetSubtype="1" fill="hold" grpId="1" nodeType="withEffect">
                                  <p:stCondLst>
                                    <p:cond delay="0"/>
                                  </p:stCondLst>
                                  <p:childTnLst>
                                    <p:animEffect transition="out" filter="wheel(1)">
                                      <p:cBhvr>
                                        <p:cTn id="77" dur="2000"/>
                                        <p:tgtEl>
                                          <p:spTgt spid="2"/>
                                        </p:tgtEl>
                                      </p:cBhvr>
                                    </p:animEffect>
                                    <p:set>
                                      <p:cBhvr>
                                        <p:cTn id="78" dur="1" fill="hold">
                                          <p:stCondLst>
                                            <p:cond delay="1999"/>
                                          </p:stCondLst>
                                        </p:cTn>
                                        <p:tgtEl>
                                          <p:spTgt spid="2"/>
                                        </p:tgtEl>
                                        <p:attrNameLst>
                                          <p:attrName>style.visibility</p:attrName>
                                        </p:attrNameLst>
                                      </p:cBhvr>
                                      <p:to>
                                        <p:strVal val="hidden"/>
                                      </p:to>
                                    </p:set>
                                  </p:childTnLst>
                                </p:cTn>
                              </p:par>
                              <p:par>
                                <p:cTn id="79" presetID="21" presetClass="exit" presetSubtype="1" fill="hold" grpId="1" nodeType="withEffect">
                                  <p:stCondLst>
                                    <p:cond delay="0"/>
                                  </p:stCondLst>
                                  <p:childTnLst>
                                    <p:animEffect transition="out" filter="wheel(1)">
                                      <p:cBhvr>
                                        <p:cTn id="80" dur="2000"/>
                                        <p:tgtEl>
                                          <p:spTgt spid="12"/>
                                        </p:tgtEl>
                                      </p:cBhvr>
                                    </p:animEffect>
                                    <p:set>
                                      <p:cBhvr>
                                        <p:cTn id="81" dur="1" fill="hold">
                                          <p:stCondLst>
                                            <p:cond delay="1999"/>
                                          </p:stCondLst>
                                        </p:cTn>
                                        <p:tgtEl>
                                          <p:spTgt spid="12"/>
                                        </p:tgtEl>
                                        <p:attrNameLst>
                                          <p:attrName>style.visibility</p:attrName>
                                        </p:attrNameLst>
                                      </p:cBhvr>
                                      <p:to>
                                        <p:strVal val="hidden"/>
                                      </p:to>
                                    </p:set>
                                  </p:childTnLst>
                                </p:cTn>
                              </p:par>
                              <p:par>
                                <p:cTn id="82" presetID="21" presetClass="exit" presetSubtype="1" fill="hold" grpId="1" nodeType="withEffect">
                                  <p:stCondLst>
                                    <p:cond delay="0"/>
                                  </p:stCondLst>
                                  <p:childTnLst>
                                    <p:animEffect transition="out" filter="wheel(1)">
                                      <p:cBhvr>
                                        <p:cTn id="83" dur="2000"/>
                                        <p:tgtEl>
                                          <p:spTgt spid="17"/>
                                        </p:tgtEl>
                                      </p:cBhvr>
                                    </p:animEffect>
                                    <p:set>
                                      <p:cBhvr>
                                        <p:cTn id="84" dur="1" fill="hold">
                                          <p:stCondLst>
                                            <p:cond delay="1999"/>
                                          </p:stCondLst>
                                        </p:cTn>
                                        <p:tgtEl>
                                          <p:spTgt spid="17"/>
                                        </p:tgtEl>
                                        <p:attrNameLst>
                                          <p:attrName>style.visibility</p:attrName>
                                        </p:attrNameLst>
                                      </p:cBhvr>
                                      <p:to>
                                        <p:strVal val="hidden"/>
                                      </p:to>
                                    </p:set>
                                  </p:childTnLst>
                                </p:cTn>
                              </p:par>
                              <p:par>
                                <p:cTn id="85" presetID="21" presetClass="exit" presetSubtype="1" fill="hold" grpId="1" nodeType="withEffect">
                                  <p:stCondLst>
                                    <p:cond delay="0"/>
                                  </p:stCondLst>
                                  <p:childTnLst>
                                    <p:animEffect transition="out" filter="wheel(1)">
                                      <p:cBhvr>
                                        <p:cTn id="86" dur="2000"/>
                                        <p:tgtEl>
                                          <p:spTgt spid="19"/>
                                        </p:tgtEl>
                                      </p:cBhvr>
                                    </p:animEffect>
                                    <p:set>
                                      <p:cBhvr>
                                        <p:cTn id="87" dur="1" fill="hold">
                                          <p:stCondLst>
                                            <p:cond delay="1999"/>
                                          </p:stCondLst>
                                        </p:cTn>
                                        <p:tgtEl>
                                          <p:spTgt spid="19"/>
                                        </p:tgtEl>
                                        <p:attrNameLst>
                                          <p:attrName>style.visibility</p:attrName>
                                        </p:attrNameLst>
                                      </p:cBhvr>
                                      <p:to>
                                        <p:strVal val="hidden"/>
                                      </p:to>
                                    </p:set>
                                  </p:childTnLst>
                                </p:cTn>
                              </p:par>
                              <p:par>
                                <p:cTn id="88" presetID="21" presetClass="exit" presetSubtype="1" fill="hold" grpId="1" nodeType="withEffect">
                                  <p:stCondLst>
                                    <p:cond delay="0"/>
                                  </p:stCondLst>
                                  <p:childTnLst>
                                    <p:animEffect transition="out" filter="wheel(1)">
                                      <p:cBhvr>
                                        <p:cTn id="89" dur="2000"/>
                                        <p:tgtEl>
                                          <p:spTgt spid="21"/>
                                        </p:tgtEl>
                                      </p:cBhvr>
                                    </p:animEffect>
                                    <p:set>
                                      <p:cBhvr>
                                        <p:cTn id="90" dur="1" fill="hold">
                                          <p:stCondLst>
                                            <p:cond delay="1999"/>
                                          </p:stCondLst>
                                        </p:cTn>
                                        <p:tgtEl>
                                          <p:spTgt spid="21"/>
                                        </p:tgtEl>
                                        <p:attrNameLst>
                                          <p:attrName>style.visibility</p:attrName>
                                        </p:attrNameLst>
                                      </p:cBhvr>
                                      <p:to>
                                        <p:strVal val="hidden"/>
                                      </p:to>
                                    </p:set>
                                  </p:childTnLst>
                                </p:cTn>
                              </p:par>
                              <p:par>
                                <p:cTn id="91" presetID="21" presetClass="exit" presetSubtype="1" fill="hold" grpId="1" nodeType="withEffect">
                                  <p:stCondLst>
                                    <p:cond delay="0"/>
                                  </p:stCondLst>
                                  <p:childTnLst>
                                    <p:animEffect transition="out" filter="wheel(1)">
                                      <p:cBhvr>
                                        <p:cTn id="92" dur="2000"/>
                                        <p:tgtEl>
                                          <p:spTgt spid="23"/>
                                        </p:tgtEl>
                                      </p:cBhvr>
                                    </p:animEffect>
                                    <p:set>
                                      <p:cBhvr>
                                        <p:cTn id="93" dur="1" fill="hold">
                                          <p:stCondLst>
                                            <p:cond delay="1999"/>
                                          </p:stCondLst>
                                        </p:cTn>
                                        <p:tgtEl>
                                          <p:spTgt spid="23"/>
                                        </p:tgtEl>
                                        <p:attrNameLst>
                                          <p:attrName>style.visibility</p:attrName>
                                        </p:attrNameLst>
                                      </p:cBhvr>
                                      <p:to>
                                        <p:strVal val="hidden"/>
                                      </p:to>
                                    </p:set>
                                  </p:childTnLst>
                                </p:cTn>
                              </p:par>
                              <p:par>
                                <p:cTn id="94" presetID="21" presetClass="exit" presetSubtype="1" fill="hold" grpId="1" nodeType="withEffect">
                                  <p:stCondLst>
                                    <p:cond delay="0"/>
                                  </p:stCondLst>
                                  <p:childTnLst>
                                    <p:animEffect transition="out" filter="wheel(1)">
                                      <p:cBhvr>
                                        <p:cTn id="95" dur="2000"/>
                                        <p:tgtEl>
                                          <p:spTgt spid="25"/>
                                        </p:tgtEl>
                                      </p:cBhvr>
                                    </p:animEffect>
                                    <p:set>
                                      <p:cBhvr>
                                        <p:cTn id="96" dur="1" fill="hold">
                                          <p:stCondLst>
                                            <p:cond delay="1999"/>
                                          </p:stCondLst>
                                        </p:cTn>
                                        <p:tgtEl>
                                          <p:spTgt spid="25"/>
                                        </p:tgtEl>
                                        <p:attrNameLst>
                                          <p:attrName>style.visibility</p:attrName>
                                        </p:attrNameLst>
                                      </p:cBhvr>
                                      <p:to>
                                        <p:strVal val="hidden"/>
                                      </p:to>
                                    </p:set>
                                  </p:childTnLst>
                                </p:cTn>
                              </p:par>
                              <p:par>
                                <p:cTn id="97" presetID="21" presetClass="exit" presetSubtype="1" fill="hold" grpId="1" nodeType="withEffect">
                                  <p:stCondLst>
                                    <p:cond delay="0"/>
                                  </p:stCondLst>
                                  <p:childTnLst>
                                    <p:animEffect transition="out" filter="wheel(1)">
                                      <p:cBhvr>
                                        <p:cTn id="98" dur="2000"/>
                                        <p:tgtEl>
                                          <p:spTgt spid="27"/>
                                        </p:tgtEl>
                                      </p:cBhvr>
                                    </p:animEffect>
                                    <p:set>
                                      <p:cBhvr>
                                        <p:cTn id="99" dur="1" fill="hold">
                                          <p:stCondLst>
                                            <p:cond delay="1999"/>
                                          </p:stCondLst>
                                        </p:cTn>
                                        <p:tgtEl>
                                          <p:spTgt spid="27"/>
                                        </p:tgtEl>
                                        <p:attrNameLst>
                                          <p:attrName>style.visibility</p:attrName>
                                        </p:attrNameLst>
                                      </p:cBhvr>
                                      <p:to>
                                        <p:strVal val="hidden"/>
                                      </p:to>
                                    </p:set>
                                  </p:childTnLst>
                                </p:cTn>
                              </p:par>
                              <p:par>
                                <p:cTn id="100" presetID="21" presetClass="exit" presetSubtype="1" fill="hold" grpId="1" nodeType="withEffect">
                                  <p:stCondLst>
                                    <p:cond delay="0"/>
                                  </p:stCondLst>
                                  <p:childTnLst>
                                    <p:animEffect transition="out" filter="wheel(1)">
                                      <p:cBhvr>
                                        <p:cTn id="101" dur="2000"/>
                                        <p:tgtEl>
                                          <p:spTgt spid="29"/>
                                        </p:tgtEl>
                                      </p:cBhvr>
                                    </p:animEffect>
                                    <p:set>
                                      <p:cBhvr>
                                        <p:cTn id="102" dur="1" fill="hold">
                                          <p:stCondLst>
                                            <p:cond delay="1999"/>
                                          </p:stCondLst>
                                        </p:cTn>
                                        <p:tgtEl>
                                          <p:spTgt spid="29"/>
                                        </p:tgtEl>
                                        <p:attrNameLst>
                                          <p:attrName>style.visibility</p:attrName>
                                        </p:attrNameLst>
                                      </p:cBhvr>
                                      <p:to>
                                        <p:strVal val="hidden"/>
                                      </p:to>
                                    </p:set>
                                  </p:childTnLst>
                                </p:cTn>
                              </p:par>
                              <p:par>
                                <p:cTn id="103" presetID="21" presetClass="exit" presetSubtype="1" fill="hold" grpId="1" nodeType="withEffect">
                                  <p:stCondLst>
                                    <p:cond delay="0"/>
                                  </p:stCondLst>
                                  <p:childTnLst>
                                    <p:animEffect transition="out" filter="wheel(1)">
                                      <p:cBhvr>
                                        <p:cTn id="104" dur="2000"/>
                                        <p:tgtEl>
                                          <p:spTgt spid="31"/>
                                        </p:tgtEl>
                                      </p:cBhvr>
                                    </p:animEffect>
                                    <p:set>
                                      <p:cBhvr>
                                        <p:cTn id="105" dur="1" fill="hold">
                                          <p:stCondLst>
                                            <p:cond delay="1999"/>
                                          </p:stCondLst>
                                        </p:cTn>
                                        <p:tgtEl>
                                          <p:spTgt spid="31"/>
                                        </p:tgtEl>
                                        <p:attrNameLst>
                                          <p:attrName>style.visibility</p:attrName>
                                        </p:attrNameLst>
                                      </p:cBhvr>
                                      <p:to>
                                        <p:strVal val="hidden"/>
                                      </p:to>
                                    </p:set>
                                  </p:childTnLst>
                                </p:cTn>
                              </p:par>
                              <p:par>
                                <p:cTn id="106" presetID="21" presetClass="exit" presetSubtype="1" fill="hold" grpId="1" nodeType="withEffect">
                                  <p:stCondLst>
                                    <p:cond delay="0"/>
                                  </p:stCondLst>
                                  <p:childTnLst>
                                    <p:animEffect transition="out" filter="wheel(1)">
                                      <p:cBhvr>
                                        <p:cTn id="107" dur="2000"/>
                                        <p:tgtEl>
                                          <p:spTgt spid="33"/>
                                        </p:tgtEl>
                                      </p:cBhvr>
                                    </p:animEffect>
                                    <p:set>
                                      <p:cBhvr>
                                        <p:cTn id="108" dur="1" fill="hold">
                                          <p:stCondLst>
                                            <p:cond delay="1999"/>
                                          </p:stCondLst>
                                        </p:cTn>
                                        <p:tgtEl>
                                          <p:spTgt spid="33"/>
                                        </p:tgtEl>
                                        <p:attrNameLst>
                                          <p:attrName>style.visibility</p:attrName>
                                        </p:attrNameLst>
                                      </p:cBhvr>
                                      <p:to>
                                        <p:strVal val="hidden"/>
                                      </p:to>
                                    </p:set>
                                  </p:childTnLst>
                                </p:cTn>
                              </p:par>
                              <p:par>
                                <p:cTn id="109" presetID="21" presetClass="exit" presetSubtype="1" fill="hold" grpId="1" nodeType="withEffect">
                                  <p:stCondLst>
                                    <p:cond delay="0"/>
                                  </p:stCondLst>
                                  <p:childTnLst>
                                    <p:animEffect transition="out" filter="wheel(1)">
                                      <p:cBhvr>
                                        <p:cTn id="110" dur="2000"/>
                                        <p:tgtEl>
                                          <p:spTgt spid="35"/>
                                        </p:tgtEl>
                                      </p:cBhvr>
                                    </p:animEffect>
                                    <p:set>
                                      <p:cBhvr>
                                        <p:cTn id="111" dur="1" fill="hold">
                                          <p:stCondLst>
                                            <p:cond delay="1999"/>
                                          </p:stCondLst>
                                        </p:cTn>
                                        <p:tgtEl>
                                          <p:spTgt spid="35"/>
                                        </p:tgtEl>
                                        <p:attrNameLst>
                                          <p:attrName>style.visibility</p:attrName>
                                        </p:attrNameLst>
                                      </p:cBhvr>
                                      <p:to>
                                        <p:strVal val="hidden"/>
                                      </p:to>
                                    </p:set>
                                  </p:childTnLst>
                                </p:cTn>
                              </p:par>
                              <p:par>
                                <p:cTn id="112" presetID="21" presetClass="exit" presetSubtype="1" fill="hold" grpId="1" nodeType="withEffect">
                                  <p:stCondLst>
                                    <p:cond delay="0"/>
                                  </p:stCondLst>
                                  <p:childTnLst>
                                    <p:animEffect transition="out" filter="wheel(1)">
                                      <p:cBhvr>
                                        <p:cTn id="113" dur="2000"/>
                                        <p:tgtEl>
                                          <p:spTgt spid="37"/>
                                        </p:tgtEl>
                                      </p:cBhvr>
                                    </p:animEffect>
                                    <p:set>
                                      <p:cBhvr>
                                        <p:cTn id="114" dur="1" fill="hold">
                                          <p:stCondLst>
                                            <p:cond delay="1999"/>
                                          </p:stCondLst>
                                        </p:cTn>
                                        <p:tgtEl>
                                          <p:spTgt spid="37"/>
                                        </p:tgtEl>
                                        <p:attrNameLst>
                                          <p:attrName>style.visibility</p:attrName>
                                        </p:attrNameLst>
                                      </p:cBhvr>
                                      <p:to>
                                        <p:strVal val="hidden"/>
                                      </p:to>
                                    </p:set>
                                  </p:childTnLst>
                                </p:cTn>
                              </p:par>
                              <p:par>
                                <p:cTn id="115" presetID="21" presetClass="exit" presetSubtype="1" fill="hold" grpId="1" nodeType="withEffect">
                                  <p:stCondLst>
                                    <p:cond delay="0"/>
                                  </p:stCondLst>
                                  <p:childTnLst>
                                    <p:animEffect transition="out" filter="wheel(1)">
                                      <p:cBhvr>
                                        <p:cTn id="116" dur="2000"/>
                                        <p:tgtEl>
                                          <p:spTgt spid="39"/>
                                        </p:tgtEl>
                                      </p:cBhvr>
                                    </p:animEffect>
                                    <p:set>
                                      <p:cBhvr>
                                        <p:cTn id="117" dur="1" fill="hold">
                                          <p:stCondLst>
                                            <p:cond delay="1999"/>
                                          </p:stCondLst>
                                        </p:cTn>
                                        <p:tgtEl>
                                          <p:spTgt spid="39"/>
                                        </p:tgtEl>
                                        <p:attrNameLst>
                                          <p:attrName>style.visibility</p:attrName>
                                        </p:attrNameLst>
                                      </p:cBhvr>
                                      <p:to>
                                        <p:strVal val="hidden"/>
                                      </p:to>
                                    </p:set>
                                  </p:childTnLst>
                                </p:cTn>
                              </p:par>
                              <p:par>
                                <p:cTn id="118" presetID="21" presetClass="exit" presetSubtype="1" fill="hold" grpId="1" nodeType="withEffect">
                                  <p:stCondLst>
                                    <p:cond delay="0"/>
                                  </p:stCondLst>
                                  <p:childTnLst>
                                    <p:animEffect transition="out" filter="wheel(1)">
                                      <p:cBhvr>
                                        <p:cTn id="119" dur="2000"/>
                                        <p:tgtEl>
                                          <p:spTgt spid="41"/>
                                        </p:tgtEl>
                                      </p:cBhvr>
                                    </p:animEffect>
                                    <p:set>
                                      <p:cBhvr>
                                        <p:cTn id="120" dur="1" fill="hold">
                                          <p:stCondLst>
                                            <p:cond delay="1999"/>
                                          </p:stCondLst>
                                        </p:cTn>
                                        <p:tgtEl>
                                          <p:spTgt spid="41"/>
                                        </p:tgtEl>
                                        <p:attrNameLst>
                                          <p:attrName>style.visibility</p:attrName>
                                        </p:attrNameLst>
                                      </p:cBhvr>
                                      <p:to>
                                        <p:strVal val="hidden"/>
                                      </p:to>
                                    </p:set>
                                  </p:childTnLst>
                                </p:cTn>
                              </p:par>
                              <p:par>
                                <p:cTn id="121" presetID="21" presetClass="exit" presetSubtype="1" fill="hold" grpId="1" nodeType="withEffect">
                                  <p:stCondLst>
                                    <p:cond delay="0"/>
                                  </p:stCondLst>
                                  <p:childTnLst>
                                    <p:animEffect transition="out" filter="wheel(1)">
                                      <p:cBhvr>
                                        <p:cTn id="122" dur="2000"/>
                                        <p:tgtEl>
                                          <p:spTgt spid="43"/>
                                        </p:tgtEl>
                                      </p:cBhvr>
                                    </p:animEffect>
                                    <p:set>
                                      <p:cBhvr>
                                        <p:cTn id="123" dur="1" fill="hold">
                                          <p:stCondLst>
                                            <p:cond delay="1999"/>
                                          </p:stCondLst>
                                        </p:cTn>
                                        <p:tgtEl>
                                          <p:spTgt spid="43"/>
                                        </p:tgtEl>
                                        <p:attrNameLst>
                                          <p:attrName>style.visibility</p:attrName>
                                        </p:attrNameLst>
                                      </p:cBhvr>
                                      <p:to>
                                        <p:strVal val="hidden"/>
                                      </p:to>
                                    </p:set>
                                  </p:childTnLst>
                                </p:cTn>
                              </p:par>
                              <p:par>
                                <p:cTn id="124" presetID="21" presetClass="exit" presetSubtype="1" fill="hold" grpId="1" nodeType="withEffect">
                                  <p:stCondLst>
                                    <p:cond delay="0"/>
                                  </p:stCondLst>
                                  <p:childTnLst>
                                    <p:animEffect transition="out" filter="wheel(1)">
                                      <p:cBhvr>
                                        <p:cTn id="125" dur="2000"/>
                                        <p:tgtEl>
                                          <p:spTgt spid="45"/>
                                        </p:tgtEl>
                                      </p:cBhvr>
                                    </p:animEffect>
                                    <p:set>
                                      <p:cBhvr>
                                        <p:cTn id="126" dur="1" fill="hold">
                                          <p:stCondLst>
                                            <p:cond delay="1999"/>
                                          </p:stCondLst>
                                        </p:cTn>
                                        <p:tgtEl>
                                          <p:spTgt spid="45"/>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3"/>
                                        </p:tgtEl>
                                        <p:attrNameLst>
                                          <p:attrName>style.visibility</p:attrName>
                                        </p:attrNameLst>
                                      </p:cBhvr>
                                      <p:to>
                                        <p:strVal val="visible"/>
                                      </p:to>
                                    </p:set>
                                    <p:animEffect transition="in" filter="wipe(down)">
                                      <p:cBhvr>
                                        <p:cTn id="131" dur="500"/>
                                        <p:tgtEl>
                                          <p:spTgt spid="3"/>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9"/>
                                        </p:tgtEl>
                                        <p:attrNameLst>
                                          <p:attrName>style.visibility</p:attrName>
                                        </p:attrNameLst>
                                      </p:cBhvr>
                                      <p:to>
                                        <p:strVal val="visible"/>
                                      </p:to>
                                    </p:set>
                                    <p:animEffect transition="in" filter="wipe(down)">
                                      <p:cBhvr>
                                        <p:cTn id="134" dur="500"/>
                                        <p:tgtEl>
                                          <p:spTgt spid="9"/>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7"/>
                                        </p:tgtEl>
                                        <p:attrNameLst>
                                          <p:attrName>style.visibility</p:attrName>
                                        </p:attrNameLst>
                                      </p:cBhvr>
                                      <p:to>
                                        <p:strVal val="visible"/>
                                      </p:to>
                                    </p:set>
                                    <p:animEffect transition="in" filter="wipe(down)">
                                      <p:cBhvr>
                                        <p:cTn id="137" dur="500"/>
                                        <p:tgtEl>
                                          <p:spTgt spid="7"/>
                                        </p:tgtEl>
                                      </p:cBhvr>
                                    </p:animEffect>
                                  </p:childTnLst>
                                </p:cTn>
                              </p:par>
                              <p:par>
                                <p:cTn id="138" presetID="22" presetClass="entr" presetSubtype="4" fill="hold" grpId="0" nodeType="withEffect">
                                  <p:stCondLst>
                                    <p:cond delay="0"/>
                                  </p:stCondLst>
                                  <p:childTnLst>
                                    <p:set>
                                      <p:cBhvr>
                                        <p:cTn id="139" dur="1" fill="hold">
                                          <p:stCondLst>
                                            <p:cond delay="0"/>
                                          </p:stCondLst>
                                        </p:cTn>
                                        <p:tgtEl>
                                          <p:spTgt spid="11"/>
                                        </p:tgtEl>
                                        <p:attrNameLst>
                                          <p:attrName>style.visibility</p:attrName>
                                        </p:attrNameLst>
                                      </p:cBhvr>
                                      <p:to>
                                        <p:strVal val="visible"/>
                                      </p:to>
                                    </p:set>
                                    <p:animEffect transition="in" filter="wipe(down)">
                                      <p:cBhvr>
                                        <p:cTn id="140" dur="500"/>
                                        <p:tgtEl>
                                          <p:spTgt spid="11"/>
                                        </p:tgtEl>
                                      </p:cBhvr>
                                    </p:animEffect>
                                  </p:childTnLst>
                                </p:cTn>
                              </p:par>
                              <p:par>
                                <p:cTn id="141" presetID="22" presetClass="entr" presetSubtype="4" fill="hold" grpId="0" nodeType="withEffect">
                                  <p:stCondLst>
                                    <p:cond delay="0"/>
                                  </p:stCondLst>
                                  <p:childTnLst>
                                    <p:set>
                                      <p:cBhvr>
                                        <p:cTn id="142" dur="1" fill="hold">
                                          <p:stCondLst>
                                            <p:cond delay="0"/>
                                          </p:stCondLst>
                                        </p:cTn>
                                        <p:tgtEl>
                                          <p:spTgt spid="13"/>
                                        </p:tgtEl>
                                        <p:attrNameLst>
                                          <p:attrName>style.visibility</p:attrName>
                                        </p:attrNameLst>
                                      </p:cBhvr>
                                      <p:to>
                                        <p:strVal val="visible"/>
                                      </p:to>
                                    </p:set>
                                    <p:animEffect transition="in" filter="wipe(down)">
                                      <p:cBhvr>
                                        <p:cTn id="143" dur="500"/>
                                        <p:tgtEl>
                                          <p:spTgt spid="13"/>
                                        </p:tgtEl>
                                      </p:cBhvr>
                                    </p:animEffect>
                                  </p:childTnLst>
                                </p:cTn>
                              </p:par>
                              <p:par>
                                <p:cTn id="144" presetID="22" presetClass="entr" presetSubtype="4" fill="hold" grpId="0" nodeType="withEffect">
                                  <p:stCondLst>
                                    <p:cond delay="0"/>
                                  </p:stCondLst>
                                  <p:childTnLst>
                                    <p:set>
                                      <p:cBhvr>
                                        <p:cTn id="145" dur="1" fill="hold">
                                          <p:stCondLst>
                                            <p:cond delay="0"/>
                                          </p:stCondLst>
                                        </p:cTn>
                                        <p:tgtEl>
                                          <p:spTgt spid="18"/>
                                        </p:tgtEl>
                                        <p:attrNameLst>
                                          <p:attrName>style.visibility</p:attrName>
                                        </p:attrNameLst>
                                      </p:cBhvr>
                                      <p:to>
                                        <p:strVal val="visible"/>
                                      </p:to>
                                    </p:set>
                                    <p:animEffect transition="in" filter="wipe(down)">
                                      <p:cBhvr>
                                        <p:cTn id="146" dur="500"/>
                                        <p:tgtEl>
                                          <p:spTgt spid="18"/>
                                        </p:tgtEl>
                                      </p:cBhvr>
                                    </p:animEffect>
                                  </p:childTnLst>
                                </p:cTn>
                              </p:par>
                              <p:par>
                                <p:cTn id="147" presetID="22" presetClass="entr" presetSubtype="4" fill="hold" grpId="0" nodeType="withEffect">
                                  <p:stCondLst>
                                    <p:cond delay="0"/>
                                  </p:stCondLst>
                                  <p:childTnLst>
                                    <p:set>
                                      <p:cBhvr>
                                        <p:cTn id="148" dur="1" fill="hold">
                                          <p:stCondLst>
                                            <p:cond delay="0"/>
                                          </p:stCondLst>
                                        </p:cTn>
                                        <p:tgtEl>
                                          <p:spTgt spid="20"/>
                                        </p:tgtEl>
                                        <p:attrNameLst>
                                          <p:attrName>style.visibility</p:attrName>
                                        </p:attrNameLst>
                                      </p:cBhvr>
                                      <p:to>
                                        <p:strVal val="visible"/>
                                      </p:to>
                                    </p:set>
                                    <p:animEffect transition="in" filter="wipe(down)">
                                      <p:cBhvr>
                                        <p:cTn id="149" dur="500"/>
                                        <p:tgtEl>
                                          <p:spTgt spid="20"/>
                                        </p:tgtEl>
                                      </p:cBhvr>
                                    </p:animEffect>
                                  </p:childTnLst>
                                </p:cTn>
                              </p:par>
                              <p:par>
                                <p:cTn id="150" presetID="22" presetClass="entr" presetSubtype="4" fill="hold" grpId="0" nodeType="withEffect">
                                  <p:stCondLst>
                                    <p:cond delay="0"/>
                                  </p:stCondLst>
                                  <p:childTnLst>
                                    <p:set>
                                      <p:cBhvr>
                                        <p:cTn id="151" dur="1" fill="hold">
                                          <p:stCondLst>
                                            <p:cond delay="0"/>
                                          </p:stCondLst>
                                        </p:cTn>
                                        <p:tgtEl>
                                          <p:spTgt spid="22"/>
                                        </p:tgtEl>
                                        <p:attrNameLst>
                                          <p:attrName>style.visibility</p:attrName>
                                        </p:attrNameLst>
                                      </p:cBhvr>
                                      <p:to>
                                        <p:strVal val="visible"/>
                                      </p:to>
                                    </p:set>
                                    <p:animEffect transition="in" filter="wipe(down)">
                                      <p:cBhvr>
                                        <p:cTn id="152" dur="500"/>
                                        <p:tgtEl>
                                          <p:spTgt spid="22"/>
                                        </p:tgtEl>
                                      </p:cBhvr>
                                    </p:animEffect>
                                  </p:childTnLst>
                                </p:cTn>
                              </p:par>
                              <p:par>
                                <p:cTn id="153" presetID="22" presetClass="entr" presetSubtype="4" fill="hold" grpId="0" nodeType="withEffect">
                                  <p:stCondLst>
                                    <p:cond delay="0"/>
                                  </p:stCondLst>
                                  <p:childTnLst>
                                    <p:set>
                                      <p:cBhvr>
                                        <p:cTn id="154" dur="1" fill="hold">
                                          <p:stCondLst>
                                            <p:cond delay="0"/>
                                          </p:stCondLst>
                                        </p:cTn>
                                        <p:tgtEl>
                                          <p:spTgt spid="24"/>
                                        </p:tgtEl>
                                        <p:attrNameLst>
                                          <p:attrName>style.visibility</p:attrName>
                                        </p:attrNameLst>
                                      </p:cBhvr>
                                      <p:to>
                                        <p:strVal val="visible"/>
                                      </p:to>
                                    </p:set>
                                    <p:animEffect transition="in" filter="wipe(down)">
                                      <p:cBhvr>
                                        <p:cTn id="155" dur="500"/>
                                        <p:tgtEl>
                                          <p:spTgt spid="24"/>
                                        </p:tgtEl>
                                      </p:cBhvr>
                                    </p:animEffect>
                                  </p:childTnLst>
                                </p:cTn>
                              </p:par>
                              <p:par>
                                <p:cTn id="156" presetID="22" presetClass="entr" presetSubtype="4" fill="hold" grpId="0" nodeType="withEffect">
                                  <p:stCondLst>
                                    <p:cond delay="0"/>
                                  </p:stCondLst>
                                  <p:childTnLst>
                                    <p:set>
                                      <p:cBhvr>
                                        <p:cTn id="157" dur="1" fill="hold">
                                          <p:stCondLst>
                                            <p:cond delay="0"/>
                                          </p:stCondLst>
                                        </p:cTn>
                                        <p:tgtEl>
                                          <p:spTgt spid="26"/>
                                        </p:tgtEl>
                                        <p:attrNameLst>
                                          <p:attrName>style.visibility</p:attrName>
                                        </p:attrNameLst>
                                      </p:cBhvr>
                                      <p:to>
                                        <p:strVal val="visible"/>
                                      </p:to>
                                    </p:set>
                                    <p:animEffect transition="in" filter="wipe(down)">
                                      <p:cBhvr>
                                        <p:cTn id="158" dur="500"/>
                                        <p:tgtEl>
                                          <p:spTgt spid="26"/>
                                        </p:tgtEl>
                                      </p:cBhvr>
                                    </p:animEffect>
                                  </p:childTnLst>
                                </p:cTn>
                              </p:par>
                              <p:par>
                                <p:cTn id="159" presetID="22" presetClass="entr" presetSubtype="4" fill="hold" grpId="0" nodeType="withEffect">
                                  <p:stCondLst>
                                    <p:cond delay="0"/>
                                  </p:stCondLst>
                                  <p:childTnLst>
                                    <p:set>
                                      <p:cBhvr>
                                        <p:cTn id="160" dur="1" fill="hold">
                                          <p:stCondLst>
                                            <p:cond delay="0"/>
                                          </p:stCondLst>
                                        </p:cTn>
                                        <p:tgtEl>
                                          <p:spTgt spid="28"/>
                                        </p:tgtEl>
                                        <p:attrNameLst>
                                          <p:attrName>style.visibility</p:attrName>
                                        </p:attrNameLst>
                                      </p:cBhvr>
                                      <p:to>
                                        <p:strVal val="visible"/>
                                      </p:to>
                                    </p:set>
                                    <p:animEffect transition="in" filter="wipe(down)">
                                      <p:cBhvr>
                                        <p:cTn id="161" dur="500"/>
                                        <p:tgtEl>
                                          <p:spTgt spid="28"/>
                                        </p:tgtEl>
                                      </p:cBhvr>
                                    </p:animEffect>
                                  </p:childTnLst>
                                </p:cTn>
                              </p:par>
                              <p:par>
                                <p:cTn id="162" presetID="22" presetClass="entr" presetSubtype="4" fill="hold" grpId="0" nodeType="withEffect">
                                  <p:stCondLst>
                                    <p:cond delay="0"/>
                                  </p:stCondLst>
                                  <p:childTnLst>
                                    <p:set>
                                      <p:cBhvr>
                                        <p:cTn id="163" dur="1" fill="hold">
                                          <p:stCondLst>
                                            <p:cond delay="0"/>
                                          </p:stCondLst>
                                        </p:cTn>
                                        <p:tgtEl>
                                          <p:spTgt spid="30"/>
                                        </p:tgtEl>
                                        <p:attrNameLst>
                                          <p:attrName>style.visibility</p:attrName>
                                        </p:attrNameLst>
                                      </p:cBhvr>
                                      <p:to>
                                        <p:strVal val="visible"/>
                                      </p:to>
                                    </p:set>
                                    <p:animEffect transition="in" filter="wipe(down)">
                                      <p:cBhvr>
                                        <p:cTn id="164" dur="500"/>
                                        <p:tgtEl>
                                          <p:spTgt spid="30"/>
                                        </p:tgtEl>
                                      </p:cBhvr>
                                    </p:animEffect>
                                  </p:childTnLst>
                                </p:cTn>
                              </p:par>
                              <p:par>
                                <p:cTn id="165" presetID="22" presetClass="entr" presetSubtype="4" fill="hold" grpId="0" nodeType="withEffect">
                                  <p:stCondLst>
                                    <p:cond delay="0"/>
                                  </p:stCondLst>
                                  <p:childTnLst>
                                    <p:set>
                                      <p:cBhvr>
                                        <p:cTn id="166" dur="1" fill="hold">
                                          <p:stCondLst>
                                            <p:cond delay="0"/>
                                          </p:stCondLst>
                                        </p:cTn>
                                        <p:tgtEl>
                                          <p:spTgt spid="32"/>
                                        </p:tgtEl>
                                        <p:attrNameLst>
                                          <p:attrName>style.visibility</p:attrName>
                                        </p:attrNameLst>
                                      </p:cBhvr>
                                      <p:to>
                                        <p:strVal val="visible"/>
                                      </p:to>
                                    </p:set>
                                    <p:animEffect transition="in" filter="wipe(down)">
                                      <p:cBhvr>
                                        <p:cTn id="167" dur="500"/>
                                        <p:tgtEl>
                                          <p:spTgt spid="32"/>
                                        </p:tgtEl>
                                      </p:cBhvr>
                                    </p:animEffect>
                                  </p:childTnLst>
                                </p:cTn>
                              </p:par>
                              <p:par>
                                <p:cTn id="168" presetID="22" presetClass="entr" presetSubtype="4" fill="hold" grpId="0" nodeType="withEffect">
                                  <p:stCondLst>
                                    <p:cond delay="0"/>
                                  </p:stCondLst>
                                  <p:childTnLst>
                                    <p:set>
                                      <p:cBhvr>
                                        <p:cTn id="169" dur="1" fill="hold">
                                          <p:stCondLst>
                                            <p:cond delay="0"/>
                                          </p:stCondLst>
                                        </p:cTn>
                                        <p:tgtEl>
                                          <p:spTgt spid="34"/>
                                        </p:tgtEl>
                                        <p:attrNameLst>
                                          <p:attrName>style.visibility</p:attrName>
                                        </p:attrNameLst>
                                      </p:cBhvr>
                                      <p:to>
                                        <p:strVal val="visible"/>
                                      </p:to>
                                    </p:set>
                                    <p:animEffect transition="in" filter="wipe(down)">
                                      <p:cBhvr>
                                        <p:cTn id="170" dur="500"/>
                                        <p:tgtEl>
                                          <p:spTgt spid="34"/>
                                        </p:tgtEl>
                                      </p:cBhvr>
                                    </p:animEffect>
                                  </p:childTnLst>
                                </p:cTn>
                              </p:par>
                              <p:par>
                                <p:cTn id="171" presetID="22" presetClass="entr" presetSubtype="4" fill="hold" grpId="0" nodeType="withEffect">
                                  <p:stCondLst>
                                    <p:cond delay="0"/>
                                  </p:stCondLst>
                                  <p:childTnLst>
                                    <p:set>
                                      <p:cBhvr>
                                        <p:cTn id="172" dur="1" fill="hold">
                                          <p:stCondLst>
                                            <p:cond delay="0"/>
                                          </p:stCondLst>
                                        </p:cTn>
                                        <p:tgtEl>
                                          <p:spTgt spid="36"/>
                                        </p:tgtEl>
                                        <p:attrNameLst>
                                          <p:attrName>style.visibility</p:attrName>
                                        </p:attrNameLst>
                                      </p:cBhvr>
                                      <p:to>
                                        <p:strVal val="visible"/>
                                      </p:to>
                                    </p:set>
                                    <p:animEffect transition="in" filter="wipe(down)">
                                      <p:cBhvr>
                                        <p:cTn id="173" dur="500"/>
                                        <p:tgtEl>
                                          <p:spTgt spid="36"/>
                                        </p:tgtEl>
                                      </p:cBhvr>
                                    </p:animEffect>
                                  </p:childTnLst>
                                </p:cTn>
                              </p:par>
                              <p:par>
                                <p:cTn id="174" presetID="22" presetClass="entr" presetSubtype="4" fill="hold" grpId="0" nodeType="withEffect">
                                  <p:stCondLst>
                                    <p:cond delay="0"/>
                                  </p:stCondLst>
                                  <p:childTnLst>
                                    <p:set>
                                      <p:cBhvr>
                                        <p:cTn id="175" dur="1" fill="hold">
                                          <p:stCondLst>
                                            <p:cond delay="0"/>
                                          </p:stCondLst>
                                        </p:cTn>
                                        <p:tgtEl>
                                          <p:spTgt spid="38"/>
                                        </p:tgtEl>
                                        <p:attrNameLst>
                                          <p:attrName>style.visibility</p:attrName>
                                        </p:attrNameLst>
                                      </p:cBhvr>
                                      <p:to>
                                        <p:strVal val="visible"/>
                                      </p:to>
                                    </p:set>
                                    <p:animEffect transition="in" filter="wipe(down)">
                                      <p:cBhvr>
                                        <p:cTn id="176" dur="500"/>
                                        <p:tgtEl>
                                          <p:spTgt spid="38"/>
                                        </p:tgtEl>
                                      </p:cBhvr>
                                    </p:animEffect>
                                  </p:childTnLst>
                                </p:cTn>
                              </p:par>
                              <p:par>
                                <p:cTn id="177" presetID="22" presetClass="entr" presetSubtype="4" fill="hold" grpId="0" nodeType="withEffect">
                                  <p:stCondLst>
                                    <p:cond delay="0"/>
                                  </p:stCondLst>
                                  <p:childTnLst>
                                    <p:set>
                                      <p:cBhvr>
                                        <p:cTn id="178" dur="1" fill="hold">
                                          <p:stCondLst>
                                            <p:cond delay="0"/>
                                          </p:stCondLst>
                                        </p:cTn>
                                        <p:tgtEl>
                                          <p:spTgt spid="40"/>
                                        </p:tgtEl>
                                        <p:attrNameLst>
                                          <p:attrName>style.visibility</p:attrName>
                                        </p:attrNameLst>
                                      </p:cBhvr>
                                      <p:to>
                                        <p:strVal val="visible"/>
                                      </p:to>
                                    </p:set>
                                    <p:animEffect transition="in" filter="wipe(down)">
                                      <p:cBhvr>
                                        <p:cTn id="179" dur="500"/>
                                        <p:tgtEl>
                                          <p:spTgt spid="40"/>
                                        </p:tgtEl>
                                      </p:cBhvr>
                                    </p:animEffect>
                                  </p:childTnLst>
                                </p:cTn>
                              </p:par>
                              <p:par>
                                <p:cTn id="180" presetID="22" presetClass="entr" presetSubtype="4" fill="hold" grpId="0" nodeType="withEffect">
                                  <p:stCondLst>
                                    <p:cond delay="0"/>
                                  </p:stCondLst>
                                  <p:childTnLst>
                                    <p:set>
                                      <p:cBhvr>
                                        <p:cTn id="181" dur="1" fill="hold">
                                          <p:stCondLst>
                                            <p:cond delay="0"/>
                                          </p:stCondLst>
                                        </p:cTn>
                                        <p:tgtEl>
                                          <p:spTgt spid="42"/>
                                        </p:tgtEl>
                                        <p:attrNameLst>
                                          <p:attrName>style.visibility</p:attrName>
                                        </p:attrNameLst>
                                      </p:cBhvr>
                                      <p:to>
                                        <p:strVal val="visible"/>
                                      </p:to>
                                    </p:set>
                                    <p:animEffect transition="in" filter="wipe(down)">
                                      <p:cBhvr>
                                        <p:cTn id="182" dur="500"/>
                                        <p:tgtEl>
                                          <p:spTgt spid="42"/>
                                        </p:tgtEl>
                                      </p:cBhvr>
                                    </p:animEffect>
                                  </p:childTnLst>
                                </p:cTn>
                              </p:par>
                              <p:par>
                                <p:cTn id="183" presetID="22" presetClass="entr" presetSubtype="4" fill="hold" grpId="0" nodeType="withEffect">
                                  <p:stCondLst>
                                    <p:cond delay="0"/>
                                  </p:stCondLst>
                                  <p:childTnLst>
                                    <p:set>
                                      <p:cBhvr>
                                        <p:cTn id="184" dur="1" fill="hold">
                                          <p:stCondLst>
                                            <p:cond delay="0"/>
                                          </p:stCondLst>
                                        </p:cTn>
                                        <p:tgtEl>
                                          <p:spTgt spid="46"/>
                                        </p:tgtEl>
                                        <p:attrNameLst>
                                          <p:attrName>style.visibility</p:attrName>
                                        </p:attrNameLst>
                                      </p:cBhvr>
                                      <p:to>
                                        <p:strVal val="visible"/>
                                      </p:to>
                                    </p:set>
                                    <p:animEffect transition="in" filter="wipe(down)">
                                      <p:cBhvr>
                                        <p:cTn id="185" dur="500"/>
                                        <p:tgtEl>
                                          <p:spTgt spid="46"/>
                                        </p:tgtEl>
                                      </p:cBhvr>
                                    </p:animEffect>
                                  </p:childTnLst>
                                </p:cTn>
                              </p:par>
                              <p:par>
                                <p:cTn id="186" presetID="22" presetClass="entr" presetSubtype="4" fill="hold" grpId="0" nodeType="withEffect">
                                  <p:stCondLst>
                                    <p:cond delay="0"/>
                                  </p:stCondLst>
                                  <p:childTnLst>
                                    <p:set>
                                      <p:cBhvr>
                                        <p:cTn id="187" dur="1" fill="hold">
                                          <p:stCondLst>
                                            <p:cond delay="0"/>
                                          </p:stCondLst>
                                        </p:cTn>
                                        <p:tgtEl>
                                          <p:spTgt spid="44"/>
                                        </p:tgtEl>
                                        <p:attrNameLst>
                                          <p:attrName>style.visibility</p:attrName>
                                        </p:attrNameLst>
                                      </p:cBhvr>
                                      <p:to>
                                        <p:strVal val="visible"/>
                                      </p:to>
                                    </p:set>
                                    <p:animEffect transition="in" filter="wipe(down)">
                                      <p:cBhvr>
                                        <p:cTn id="188" dur="500"/>
                                        <p:tgtEl>
                                          <p:spTgt spid="44"/>
                                        </p:tgtEl>
                                      </p:cBhvr>
                                    </p:animEffect>
                                  </p:childTnLst>
                                </p:cTn>
                              </p:par>
                            </p:childTnLst>
                          </p:cTn>
                        </p:par>
                      </p:childTnLst>
                    </p:cTn>
                  </p:par>
                  <p:par>
                    <p:cTn id="189" fill="hold">
                      <p:stCondLst>
                        <p:cond delay="indefinite"/>
                      </p:stCondLst>
                      <p:childTnLst>
                        <p:par>
                          <p:cTn id="190" fill="hold">
                            <p:stCondLst>
                              <p:cond delay="0"/>
                            </p:stCondLst>
                            <p:childTnLst>
                              <p:par>
                                <p:cTn id="191" presetID="6" presetClass="exit" presetSubtype="32" fill="hold" grpId="1" nodeType="clickEffect">
                                  <p:stCondLst>
                                    <p:cond delay="0"/>
                                  </p:stCondLst>
                                  <p:childTnLst>
                                    <p:animEffect transition="out" filter="circle(out)">
                                      <p:cBhvr>
                                        <p:cTn id="192" dur="2000"/>
                                        <p:tgtEl>
                                          <p:spTgt spid="3"/>
                                        </p:tgtEl>
                                      </p:cBhvr>
                                    </p:animEffect>
                                    <p:set>
                                      <p:cBhvr>
                                        <p:cTn id="193" dur="1" fill="hold">
                                          <p:stCondLst>
                                            <p:cond delay="1999"/>
                                          </p:stCondLst>
                                        </p:cTn>
                                        <p:tgtEl>
                                          <p:spTgt spid="3"/>
                                        </p:tgtEl>
                                        <p:attrNameLst>
                                          <p:attrName>style.visibility</p:attrName>
                                        </p:attrNameLst>
                                      </p:cBhvr>
                                      <p:to>
                                        <p:strVal val="hidden"/>
                                      </p:to>
                                    </p:set>
                                  </p:childTnLst>
                                </p:cTn>
                              </p:par>
                              <p:par>
                                <p:cTn id="194" presetID="6" presetClass="exit" presetSubtype="32" fill="hold" grpId="1" nodeType="withEffect">
                                  <p:stCondLst>
                                    <p:cond delay="0"/>
                                  </p:stCondLst>
                                  <p:childTnLst>
                                    <p:animEffect transition="out" filter="circle(out)">
                                      <p:cBhvr>
                                        <p:cTn id="195" dur="2000"/>
                                        <p:tgtEl>
                                          <p:spTgt spid="9"/>
                                        </p:tgtEl>
                                      </p:cBhvr>
                                    </p:animEffect>
                                    <p:set>
                                      <p:cBhvr>
                                        <p:cTn id="196" dur="1" fill="hold">
                                          <p:stCondLst>
                                            <p:cond delay="1999"/>
                                          </p:stCondLst>
                                        </p:cTn>
                                        <p:tgtEl>
                                          <p:spTgt spid="9"/>
                                        </p:tgtEl>
                                        <p:attrNameLst>
                                          <p:attrName>style.visibility</p:attrName>
                                        </p:attrNameLst>
                                      </p:cBhvr>
                                      <p:to>
                                        <p:strVal val="hidden"/>
                                      </p:to>
                                    </p:set>
                                  </p:childTnLst>
                                </p:cTn>
                              </p:par>
                              <p:par>
                                <p:cTn id="197" presetID="6" presetClass="exit" presetSubtype="32" fill="hold" grpId="1" nodeType="withEffect">
                                  <p:stCondLst>
                                    <p:cond delay="0"/>
                                  </p:stCondLst>
                                  <p:childTnLst>
                                    <p:animEffect transition="out" filter="circle(out)">
                                      <p:cBhvr>
                                        <p:cTn id="198" dur="2000"/>
                                        <p:tgtEl>
                                          <p:spTgt spid="7"/>
                                        </p:tgtEl>
                                      </p:cBhvr>
                                    </p:animEffect>
                                    <p:set>
                                      <p:cBhvr>
                                        <p:cTn id="199" dur="1" fill="hold">
                                          <p:stCondLst>
                                            <p:cond delay="1999"/>
                                          </p:stCondLst>
                                        </p:cTn>
                                        <p:tgtEl>
                                          <p:spTgt spid="7"/>
                                        </p:tgtEl>
                                        <p:attrNameLst>
                                          <p:attrName>style.visibility</p:attrName>
                                        </p:attrNameLst>
                                      </p:cBhvr>
                                      <p:to>
                                        <p:strVal val="hidden"/>
                                      </p:to>
                                    </p:set>
                                  </p:childTnLst>
                                </p:cTn>
                              </p:par>
                              <p:par>
                                <p:cTn id="200" presetID="6" presetClass="exit" presetSubtype="32" fill="hold" grpId="1" nodeType="withEffect">
                                  <p:stCondLst>
                                    <p:cond delay="0"/>
                                  </p:stCondLst>
                                  <p:childTnLst>
                                    <p:animEffect transition="out" filter="circle(out)">
                                      <p:cBhvr>
                                        <p:cTn id="201" dur="2000"/>
                                        <p:tgtEl>
                                          <p:spTgt spid="11"/>
                                        </p:tgtEl>
                                      </p:cBhvr>
                                    </p:animEffect>
                                    <p:set>
                                      <p:cBhvr>
                                        <p:cTn id="202" dur="1" fill="hold">
                                          <p:stCondLst>
                                            <p:cond delay="1999"/>
                                          </p:stCondLst>
                                        </p:cTn>
                                        <p:tgtEl>
                                          <p:spTgt spid="11"/>
                                        </p:tgtEl>
                                        <p:attrNameLst>
                                          <p:attrName>style.visibility</p:attrName>
                                        </p:attrNameLst>
                                      </p:cBhvr>
                                      <p:to>
                                        <p:strVal val="hidden"/>
                                      </p:to>
                                    </p:set>
                                  </p:childTnLst>
                                </p:cTn>
                              </p:par>
                              <p:par>
                                <p:cTn id="203" presetID="6" presetClass="exit" presetSubtype="32" fill="hold" grpId="1" nodeType="withEffect">
                                  <p:stCondLst>
                                    <p:cond delay="0"/>
                                  </p:stCondLst>
                                  <p:childTnLst>
                                    <p:animEffect transition="out" filter="circle(out)">
                                      <p:cBhvr>
                                        <p:cTn id="204" dur="2000"/>
                                        <p:tgtEl>
                                          <p:spTgt spid="13"/>
                                        </p:tgtEl>
                                      </p:cBhvr>
                                    </p:animEffect>
                                    <p:set>
                                      <p:cBhvr>
                                        <p:cTn id="205" dur="1" fill="hold">
                                          <p:stCondLst>
                                            <p:cond delay="1999"/>
                                          </p:stCondLst>
                                        </p:cTn>
                                        <p:tgtEl>
                                          <p:spTgt spid="13"/>
                                        </p:tgtEl>
                                        <p:attrNameLst>
                                          <p:attrName>style.visibility</p:attrName>
                                        </p:attrNameLst>
                                      </p:cBhvr>
                                      <p:to>
                                        <p:strVal val="hidden"/>
                                      </p:to>
                                    </p:set>
                                  </p:childTnLst>
                                </p:cTn>
                              </p:par>
                              <p:par>
                                <p:cTn id="206" presetID="6" presetClass="exit" presetSubtype="32" fill="hold" grpId="1" nodeType="withEffect">
                                  <p:stCondLst>
                                    <p:cond delay="0"/>
                                  </p:stCondLst>
                                  <p:childTnLst>
                                    <p:animEffect transition="out" filter="circle(out)">
                                      <p:cBhvr>
                                        <p:cTn id="207" dur="2000"/>
                                        <p:tgtEl>
                                          <p:spTgt spid="18"/>
                                        </p:tgtEl>
                                      </p:cBhvr>
                                    </p:animEffect>
                                    <p:set>
                                      <p:cBhvr>
                                        <p:cTn id="208" dur="1" fill="hold">
                                          <p:stCondLst>
                                            <p:cond delay="1999"/>
                                          </p:stCondLst>
                                        </p:cTn>
                                        <p:tgtEl>
                                          <p:spTgt spid="18"/>
                                        </p:tgtEl>
                                        <p:attrNameLst>
                                          <p:attrName>style.visibility</p:attrName>
                                        </p:attrNameLst>
                                      </p:cBhvr>
                                      <p:to>
                                        <p:strVal val="hidden"/>
                                      </p:to>
                                    </p:set>
                                  </p:childTnLst>
                                </p:cTn>
                              </p:par>
                              <p:par>
                                <p:cTn id="209" presetID="6" presetClass="exit" presetSubtype="32" fill="hold" grpId="1" nodeType="withEffect">
                                  <p:stCondLst>
                                    <p:cond delay="0"/>
                                  </p:stCondLst>
                                  <p:childTnLst>
                                    <p:animEffect transition="out" filter="circle(out)">
                                      <p:cBhvr>
                                        <p:cTn id="210" dur="2000"/>
                                        <p:tgtEl>
                                          <p:spTgt spid="20"/>
                                        </p:tgtEl>
                                      </p:cBhvr>
                                    </p:animEffect>
                                    <p:set>
                                      <p:cBhvr>
                                        <p:cTn id="211" dur="1" fill="hold">
                                          <p:stCondLst>
                                            <p:cond delay="1999"/>
                                          </p:stCondLst>
                                        </p:cTn>
                                        <p:tgtEl>
                                          <p:spTgt spid="20"/>
                                        </p:tgtEl>
                                        <p:attrNameLst>
                                          <p:attrName>style.visibility</p:attrName>
                                        </p:attrNameLst>
                                      </p:cBhvr>
                                      <p:to>
                                        <p:strVal val="hidden"/>
                                      </p:to>
                                    </p:set>
                                  </p:childTnLst>
                                </p:cTn>
                              </p:par>
                              <p:par>
                                <p:cTn id="212" presetID="6" presetClass="exit" presetSubtype="32" fill="hold" grpId="1" nodeType="withEffect">
                                  <p:stCondLst>
                                    <p:cond delay="0"/>
                                  </p:stCondLst>
                                  <p:childTnLst>
                                    <p:animEffect transition="out" filter="circle(out)">
                                      <p:cBhvr>
                                        <p:cTn id="213" dur="2000"/>
                                        <p:tgtEl>
                                          <p:spTgt spid="22"/>
                                        </p:tgtEl>
                                      </p:cBhvr>
                                    </p:animEffect>
                                    <p:set>
                                      <p:cBhvr>
                                        <p:cTn id="214" dur="1" fill="hold">
                                          <p:stCondLst>
                                            <p:cond delay="1999"/>
                                          </p:stCondLst>
                                        </p:cTn>
                                        <p:tgtEl>
                                          <p:spTgt spid="22"/>
                                        </p:tgtEl>
                                        <p:attrNameLst>
                                          <p:attrName>style.visibility</p:attrName>
                                        </p:attrNameLst>
                                      </p:cBhvr>
                                      <p:to>
                                        <p:strVal val="hidden"/>
                                      </p:to>
                                    </p:set>
                                  </p:childTnLst>
                                </p:cTn>
                              </p:par>
                              <p:par>
                                <p:cTn id="215" presetID="6" presetClass="exit" presetSubtype="32" fill="hold" grpId="1" nodeType="withEffect">
                                  <p:stCondLst>
                                    <p:cond delay="0"/>
                                  </p:stCondLst>
                                  <p:childTnLst>
                                    <p:animEffect transition="out" filter="circle(out)">
                                      <p:cBhvr>
                                        <p:cTn id="216" dur="2000"/>
                                        <p:tgtEl>
                                          <p:spTgt spid="24"/>
                                        </p:tgtEl>
                                      </p:cBhvr>
                                    </p:animEffect>
                                    <p:set>
                                      <p:cBhvr>
                                        <p:cTn id="217" dur="1" fill="hold">
                                          <p:stCondLst>
                                            <p:cond delay="1999"/>
                                          </p:stCondLst>
                                        </p:cTn>
                                        <p:tgtEl>
                                          <p:spTgt spid="24"/>
                                        </p:tgtEl>
                                        <p:attrNameLst>
                                          <p:attrName>style.visibility</p:attrName>
                                        </p:attrNameLst>
                                      </p:cBhvr>
                                      <p:to>
                                        <p:strVal val="hidden"/>
                                      </p:to>
                                    </p:set>
                                  </p:childTnLst>
                                </p:cTn>
                              </p:par>
                              <p:par>
                                <p:cTn id="218" presetID="6" presetClass="exit" presetSubtype="32" fill="hold" grpId="1" nodeType="withEffect">
                                  <p:stCondLst>
                                    <p:cond delay="0"/>
                                  </p:stCondLst>
                                  <p:childTnLst>
                                    <p:animEffect transition="out" filter="circle(out)">
                                      <p:cBhvr>
                                        <p:cTn id="219" dur="2000"/>
                                        <p:tgtEl>
                                          <p:spTgt spid="26"/>
                                        </p:tgtEl>
                                      </p:cBhvr>
                                    </p:animEffect>
                                    <p:set>
                                      <p:cBhvr>
                                        <p:cTn id="220" dur="1" fill="hold">
                                          <p:stCondLst>
                                            <p:cond delay="1999"/>
                                          </p:stCondLst>
                                        </p:cTn>
                                        <p:tgtEl>
                                          <p:spTgt spid="26"/>
                                        </p:tgtEl>
                                        <p:attrNameLst>
                                          <p:attrName>style.visibility</p:attrName>
                                        </p:attrNameLst>
                                      </p:cBhvr>
                                      <p:to>
                                        <p:strVal val="hidden"/>
                                      </p:to>
                                    </p:set>
                                  </p:childTnLst>
                                </p:cTn>
                              </p:par>
                              <p:par>
                                <p:cTn id="221" presetID="6" presetClass="exit" presetSubtype="32" fill="hold" grpId="1" nodeType="withEffect">
                                  <p:stCondLst>
                                    <p:cond delay="0"/>
                                  </p:stCondLst>
                                  <p:childTnLst>
                                    <p:animEffect transition="out" filter="circle(out)">
                                      <p:cBhvr>
                                        <p:cTn id="222" dur="2000"/>
                                        <p:tgtEl>
                                          <p:spTgt spid="28"/>
                                        </p:tgtEl>
                                      </p:cBhvr>
                                    </p:animEffect>
                                    <p:set>
                                      <p:cBhvr>
                                        <p:cTn id="223" dur="1" fill="hold">
                                          <p:stCondLst>
                                            <p:cond delay="1999"/>
                                          </p:stCondLst>
                                        </p:cTn>
                                        <p:tgtEl>
                                          <p:spTgt spid="28"/>
                                        </p:tgtEl>
                                        <p:attrNameLst>
                                          <p:attrName>style.visibility</p:attrName>
                                        </p:attrNameLst>
                                      </p:cBhvr>
                                      <p:to>
                                        <p:strVal val="hidden"/>
                                      </p:to>
                                    </p:set>
                                  </p:childTnLst>
                                </p:cTn>
                              </p:par>
                              <p:par>
                                <p:cTn id="224" presetID="6" presetClass="exit" presetSubtype="32" fill="hold" grpId="1" nodeType="withEffect">
                                  <p:stCondLst>
                                    <p:cond delay="0"/>
                                  </p:stCondLst>
                                  <p:childTnLst>
                                    <p:animEffect transition="out" filter="circle(out)">
                                      <p:cBhvr>
                                        <p:cTn id="225" dur="2000"/>
                                        <p:tgtEl>
                                          <p:spTgt spid="30"/>
                                        </p:tgtEl>
                                      </p:cBhvr>
                                    </p:animEffect>
                                    <p:set>
                                      <p:cBhvr>
                                        <p:cTn id="226" dur="1" fill="hold">
                                          <p:stCondLst>
                                            <p:cond delay="1999"/>
                                          </p:stCondLst>
                                        </p:cTn>
                                        <p:tgtEl>
                                          <p:spTgt spid="30"/>
                                        </p:tgtEl>
                                        <p:attrNameLst>
                                          <p:attrName>style.visibility</p:attrName>
                                        </p:attrNameLst>
                                      </p:cBhvr>
                                      <p:to>
                                        <p:strVal val="hidden"/>
                                      </p:to>
                                    </p:set>
                                  </p:childTnLst>
                                </p:cTn>
                              </p:par>
                              <p:par>
                                <p:cTn id="227" presetID="6" presetClass="exit" presetSubtype="32" fill="hold" grpId="1" nodeType="withEffect">
                                  <p:stCondLst>
                                    <p:cond delay="0"/>
                                  </p:stCondLst>
                                  <p:childTnLst>
                                    <p:animEffect transition="out" filter="circle(out)">
                                      <p:cBhvr>
                                        <p:cTn id="228" dur="2000"/>
                                        <p:tgtEl>
                                          <p:spTgt spid="32"/>
                                        </p:tgtEl>
                                      </p:cBhvr>
                                    </p:animEffect>
                                    <p:set>
                                      <p:cBhvr>
                                        <p:cTn id="229" dur="1" fill="hold">
                                          <p:stCondLst>
                                            <p:cond delay="1999"/>
                                          </p:stCondLst>
                                        </p:cTn>
                                        <p:tgtEl>
                                          <p:spTgt spid="32"/>
                                        </p:tgtEl>
                                        <p:attrNameLst>
                                          <p:attrName>style.visibility</p:attrName>
                                        </p:attrNameLst>
                                      </p:cBhvr>
                                      <p:to>
                                        <p:strVal val="hidden"/>
                                      </p:to>
                                    </p:set>
                                  </p:childTnLst>
                                </p:cTn>
                              </p:par>
                              <p:par>
                                <p:cTn id="230" presetID="6" presetClass="exit" presetSubtype="32" fill="hold" grpId="1" nodeType="withEffect">
                                  <p:stCondLst>
                                    <p:cond delay="0"/>
                                  </p:stCondLst>
                                  <p:childTnLst>
                                    <p:animEffect transition="out" filter="circle(out)">
                                      <p:cBhvr>
                                        <p:cTn id="231" dur="2000"/>
                                        <p:tgtEl>
                                          <p:spTgt spid="34"/>
                                        </p:tgtEl>
                                      </p:cBhvr>
                                    </p:animEffect>
                                    <p:set>
                                      <p:cBhvr>
                                        <p:cTn id="232" dur="1" fill="hold">
                                          <p:stCondLst>
                                            <p:cond delay="1999"/>
                                          </p:stCondLst>
                                        </p:cTn>
                                        <p:tgtEl>
                                          <p:spTgt spid="34"/>
                                        </p:tgtEl>
                                        <p:attrNameLst>
                                          <p:attrName>style.visibility</p:attrName>
                                        </p:attrNameLst>
                                      </p:cBhvr>
                                      <p:to>
                                        <p:strVal val="hidden"/>
                                      </p:to>
                                    </p:set>
                                  </p:childTnLst>
                                </p:cTn>
                              </p:par>
                              <p:par>
                                <p:cTn id="233" presetID="6" presetClass="exit" presetSubtype="32" fill="hold" grpId="1" nodeType="withEffect">
                                  <p:stCondLst>
                                    <p:cond delay="0"/>
                                  </p:stCondLst>
                                  <p:childTnLst>
                                    <p:animEffect transition="out" filter="circle(out)">
                                      <p:cBhvr>
                                        <p:cTn id="234" dur="2000"/>
                                        <p:tgtEl>
                                          <p:spTgt spid="36"/>
                                        </p:tgtEl>
                                      </p:cBhvr>
                                    </p:animEffect>
                                    <p:set>
                                      <p:cBhvr>
                                        <p:cTn id="235" dur="1" fill="hold">
                                          <p:stCondLst>
                                            <p:cond delay="1999"/>
                                          </p:stCondLst>
                                        </p:cTn>
                                        <p:tgtEl>
                                          <p:spTgt spid="36"/>
                                        </p:tgtEl>
                                        <p:attrNameLst>
                                          <p:attrName>style.visibility</p:attrName>
                                        </p:attrNameLst>
                                      </p:cBhvr>
                                      <p:to>
                                        <p:strVal val="hidden"/>
                                      </p:to>
                                    </p:set>
                                  </p:childTnLst>
                                </p:cTn>
                              </p:par>
                              <p:par>
                                <p:cTn id="236" presetID="6" presetClass="exit" presetSubtype="32" fill="hold" grpId="1" nodeType="withEffect">
                                  <p:stCondLst>
                                    <p:cond delay="0"/>
                                  </p:stCondLst>
                                  <p:childTnLst>
                                    <p:animEffect transition="out" filter="circle(out)">
                                      <p:cBhvr>
                                        <p:cTn id="237" dur="2000"/>
                                        <p:tgtEl>
                                          <p:spTgt spid="38"/>
                                        </p:tgtEl>
                                      </p:cBhvr>
                                    </p:animEffect>
                                    <p:set>
                                      <p:cBhvr>
                                        <p:cTn id="238" dur="1" fill="hold">
                                          <p:stCondLst>
                                            <p:cond delay="1999"/>
                                          </p:stCondLst>
                                        </p:cTn>
                                        <p:tgtEl>
                                          <p:spTgt spid="38"/>
                                        </p:tgtEl>
                                        <p:attrNameLst>
                                          <p:attrName>style.visibility</p:attrName>
                                        </p:attrNameLst>
                                      </p:cBhvr>
                                      <p:to>
                                        <p:strVal val="hidden"/>
                                      </p:to>
                                    </p:set>
                                  </p:childTnLst>
                                </p:cTn>
                              </p:par>
                              <p:par>
                                <p:cTn id="239" presetID="6" presetClass="exit" presetSubtype="32" fill="hold" grpId="1" nodeType="withEffect">
                                  <p:stCondLst>
                                    <p:cond delay="0"/>
                                  </p:stCondLst>
                                  <p:childTnLst>
                                    <p:animEffect transition="out" filter="circle(out)">
                                      <p:cBhvr>
                                        <p:cTn id="240" dur="2000"/>
                                        <p:tgtEl>
                                          <p:spTgt spid="40"/>
                                        </p:tgtEl>
                                      </p:cBhvr>
                                    </p:animEffect>
                                    <p:set>
                                      <p:cBhvr>
                                        <p:cTn id="241" dur="1" fill="hold">
                                          <p:stCondLst>
                                            <p:cond delay="1999"/>
                                          </p:stCondLst>
                                        </p:cTn>
                                        <p:tgtEl>
                                          <p:spTgt spid="40"/>
                                        </p:tgtEl>
                                        <p:attrNameLst>
                                          <p:attrName>style.visibility</p:attrName>
                                        </p:attrNameLst>
                                      </p:cBhvr>
                                      <p:to>
                                        <p:strVal val="hidden"/>
                                      </p:to>
                                    </p:set>
                                  </p:childTnLst>
                                </p:cTn>
                              </p:par>
                              <p:par>
                                <p:cTn id="242" presetID="6" presetClass="exit" presetSubtype="32" fill="hold" grpId="1" nodeType="withEffect">
                                  <p:stCondLst>
                                    <p:cond delay="0"/>
                                  </p:stCondLst>
                                  <p:childTnLst>
                                    <p:animEffect transition="out" filter="circle(out)">
                                      <p:cBhvr>
                                        <p:cTn id="243" dur="2000"/>
                                        <p:tgtEl>
                                          <p:spTgt spid="42"/>
                                        </p:tgtEl>
                                      </p:cBhvr>
                                    </p:animEffect>
                                    <p:set>
                                      <p:cBhvr>
                                        <p:cTn id="244" dur="1" fill="hold">
                                          <p:stCondLst>
                                            <p:cond delay="1999"/>
                                          </p:stCondLst>
                                        </p:cTn>
                                        <p:tgtEl>
                                          <p:spTgt spid="42"/>
                                        </p:tgtEl>
                                        <p:attrNameLst>
                                          <p:attrName>style.visibility</p:attrName>
                                        </p:attrNameLst>
                                      </p:cBhvr>
                                      <p:to>
                                        <p:strVal val="hidden"/>
                                      </p:to>
                                    </p:set>
                                  </p:childTnLst>
                                </p:cTn>
                              </p:par>
                              <p:par>
                                <p:cTn id="245" presetID="6" presetClass="exit" presetSubtype="32" fill="hold" grpId="1" nodeType="withEffect">
                                  <p:stCondLst>
                                    <p:cond delay="0"/>
                                  </p:stCondLst>
                                  <p:childTnLst>
                                    <p:animEffect transition="out" filter="circle(out)">
                                      <p:cBhvr>
                                        <p:cTn id="246" dur="2000"/>
                                        <p:tgtEl>
                                          <p:spTgt spid="46"/>
                                        </p:tgtEl>
                                      </p:cBhvr>
                                    </p:animEffect>
                                    <p:set>
                                      <p:cBhvr>
                                        <p:cTn id="247" dur="1" fill="hold">
                                          <p:stCondLst>
                                            <p:cond delay="1999"/>
                                          </p:stCondLst>
                                        </p:cTn>
                                        <p:tgtEl>
                                          <p:spTgt spid="46"/>
                                        </p:tgtEl>
                                        <p:attrNameLst>
                                          <p:attrName>style.visibility</p:attrName>
                                        </p:attrNameLst>
                                      </p:cBhvr>
                                      <p:to>
                                        <p:strVal val="hidden"/>
                                      </p:to>
                                    </p:set>
                                  </p:childTnLst>
                                </p:cTn>
                              </p:par>
                              <p:par>
                                <p:cTn id="248" presetID="6" presetClass="exit" presetSubtype="32" fill="hold" grpId="1" nodeType="withEffect">
                                  <p:stCondLst>
                                    <p:cond delay="0"/>
                                  </p:stCondLst>
                                  <p:childTnLst>
                                    <p:animEffect transition="out" filter="circle(out)">
                                      <p:cBhvr>
                                        <p:cTn id="249" dur="2000"/>
                                        <p:tgtEl>
                                          <p:spTgt spid="44"/>
                                        </p:tgtEl>
                                      </p:cBhvr>
                                    </p:animEffect>
                                    <p:set>
                                      <p:cBhvr>
                                        <p:cTn id="250" dur="1" fill="hold">
                                          <p:stCondLst>
                                            <p:cond delay="19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CFDBA3B4-A389-5CBB-A73A-619B706E26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87287" y="-418648"/>
            <a:ext cx="10099540" cy="6513816"/>
          </a:xfrm>
          <a:prstGeom prst="rect">
            <a:avLst/>
          </a:prstGeom>
        </p:spPr>
      </p:pic>
      <p:pic>
        <p:nvPicPr>
          <p:cNvPr id="7" name="Picture 10">
            <a:extLst>
              <a:ext uri="{FF2B5EF4-FFF2-40B4-BE49-F238E27FC236}">
                <a16:creationId xmlns:a16="http://schemas.microsoft.com/office/drawing/2014/main" xmlns="" id="{4C62A9E1-A08A-40C7-F0CC-EFFCF33229BA}"/>
              </a:ext>
            </a:extLst>
          </p:cNvPr>
          <p:cNvPicPr>
            <a:picLocks noChangeAspect="1"/>
          </p:cNvPicPr>
          <p:nvPr/>
        </p:nvPicPr>
        <p:blipFill>
          <a:blip r:embed="rId4"/>
          <a:srcRect/>
          <a:stretch>
            <a:fillRect/>
          </a:stretch>
        </p:blipFill>
        <p:spPr>
          <a:xfrm>
            <a:off x="0" y="3844413"/>
            <a:ext cx="4717944" cy="3013587"/>
          </a:xfrm>
          <a:prstGeom prst="rect">
            <a:avLst/>
          </a:prstGeom>
        </p:spPr>
      </p:pic>
      <p:pic>
        <p:nvPicPr>
          <p:cNvPr id="10" name="Picture 9">
            <a:extLst>
              <a:ext uri="{FF2B5EF4-FFF2-40B4-BE49-F238E27FC236}">
                <a16:creationId xmlns:a16="http://schemas.microsoft.com/office/drawing/2014/main" xmlns="" id="{AA5E4BB0-605C-CEE5-4CE7-6FFAEA84D876}"/>
              </a:ext>
            </a:extLst>
          </p:cNvPr>
          <p:cNvPicPr>
            <a:picLocks noChangeAspect="1"/>
          </p:cNvPicPr>
          <p:nvPr/>
        </p:nvPicPr>
        <p:blipFill>
          <a:blip r:embed="rId5"/>
          <a:stretch>
            <a:fillRect/>
          </a:stretch>
        </p:blipFill>
        <p:spPr>
          <a:xfrm>
            <a:off x="1512607" y="2529001"/>
            <a:ext cx="9358171" cy="1353429"/>
          </a:xfrm>
          <a:prstGeom prst="rect">
            <a:avLst/>
          </a:prstGeom>
        </p:spPr>
      </p:pic>
    </p:spTree>
    <p:extLst>
      <p:ext uri="{BB962C8B-B14F-4D97-AF65-F5344CB8AC3E}">
        <p14:creationId xmlns:p14="http://schemas.microsoft.com/office/powerpoint/2010/main" val="341090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xmlns="" id="{D35BFAA6-3FFD-B166-8EF5-C4C4E322D5F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205645" y="1744864"/>
            <a:ext cx="2543786" cy="5113136"/>
          </a:xfrm>
          <a:prstGeom prst="rect">
            <a:avLst/>
          </a:prstGeom>
        </p:spPr>
      </p:pic>
      <p:sp>
        <p:nvSpPr>
          <p:cNvPr id="6" name="Speech Bubble: Rectangle with Corners Rounded 5">
            <a:extLst>
              <a:ext uri="{FF2B5EF4-FFF2-40B4-BE49-F238E27FC236}">
                <a16:creationId xmlns:a16="http://schemas.microsoft.com/office/drawing/2014/main" xmlns="" id="{E68244A6-1F6B-B6F6-A4C9-05FAD87D280B}"/>
              </a:ext>
            </a:extLst>
          </p:cNvPr>
          <p:cNvSpPr/>
          <p:nvPr/>
        </p:nvSpPr>
        <p:spPr>
          <a:xfrm>
            <a:off x="3102794" y="390418"/>
            <a:ext cx="6462445" cy="2270588"/>
          </a:xfrm>
          <a:custGeom>
            <a:avLst/>
            <a:gdLst>
              <a:gd name="connsiteX0" fmla="*/ 0 w 6462445"/>
              <a:gd name="connsiteY0" fmla="*/ 378439 h 2270588"/>
              <a:gd name="connsiteX1" fmla="*/ 378439 w 6462445"/>
              <a:gd name="connsiteY1" fmla="*/ 0 h 2270588"/>
              <a:gd name="connsiteX2" fmla="*/ 3769760 w 6462445"/>
              <a:gd name="connsiteY2" fmla="*/ 0 h 2270588"/>
              <a:gd name="connsiteX3" fmla="*/ 3769760 w 6462445"/>
              <a:gd name="connsiteY3" fmla="*/ 0 h 2270588"/>
              <a:gd name="connsiteX4" fmla="*/ 5385371 w 6462445"/>
              <a:gd name="connsiteY4" fmla="*/ 0 h 2270588"/>
              <a:gd name="connsiteX5" fmla="*/ 6084006 w 6462445"/>
              <a:gd name="connsiteY5" fmla="*/ 0 h 2270588"/>
              <a:gd name="connsiteX6" fmla="*/ 6462445 w 6462445"/>
              <a:gd name="connsiteY6" fmla="*/ 378439 h 2270588"/>
              <a:gd name="connsiteX7" fmla="*/ 6462445 w 6462445"/>
              <a:gd name="connsiteY7" fmla="*/ 1324510 h 2270588"/>
              <a:gd name="connsiteX8" fmla="*/ 6462445 w 6462445"/>
              <a:gd name="connsiteY8" fmla="*/ 1324510 h 2270588"/>
              <a:gd name="connsiteX9" fmla="*/ 6462445 w 6462445"/>
              <a:gd name="connsiteY9" fmla="*/ 1892157 h 2270588"/>
              <a:gd name="connsiteX10" fmla="*/ 6462445 w 6462445"/>
              <a:gd name="connsiteY10" fmla="*/ 1892149 h 2270588"/>
              <a:gd name="connsiteX11" fmla="*/ 6084006 w 6462445"/>
              <a:gd name="connsiteY11" fmla="*/ 2270588 h 2270588"/>
              <a:gd name="connsiteX12" fmla="*/ 5385371 w 6462445"/>
              <a:gd name="connsiteY12" fmla="*/ 2270588 h 2270588"/>
              <a:gd name="connsiteX13" fmla="*/ 6210345 w 6462445"/>
              <a:gd name="connsiteY13" fmla="*/ 2636607 h 2270588"/>
              <a:gd name="connsiteX14" fmla="*/ 3769760 w 6462445"/>
              <a:gd name="connsiteY14" fmla="*/ 2270588 h 2270588"/>
              <a:gd name="connsiteX15" fmla="*/ 378439 w 6462445"/>
              <a:gd name="connsiteY15" fmla="*/ 2270588 h 2270588"/>
              <a:gd name="connsiteX16" fmla="*/ 0 w 6462445"/>
              <a:gd name="connsiteY16" fmla="*/ 1892149 h 2270588"/>
              <a:gd name="connsiteX17" fmla="*/ 0 w 6462445"/>
              <a:gd name="connsiteY17" fmla="*/ 1892157 h 2270588"/>
              <a:gd name="connsiteX18" fmla="*/ 0 w 6462445"/>
              <a:gd name="connsiteY18" fmla="*/ 1324510 h 2270588"/>
              <a:gd name="connsiteX19" fmla="*/ 0 w 6462445"/>
              <a:gd name="connsiteY19" fmla="*/ 1324510 h 2270588"/>
              <a:gd name="connsiteX20" fmla="*/ 0 w 6462445"/>
              <a:gd name="connsiteY20" fmla="*/ 378439 h 227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62445" h="2270588" fill="none" extrusionOk="0">
                <a:moveTo>
                  <a:pt x="0" y="378439"/>
                </a:moveTo>
                <a:cubicBezTo>
                  <a:pt x="-7704" y="154914"/>
                  <a:pt x="142816" y="19097"/>
                  <a:pt x="378439" y="0"/>
                </a:cubicBezTo>
                <a:cubicBezTo>
                  <a:pt x="1270382" y="-53942"/>
                  <a:pt x="2320684" y="134082"/>
                  <a:pt x="3769760" y="0"/>
                </a:cubicBezTo>
                <a:lnTo>
                  <a:pt x="3769760" y="0"/>
                </a:lnTo>
                <a:cubicBezTo>
                  <a:pt x="4371098" y="-70993"/>
                  <a:pt x="4958961" y="97160"/>
                  <a:pt x="5385371" y="0"/>
                </a:cubicBezTo>
                <a:cubicBezTo>
                  <a:pt x="5715456" y="-46480"/>
                  <a:pt x="5757204" y="-14489"/>
                  <a:pt x="6084006" y="0"/>
                </a:cubicBezTo>
                <a:cubicBezTo>
                  <a:pt x="6313304" y="-11157"/>
                  <a:pt x="6431647" y="160900"/>
                  <a:pt x="6462445" y="378439"/>
                </a:cubicBezTo>
                <a:cubicBezTo>
                  <a:pt x="6415666" y="538036"/>
                  <a:pt x="6509092" y="1189690"/>
                  <a:pt x="6462445" y="1324510"/>
                </a:cubicBezTo>
                <a:lnTo>
                  <a:pt x="6462445" y="1324510"/>
                </a:lnTo>
                <a:cubicBezTo>
                  <a:pt x="6482644" y="1438589"/>
                  <a:pt x="6414425" y="1653704"/>
                  <a:pt x="6462445" y="1892157"/>
                </a:cubicBezTo>
                <a:lnTo>
                  <a:pt x="6462445" y="1892149"/>
                </a:lnTo>
                <a:cubicBezTo>
                  <a:pt x="6460789" y="2098958"/>
                  <a:pt x="6257795" y="2284388"/>
                  <a:pt x="6084006" y="2270588"/>
                </a:cubicBezTo>
                <a:cubicBezTo>
                  <a:pt x="5870149" y="2301201"/>
                  <a:pt x="5515333" y="2272340"/>
                  <a:pt x="5385371" y="2270588"/>
                </a:cubicBezTo>
                <a:cubicBezTo>
                  <a:pt x="5516682" y="2328127"/>
                  <a:pt x="6039958" y="2559993"/>
                  <a:pt x="6210345" y="2636607"/>
                </a:cubicBezTo>
                <a:cubicBezTo>
                  <a:pt x="5725150" y="2579327"/>
                  <a:pt x="4249955" y="2407789"/>
                  <a:pt x="3769760" y="2270588"/>
                </a:cubicBezTo>
                <a:cubicBezTo>
                  <a:pt x="3082705" y="2419218"/>
                  <a:pt x="1853099" y="2283631"/>
                  <a:pt x="378439" y="2270588"/>
                </a:cubicBezTo>
                <a:cubicBezTo>
                  <a:pt x="166913" y="2275640"/>
                  <a:pt x="-18954" y="2119005"/>
                  <a:pt x="0" y="1892149"/>
                </a:cubicBezTo>
                <a:lnTo>
                  <a:pt x="0" y="1892157"/>
                </a:lnTo>
                <a:cubicBezTo>
                  <a:pt x="-20252" y="1728871"/>
                  <a:pt x="-21631" y="1470323"/>
                  <a:pt x="0" y="1324510"/>
                </a:cubicBezTo>
                <a:lnTo>
                  <a:pt x="0" y="1324510"/>
                </a:lnTo>
                <a:cubicBezTo>
                  <a:pt x="48015" y="1008093"/>
                  <a:pt x="81015" y="636027"/>
                  <a:pt x="0" y="378439"/>
                </a:cubicBezTo>
                <a:close/>
              </a:path>
              <a:path w="6462445" h="2270588" stroke="0" extrusionOk="0">
                <a:moveTo>
                  <a:pt x="0" y="378439"/>
                </a:moveTo>
                <a:cubicBezTo>
                  <a:pt x="27450" y="178907"/>
                  <a:pt x="166507" y="-2423"/>
                  <a:pt x="378439" y="0"/>
                </a:cubicBezTo>
                <a:cubicBezTo>
                  <a:pt x="1422668" y="-97575"/>
                  <a:pt x="2241615" y="127541"/>
                  <a:pt x="3769760" y="0"/>
                </a:cubicBezTo>
                <a:lnTo>
                  <a:pt x="3769760" y="0"/>
                </a:lnTo>
                <a:cubicBezTo>
                  <a:pt x="4098492" y="-132828"/>
                  <a:pt x="4899981" y="31186"/>
                  <a:pt x="5385371" y="0"/>
                </a:cubicBezTo>
                <a:cubicBezTo>
                  <a:pt x="5606192" y="27370"/>
                  <a:pt x="5985265" y="-23040"/>
                  <a:pt x="6084006" y="0"/>
                </a:cubicBezTo>
                <a:cubicBezTo>
                  <a:pt x="6288998" y="-27124"/>
                  <a:pt x="6421452" y="173977"/>
                  <a:pt x="6462445" y="378439"/>
                </a:cubicBezTo>
                <a:cubicBezTo>
                  <a:pt x="6469710" y="490456"/>
                  <a:pt x="6541571" y="1011122"/>
                  <a:pt x="6462445" y="1324510"/>
                </a:cubicBezTo>
                <a:lnTo>
                  <a:pt x="6462445" y="1324510"/>
                </a:lnTo>
                <a:cubicBezTo>
                  <a:pt x="6471539" y="1437992"/>
                  <a:pt x="6434664" y="1779122"/>
                  <a:pt x="6462445" y="1892157"/>
                </a:cubicBezTo>
                <a:lnTo>
                  <a:pt x="6462445" y="1892149"/>
                </a:lnTo>
                <a:cubicBezTo>
                  <a:pt x="6461070" y="2110714"/>
                  <a:pt x="6308115" y="2253038"/>
                  <a:pt x="6084006" y="2270588"/>
                </a:cubicBezTo>
                <a:cubicBezTo>
                  <a:pt x="5878274" y="2254026"/>
                  <a:pt x="5708916" y="2247119"/>
                  <a:pt x="5385371" y="2270588"/>
                </a:cubicBezTo>
                <a:cubicBezTo>
                  <a:pt x="5712456" y="2348417"/>
                  <a:pt x="6138701" y="2562679"/>
                  <a:pt x="6210345" y="2636607"/>
                </a:cubicBezTo>
                <a:cubicBezTo>
                  <a:pt x="5887183" y="2647004"/>
                  <a:pt x="4113027" y="2273739"/>
                  <a:pt x="3769760" y="2270588"/>
                </a:cubicBezTo>
                <a:cubicBezTo>
                  <a:pt x="2786716" y="2197009"/>
                  <a:pt x="1865108" y="2250570"/>
                  <a:pt x="378439" y="2270588"/>
                </a:cubicBezTo>
                <a:cubicBezTo>
                  <a:pt x="169998" y="2250009"/>
                  <a:pt x="-24520" y="2100739"/>
                  <a:pt x="0" y="1892149"/>
                </a:cubicBezTo>
                <a:lnTo>
                  <a:pt x="0" y="1892157"/>
                </a:lnTo>
                <a:cubicBezTo>
                  <a:pt x="44254" y="1795417"/>
                  <a:pt x="35039" y="1493019"/>
                  <a:pt x="0" y="1324510"/>
                </a:cubicBezTo>
                <a:lnTo>
                  <a:pt x="0" y="1324510"/>
                </a:lnTo>
                <a:cubicBezTo>
                  <a:pt x="-71756" y="1029605"/>
                  <a:pt x="53122" y="814535"/>
                  <a:pt x="0" y="378439"/>
                </a:cubicBezTo>
                <a:close/>
              </a:path>
            </a:pathLst>
          </a:custGeom>
          <a:solidFill>
            <a:srgbClr val="FFFF00"/>
          </a:solidFill>
          <a:ln w="57150">
            <a:solidFill>
              <a:schemeClr val="bg1"/>
            </a:solidFill>
            <a:prstDash val="dash"/>
            <a:extLst>
              <a:ext uri="{C807C97D-BFC1-408E-A445-0C87EB9F89A2}">
                <ask:lineSketchStyleProps xmlns:ask="http://schemas.microsoft.com/office/drawing/2018/sketchyshapes" xmlns="" sd="1472319531">
                  <a:prstGeom prst="wedgeRoundRectCallout">
                    <a:avLst>
                      <a:gd name="adj1" fmla="val 46099"/>
                      <a:gd name="adj2" fmla="val 66120"/>
                      <a:gd name="adj3" fmla="val 16667"/>
                    </a:avLst>
                  </a:prstGeom>
                  <ask:type>
                    <ask:lineSketchCurved/>
                  </ask:type>
                </ask:lineSketchStyleProps>
              </a:ext>
            </a:extLst>
          </a:ln>
          <a:effectLst>
            <a:outerShdw blurRad="342900" dist="355600" dir="5400000" algn="ctr" rotWithShape="0">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Theo em, giọng đọc của bài như thế nào?</a:t>
            </a:r>
          </a:p>
        </p:txBody>
      </p:sp>
      <p:sp>
        <p:nvSpPr>
          <p:cNvPr id="8" name="Rectangle: Rounded Corners 7">
            <a:extLst>
              <a:ext uri="{FF2B5EF4-FFF2-40B4-BE49-F238E27FC236}">
                <a16:creationId xmlns:a16="http://schemas.microsoft.com/office/drawing/2014/main" xmlns="" id="{99778A30-4F39-6100-0289-BC80D62F44D1}"/>
              </a:ext>
            </a:extLst>
          </p:cNvPr>
          <p:cNvSpPr/>
          <p:nvPr/>
        </p:nvSpPr>
        <p:spPr>
          <a:xfrm>
            <a:off x="1193873" y="3615041"/>
            <a:ext cx="7346023" cy="2881901"/>
          </a:xfrm>
          <a:custGeom>
            <a:avLst/>
            <a:gdLst>
              <a:gd name="connsiteX0" fmla="*/ 0 w 7346023"/>
              <a:gd name="connsiteY0" fmla="*/ 480326 h 2881901"/>
              <a:gd name="connsiteX1" fmla="*/ 480326 w 7346023"/>
              <a:gd name="connsiteY1" fmla="*/ 0 h 2881901"/>
              <a:gd name="connsiteX2" fmla="*/ 6865697 w 7346023"/>
              <a:gd name="connsiteY2" fmla="*/ 0 h 2881901"/>
              <a:gd name="connsiteX3" fmla="*/ 7346023 w 7346023"/>
              <a:gd name="connsiteY3" fmla="*/ 480326 h 2881901"/>
              <a:gd name="connsiteX4" fmla="*/ 7346023 w 7346023"/>
              <a:gd name="connsiteY4" fmla="*/ 2401575 h 2881901"/>
              <a:gd name="connsiteX5" fmla="*/ 6865697 w 7346023"/>
              <a:gd name="connsiteY5" fmla="*/ 2881901 h 2881901"/>
              <a:gd name="connsiteX6" fmla="*/ 480326 w 7346023"/>
              <a:gd name="connsiteY6" fmla="*/ 2881901 h 2881901"/>
              <a:gd name="connsiteX7" fmla="*/ 0 w 7346023"/>
              <a:gd name="connsiteY7" fmla="*/ 2401575 h 2881901"/>
              <a:gd name="connsiteX8" fmla="*/ 0 w 7346023"/>
              <a:gd name="connsiteY8" fmla="*/ 480326 h 288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46023" h="2881901" fill="none" extrusionOk="0">
                <a:moveTo>
                  <a:pt x="0" y="480326"/>
                </a:moveTo>
                <a:cubicBezTo>
                  <a:pt x="33615" y="211356"/>
                  <a:pt x="208046" y="12776"/>
                  <a:pt x="480326" y="0"/>
                </a:cubicBezTo>
                <a:cubicBezTo>
                  <a:pt x="3390526" y="-158131"/>
                  <a:pt x="4410175" y="70435"/>
                  <a:pt x="6865697" y="0"/>
                </a:cubicBezTo>
                <a:cubicBezTo>
                  <a:pt x="7098474" y="33178"/>
                  <a:pt x="7350054" y="209318"/>
                  <a:pt x="7346023" y="480326"/>
                </a:cubicBezTo>
                <a:cubicBezTo>
                  <a:pt x="7359064" y="1024167"/>
                  <a:pt x="7493610" y="1683241"/>
                  <a:pt x="7346023" y="2401575"/>
                </a:cubicBezTo>
                <a:cubicBezTo>
                  <a:pt x="7376780" y="2685086"/>
                  <a:pt x="7088123" y="2911283"/>
                  <a:pt x="6865697" y="2881901"/>
                </a:cubicBezTo>
                <a:cubicBezTo>
                  <a:pt x="4554397" y="2902600"/>
                  <a:pt x="1316761" y="2781609"/>
                  <a:pt x="480326" y="2881901"/>
                </a:cubicBezTo>
                <a:cubicBezTo>
                  <a:pt x="188070" y="2853477"/>
                  <a:pt x="13209" y="2672874"/>
                  <a:pt x="0" y="2401575"/>
                </a:cubicBezTo>
                <a:cubicBezTo>
                  <a:pt x="100569" y="1597195"/>
                  <a:pt x="31173" y="1107991"/>
                  <a:pt x="0" y="480326"/>
                </a:cubicBezTo>
                <a:close/>
              </a:path>
              <a:path w="7346023" h="2881901" stroke="0" extrusionOk="0">
                <a:moveTo>
                  <a:pt x="0" y="480326"/>
                </a:moveTo>
                <a:cubicBezTo>
                  <a:pt x="51880" y="220724"/>
                  <a:pt x="211103" y="-19502"/>
                  <a:pt x="480326" y="0"/>
                </a:cubicBezTo>
                <a:cubicBezTo>
                  <a:pt x="3612847" y="27515"/>
                  <a:pt x="5459840" y="-40110"/>
                  <a:pt x="6865697" y="0"/>
                </a:cubicBezTo>
                <a:cubicBezTo>
                  <a:pt x="7118077" y="28209"/>
                  <a:pt x="7340884" y="183606"/>
                  <a:pt x="7346023" y="480326"/>
                </a:cubicBezTo>
                <a:cubicBezTo>
                  <a:pt x="7476993" y="1194883"/>
                  <a:pt x="7265343" y="2011271"/>
                  <a:pt x="7346023" y="2401575"/>
                </a:cubicBezTo>
                <a:cubicBezTo>
                  <a:pt x="7379431" y="2695114"/>
                  <a:pt x="7113805" y="2842884"/>
                  <a:pt x="6865697" y="2881901"/>
                </a:cubicBezTo>
                <a:cubicBezTo>
                  <a:pt x="5644361" y="2959643"/>
                  <a:pt x="2954554" y="2905906"/>
                  <a:pt x="480326" y="2881901"/>
                </a:cubicBezTo>
                <a:cubicBezTo>
                  <a:pt x="237104" y="2855164"/>
                  <a:pt x="-48889" y="2652696"/>
                  <a:pt x="0" y="2401575"/>
                </a:cubicBezTo>
                <a:cubicBezTo>
                  <a:pt x="-101096" y="1548117"/>
                  <a:pt x="-111281" y="1366155"/>
                  <a:pt x="0" y="480326"/>
                </a:cubicBezTo>
                <a:close/>
              </a:path>
            </a:pathLst>
          </a:custGeom>
          <a:solidFill>
            <a:schemeClr val="bg1"/>
          </a:solidFill>
          <a:ln w="57150">
            <a:solidFill>
              <a:srgbClr val="739477"/>
            </a:solidFill>
            <a:extLst>
              <a:ext uri="{C807C97D-BFC1-408E-A445-0C87EB9F89A2}">
                <ask:lineSketchStyleProps xmlns:ask="http://schemas.microsoft.com/office/drawing/2018/sketchyshapes" xmlns="" sd="290392138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8080"/>
                </a:solidFill>
                <a:effectLst/>
                <a:uLnTx/>
                <a:uFillTx/>
                <a:latin typeface="Calibri" panose="020F0502020204030204" pitchFamily="34" charset="0"/>
                <a:cs typeface="Calibri" panose="020F0502020204030204" pitchFamily="34" charset="0"/>
              </a:rPr>
              <a:t>Giọng</a:t>
            </a:r>
            <a:r>
              <a:rPr kumimoji="0" lang="en-US" sz="4400" b="0" i="0" u="none" strike="noStrike" kern="1200" cap="none" spc="0" normalizeH="0" noProof="0" dirty="0">
                <a:ln>
                  <a:noFill/>
                </a:ln>
                <a:solidFill>
                  <a:srgbClr val="00808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noProof="0" dirty="0" err="1">
                <a:ln>
                  <a:noFill/>
                </a:ln>
                <a:solidFill>
                  <a:srgbClr val="00808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808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8080"/>
                </a:solidFill>
                <a:effectLst/>
                <a:uLnTx/>
                <a:uFillTx/>
                <a:latin typeface="Calibri" panose="020F0502020204030204" pitchFamily="34" charset="0"/>
                <a:cs typeface="Calibri" panose="020F0502020204030204" pitchFamily="34" charset="0"/>
              </a:rPr>
              <a:t>diễn</a:t>
            </a:r>
            <a:r>
              <a:rPr kumimoji="0" lang="en-US" sz="4400" b="0" i="0" u="none" strike="noStrike" kern="1200" cap="none" spc="0" normalizeH="0" noProof="0" dirty="0">
                <a:ln>
                  <a:noFill/>
                </a:ln>
                <a:solidFill>
                  <a:srgbClr val="00808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noProof="0" dirty="0" err="1">
                <a:ln>
                  <a:noFill/>
                </a:ln>
                <a:solidFill>
                  <a:srgbClr val="008080"/>
                </a:solidFill>
                <a:effectLst/>
                <a:uLnTx/>
                <a:uFillTx/>
                <a:latin typeface="Calibri" panose="020F0502020204030204" pitchFamily="34" charset="0"/>
                <a:cs typeface="Calibri" panose="020F0502020204030204" pitchFamily="34" charset="0"/>
              </a:rPr>
              <a:t>cảm</a:t>
            </a:r>
            <a:r>
              <a:rPr kumimoji="0" lang="en-US" sz="4400" b="0" i="0" u="none" strike="noStrike" kern="1200" cap="none" spc="0" normalizeH="0" baseline="0" noProof="0" dirty="0">
                <a:ln>
                  <a:noFill/>
                </a:ln>
                <a:solidFill>
                  <a:srgbClr val="00808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8080"/>
                </a:solidFill>
                <a:effectLst/>
                <a:uLnTx/>
                <a:uFillTx/>
                <a:latin typeface="Calibri" panose="020F0502020204030204" pitchFamily="34" charset="0"/>
                <a:cs typeface="Calibri" panose="020F0502020204030204" pitchFamily="34" charset="0"/>
              </a:rPr>
              <a:t>ngắt</a:t>
            </a:r>
            <a:r>
              <a:rPr kumimoji="0" lang="en-US" sz="4400" b="0" i="0" u="none" strike="noStrike" kern="1200" cap="none" spc="0" normalizeH="0" baseline="0" noProof="0" dirty="0">
                <a:ln>
                  <a:noFill/>
                </a:ln>
                <a:solidFill>
                  <a:srgbClr val="00808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8080"/>
                </a:solidFill>
                <a:effectLst/>
                <a:uLnTx/>
                <a:uFillTx/>
                <a:latin typeface="Calibri" panose="020F0502020204030204" pitchFamily="34" charset="0"/>
                <a:cs typeface="Calibri" panose="020F0502020204030204" pitchFamily="34" charset="0"/>
              </a:rPr>
              <a:t>nghỉ</a:t>
            </a:r>
            <a:r>
              <a:rPr kumimoji="0" lang="en-US" sz="4400" b="0" i="0" u="none" strike="noStrike" kern="1200" cap="none" spc="0" normalizeH="0" baseline="0" noProof="0" dirty="0">
                <a:ln>
                  <a:noFill/>
                </a:ln>
                <a:solidFill>
                  <a:srgbClr val="00808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8080"/>
                </a:solidFill>
                <a:effectLst/>
                <a:uLnTx/>
                <a:uFillTx/>
                <a:latin typeface="Calibri" panose="020F0502020204030204" pitchFamily="34" charset="0"/>
                <a:cs typeface="Calibri" panose="020F0502020204030204" pitchFamily="34" charset="0"/>
              </a:rPr>
              <a:t>lúc</a:t>
            </a:r>
            <a:r>
              <a:rPr kumimoji="0" lang="en-US" sz="4400" b="0" i="0" u="none" strike="noStrike" kern="1200" cap="none" spc="0" normalizeH="0" baseline="0" noProof="0" dirty="0">
                <a:ln>
                  <a:noFill/>
                </a:ln>
                <a:solidFill>
                  <a:srgbClr val="008080"/>
                </a:solidFill>
                <a:effectLst/>
                <a:uLnTx/>
                <a:uFillTx/>
                <a:latin typeface="Calibri" panose="020F0502020204030204" pitchFamily="34" charset="0"/>
                <a:cs typeface="Calibri" panose="020F0502020204030204" pitchFamily="34" charset="0"/>
              </a:rPr>
              <a:t>,</a:t>
            </a:r>
            <a:r>
              <a:rPr kumimoji="0" lang="en-US" sz="4400" b="0" i="0" u="none" strike="noStrike" kern="1200" cap="none" spc="0" normalizeH="0" noProof="0" dirty="0">
                <a:ln>
                  <a:noFill/>
                </a:ln>
                <a:solidFill>
                  <a:srgbClr val="00808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808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808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8080"/>
                </a:solidFill>
                <a:effectLst/>
                <a:uLnTx/>
                <a:uFillTx/>
                <a:latin typeface="Calibri" panose="020F0502020204030204" pitchFamily="34" charset="0"/>
                <a:cs typeface="Calibri" panose="020F0502020204030204" pitchFamily="34" charset="0"/>
              </a:rPr>
              <a:t>chỗ</a:t>
            </a:r>
            <a:r>
              <a:rPr kumimoji="0" lang="en-US" sz="4400" b="0" i="0" u="none" strike="noStrike" kern="1200" cap="none" spc="0" normalizeH="0" baseline="0" noProof="0" dirty="0">
                <a:ln>
                  <a:noFill/>
                </a:ln>
                <a:solidFill>
                  <a:srgbClr val="008080"/>
                </a:solidFill>
                <a:effectLst/>
                <a:uLnTx/>
                <a:uFillTx/>
                <a:latin typeface="Calibri" panose="020F0502020204030204" pitchFamily="34" charset="0"/>
                <a:cs typeface="Calibri" panose="020F0502020204030204" pitchFamily="34" charset="0"/>
              </a:rPr>
              <a:t>.</a:t>
            </a:r>
          </a:p>
        </p:txBody>
      </p:sp>
      <p:pic>
        <p:nvPicPr>
          <p:cNvPr id="7" name="Picture 18">
            <a:extLst>
              <a:ext uri="{FF2B5EF4-FFF2-40B4-BE49-F238E27FC236}">
                <a16:creationId xmlns:a16="http://schemas.microsoft.com/office/drawing/2014/main" xmlns="" id="{FEEF2748-2BAA-4F6E-55FD-32BC5D9A3C78}"/>
              </a:ext>
            </a:extLst>
          </p:cNvPr>
          <p:cNvPicPr>
            <a:picLocks noChangeAspect="1"/>
          </p:cNvPicPr>
          <p:nvPr/>
        </p:nvPicPr>
        <p:blipFill>
          <a:blip r:embed="rId4"/>
          <a:srcRect/>
          <a:stretch>
            <a:fillRect/>
          </a:stretch>
        </p:blipFill>
        <p:spPr>
          <a:xfrm>
            <a:off x="735677" y="2661006"/>
            <a:ext cx="1701368" cy="1728008"/>
          </a:xfrm>
          <a:prstGeom prst="rect">
            <a:avLst/>
          </a:prstGeom>
        </p:spPr>
      </p:pic>
    </p:spTree>
    <p:extLst>
      <p:ext uri="{BB962C8B-B14F-4D97-AF65-F5344CB8AC3E}">
        <p14:creationId xmlns:p14="http://schemas.microsoft.com/office/powerpoint/2010/main" val="6299707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360"/>
                                          </p:val>
                                        </p:tav>
                                        <p:tav tm="100000">
                                          <p:val>
                                            <p:fltVal val="0"/>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 calcmode="lin" valueType="num">
                                      <p:cBhvr>
                                        <p:cTn id="23" dur="500" fill="hold"/>
                                        <p:tgtEl>
                                          <p:spTgt spid="8"/>
                                        </p:tgtEl>
                                        <p:attrNameLst>
                                          <p:attrName>style.rotation</p:attrName>
                                        </p:attrNameLst>
                                      </p:cBhvr>
                                      <p:tavLst>
                                        <p:tav tm="0">
                                          <p:val>
                                            <p:fltVal val="360"/>
                                          </p:val>
                                        </p:tav>
                                        <p:tav tm="100000">
                                          <p:val>
                                            <p:fltVal val="0"/>
                                          </p:val>
                                        </p:tav>
                                      </p:tavLst>
                                    </p:anim>
                                    <p:animEffect transition="in" filter="fade">
                                      <p:cBhvr>
                                        <p:cTn id="24" dur="500"/>
                                        <p:tgtEl>
                                          <p:spTgt spid="8"/>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 calcmode="lin" valueType="num">
                                      <p:cBhvr>
                                        <p:cTn id="29" dur="500" fill="hold"/>
                                        <p:tgtEl>
                                          <p:spTgt spid="7"/>
                                        </p:tgtEl>
                                        <p:attrNameLst>
                                          <p:attrName>style.rotation</p:attrName>
                                        </p:attrNameLst>
                                      </p:cBhvr>
                                      <p:tavLst>
                                        <p:tav tm="0">
                                          <p:val>
                                            <p:fltVal val="360"/>
                                          </p:val>
                                        </p:tav>
                                        <p:tav tm="100000">
                                          <p:val>
                                            <p:fltVal val="0"/>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D79E9073-640A-B346-5E13-D5460BE2A564}"/>
              </a:ext>
            </a:extLst>
          </p:cNvPr>
          <p:cNvSpPr/>
          <p:nvPr/>
        </p:nvSpPr>
        <p:spPr>
          <a:xfrm>
            <a:off x="255638" y="161925"/>
            <a:ext cx="11748519" cy="6553507"/>
          </a:xfrm>
          <a:custGeom>
            <a:avLst/>
            <a:gdLst>
              <a:gd name="connsiteX0" fmla="*/ 1092273 w 11748519"/>
              <a:gd name="connsiteY0" fmla="*/ 0 h 6553507"/>
              <a:gd name="connsiteX1" fmla="*/ 11748519 w 11748519"/>
              <a:gd name="connsiteY1" fmla="*/ 0 h 6553507"/>
              <a:gd name="connsiteX2" fmla="*/ 11748519 w 11748519"/>
              <a:gd name="connsiteY2" fmla="*/ 0 h 6553507"/>
              <a:gd name="connsiteX3" fmla="*/ 11748519 w 11748519"/>
              <a:gd name="connsiteY3" fmla="*/ 5461234 h 6553507"/>
              <a:gd name="connsiteX4" fmla="*/ 10656246 w 11748519"/>
              <a:gd name="connsiteY4" fmla="*/ 6553507 h 6553507"/>
              <a:gd name="connsiteX5" fmla="*/ 0 w 11748519"/>
              <a:gd name="connsiteY5" fmla="*/ 6553507 h 6553507"/>
              <a:gd name="connsiteX6" fmla="*/ 0 w 11748519"/>
              <a:gd name="connsiteY6" fmla="*/ 6553507 h 6553507"/>
              <a:gd name="connsiteX7" fmla="*/ 0 w 11748519"/>
              <a:gd name="connsiteY7" fmla="*/ 1092273 h 6553507"/>
              <a:gd name="connsiteX8" fmla="*/ 1092273 w 11748519"/>
              <a:gd name="connsiteY8" fmla="*/ 0 h 655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8519" h="6553507" fill="none" extrusionOk="0">
                <a:moveTo>
                  <a:pt x="1092273" y="0"/>
                </a:moveTo>
                <a:cubicBezTo>
                  <a:pt x="4243630" y="78011"/>
                  <a:pt x="6490457" y="21937"/>
                  <a:pt x="11748519" y="0"/>
                </a:cubicBezTo>
                <a:lnTo>
                  <a:pt x="11748519" y="0"/>
                </a:lnTo>
                <a:cubicBezTo>
                  <a:pt x="11902991" y="2706032"/>
                  <a:pt x="11914145" y="4041026"/>
                  <a:pt x="11748519" y="5461234"/>
                </a:cubicBezTo>
                <a:cubicBezTo>
                  <a:pt x="11755801" y="6055421"/>
                  <a:pt x="11164844" y="6546410"/>
                  <a:pt x="10656246" y="6553507"/>
                </a:cubicBezTo>
                <a:cubicBezTo>
                  <a:pt x="7131279" y="6408423"/>
                  <a:pt x="3562345" y="6588586"/>
                  <a:pt x="0" y="6553507"/>
                </a:cubicBezTo>
                <a:lnTo>
                  <a:pt x="0" y="6553507"/>
                </a:lnTo>
                <a:cubicBezTo>
                  <a:pt x="42204" y="5550346"/>
                  <a:pt x="161297" y="3791319"/>
                  <a:pt x="0" y="1092273"/>
                </a:cubicBezTo>
                <a:cubicBezTo>
                  <a:pt x="87572" y="500211"/>
                  <a:pt x="494626" y="67772"/>
                  <a:pt x="1092273" y="0"/>
                </a:cubicBezTo>
                <a:close/>
              </a:path>
              <a:path w="11748519" h="6553507" stroke="0" extrusionOk="0">
                <a:moveTo>
                  <a:pt x="1092273" y="0"/>
                </a:moveTo>
                <a:cubicBezTo>
                  <a:pt x="5991799" y="-16420"/>
                  <a:pt x="6779772" y="-157111"/>
                  <a:pt x="11748519" y="0"/>
                </a:cubicBezTo>
                <a:lnTo>
                  <a:pt x="11748519" y="0"/>
                </a:lnTo>
                <a:cubicBezTo>
                  <a:pt x="11884609" y="1229510"/>
                  <a:pt x="11631232" y="4050621"/>
                  <a:pt x="11748519" y="5461234"/>
                </a:cubicBezTo>
                <a:cubicBezTo>
                  <a:pt x="11725725" y="6130548"/>
                  <a:pt x="11289693" y="6574021"/>
                  <a:pt x="10656246" y="6553507"/>
                </a:cubicBezTo>
                <a:cubicBezTo>
                  <a:pt x="9246204" y="6436012"/>
                  <a:pt x="4585787" y="6635129"/>
                  <a:pt x="0" y="6553507"/>
                </a:cubicBezTo>
                <a:lnTo>
                  <a:pt x="0" y="6553507"/>
                </a:lnTo>
                <a:cubicBezTo>
                  <a:pt x="-46332" y="4712141"/>
                  <a:pt x="133940" y="2784360"/>
                  <a:pt x="0" y="1092273"/>
                </a:cubicBezTo>
                <a:cubicBezTo>
                  <a:pt x="10160" y="476825"/>
                  <a:pt x="568513" y="7444"/>
                  <a:pt x="1092273" y="0"/>
                </a:cubicBezTo>
                <a:close/>
              </a:path>
            </a:pathLst>
          </a:custGeom>
          <a:solidFill>
            <a:schemeClr val="bg1">
              <a:alpha val="92000"/>
            </a:schemeClr>
          </a:solidFill>
          <a:ln w="57150">
            <a:solidFill>
              <a:srgbClr val="00B050"/>
            </a:solidFill>
            <a:prstDash val="sysDash"/>
            <a:extLst>
              <a:ext uri="{C807C97D-BFC1-408E-A445-0C87EB9F89A2}">
                <ask:lineSketchStyleProps xmlns:ask="http://schemas.microsoft.com/office/drawing/2018/sketchyshapes" xmlns="" sd="2214188587">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9ACDA652-5AB3-E7AF-938D-CD822D358392}"/>
              </a:ext>
            </a:extLst>
          </p:cNvPr>
          <p:cNvSpPr txBox="1"/>
          <p:nvPr/>
        </p:nvSpPr>
        <p:spPr>
          <a:xfrm>
            <a:off x="752475" y="1276350"/>
            <a:ext cx="10515600" cy="50482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xmlns="" id="{D0A08779-5C03-1F57-0E21-7783F5246E2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7254322" y="3115045"/>
            <a:ext cx="4676037" cy="3310415"/>
          </a:xfrm>
          <a:prstGeom prst="rect">
            <a:avLst/>
          </a:prstGeom>
          <a:ln>
            <a:noFill/>
          </a:ln>
          <a:effectLst>
            <a:softEdge rad="112500"/>
          </a:effectLst>
        </p:spPr>
      </p:pic>
      <p:graphicFrame>
        <p:nvGraphicFramePr>
          <p:cNvPr id="15" name="Table 14">
            <a:extLst>
              <a:ext uri="{FF2B5EF4-FFF2-40B4-BE49-F238E27FC236}">
                <a16:creationId xmlns:a16="http://schemas.microsoft.com/office/drawing/2014/main" xmlns="" id="{E495739C-CA3F-C3D7-FF62-4026AC59F851}"/>
              </a:ext>
            </a:extLst>
          </p:cNvPr>
          <p:cNvGraphicFramePr>
            <a:graphicFrameLocks noGrp="1"/>
          </p:cNvGraphicFramePr>
          <p:nvPr/>
        </p:nvGraphicFramePr>
        <p:xfrm>
          <a:off x="714374" y="982345"/>
          <a:ext cx="10417914" cy="5610860"/>
        </p:xfrm>
        <a:graphic>
          <a:graphicData uri="http://schemas.openxmlformats.org/drawingml/2006/table">
            <a:tbl>
              <a:tblPr/>
              <a:tblGrid>
                <a:gridCol w="4423494">
                  <a:extLst>
                    <a:ext uri="{9D8B030D-6E8A-4147-A177-3AD203B41FA5}">
                      <a16:colId xmlns:a16="http://schemas.microsoft.com/office/drawing/2014/main" xmlns="" val="983408930"/>
                    </a:ext>
                  </a:extLst>
                </a:gridCol>
                <a:gridCol w="5994420">
                  <a:extLst>
                    <a:ext uri="{9D8B030D-6E8A-4147-A177-3AD203B41FA5}">
                      <a16:colId xmlns:a16="http://schemas.microsoft.com/office/drawing/2014/main" xmlns="" val="2558629799"/>
                    </a:ext>
                  </a:extLst>
                </a:gridCol>
              </a:tblGrid>
              <a:tr h="3738511">
                <a:tc>
                  <a:txBody>
                    <a:bodyPr/>
                    <a:lstStyle/>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Bạn có thấy lạ không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Mỗi đứa mình một khác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Cùng ngân nga câu hát</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Chẳng giọng nào giống nhau.</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thích đứng đầu</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hay giận dỗi</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thích thay đổi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nhiều ước mơ.</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Bạn có nghĩ vu vơ</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Mình khác nhau nhiều thế</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Nếu mỗi người một vẻ</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Liệu mình có cách xa</a:t>
                      </a:r>
                      <a:r>
                        <a:rPr lang="en-US" sz="2600" b="1" dirty="0">
                          <a:effectLst/>
                          <a:latin typeface="Calibri" panose="020F0502020204030204" pitchFamily="34" charset="0"/>
                          <a:ea typeface="Cambria" panose="02040503050406030204" pitchFamily="18" charset="0"/>
                          <a:cs typeface="Calibri" panose="020F0502020204030204" pitchFamily="34" charset="0"/>
                        </a:rPr>
                        <a:t>?</a:t>
                      </a:r>
                      <a:endParaRPr lang="vi-VN" sz="2600" b="1" dirty="0">
                        <a:effectLst/>
                        <a:latin typeface="Calibri" panose="020F0502020204030204" pitchFamily="34" charset="0"/>
                        <a:ea typeface="Cambria" panose="02040503050406030204" pitchFamily="18" charset="0"/>
                        <a:cs typeface="Calibri" panose="020F0502020204030204" pitchFamily="34" charset="0"/>
                      </a:endParaRPr>
                    </a:p>
                  </a:txBody>
                  <a:tcPr marL="31750" marR="31750" marT="31750" marB="31750">
                    <a:lnL>
                      <a:noFill/>
                    </a:lnL>
                    <a:lnR>
                      <a:noFill/>
                    </a:lnR>
                    <a:lnT>
                      <a:noFill/>
                    </a:lnT>
                    <a:lnB>
                      <a:noFill/>
                    </a:lnB>
                  </a:tcPr>
                </a:tc>
                <a:tc>
                  <a:txBody>
                    <a:bodyPr/>
                    <a:lstStyle/>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Tớ bỗng phát hiện ra</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Trong vườn hoa của mẹ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Lung linh màu sắc thế</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Từng bông hoa tươi xinh.</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Cũng giống như chúng mình</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Ai cũng đều đáng mến</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Và khi giọng hòa quyện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Dàn đồng ca vang lừng</a:t>
                      </a:r>
                      <a:r>
                        <a:rPr lang="en-US" sz="2600" b="1" dirty="0">
                          <a:effectLst/>
                          <a:latin typeface="Calibri" panose="020F0502020204030204" pitchFamily="34" charset="0"/>
                          <a:ea typeface="Cambria" panose="02040503050406030204" pitchFamily="18" charset="0"/>
                          <a:cs typeface="Calibri" panose="020F0502020204030204" pitchFamily="34" charset="0"/>
                        </a:rPr>
                        <a:t>.</a:t>
                      </a:r>
                    </a:p>
                    <a:p>
                      <a:pPr algn="just" fontAlgn="t" latinLnBrk="0"/>
                      <a:r>
                        <a:rPr lang="en-US" sz="2600" b="1" dirty="0">
                          <a:effectLst/>
                          <a:latin typeface="Calibri" panose="020F0502020204030204" pitchFamily="34" charset="0"/>
                          <a:ea typeface="Cambria" panose="02040503050406030204" pitchFamily="18" charset="0"/>
                          <a:cs typeface="Calibri" panose="020F0502020204030204" pitchFamily="34" charset="0"/>
                        </a:rPr>
                        <a:t>                         </a:t>
                      </a:r>
                      <a:r>
                        <a:rPr lang="vi-VN" sz="2600" b="1" dirty="0">
                          <a:effectLst/>
                          <a:latin typeface="Calibri" panose="020F0502020204030204" pitchFamily="34" charset="0"/>
                          <a:ea typeface="Cambria" panose="02040503050406030204" pitchFamily="18" charset="0"/>
                          <a:cs typeface="Calibri" panose="020F0502020204030204" pitchFamily="34" charset="0"/>
                        </a:rPr>
                        <a:t>(Huỳnh Mai Liên)</a:t>
                      </a:r>
                    </a:p>
                  </a:txBody>
                  <a:tcPr marL="31750" marR="31750" marT="31750" marB="31750">
                    <a:lnL>
                      <a:noFill/>
                    </a:lnL>
                    <a:lnR>
                      <a:noFill/>
                    </a:lnR>
                    <a:lnT>
                      <a:noFill/>
                    </a:lnT>
                    <a:lnB>
                      <a:noFill/>
                    </a:lnB>
                  </a:tcPr>
                </a:tc>
                <a:extLst>
                  <a:ext uri="{0D108BD9-81ED-4DB2-BD59-A6C34878D82A}">
                    <a16:rowId xmlns:a16="http://schemas.microsoft.com/office/drawing/2014/main" xmlns="" val="2621760596"/>
                  </a:ext>
                </a:extLst>
              </a:tr>
            </a:tbl>
          </a:graphicData>
        </a:graphic>
      </p:graphicFrame>
      <p:pic>
        <p:nvPicPr>
          <p:cNvPr id="16" name="Picture 15">
            <a:extLst>
              <a:ext uri="{FF2B5EF4-FFF2-40B4-BE49-F238E27FC236}">
                <a16:creationId xmlns:a16="http://schemas.microsoft.com/office/drawing/2014/main" xmlns="" id="{C4909F0E-536F-4C78-9271-1042C7076A63}"/>
              </a:ext>
            </a:extLst>
          </p:cNvPr>
          <p:cNvPicPr>
            <a:picLocks noChangeAspect="1"/>
          </p:cNvPicPr>
          <p:nvPr/>
        </p:nvPicPr>
        <p:blipFill>
          <a:blip r:embed="rId4"/>
          <a:stretch>
            <a:fillRect/>
          </a:stretch>
        </p:blipFill>
        <p:spPr>
          <a:xfrm>
            <a:off x="3698156" y="206455"/>
            <a:ext cx="4852837" cy="1072989"/>
          </a:xfrm>
          <a:prstGeom prst="rect">
            <a:avLst/>
          </a:prstGeom>
        </p:spPr>
      </p:pic>
    </p:spTree>
    <p:extLst>
      <p:ext uri="{BB962C8B-B14F-4D97-AF65-F5344CB8AC3E}">
        <p14:creationId xmlns:p14="http://schemas.microsoft.com/office/powerpoint/2010/main" val="1632086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xmlns="" id="{3EB1C213-92B6-3A09-ACD0-AA08C55319A4}"/>
              </a:ext>
            </a:extLst>
          </p:cNvPr>
          <p:cNvSpPr/>
          <p:nvPr/>
        </p:nvSpPr>
        <p:spPr>
          <a:xfrm rot="365892">
            <a:off x="776116" y="467358"/>
            <a:ext cx="10639768" cy="6587614"/>
          </a:xfrm>
          <a:prstGeom prst="cloud">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10">
            <a:extLst>
              <a:ext uri="{FF2B5EF4-FFF2-40B4-BE49-F238E27FC236}">
                <a16:creationId xmlns:a16="http://schemas.microsoft.com/office/drawing/2014/main" xmlns="" id="{63693D45-2CB6-5F55-8AC7-768F05387F36}"/>
              </a:ext>
            </a:extLst>
          </p:cNvPr>
          <p:cNvPicPr>
            <a:picLocks noChangeAspect="1"/>
          </p:cNvPicPr>
          <p:nvPr/>
        </p:nvPicPr>
        <p:blipFill rotWithShape="1">
          <a:blip r:embed="rId2"/>
          <a:srcRect l="32348" t="-4552"/>
          <a:stretch/>
        </p:blipFill>
        <p:spPr>
          <a:xfrm>
            <a:off x="7329920" y="3172133"/>
            <a:ext cx="5374599" cy="3685867"/>
          </a:xfrm>
          <a:prstGeom prst="rect">
            <a:avLst/>
          </a:prstGeom>
        </p:spPr>
      </p:pic>
      <p:pic>
        <p:nvPicPr>
          <p:cNvPr id="5" name="Picture 4">
            <a:extLst>
              <a:ext uri="{FF2B5EF4-FFF2-40B4-BE49-F238E27FC236}">
                <a16:creationId xmlns:a16="http://schemas.microsoft.com/office/drawing/2014/main" xmlns="" id="{60F74018-F3D0-B68F-FB0E-74C4E330CAE4}"/>
              </a:ext>
            </a:extLst>
          </p:cNvPr>
          <p:cNvPicPr>
            <a:picLocks noChangeAspect="1"/>
          </p:cNvPicPr>
          <p:nvPr/>
        </p:nvPicPr>
        <p:blipFill>
          <a:blip r:embed="rId3"/>
          <a:stretch>
            <a:fillRect/>
          </a:stretch>
        </p:blipFill>
        <p:spPr>
          <a:xfrm>
            <a:off x="2998091" y="1146657"/>
            <a:ext cx="6706181" cy="2310584"/>
          </a:xfrm>
          <a:prstGeom prst="rect">
            <a:avLst/>
          </a:prstGeom>
        </p:spPr>
      </p:pic>
      <p:pic>
        <p:nvPicPr>
          <p:cNvPr id="22" name="Picture 21">
            <a:extLst>
              <a:ext uri="{FF2B5EF4-FFF2-40B4-BE49-F238E27FC236}">
                <a16:creationId xmlns:a16="http://schemas.microsoft.com/office/drawing/2014/main" xmlns="" id="{FF7D610D-199E-D79C-BBC4-9C99782A7A17}"/>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spTree>
    <p:extLst>
      <p:ext uri="{BB962C8B-B14F-4D97-AF65-F5344CB8AC3E}">
        <p14:creationId xmlns:p14="http://schemas.microsoft.com/office/powerpoint/2010/main" val="9735261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22"/>
                                        </p:tgtEl>
                                        <p:attrNameLst>
                                          <p:attrName>r</p:attrName>
                                        </p:attrNameLst>
                                      </p:cBhvr>
                                    </p:animRot>
                                    <p:animRot by="-240000">
                                      <p:cBhvr>
                                        <p:cTn id="13" dur="200" fill="hold">
                                          <p:stCondLst>
                                            <p:cond delay="200"/>
                                          </p:stCondLst>
                                        </p:cTn>
                                        <p:tgtEl>
                                          <p:spTgt spid="22"/>
                                        </p:tgtEl>
                                        <p:attrNameLst>
                                          <p:attrName>r</p:attrName>
                                        </p:attrNameLst>
                                      </p:cBhvr>
                                    </p:animRot>
                                    <p:animRot by="240000">
                                      <p:cBhvr>
                                        <p:cTn id="14" dur="200" fill="hold">
                                          <p:stCondLst>
                                            <p:cond delay="400"/>
                                          </p:stCondLst>
                                        </p:cTn>
                                        <p:tgtEl>
                                          <p:spTgt spid="22"/>
                                        </p:tgtEl>
                                        <p:attrNameLst>
                                          <p:attrName>r</p:attrName>
                                        </p:attrNameLst>
                                      </p:cBhvr>
                                    </p:animRot>
                                    <p:animRot by="-240000">
                                      <p:cBhvr>
                                        <p:cTn id="15" dur="200" fill="hold">
                                          <p:stCondLst>
                                            <p:cond delay="600"/>
                                          </p:stCondLst>
                                        </p:cTn>
                                        <p:tgtEl>
                                          <p:spTgt spid="22"/>
                                        </p:tgtEl>
                                        <p:attrNameLst>
                                          <p:attrName>r</p:attrName>
                                        </p:attrNameLst>
                                      </p:cBhvr>
                                    </p:animRot>
                                    <p:animRot by="120000">
                                      <p:cBhvr>
                                        <p:cTn id="16" dur="200" fill="hold">
                                          <p:stCondLst>
                                            <p:cond delay="800"/>
                                          </p:stCondLst>
                                        </p:cTn>
                                        <p:tgtEl>
                                          <p:spTgt spid="22"/>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Diagonal Corners Rounded 8">
            <a:extLst>
              <a:ext uri="{FF2B5EF4-FFF2-40B4-BE49-F238E27FC236}">
                <a16:creationId xmlns:a16="http://schemas.microsoft.com/office/drawing/2014/main" xmlns="" id="{34CCB5F3-1AFE-014E-9F82-FC7639CCBFA6}"/>
              </a:ext>
            </a:extLst>
          </p:cNvPr>
          <p:cNvSpPr/>
          <p:nvPr/>
        </p:nvSpPr>
        <p:spPr>
          <a:xfrm>
            <a:off x="2752725" y="1343025"/>
            <a:ext cx="9372600" cy="4998781"/>
          </a:xfrm>
          <a:custGeom>
            <a:avLst/>
            <a:gdLst>
              <a:gd name="connsiteX0" fmla="*/ 833147 w 9372600"/>
              <a:gd name="connsiteY0" fmla="*/ 0 h 4998781"/>
              <a:gd name="connsiteX1" fmla="*/ 9372600 w 9372600"/>
              <a:gd name="connsiteY1" fmla="*/ 0 h 4998781"/>
              <a:gd name="connsiteX2" fmla="*/ 9372600 w 9372600"/>
              <a:gd name="connsiteY2" fmla="*/ 0 h 4998781"/>
              <a:gd name="connsiteX3" fmla="*/ 9372600 w 9372600"/>
              <a:gd name="connsiteY3" fmla="*/ 4165634 h 4998781"/>
              <a:gd name="connsiteX4" fmla="*/ 8539453 w 9372600"/>
              <a:gd name="connsiteY4" fmla="*/ 4998781 h 4998781"/>
              <a:gd name="connsiteX5" fmla="*/ 0 w 9372600"/>
              <a:gd name="connsiteY5" fmla="*/ 4998781 h 4998781"/>
              <a:gd name="connsiteX6" fmla="*/ 0 w 9372600"/>
              <a:gd name="connsiteY6" fmla="*/ 4998781 h 4998781"/>
              <a:gd name="connsiteX7" fmla="*/ 0 w 9372600"/>
              <a:gd name="connsiteY7" fmla="*/ 833147 h 4998781"/>
              <a:gd name="connsiteX8" fmla="*/ 833147 w 9372600"/>
              <a:gd name="connsiteY8" fmla="*/ 0 h 499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4998781" fill="none" extrusionOk="0">
                <a:moveTo>
                  <a:pt x="833147" y="0"/>
                </a:moveTo>
                <a:cubicBezTo>
                  <a:pt x="4520346" y="78011"/>
                  <a:pt x="7427953" y="21937"/>
                  <a:pt x="9372600" y="0"/>
                </a:cubicBezTo>
                <a:lnTo>
                  <a:pt x="9372600" y="0"/>
                </a:lnTo>
                <a:cubicBezTo>
                  <a:pt x="9527072" y="1446287"/>
                  <a:pt x="9538226" y="2904194"/>
                  <a:pt x="9372600" y="4165634"/>
                </a:cubicBezTo>
                <a:cubicBezTo>
                  <a:pt x="9382784" y="4613098"/>
                  <a:pt x="8988603" y="4997957"/>
                  <a:pt x="8539453" y="4998781"/>
                </a:cubicBezTo>
                <a:cubicBezTo>
                  <a:pt x="5903630" y="4853697"/>
                  <a:pt x="3540830" y="5033860"/>
                  <a:pt x="0" y="4998781"/>
                </a:cubicBezTo>
                <a:lnTo>
                  <a:pt x="0" y="4998781"/>
                </a:lnTo>
                <a:cubicBezTo>
                  <a:pt x="42204" y="3300547"/>
                  <a:pt x="161297" y="2843963"/>
                  <a:pt x="0" y="833147"/>
                </a:cubicBezTo>
                <a:cubicBezTo>
                  <a:pt x="67982" y="381695"/>
                  <a:pt x="374720" y="20663"/>
                  <a:pt x="833147" y="0"/>
                </a:cubicBezTo>
                <a:close/>
              </a:path>
              <a:path w="9372600" h="4998781" stroke="0" extrusionOk="0">
                <a:moveTo>
                  <a:pt x="833147" y="0"/>
                </a:moveTo>
                <a:cubicBezTo>
                  <a:pt x="1704425" y="-16420"/>
                  <a:pt x="7134999" y="-157111"/>
                  <a:pt x="9372600" y="0"/>
                </a:cubicBezTo>
                <a:lnTo>
                  <a:pt x="9372600" y="0"/>
                </a:lnTo>
                <a:cubicBezTo>
                  <a:pt x="9508690" y="1000791"/>
                  <a:pt x="9255313" y="3201043"/>
                  <a:pt x="9372600" y="4165634"/>
                </a:cubicBezTo>
                <a:cubicBezTo>
                  <a:pt x="9352888" y="4682904"/>
                  <a:pt x="9006800" y="5003680"/>
                  <a:pt x="8539453" y="4998781"/>
                </a:cubicBezTo>
                <a:cubicBezTo>
                  <a:pt x="6556428" y="4881286"/>
                  <a:pt x="2804782" y="5080403"/>
                  <a:pt x="0" y="4998781"/>
                </a:cubicBezTo>
                <a:lnTo>
                  <a:pt x="0" y="4998781"/>
                </a:lnTo>
                <a:cubicBezTo>
                  <a:pt x="-46332" y="4126446"/>
                  <a:pt x="133940" y="2502907"/>
                  <a:pt x="0" y="833147"/>
                </a:cubicBezTo>
                <a:cubicBezTo>
                  <a:pt x="4668" y="367407"/>
                  <a:pt x="391077" y="1692"/>
                  <a:pt x="833147" y="0"/>
                </a:cubicBezTo>
                <a:close/>
              </a:path>
            </a:pathLst>
          </a:custGeom>
          <a:solidFill>
            <a:srgbClr val="FFFF00">
              <a:alpha val="81000"/>
            </a:srgbClr>
          </a:solidFill>
          <a:ln w="76200">
            <a:solidFill>
              <a:schemeClr val="accent4">
                <a:lumMod val="20000"/>
                <a:lumOff val="80000"/>
              </a:schemeClr>
            </a:solidFill>
            <a:extLst>
              <a:ext uri="{C807C97D-BFC1-408E-A445-0C87EB9F89A2}">
                <ask:lineSketchStyleProps xmlns:ask="http://schemas.microsoft.com/office/drawing/2018/sketchyshapes" xmlns="" sd="2214188587">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600" dirty="0" smtClean="0">
                <a:solidFill>
                  <a:srgbClr val="FF0000"/>
                </a:solidFill>
              </a:rPr>
              <a:t>Luật chơi: Chơi </a:t>
            </a:r>
            <a:r>
              <a:rPr lang="nl-NL" sz="3600" dirty="0">
                <a:solidFill>
                  <a:srgbClr val="FF0000"/>
                </a:solidFill>
              </a:rPr>
              <a:t>theo nhóm 6 học sinh. Cả nhóm oắn tù tì hoặc rút thăm để lần lượt chọn ra người chơi. Người chơi sẽ được bịt mắt, sau đó nghe từng thành viên còn lại nói 1 - 2 tiếng để đoán tên người nói. Người chơi giỏi nhất là người đoán nhanh và đúng tên của tất cả các thành viên trong nhóm.</a:t>
            </a:r>
            <a:endParaRPr lang="en-US" sz="3600" dirty="0">
              <a:solidFill>
                <a:srgbClr val="FF0000"/>
              </a:solidFill>
            </a:endParaRPr>
          </a:p>
        </p:txBody>
      </p:sp>
      <p:pic>
        <p:nvPicPr>
          <p:cNvPr id="10" name="Picture 11">
            <a:extLst>
              <a:ext uri="{FF2B5EF4-FFF2-40B4-BE49-F238E27FC236}">
                <a16:creationId xmlns:a16="http://schemas.microsoft.com/office/drawing/2014/main" xmlns="" id="{8756BBD3-DF13-C51D-936D-D8D5205D632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87648" y="1234256"/>
            <a:ext cx="692203" cy="755818"/>
          </a:xfrm>
          <a:prstGeom prst="rect">
            <a:avLst/>
          </a:prstGeom>
        </p:spPr>
      </p:pic>
      <p:pic>
        <p:nvPicPr>
          <p:cNvPr id="3" name="Picture 2">
            <a:extLst>
              <a:ext uri="{FF2B5EF4-FFF2-40B4-BE49-F238E27FC236}">
                <a16:creationId xmlns:a16="http://schemas.microsoft.com/office/drawing/2014/main" xmlns="" id="{70917954-CB72-1C52-96FF-D0CADC78CC85}"/>
              </a:ext>
            </a:extLst>
          </p:cNvPr>
          <p:cNvPicPr>
            <a:picLocks noChangeAspect="1"/>
          </p:cNvPicPr>
          <p:nvPr/>
        </p:nvPicPr>
        <p:blipFill>
          <a:blip r:embed="rId4"/>
          <a:stretch>
            <a:fillRect/>
          </a:stretch>
        </p:blipFill>
        <p:spPr>
          <a:xfrm>
            <a:off x="713493" y="294101"/>
            <a:ext cx="11565114" cy="707197"/>
          </a:xfrm>
          <a:prstGeom prst="rect">
            <a:avLst/>
          </a:prstGeom>
        </p:spPr>
      </p:pic>
    </p:spTree>
    <p:extLst>
      <p:ext uri="{BB962C8B-B14F-4D97-AF65-F5344CB8AC3E}">
        <p14:creationId xmlns:p14="http://schemas.microsoft.com/office/powerpoint/2010/main" val="41748862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2000"/>
                                        <p:tgtEl>
                                          <p:spTgt spid="10"/>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edge">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pic>
        <p:nvPicPr>
          <p:cNvPr id="7" name="Picture 6" descr="Logo, company name&#10;&#10;Description automatically generated">
            <a:extLst>
              <a:ext uri="{FF2B5EF4-FFF2-40B4-BE49-F238E27FC236}">
                <a16:creationId xmlns:a16="http://schemas.microsoft.com/office/drawing/2014/main" xmlns="" id="{F0C1CCA4-F917-3D5D-8761-971EC051E3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9">
            <a:extLst>
              <a:ext uri="{FF2B5EF4-FFF2-40B4-BE49-F238E27FC236}">
                <a16:creationId xmlns:a16="http://schemas.microsoft.com/office/drawing/2014/main" xmlns="" id="{4FCC39D0-2C04-17DD-C56D-03696B8F1F70}"/>
              </a:ext>
            </a:extLst>
          </p:cNvPr>
          <p:cNvSpPr/>
          <p:nvPr/>
        </p:nvSpPr>
        <p:spPr>
          <a:xfrm rot="365892">
            <a:off x="2051200" y="1048717"/>
            <a:ext cx="8360432" cy="4739030"/>
          </a:xfrm>
          <a:prstGeom prst="cloud">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6B5DA4F0-E200-256E-1D7B-69E5AF61E261}"/>
              </a:ext>
            </a:extLst>
          </p:cNvPr>
          <p:cNvPicPr>
            <a:picLocks noChangeAspect="1"/>
          </p:cNvPicPr>
          <p:nvPr/>
        </p:nvPicPr>
        <p:blipFill>
          <a:blip r:embed="rId3"/>
          <a:stretch>
            <a:fillRect/>
          </a:stretch>
        </p:blipFill>
        <p:spPr>
          <a:xfrm>
            <a:off x="4686299" y="2212298"/>
            <a:ext cx="3152775" cy="1150435"/>
          </a:xfrm>
          <a:prstGeom prst="rect">
            <a:avLst/>
          </a:prstGeom>
        </p:spPr>
      </p:pic>
      <p:pic>
        <p:nvPicPr>
          <p:cNvPr id="2" name="Picture 1" descr="A group of dolls&#10;&#10;Description automatically generated with low confidence">
            <a:extLst>
              <a:ext uri="{FF2B5EF4-FFF2-40B4-BE49-F238E27FC236}">
                <a16:creationId xmlns:a16="http://schemas.microsoft.com/office/drawing/2014/main" xmlns="" id="{E9F064F0-802B-592C-2339-8CA3E2DABCC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67938" y="3581783"/>
            <a:ext cx="3830313" cy="3423585"/>
          </a:xfrm>
          <a:prstGeom prst="rect">
            <a:avLst/>
          </a:prstGeom>
          <a:effectLst>
            <a:outerShdw blurRad="76200" dir="13500000" sy="23000" kx="1200000" algn="br" rotWithShape="0">
              <a:prstClr val="black">
                <a:alpha val="20000"/>
              </a:prstClr>
            </a:outerShdw>
          </a:effectLst>
        </p:spPr>
      </p:pic>
      <p:pic>
        <p:nvPicPr>
          <p:cNvPr id="4" name="Picture 3" descr="A picture containing text&#10;&#10;Description automatically generated">
            <a:extLst>
              <a:ext uri="{FF2B5EF4-FFF2-40B4-BE49-F238E27FC236}">
                <a16:creationId xmlns:a16="http://schemas.microsoft.com/office/drawing/2014/main" xmlns="" id="{26AFC7BE-BDDE-8786-9018-E5FBDD09ABE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8658" t="5779" r="12858" b="11553"/>
          <a:stretch/>
        </p:blipFill>
        <p:spPr>
          <a:xfrm>
            <a:off x="9467850" y="3220108"/>
            <a:ext cx="3043395" cy="3999558"/>
          </a:xfrm>
          <a:prstGeom prst="rect">
            <a:avLst/>
          </a:prstGeom>
        </p:spPr>
      </p:pic>
      <p:sp>
        <p:nvSpPr>
          <p:cNvPr id="8" name="TextBox 7">
            <a:extLst>
              <a:ext uri="{FF2B5EF4-FFF2-40B4-BE49-F238E27FC236}">
                <a16:creationId xmlns:a16="http://schemas.microsoft.com/office/drawing/2014/main" xmlns="" id="{2749C466-A462-A869-0682-9422A7996908}"/>
              </a:ext>
            </a:extLst>
          </p:cNvPr>
          <p:cNvSpPr txBox="1"/>
          <p:nvPr/>
        </p:nvSpPr>
        <p:spPr>
          <a:xfrm>
            <a:off x="3076575" y="1439079"/>
            <a:ext cx="6953250" cy="704552"/>
          </a:xfrm>
          <a:prstGeom prst="rect">
            <a:avLst/>
          </a:prstGeom>
          <a:noFill/>
        </p:spPr>
        <p:txBody>
          <a:bodyPr wrap="square">
            <a:spAutoFit/>
          </a:bodyPr>
          <a:lstStyle/>
          <a:p>
            <a:pPr algn="ctr">
              <a:lnSpc>
                <a:spcPct val="114000"/>
              </a:lnSpc>
            </a:pPr>
            <a:r>
              <a:rPr lang="en-US" sz="3600" b="1" dirty="0" err="1">
                <a:solidFill>
                  <a:schemeClr val="tx1"/>
                </a:solidFill>
              </a:rPr>
              <a:t>Thứ</a:t>
            </a:r>
            <a:r>
              <a:rPr lang="en-US" sz="3600" b="1" dirty="0">
                <a:solidFill>
                  <a:schemeClr val="tx1"/>
                </a:solidFill>
              </a:rPr>
              <a:t> … </a:t>
            </a:r>
            <a:r>
              <a:rPr lang="en-US" sz="3600" b="1" dirty="0" err="1">
                <a:solidFill>
                  <a:schemeClr val="tx1"/>
                </a:solidFill>
              </a:rPr>
              <a:t>ngày</a:t>
            </a:r>
            <a:r>
              <a:rPr lang="en-US" sz="3600" b="1" dirty="0">
                <a:solidFill>
                  <a:schemeClr val="tx1"/>
                </a:solidFill>
              </a:rPr>
              <a:t> … </a:t>
            </a:r>
            <a:r>
              <a:rPr lang="en-US" sz="3600" b="1" dirty="0" err="1">
                <a:solidFill>
                  <a:schemeClr val="tx1"/>
                </a:solidFill>
              </a:rPr>
              <a:t>tháng</a:t>
            </a:r>
            <a:r>
              <a:rPr lang="en-US" sz="3600" b="1" dirty="0">
                <a:solidFill>
                  <a:schemeClr val="tx1"/>
                </a:solidFill>
              </a:rPr>
              <a:t>… </a:t>
            </a:r>
            <a:r>
              <a:rPr lang="en-US" sz="3600" b="1" dirty="0" err="1">
                <a:solidFill>
                  <a:schemeClr val="tx1"/>
                </a:solidFill>
              </a:rPr>
              <a:t>năm</a:t>
            </a:r>
            <a:r>
              <a:rPr lang="en-US" sz="3600" b="1" dirty="0">
                <a:solidFill>
                  <a:schemeClr val="tx1"/>
                </a:solidFill>
              </a:rPr>
              <a:t> …</a:t>
            </a:r>
          </a:p>
        </p:txBody>
      </p:sp>
      <p:pic>
        <p:nvPicPr>
          <p:cNvPr id="11" name="Picture 10">
            <a:extLst>
              <a:ext uri="{FF2B5EF4-FFF2-40B4-BE49-F238E27FC236}">
                <a16:creationId xmlns:a16="http://schemas.microsoft.com/office/drawing/2014/main" xmlns="" id="{7E654BB6-970F-22D9-935F-E8CD2DD18C62}"/>
              </a:ext>
            </a:extLst>
          </p:cNvPr>
          <p:cNvPicPr>
            <a:picLocks noChangeAspect="1"/>
          </p:cNvPicPr>
          <p:nvPr/>
        </p:nvPicPr>
        <p:blipFill>
          <a:blip r:embed="rId8"/>
          <a:stretch>
            <a:fillRect/>
          </a:stretch>
        </p:blipFill>
        <p:spPr>
          <a:xfrm>
            <a:off x="2754547" y="2519863"/>
            <a:ext cx="1920406" cy="1627773"/>
          </a:xfrm>
          <a:prstGeom prst="rect">
            <a:avLst/>
          </a:prstGeom>
        </p:spPr>
      </p:pic>
      <p:pic>
        <p:nvPicPr>
          <p:cNvPr id="13" name="Picture 12">
            <a:extLst>
              <a:ext uri="{FF2B5EF4-FFF2-40B4-BE49-F238E27FC236}">
                <a16:creationId xmlns:a16="http://schemas.microsoft.com/office/drawing/2014/main" xmlns="" id="{025F0D47-3C6E-59C7-7B02-CA17CDD8434E}"/>
              </a:ext>
            </a:extLst>
          </p:cNvPr>
          <p:cNvPicPr>
            <a:picLocks noChangeAspect="1"/>
          </p:cNvPicPr>
          <p:nvPr/>
        </p:nvPicPr>
        <p:blipFill>
          <a:blip r:embed="rId9"/>
          <a:stretch>
            <a:fillRect/>
          </a:stretch>
        </p:blipFill>
        <p:spPr>
          <a:xfrm>
            <a:off x="3535044" y="3507061"/>
            <a:ext cx="6180455" cy="1060057"/>
          </a:xfrm>
          <a:prstGeom prst="rect">
            <a:avLst/>
          </a:prstGeom>
        </p:spPr>
      </p:pic>
    </p:spTree>
    <p:extLst>
      <p:ext uri="{BB962C8B-B14F-4D97-AF65-F5344CB8AC3E}">
        <p14:creationId xmlns:p14="http://schemas.microsoft.com/office/powerpoint/2010/main" val="168734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2263C4-090A-AFC1-0C93-6663F4F0FD5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xmlns="" id="{5B9D8E91-1B5D-FCB9-3FEC-3E0BB8DAFA00}"/>
              </a:ext>
            </a:extLst>
          </p:cNvPr>
          <p:cNvSpPr>
            <a:spLocks noGrp="1"/>
          </p:cNvSpPr>
          <p:nvPr>
            <p:ph type="body" idx="1"/>
          </p:nvPr>
        </p:nvSpPr>
        <p:spPr/>
        <p:txBody>
          <a:bodyPr/>
          <a:lstStyle/>
          <a:p>
            <a:endParaRPr lang="en-US"/>
          </a:p>
        </p:txBody>
      </p:sp>
      <p:sp>
        <p:nvSpPr>
          <p:cNvPr id="4" name="Cloud 3">
            <a:extLst>
              <a:ext uri="{FF2B5EF4-FFF2-40B4-BE49-F238E27FC236}">
                <a16:creationId xmlns:a16="http://schemas.microsoft.com/office/drawing/2014/main" xmlns="" id="{FC4F182D-F7B6-18AF-0C99-17B0046DE30D}"/>
              </a:ext>
            </a:extLst>
          </p:cNvPr>
          <p:cNvSpPr/>
          <p:nvPr/>
        </p:nvSpPr>
        <p:spPr>
          <a:xfrm>
            <a:off x="1273277" y="73326"/>
            <a:ext cx="9645445" cy="556055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loud 4">
            <a:extLst>
              <a:ext uri="{FF2B5EF4-FFF2-40B4-BE49-F238E27FC236}">
                <a16:creationId xmlns:a16="http://schemas.microsoft.com/office/drawing/2014/main" xmlns="" id="{1B7F5635-07D3-D20E-AE7A-2020D5CA47D7}"/>
              </a:ext>
            </a:extLst>
          </p:cNvPr>
          <p:cNvSpPr/>
          <p:nvPr/>
        </p:nvSpPr>
        <p:spPr>
          <a:xfrm>
            <a:off x="1479755" y="523462"/>
            <a:ext cx="9094838" cy="4660283"/>
          </a:xfrm>
          <a:prstGeom prst="cloud">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6">
            <a:extLst>
              <a:ext uri="{FF2B5EF4-FFF2-40B4-BE49-F238E27FC236}">
                <a16:creationId xmlns:a16="http://schemas.microsoft.com/office/drawing/2014/main" xmlns="" id="{C0249F9B-C489-E4F6-BCB9-7C17DCBA288A}"/>
              </a:ext>
            </a:extLst>
          </p:cNvPr>
          <p:cNvPicPr>
            <a:picLocks noChangeAspect="1"/>
          </p:cNvPicPr>
          <p:nvPr/>
        </p:nvPicPr>
        <p:blipFill>
          <a:blip r:embed="rId2"/>
          <a:srcRect/>
          <a:stretch>
            <a:fillRect/>
          </a:stretch>
        </p:blipFill>
        <p:spPr>
          <a:xfrm>
            <a:off x="9409322" y="613642"/>
            <a:ext cx="1715878" cy="1482090"/>
          </a:xfrm>
          <a:prstGeom prst="rect">
            <a:avLst/>
          </a:prstGeom>
        </p:spPr>
      </p:pic>
      <p:pic>
        <p:nvPicPr>
          <p:cNvPr id="10" name="Picture 9">
            <a:extLst>
              <a:ext uri="{FF2B5EF4-FFF2-40B4-BE49-F238E27FC236}">
                <a16:creationId xmlns:a16="http://schemas.microsoft.com/office/drawing/2014/main" xmlns="" id="{7CBEB18A-4B79-2F1D-777D-001C79D1F2BD}"/>
              </a:ext>
            </a:extLst>
          </p:cNvPr>
          <p:cNvPicPr>
            <a:picLocks noChangeAspect="1"/>
          </p:cNvPicPr>
          <p:nvPr/>
        </p:nvPicPr>
        <p:blipFill>
          <a:blip r:embed="rId3"/>
          <a:stretch>
            <a:fillRect/>
          </a:stretch>
        </p:blipFill>
        <p:spPr>
          <a:xfrm>
            <a:off x="2972203" y="1533806"/>
            <a:ext cx="6182327" cy="2542894"/>
          </a:xfrm>
          <a:prstGeom prst="rect">
            <a:avLst/>
          </a:prstGeom>
        </p:spPr>
      </p:pic>
      <p:pic>
        <p:nvPicPr>
          <p:cNvPr id="11" name="Picture 10" descr="A picture containing clipart&#10;&#10;Description automatically generated">
            <a:extLst>
              <a:ext uri="{FF2B5EF4-FFF2-40B4-BE49-F238E27FC236}">
                <a16:creationId xmlns:a16="http://schemas.microsoft.com/office/drawing/2014/main" xmlns="" id="{024A57CB-4B8C-DD9D-981A-A32814A4F42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6184" b="89976" l="9994" r="89974">
                        <a14:foregroundMark x1="55951" y1="6184" x2="59282" y2="9175"/>
                        <a14:foregroundMark x1="44049" y1="13177" x2="48383" y2="17219"/>
                      </a14:backgroundRemoval>
                    </a14:imgEffect>
                  </a14:imgLayer>
                </a14:imgProps>
              </a:ext>
              <a:ext uri="{28A0092B-C50C-407E-A947-70E740481C1C}">
                <a14:useLocalDpi xmlns:a14="http://schemas.microsoft.com/office/drawing/2010/main" val="0"/>
              </a:ext>
            </a:extLst>
          </a:blip>
          <a:stretch>
            <a:fillRect/>
          </a:stretch>
        </p:blipFill>
        <p:spPr>
          <a:xfrm>
            <a:off x="8696459" y="3503357"/>
            <a:ext cx="4787079" cy="3829663"/>
          </a:xfrm>
          <a:prstGeom prst="rect">
            <a:avLst/>
          </a:prstGeom>
        </p:spPr>
      </p:pic>
      <p:pic>
        <p:nvPicPr>
          <p:cNvPr id="12" name="Picture 11">
            <a:extLst>
              <a:ext uri="{FF2B5EF4-FFF2-40B4-BE49-F238E27FC236}">
                <a16:creationId xmlns:a16="http://schemas.microsoft.com/office/drawing/2014/main" xmlns="" id="{C1B4B27A-BB8C-85DD-2786-1FD97D8D67DA}"/>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spTree>
    <p:extLst>
      <p:ext uri="{BB962C8B-B14F-4D97-AF65-F5344CB8AC3E}">
        <p14:creationId xmlns:p14="http://schemas.microsoft.com/office/powerpoint/2010/main" val="124794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360"/>
                                          </p:val>
                                        </p:tav>
                                        <p:tav tm="100000">
                                          <p:val>
                                            <p:fltVal val="0"/>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path" presetSubtype="0" accel="50000" decel="50000" fill="hold" nodeType="clickEffect">
                                  <p:stCondLst>
                                    <p:cond delay="0"/>
                                  </p:stCondLst>
                                  <p:childTnLst>
                                    <p:animMotion origin="layout" path="M 0 0 L 0.25 -0.25 E" pathEditMode="relative" ptsTypes="">
                                      <p:cBhvr>
                                        <p:cTn id="20" dur="2000" fill="hold"/>
                                        <p:tgtEl>
                                          <p:spTgt spid="9"/>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2" presetClass="emph" presetSubtype="0" fill="hold" nodeType="clickEffect">
                                  <p:stCondLst>
                                    <p:cond delay="0"/>
                                  </p:stCondLst>
                                  <p:childTnLst>
                                    <p:animRot by="120000">
                                      <p:cBhvr>
                                        <p:cTn id="29" dur="100" fill="hold">
                                          <p:stCondLst>
                                            <p:cond delay="0"/>
                                          </p:stCondLst>
                                        </p:cTn>
                                        <p:tgtEl>
                                          <p:spTgt spid="12"/>
                                        </p:tgtEl>
                                        <p:attrNameLst>
                                          <p:attrName>r</p:attrName>
                                        </p:attrNameLst>
                                      </p:cBhvr>
                                    </p:animRot>
                                    <p:animRot by="-240000">
                                      <p:cBhvr>
                                        <p:cTn id="30" dur="200" fill="hold">
                                          <p:stCondLst>
                                            <p:cond delay="200"/>
                                          </p:stCondLst>
                                        </p:cTn>
                                        <p:tgtEl>
                                          <p:spTgt spid="12"/>
                                        </p:tgtEl>
                                        <p:attrNameLst>
                                          <p:attrName>r</p:attrName>
                                        </p:attrNameLst>
                                      </p:cBhvr>
                                    </p:animRot>
                                    <p:animRot by="240000">
                                      <p:cBhvr>
                                        <p:cTn id="31" dur="200" fill="hold">
                                          <p:stCondLst>
                                            <p:cond delay="400"/>
                                          </p:stCondLst>
                                        </p:cTn>
                                        <p:tgtEl>
                                          <p:spTgt spid="12"/>
                                        </p:tgtEl>
                                        <p:attrNameLst>
                                          <p:attrName>r</p:attrName>
                                        </p:attrNameLst>
                                      </p:cBhvr>
                                    </p:animRot>
                                    <p:animRot by="-240000">
                                      <p:cBhvr>
                                        <p:cTn id="32" dur="200" fill="hold">
                                          <p:stCondLst>
                                            <p:cond delay="600"/>
                                          </p:stCondLst>
                                        </p:cTn>
                                        <p:tgtEl>
                                          <p:spTgt spid="12"/>
                                        </p:tgtEl>
                                        <p:attrNameLst>
                                          <p:attrName>r</p:attrName>
                                        </p:attrNameLst>
                                      </p:cBhvr>
                                    </p:animRot>
                                    <p:animRot by="120000">
                                      <p:cBhvr>
                                        <p:cTn id="33" dur="200" fill="hold">
                                          <p:stCondLst>
                                            <p:cond delay="800"/>
                                          </p:stCondLst>
                                        </p:cTn>
                                        <p:tgtEl>
                                          <p:spTgt spid="12"/>
                                        </p:tgtEl>
                                        <p:attrNameLst>
                                          <p:attrName>r</p:attrName>
                                        </p:attrNameLst>
                                      </p:cBhvr>
                                    </p:animRot>
                                  </p:childTnLst>
                                </p:cTn>
                              </p:par>
                              <p:par>
                                <p:cTn id="34" presetID="32" presetClass="emph" presetSubtype="0" fill="hold" nodeType="withEffect">
                                  <p:stCondLst>
                                    <p:cond delay="0"/>
                                  </p:stCondLst>
                                  <p:childTnLst>
                                    <p:animRot by="120000">
                                      <p:cBhvr>
                                        <p:cTn id="35" dur="100" fill="hold">
                                          <p:stCondLst>
                                            <p:cond delay="0"/>
                                          </p:stCondLst>
                                        </p:cTn>
                                        <p:tgtEl>
                                          <p:spTgt spid="11"/>
                                        </p:tgtEl>
                                        <p:attrNameLst>
                                          <p:attrName>r</p:attrName>
                                        </p:attrNameLst>
                                      </p:cBhvr>
                                    </p:animRot>
                                    <p:animRot by="-240000">
                                      <p:cBhvr>
                                        <p:cTn id="36" dur="200" fill="hold">
                                          <p:stCondLst>
                                            <p:cond delay="200"/>
                                          </p:stCondLst>
                                        </p:cTn>
                                        <p:tgtEl>
                                          <p:spTgt spid="11"/>
                                        </p:tgtEl>
                                        <p:attrNameLst>
                                          <p:attrName>r</p:attrName>
                                        </p:attrNameLst>
                                      </p:cBhvr>
                                    </p:animRot>
                                    <p:animRot by="240000">
                                      <p:cBhvr>
                                        <p:cTn id="37" dur="200" fill="hold">
                                          <p:stCondLst>
                                            <p:cond delay="400"/>
                                          </p:stCondLst>
                                        </p:cTn>
                                        <p:tgtEl>
                                          <p:spTgt spid="11"/>
                                        </p:tgtEl>
                                        <p:attrNameLst>
                                          <p:attrName>r</p:attrName>
                                        </p:attrNameLst>
                                      </p:cBhvr>
                                    </p:animRot>
                                    <p:animRot by="-240000">
                                      <p:cBhvr>
                                        <p:cTn id="38" dur="200" fill="hold">
                                          <p:stCondLst>
                                            <p:cond delay="600"/>
                                          </p:stCondLst>
                                        </p:cTn>
                                        <p:tgtEl>
                                          <p:spTgt spid="11"/>
                                        </p:tgtEl>
                                        <p:attrNameLst>
                                          <p:attrName>r</p:attrName>
                                        </p:attrNameLst>
                                      </p:cBhvr>
                                    </p:animRot>
                                    <p:animRot by="120000">
                                      <p:cBhvr>
                                        <p:cTn id="39"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xmlns="" id="{40519627-FAD2-1031-2944-14BC1BDA75B8}"/>
              </a:ext>
            </a:extLst>
          </p:cNvPr>
          <p:cNvSpPr>
            <a:spLocks noGrp="1"/>
          </p:cNvSpPr>
          <p:nvPr>
            <p:ph type="title"/>
          </p:nvPr>
        </p:nvSpPr>
        <p:spPr>
          <a:xfrm>
            <a:off x="430192" y="219919"/>
            <a:ext cx="11331615" cy="6238755"/>
          </a:xfrm>
          <a:custGeom>
            <a:avLst/>
            <a:gdLst>
              <a:gd name="connsiteX0" fmla="*/ 1039813 w 11331615"/>
              <a:gd name="connsiteY0" fmla="*/ 0 h 6238755"/>
              <a:gd name="connsiteX1" fmla="*/ 1725933 w 11331615"/>
              <a:gd name="connsiteY1" fmla="*/ 0 h 6238755"/>
              <a:gd name="connsiteX2" fmla="*/ 2309135 w 11331615"/>
              <a:gd name="connsiteY2" fmla="*/ 0 h 6238755"/>
              <a:gd name="connsiteX3" fmla="*/ 2789419 w 11331615"/>
              <a:gd name="connsiteY3" fmla="*/ 0 h 6238755"/>
              <a:gd name="connsiteX4" fmla="*/ 3681376 w 11331615"/>
              <a:gd name="connsiteY4" fmla="*/ 0 h 6238755"/>
              <a:gd name="connsiteX5" fmla="*/ 4161660 w 11331615"/>
              <a:gd name="connsiteY5" fmla="*/ 0 h 6238755"/>
              <a:gd name="connsiteX6" fmla="*/ 4641944 w 11331615"/>
              <a:gd name="connsiteY6" fmla="*/ 0 h 6238755"/>
              <a:gd name="connsiteX7" fmla="*/ 5225146 w 11331615"/>
              <a:gd name="connsiteY7" fmla="*/ 0 h 6238755"/>
              <a:gd name="connsiteX8" fmla="*/ 6014184 w 11331615"/>
              <a:gd name="connsiteY8" fmla="*/ 0 h 6238755"/>
              <a:gd name="connsiteX9" fmla="*/ 6700304 w 11331615"/>
              <a:gd name="connsiteY9" fmla="*/ 0 h 6238755"/>
              <a:gd name="connsiteX10" fmla="*/ 7386424 w 11331615"/>
              <a:gd name="connsiteY10" fmla="*/ 0 h 6238755"/>
              <a:gd name="connsiteX11" fmla="*/ 7763790 w 11331615"/>
              <a:gd name="connsiteY11" fmla="*/ 0 h 6238755"/>
              <a:gd name="connsiteX12" fmla="*/ 8655746 w 11331615"/>
              <a:gd name="connsiteY12" fmla="*/ 0 h 6238755"/>
              <a:gd name="connsiteX13" fmla="*/ 9033113 w 11331615"/>
              <a:gd name="connsiteY13" fmla="*/ 0 h 6238755"/>
              <a:gd name="connsiteX14" fmla="*/ 9410479 w 11331615"/>
              <a:gd name="connsiteY14" fmla="*/ 0 h 6238755"/>
              <a:gd name="connsiteX15" fmla="*/ 9787845 w 11331615"/>
              <a:gd name="connsiteY15" fmla="*/ 0 h 6238755"/>
              <a:gd name="connsiteX16" fmla="*/ 10165211 w 11331615"/>
              <a:gd name="connsiteY16" fmla="*/ 0 h 6238755"/>
              <a:gd name="connsiteX17" fmla="*/ 10645495 w 11331615"/>
              <a:gd name="connsiteY17" fmla="*/ 0 h 6238755"/>
              <a:gd name="connsiteX18" fmla="*/ 11331615 w 11331615"/>
              <a:gd name="connsiteY18" fmla="*/ 0 h 6238755"/>
              <a:gd name="connsiteX19" fmla="*/ 11331615 w 11331615"/>
              <a:gd name="connsiteY19" fmla="*/ 0 h 6238755"/>
              <a:gd name="connsiteX20" fmla="*/ 11331615 w 11331615"/>
              <a:gd name="connsiteY20" fmla="*/ 701857 h 6238755"/>
              <a:gd name="connsiteX21" fmla="*/ 11331615 w 11331615"/>
              <a:gd name="connsiteY21" fmla="*/ 1351725 h 6238755"/>
              <a:gd name="connsiteX22" fmla="*/ 11331615 w 11331615"/>
              <a:gd name="connsiteY22" fmla="*/ 2053582 h 6238755"/>
              <a:gd name="connsiteX23" fmla="*/ 11331615 w 11331615"/>
              <a:gd name="connsiteY23" fmla="*/ 2703450 h 6238755"/>
              <a:gd name="connsiteX24" fmla="*/ 11331615 w 11331615"/>
              <a:gd name="connsiteY24" fmla="*/ 3301328 h 6238755"/>
              <a:gd name="connsiteX25" fmla="*/ 11331615 w 11331615"/>
              <a:gd name="connsiteY25" fmla="*/ 4055175 h 6238755"/>
              <a:gd name="connsiteX26" fmla="*/ 11331615 w 11331615"/>
              <a:gd name="connsiteY26" fmla="*/ 5198942 h 6238755"/>
              <a:gd name="connsiteX27" fmla="*/ 10291802 w 11331615"/>
              <a:gd name="connsiteY27" fmla="*/ 6238755 h 6238755"/>
              <a:gd name="connsiteX28" fmla="*/ 9811518 w 11331615"/>
              <a:gd name="connsiteY28" fmla="*/ 6238755 h 6238755"/>
              <a:gd name="connsiteX29" fmla="*/ 9125398 w 11331615"/>
              <a:gd name="connsiteY29" fmla="*/ 6238755 h 6238755"/>
              <a:gd name="connsiteX30" fmla="*/ 8233442 w 11331615"/>
              <a:gd name="connsiteY30" fmla="*/ 6238755 h 6238755"/>
              <a:gd name="connsiteX31" fmla="*/ 7650239 w 11331615"/>
              <a:gd name="connsiteY31" fmla="*/ 6238755 h 6238755"/>
              <a:gd name="connsiteX32" fmla="*/ 7067037 w 11331615"/>
              <a:gd name="connsiteY32" fmla="*/ 6238755 h 6238755"/>
              <a:gd name="connsiteX33" fmla="*/ 6689671 w 11331615"/>
              <a:gd name="connsiteY33" fmla="*/ 6238755 h 6238755"/>
              <a:gd name="connsiteX34" fmla="*/ 6209387 w 11331615"/>
              <a:gd name="connsiteY34" fmla="*/ 6238755 h 6238755"/>
              <a:gd name="connsiteX35" fmla="*/ 5832021 w 11331615"/>
              <a:gd name="connsiteY35" fmla="*/ 6238755 h 6238755"/>
              <a:gd name="connsiteX36" fmla="*/ 5145901 w 11331615"/>
              <a:gd name="connsiteY36" fmla="*/ 6238755 h 6238755"/>
              <a:gd name="connsiteX37" fmla="*/ 4562699 w 11331615"/>
              <a:gd name="connsiteY37" fmla="*/ 6238755 h 6238755"/>
              <a:gd name="connsiteX38" fmla="*/ 3670743 w 11331615"/>
              <a:gd name="connsiteY38" fmla="*/ 6238755 h 6238755"/>
              <a:gd name="connsiteX39" fmla="*/ 3190459 w 11331615"/>
              <a:gd name="connsiteY39" fmla="*/ 6238755 h 6238755"/>
              <a:gd name="connsiteX40" fmla="*/ 2710175 w 11331615"/>
              <a:gd name="connsiteY40" fmla="*/ 6238755 h 6238755"/>
              <a:gd name="connsiteX41" fmla="*/ 2126972 w 11331615"/>
              <a:gd name="connsiteY41" fmla="*/ 6238755 h 6238755"/>
              <a:gd name="connsiteX42" fmla="*/ 1337934 w 11331615"/>
              <a:gd name="connsiteY42" fmla="*/ 6238755 h 6238755"/>
              <a:gd name="connsiteX43" fmla="*/ 0 w 11331615"/>
              <a:gd name="connsiteY43" fmla="*/ 6238755 h 6238755"/>
              <a:gd name="connsiteX44" fmla="*/ 0 w 11331615"/>
              <a:gd name="connsiteY44" fmla="*/ 6238755 h 6238755"/>
              <a:gd name="connsiteX45" fmla="*/ 0 w 11331615"/>
              <a:gd name="connsiteY45" fmla="*/ 5640877 h 6238755"/>
              <a:gd name="connsiteX46" fmla="*/ 0 w 11331615"/>
              <a:gd name="connsiteY46" fmla="*/ 4939020 h 6238755"/>
              <a:gd name="connsiteX47" fmla="*/ 0 w 11331615"/>
              <a:gd name="connsiteY47" fmla="*/ 4341141 h 6238755"/>
              <a:gd name="connsiteX48" fmla="*/ 0 w 11331615"/>
              <a:gd name="connsiteY48" fmla="*/ 3847242 h 6238755"/>
              <a:gd name="connsiteX49" fmla="*/ 0 w 11331615"/>
              <a:gd name="connsiteY49" fmla="*/ 3145385 h 6238755"/>
              <a:gd name="connsiteX50" fmla="*/ 0 w 11331615"/>
              <a:gd name="connsiteY50" fmla="*/ 2443527 h 6238755"/>
              <a:gd name="connsiteX51" fmla="*/ 0 w 11331615"/>
              <a:gd name="connsiteY51" fmla="*/ 1741670 h 6238755"/>
              <a:gd name="connsiteX52" fmla="*/ 0 w 11331615"/>
              <a:gd name="connsiteY52" fmla="*/ 1039813 h 6238755"/>
              <a:gd name="connsiteX53" fmla="*/ 1039813 w 11331615"/>
              <a:gd name="connsiteY53"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31615" h="6238755" fill="none" extrusionOk="0">
                <a:moveTo>
                  <a:pt x="1039813" y="0"/>
                </a:moveTo>
                <a:cubicBezTo>
                  <a:pt x="1228809" y="-32465"/>
                  <a:pt x="1517436" y="-20323"/>
                  <a:pt x="1725933" y="0"/>
                </a:cubicBezTo>
                <a:cubicBezTo>
                  <a:pt x="1934430" y="20323"/>
                  <a:pt x="2135949" y="-19261"/>
                  <a:pt x="2309135" y="0"/>
                </a:cubicBezTo>
                <a:cubicBezTo>
                  <a:pt x="2482321" y="19261"/>
                  <a:pt x="2672189" y="12629"/>
                  <a:pt x="2789419" y="0"/>
                </a:cubicBezTo>
                <a:cubicBezTo>
                  <a:pt x="2906649" y="-12629"/>
                  <a:pt x="3392935" y="-37369"/>
                  <a:pt x="3681376" y="0"/>
                </a:cubicBezTo>
                <a:cubicBezTo>
                  <a:pt x="3969817" y="37369"/>
                  <a:pt x="3956860" y="15106"/>
                  <a:pt x="4161660" y="0"/>
                </a:cubicBezTo>
                <a:cubicBezTo>
                  <a:pt x="4366460" y="-15106"/>
                  <a:pt x="4457278" y="3616"/>
                  <a:pt x="4641944" y="0"/>
                </a:cubicBezTo>
                <a:cubicBezTo>
                  <a:pt x="4826610" y="-3616"/>
                  <a:pt x="5030784" y="29091"/>
                  <a:pt x="5225146" y="0"/>
                </a:cubicBezTo>
                <a:cubicBezTo>
                  <a:pt x="5419508" y="-29091"/>
                  <a:pt x="5730596" y="-1812"/>
                  <a:pt x="6014184" y="0"/>
                </a:cubicBezTo>
                <a:cubicBezTo>
                  <a:pt x="6297772" y="1812"/>
                  <a:pt x="6483594" y="-7710"/>
                  <a:pt x="6700304" y="0"/>
                </a:cubicBezTo>
                <a:cubicBezTo>
                  <a:pt x="6917014" y="7710"/>
                  <a:pt x="7057726" y="27697"/>
                  <a:pt x="7386424" y="0"/>
                </a:cubicBezTo>
                <a:cubicBezTo>
                  <a:pt x="7715122" y="-27697"/>
                  <a:pt x="7639523" y="-332"/>
                  <a:pt x="7763790" y="0"/>
                </a:cubicBezTo>
                <a:cubicBezTo>
                  <a:pt x="7888057" y="332"/>
                  <a:pt x="8364167" y="21933"/>
                  <a:pt x="8655746" y="0"/>
                </a:cubicBezTo>
                <a:cubicBezTo>
                  <a:pt x="8947325" y="-21933"/>
                  <a:pt x="8873581" y="4674"/>
                  <a:pt x="9033113" y="0"/>
                </a:cubicBezTo>
                <a:cubicBezTo>
                  <a:pt x="9192645" y="-4674"/>
                  <a:pt x="9226278" y="-2041"/>
                  <a:pt x="9410479" y="0"/>
                </a:cubicBezTo>
                <a:cubicBezTo>
                  <a:pt x="9594680" y="2041"/>
                  <a:pt x="9626276" y="10472"/>
                  <a:pt x="9787845" y="0"/>
                </a:cubicBezTo>
                <a:cubicBezTo>
                  <a:pt x="9949414" y="-10472"/>
                  <a:pt x="10029178" y="-10124"/>
                  <a:pt x="10165211" y="0"/>
                </a:cubicBezTo>
                <a:cubicBezTo>
                  <a:pt x="10301244" y="10124"/>
                  <a:pt x="10442220" y="10496"/>
                  <a:pt x="10645495" y="0"/>
                </a:cubicBezTo>
                <a:cubicBezTo>
                  <a:pt x="10848770" y="-10496"/>
                  <a:pt x="11009593" y="23463"/>
                  <a:pt x="11331615" y="0"/>
                </a:cubicBezTo>
                <a:lnTo>
                  <a:pt x="11331615" y="0"/>
                </a:lnTo>
                <a:cubicBezTo>
                  <a:pt x="11348309" y="278847"/>
                  <a:pt x="11338838" y="508735"/>
                  <a:pt x="11331615" y="701857"/>
                </a:cubicBezTo>
                <a:cubicBezTo>
                  <a:pt x="11324392" y="894979"/>
                  <a:pt x="11309433" y="1078656"/>
                  <a:pt x="11331615" y="1351725"/>
                </a:cubicBezTo>
                <a:cubicBezTo>
                  <a:pt x="11353797" y="1624794"/>
                  <a:pt x="11321002" y="1827330"/>
                  <a:pt x="11331615" y="2053582"/>
                </a:cubicBezTo>
                <a:cubicBezTo>
                  <a:pt x="11342228" y="2279834"/>
                  <a:pt x="11314054" y="2526818"/>
                  <a:pt x="11331615" y="2703450"/>
                </a:cubicBezTo>
                <a:cubicBezTo>
                  <a:pt x="11349176" y="2880082"/>
                  <a:pt x="11342245" y="3090539"/>
                  <a:pt x="11331615" y="3301328"/>
                </a:cubicBezTo>
                <a:cubicBezTo>
                  <a:pt x="11320985" y="3512117"/>
                  <a:pt x="11329199" y="3694210"/>
                  <a:pt x="11331615" y="4055175"/>
                </a:cubicBezTo>
                <a:cubicBezTo>
                  <a:pt x="11334031" y="4416140"/>
                  <a:pt x="11301026" y="4757125"/>
                  <a:pt x="11331615" y="5198942"/>
                </a:cubicBezTo>
                <a:cubicBezTo>
                  <a:pt x="11393998" y="5873238"/>
                  <a:pt x="10949412" y="6346916"/>
                  <a:pt x="10291802" y="6238755"/>
                </a:cubicBezTo>
                <a:cubicBezTo>
                  <a:pt x="10169024" y="6218501"/>
                  <a:pt x="9980543" y="6231604"/>
                  <a:pt x="9811518" y="6238755"/>
                </a:cubicBezTo>
                <a:cubicBezTo>
                  <a:pt x="9642493" y="6245906"/>
                  <a:pt x="9403477" y="6252701"/>
                  <a:pt x="9125398" y="6238755"/>
                </a:cubicBezTo>
                <a:cubicBezTo>
                  <a:pt x="8847319" y="6224809"/>
                  <a:pt x="8543907" y="6260241"/>
                  <a:pt x="8233442" y="6238755"/>
                </a:cubicBezTo>
                <a:cubicBezTo>
                  <a:pt x="7922977" y="6217269"/>
                  <a:pt x="7836463" y="6267779"/>
                  <a:pt x="7650239" y="6238755"/>
                </a:cubicBezTo>
                <a:cubicBezTo>
                  <a:pt x="7464015" y="6209731"/>
                  <a:pt x="7300547" y="6254392"/>
                  <a:pt x="7067037" y="6238755"/>
                </a:cubicBezTo>
                <a:cubicBezTo>
                  <a:pt x="6833527" y="6223118"/>
                  <a:pt x="6808838" y="6221406"/>
                  <a:pt x="6689671" y="6238755"/>
                </a:cubicBezTo>
                <a:cubicBezTo>
                  <a:pt x="6570504" y="6256104"/>
                  <a:pt x="6435025" y="6221211"/>
                  <a:pt x="6209387" y="6238755"/>
                </a:cubicBezTo>
                <a:cubicBezTo>
                  <a:pt x="5983749" y="6256299"/>
                  <a:pt x="5968619" y="6250082"/>
                  <a:pt x="5832021" y="6238755"/>
                </a:cubicBezTo>
                <a:cubicBezTo>
                  <a:pt x="5695423" y="6227428"/>
                  <a:pt x="5312707" y="6252126"/>
                  <a:pt x="5145901" y="6238755"/>
                </a:cubicBezTo>
                <a:cubicBezTo>
                  <a:pt x="4979095" y="6225384"/>
                  <a:pt x="4808424" y="6232402"/>
                  <a:pt x="4562699" y="6238755"/>
                </a:cubicBezTo>
                <a:cubicBezTo>
                  <a:pt x="4316974" y="6245108"/>
                  <a:pt x="3965839" y="6233857"/>
                  <a:pt x="3670743" y="6238755"/>
                </a:cubicBezTo>
                <a:cubicBezTo>
                  <a:pt x="3375647" y="6243653"/>
                  <a:pt x="3384760" y="6231851"/>
                  <a:pt x="3190459" y="6238755"/>
                </a:cubicBezTo>
                <a:cubicBezTo>
                  <a:pt x="2996158" y="6245659"/>
                  <a:pt x="2904582" y="6215540"/>
                  <a:pt x="2710175" y="6238755"/>
                </a:cubicBezTo>
                <a:cubicBezTo>
                  <a:pt x="2515768" y="6261970"/>
                  <a:pt x="2354715" y="6258174"/>
                  <a:pt x="2126972" y="6238755"/>
                </a:cubicBezTo>
                <a:cubicBezTo>
                  <a:pt x="1899229" y="6219336"/>
                  <a:pt x="1728681" y="6267962"/>
                  <a:pt x="1337934" y="6238755"/>
                </a:cubicBezTo>
                <a:cubicBezTo>
                  <a:pt x="947187" y="6209548"/>
                  <a:pt x="388098" y="6271216"/>
                  <a:pt x="0" y="6238755"/>
                </a:cubicBezTo>
                <a:lnTo>
                  <a:pt x="0" y="6238755"/>
                </a:lnTo>
                <a:cubicBezTo>
                  <a:pt x="16030" y="6115519"/>
                  <a:pt x="-1394" y="5914944"/>
                  <a:pt x="0" y="5640877"/>
                </a:cubicBezTo>
                <a:cubicBezTo>
                  <a:pt x="1394" y="5366810"/>
                  <a:pt x="-9902" y="5152535"/>
                  <a:pt x="0" y="4939020"/>
                </a:cubicBezTo>
                <a:cubicBezTo>
                  <a:pt x="9902" y="4725505"/>
                  <a:pt x="15517" y="4542991"/>
                  <a:pt x="0" y="4341141"/>
                </a:cubicBezTo>
                <a:cubicBezTo>
                  <a:pt x="-15517" y="4139291"/>
                  <a:pt x="18248" y="4065066"/>
                  <a:pt x="0" y="3847242"/>
                </a:cubicBezTo>
                <a:cubicBezTo>
                  <a:pt x="-18248" y="3629418"/>
                  <a:pt x="26308" y="3479654"/>
                  <a:pt x="0" y="3145385"/>
                </a:cubicBezTo>
                <a:cubicBezTo>
                  <a:pt x="-26308" y="2811116"/>
                  <a:pt x="15331" y="2656394"/>
                  <a:pt x="0" y="2443527"/>
                </a:cubicBezTo>
                <a:cubicBezTo>
                  <a:pt x="-15331" y="2230660"/>
                  <a:pt x="-12434" y="1936160"/>
                  <a:pt x="0" y="1741670"/>
                </a:cubicBezTo>
                <a:cubicBezTo>
                  <a:pt x="12434" y="1547180"/>
                  <a:pt x="-20348" y="1266751"/>
                  <a:pt x="0" y="1039813"/>
                </a:cubicBezTo>
                <a:cubicBezTo>
                  <a:pt x="-107389" y="385229"/>
                  <a:pt x="390235" y="-76357"/>
                  <a:pt x="1039813" y="0"/>
                </a:cubicBezTo>
                <a:close/>
              </a:path>
              <a:path w="11331615" h="6238755" stroke="0" extrusionOk="0">
                <a:moveTo>
                  <a:pt x="1039813" y="0"/>
                </a:moveTo>
                <a:cubicBezTo>
                  <a:pt x="1183281" y="-8826"/>
                  <a:pt x="1326909" y="7730"/>
                  <a:pt x="1417179" y="0"/>
                </a:cubicBezTo>
                <a:cubicBezTo>
                  <a:pt x="1507449" y="-7730"/>
                  <a:pt x="1869294" y="1808"/>
                  <a:pt x="2103299" y="0"/>
                </a:cubicBezTo>
                <a:cubicBezTo>
                  <a:pt x="2337304" y="-1808"/>
                  <a:pt x="2548129" y="23747"/>
                  <a:pt x="2686501" y="0"/>
                </a:cubicBezTo>
                <a:cubicBezTo>
                  <a:pt x="2824873" y="-23747"/>
                  <a:pt x="2927849" y="13967"/>
                  <a:pt x="3063867" y="0"/>
                </a:cubicBezTo>
                <a:cubicBezTo>
                  <a:pt x="3199885" y="-13967"/>
                  <a:pt x="3456385" y="3782"/>
                  <a:pt x="3647070" y="0"/>
                </a:cubicBezTo>
                <a:cubicBezTo>
                  <a:pt x="3837755" y="-3782"/>
                  <a:pt x="3962584" y="22204"/>
                  <a:pt x="4127354" y="0"/>
                </a:cubicBezTo>
                <a:cubicBezTo>
                  <a:pt x="4292124" y="-22204"/>
                  <a:pt x="4368937" y="-9048"/>
                  <a:pt x="4504720" y="0"/>
                </a:cubicBezTo>
                <a:cubicBezTo>
                  <a:pt x="4640503" y="9048"/>
                  <a:pt x="4844735" y="20172"/>
                  <a:pt x="5087922" y="0"/>
                </a:cubicBezTo>
                <a:cubicBezTo>
                  <a:pt x="5331109" y="-20172"/>
                  <a:pt x="5379688" y="-17118"/>
                  <a:pt x="5465288" y="0"/>
                </a:cubicBezTo>
                <a:cubicBezTo>
                  <a:pt x="5550888" y="17118"/>
                  <a:pt x="5894771" y="13960"/>
                  <a:pt x="6151408" y="0"/>
                </a:cubicBezTo>
                <a:cubicBezTo>
                  <a:pt x="6408045" y="-13960"/>
                  <a:pt x="6433821" y="-2153"/>
                  <a:pt x="6631692" y="0"/>
                </a:cubicBezTo>
                <a:cubicBezTo>
                  <a:pt x="6829563" y="2153"/>
                  <a:pt x="7045471" y="25701"/>
                  <a:pt x="7420730" y="0"/>
                </a:cubicBezTo>
                <a:cubicBezTo>
                  <a:pt x="7795989" y="-25701"/>
                  <a:pt x="7997560" y="44515"/>
                  <a:pt x="8312686" y="0"/>
                </a:cubicBezTo>
                <a:cubicBezTo>
                  <a:pt x="8627812" y="-44515"/>
                  <a:pt x="8809244" y="-33926"/>
                  <a:pt x="8998807" y="0"/>
                </a:cubicBezTo>
                <a:cubicBezTo>
                  <a:pt x="9188370" y="33926"/>
                  <a:pt x="9648903" y="34419"/>
                  <a:pt x="9890763" y="0"/>
                </a:cubicBezTo>
                <a:cubicBezTo>
                  <a:pt x="10132623" y="-34419"/>
                  <a:pt x="10202429" y="28236"/>
                  <a:pt x="10473965" y="0"/>
                </a:cubicBezTo>
                <a:cubicBezTo>
                  <a:pt x="10745501" y="-28236"/>
                  <a:pt x="10969424" y="-5751"/>
                  <a:pt x="11331615" y="0"/>
                </a:cubicBezTo>
                <a:lnTo>
                  <a:pt x="11331615" y="0"/>
                </a:lnTo>
                <a:cubicBezTo>
                  <a:pt x="11341493" y="110446"/>
                  <a:pt x="11343995" y="333988"/>
                  <a:pt x="11331615" y="493899"/>
                </a:cubicBezTo>
                <a:cubicBezTo>
                  <a:pt x="11319235" y="653810"/>
                  <a:pt x="11296474" y="1086621"/>
                  <a:pt x="11331615" y="1247746"/>
                </a:cubicBezTo>
                <a:cubicBezTo>
                  <a:pt x="11366756" y="1408871"/>
                  <a:pt x="11330725" y="1780263"/>
                  <a:pt x="11331615" y="2001593"/>
                </a:cubicBezTo>
                <a:cubicBezTo>
                  <a:pt x="11332505" y="2222923"/>
                  <a:pt x="11310057" y="2334747"/>
                  <a:pt x="11331615" y="2547482"/>
                </a:cubicBezTo>
                <a:cubicBezTo>
                  <a:pt x="11353173" y="2760217"/>
                  <a:pt x="11334224" y="2907403"/>
                  <a:pt x="11331615" y="3041381"/>
                </a:cubicBezTo>
                <a:cubicBezTo>
                  <a:pt x="11329006" y="3175359"/>
                  <a:pt x="11334472" y="3460208"/>
                  <a:pt x="11331615" y="3639259"/>
                </a:cubicBezTo>
                <a:cubicBezTo>
                  <a:pt x="11328758" y="3818310"/>
                  <a:pt x="11322117" y="3953165"/>
                  <a:pt x="11331615" y="4185148"/>
                </a:cubicBezTo>
                <a:cubicBezTo>
                  <a:pt x="11341113" y="4417131"/>
                  <a:pt x="11367465" y="4756260"/>
                  <a:pt x="11331615" y="5198942"/>
                </a:cubicBezTo>
                <a:cubicBezTo>
                  <a:pt x="11253469" y="5849258"/>
                  <a:pt x="10842114" y="6352032"/>
                  <a:pt x="10291802" y="6238755"/>
                </a:cubicBezTo>
                <a:cubicBezTo>
                  <a:pt x="10008976" y="6206586"/>
                  <a:pt x="9698140" y="6216142"/>
                  <a:pt x="9502764" y="6238755"/>
                </a:cubicBezTo>
                <a:cubicBezTo>
                  <a:pt x="9307388" y="6261368"/>
                  <a:pt x="8857688" y="6197589"/>
                  <a:pt x="8610808" y="6238755"/>
                </a:cubicBezTo>
                <a:cubicBezTo>
                  <a:pt x="8363928" y="6279921"/>
                  <a:pt x="8343710" y="6227990"/>
                  <a:pt x="8130524" y="6238755"/>
                </a:cubicBezTo>
                <a:cubicBezTo>
                  <a:pt x="7917338" y="6249520"/>
                  <a:pt x="7851473" y="6250054"/>
                  <a:pt x="7753158" y="6238755"/>
                </a:cubicBezTo>
                <a:cubicBezTo>
                  <a:pt x="7654843" y="6227456"/>
                  <a:pt x="7260280" y="6250081"/>
                  <a:pt x="6964119" y="6238755"/>
                </a:cubicBezTo>
                <a:cubicBezTo>
                  <a:pt x="6667958" y="6227429"/>
                  <a:pt x="6296179" y="6217840"/>
                  <a:pt x="6072163" y="6238755"/>
                </a:cubicBezTo>
                <a:cubicBezTo>
                  <a:pt x="5848147" y="6259670"/>
                  <a:pt x="5700893" y="6224611"/>
                  <a:pt x="5591879" y="6238755"/>
                </a:cubicBezTo>
                <a:cubicBezTo>
                  <a:pt x="5482865" y="6252899"/>
                  <a:pt x="5363258" y="6231563"/>
                  <a:pt x="5214513" y="6238755"/>
                </a:cubicBezTo>
                <a:cubicBezTo>
                  <a:pt x="5065768" y="6245947"/>
                  <a:pt x="4968931" y="6230986"/>
                  <a:pt x="4837147" y="6238755"/>
                </a:cubicBezTo>
                <a:cubicBezTo>
                  <a:pt x="4705363" y="6246524"/>
                  <a:pt x="4419212" y="6225956"/>
                  <a:pt x="4151027" y="6238755"/>
                </a:cubicBezTo>
                <a:cubicBezTo>
                  <a:pt x="3882842" y="6251554"/>
                  <a:pt x="3814097" y="6259168"/>
                  <a:pt x="3567825" y="6238755"/>
                </a:cubicBezTo>
                <a:cubicBezTo>
                  <a:pt x="3321553" y="6218342"/>
                  <a:pt x="3085669" y="6234280"/>
                  <a:pt x="2881705" y="6238755"/>
                </a:cubicBezTo>
                <a:cubicBezTo>
                  <a:pt x="2677741" y="6243230"/>
                  <a:pt x="2508721" y="6229259"/>
                  <a:pt x="2401420" y="6238755"/>
                </a:cubicBezTo>
                <a:cubicBezTo>
                  <a:pt x="2294120" y="6248251"/>
                  <a:pt x="2123621" y="6221599"/>
                  <a:pt x="2024054" y="6238755"/>
                </a:cubicBezTo>
                <a:cubicBezTo>
                  <a:pt x="1924487" y="6255911"/>
                  <a:pt x="1520849" y="6264783"/>
                  <a:pt x="1132098" y="6238755"/>
                </a:cubicBezTo>
                <a:cubicBezTo>
                  <a:pt x="743347" y="6212727"/>
                  <a:pt x="393882" y="6225334"/>
                  <a:pt x="0" y="6238755"/>
                </a:cubicBezTo>
                <a:lnTo>
                  <a:pt x="0" y="6238755"/>
                </a:lnTo>
                <a:cubicBezTo>
                  <a:pt x="-14479" y="5976292"/>
                  <a:pt x="21764" y="5860201"/>
                  <a:pt x="0" y="5692866"/>
                </a:cubicBezTo>
                <a:cubicBezTo>
                  <a:pt x="-21764" y="5525531"/>
                  <a:pt x="5329" y="5345042"/>
                  <a:pt x="0" y="5198967"/>
                </a:cubicBezTo>
                <a:cubicBezTo>
                  <a:pt x="-5329" y="5052892"/>
                  <a:pt x="-15195" y="4847040"/>
                  <a:pt x="0" y="4549099"/>
                </a:cubicBezTo>
                <a:cubicBezTo>
                  <a:pt x="15195" y="4251158"/>
                  <a:pt x="155" y="4091423"/>
                  <a:pt x="0" y="3847242"/>
                </a:cubicBezTo>
                <a:cubicBezTo>
                  <a:pt x="-155" y="3603061"/>
                  <a:pt x="6160" y="3477590"/>
                  <a:pt x="0" y="3301353"/>
                </a:cubicBezTo>
                <a:cubicBezTo>
                  <a:pt x="-6160" y="3125116"/>
                  <a:pt x="2386" y="2997965"/>
                  <a:pt x="0" y="2807453"/>
                </a:cubicBezTo>
                <a:cubicBezTo>
                  <a:pt x="-2386" y="2616941"/>
                  <a:pt x="-7030" y="2457478"/>
                  <a:pt x="0" y="2313554"/>
                </a:cubicBezTo>
                <a:cubicBezTo>
                  <a:pt x="7030" y="2169630"/>
                  <a:pt x="-7679" y="1907992"/>
                  <a:pt x="0" y="1663686"/>
                </a:cubicBezTo>
                <a:cubicBezTo>
                  <a:pt x="7679" y="1419380"/>
                  <a:pt x="4377" y="1295597"/>
                  <a:pt x="0" y="1039813"/>
                </a:cubicBezTo>
                <a:cubicBezTo>
                  <a:pt x="-38147" y="373569"/>
                  <a:pt x="479512" y="-1883"/>
                  <a:pt x="1039813" y="0"/>
                </a:cubicBezTo>
                <a:close/>
              </a:path>
            </a:pathLst>
          </a:custGeom>
          <a:solidFill>
            <a:schemeClr val="bg1">
              <a:alpha val="90000"/>
            </a:schemeClr>
          </a:solidFill>
          <a:ln w="57150">
            <a:solidFill>
              <a:srgbClr val="00B050"/>
            </a:solidFill>
            <a:prstDash val="sysDash"/>
            <a:extLst>
              <a:ext uri="{C807C97D-BFC1-408E-A445-0C87EB9F89A2}">
                <ask:lineSketchStyleProps xmlns:ask="http://schemas.microsoft.com/office/drawing/2018/sketchyshapes" xmlns="" sd="1330128177">
                  <a:prstGeom prst="round2Diag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Google Shape;2692;p47">
            <a:extLst>
              <a:ext uri="{FF2B5EF4-FFF2-40B4-BE49-F238E27FC236}">
                <a16:creationId xmlns:a16="http://schemas.microsoft.com/office/drawing/2014/main" xmlns="" id="{E0D595B6-2949-D067-D1B1-06F846F6C88E}"/>
              </a:ext>
            </a:extLst>
          </p:cNvPr>
          <p:cNvSpPr/>
          <p:nvPr/>
        </p:nvSpPr>
        <p:spPr>
          <a:xfrm>
            <a:off x="2441336" y="115168"/>
            <a:ext cx="7663255" cy="1225045"/>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pic>
        <p:nvPicPr>
          <p:cNvPr id="17" name="Picture 16">
            <a:extLst>
              <a:ext uri="{FF2B5EF4-FFF2-40B4-BE49-F238E27FC236}">
                <a16:creationId xmlns:a16="http://schemas.microsoft.com/office/drawing/2014/main" xmlns="" id="{AC20414B-F16C-A5FC-45B0-618F3CF46BF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pic>
        <p:nvPicPr>
          <p:cNvPr id="18" name="Picture 17">
            <a:extLst>
              <a:ext uri="{FF2B5EF4-FFF2-40B4-BE49-F238E27FC236}">
                <a16:creationId xmlns:a16="http://schemas.microsoft.com/office/drawing/2014/main" xmlns="" id="{2C4E3C41-ADAC-0888-BC01-EDEBDAD88B29}"/>
              </a:ext>
            </a:extLst>
          </p:cNvPr>
          <p:cNvPicPr>
            <a:picLocks noChangeAspect="1"/>
          </p:cNvPicPr>
          <p:nvPr/>
        </p:nvPicPr>
        <p:blipFill>
          <a:blip r:embed="rId4"/>
          <a:stretch>
            <a:fillRect/>
          </a:stretch>
        </p:blipFill>
        <p:spPr>
          <a:xfrm>
            <a:off x="3284766" y="0"/>
            <a:ext cx="4974767" cy="1341236"/>
          </a:xfrm>
          <a:prstGeom prst="rect">
            <a:avLst/>
          </a:prstGeom>
        </p:spPr>
      </p:pic>
      <p:grpSp>
        <p:nvGrpSpPr>
          <p:cNvPr id="19" name="Group 18">
            <a:extLst>
              <a:ext uri="{FF2B5EF4-FFF2-40B4-BE49-F238E27FC236}">
                <a16:creationId xmlns:a16="http://schemas.microsoft.com/office/drawing/2014/main" xmlns="" id="{C81DEF09-C788-DADC-F5C4-57738F4F6EAA}"/>
              </a:ext>
            </a:extLst>
          </p:cNvPr>
          <p:cNvGrpSpPr/>
          <p:nvPr/>
        </p:nvGrpSpPr>
        <p:grpSpPr>
          <a:xfrm>
            <a:off x="1539625" y="1970571"/>
            <a:ext cx="2639300" cy="2284232"/>
            <a:chOff x="444471" y="2172590"/>
            <a:chExt cx="2639300" cy="2284232"/>
          </a:xfrm>
        </p:grpSpPr>
        <p:sp>
          <p:nvSpPr>
            <p:cNvPr id="20" name="Rectangle: Rounded Corners 26">
              <a:extLst>
                <a:ext uri="{FF2B5EF4-FFF2-40B4-BE49-F238E27FC236}">
                  <a16:creationId xmlns:a16="http://schemas.microsoft.com/office/drawing/2014/main" xmlns="" id="{F866063D-BD4C-C57D-0AAF-3EEEF65B42F5}"/>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nvGrpSpPr>
            <p:cNvPr id="21" name="Group 20">
              <a:extLst>
                <a:ext uri="{FF2B5EF4-FFF2-40B4-BE49-F238E27FC236}">
                  <a16:creationId xmlns:a16="http://schemas.microsoft.com/office/drawing/2014/main" xmlns="" id="{E1230BA3-20D0-6ABC-41C0-498C1642519A}"/>
                </a:ext>
              </a:extLst>
            </p:cNvPr>
            <p:cNvGrpSpPr/>
            <p:nvPr/>
          </p:nvGrpSpPr>
          <p:grpSpPr>
            <a:xfrm>
              <a:off x="832336" y="2172590"/>
              <a:ext cx="1831930" cy="1572681"/>
              <a:chOff x="1450279" y="400692"/>
              <a:chExt cx="2478196" cy="2383465"/>
            </a:xfrm>
          </p:grpSpPr>
          <p:sp>
            <p:nvSpPr>
              <p:cNvPr id="23" name="Rectangle: Rounded Corners 29">
                <a:extLst>
                  <a:ext uri="{FF2B5EF4-FFF2-40B4-BE49-F238E27FC236}">
                    <a16:creationId xmlns:a16="http://schemas.microsoft.com/office/drawing/2014/main" xmlns="" id="{4A6E01FA-8F7A-A07D-FB59-92BDFCEBDDFC}"/>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pic>
            <p:nvPicPr>
              <p:cNvPr id="24" name="Picture 23" descr="A picture containing shape&#10;&#10;Description automatically generated">
                <a:extLst>
                  <a:ext uri="{FF2B5EF4-FFF2-40B4-BE49-F238E27FC236}">
                    <a16:creationId xmlns:a16="http://schemas.microsoft.com/office/drawing/2014/main" xmlns="" id="{6EA162FA-1398-E9EC-8467-AB780C1C33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22" name="Rectangle 21">
              <a:extLst>
                <a:ext uri="{FF2B5EF4-FFF2-40B4-BE49-F238E27FC236}">
                  <a16:creationId xmlns:a16="http://schemas.microsoft.com/office/drawing/2014/main" xmlns="" id="{96C8EE2F-C6CA-5AC8-69C4-0F7F4F332805}"/>
                </a:ext>
              </a:extLst>
            </p:cNvPr>
            <p:cNvSpPr/>
            <p:nvPr/>
          </p:nvSpPr>
          <p:spPr>
            <a:xfrm>
              <a:off x="532804" y="3625825"/>
              <a:ext cx="2185919" cy="830997"/>
            </a:xfrm>
            <a:prstGeom prst="rect">
              <a:avLst/>
            </a:prstGeom>
          </p:spPr>
          <p:txBody>
            <a:bodyPr wrap="none">
              <a:spAutoFit/>
            </a:bodyPr>
            <a:lstStyle/>
            <a:p>
              <a:pPr algn="ctr"/>
              <a:r>
                <a:rPr lang="en-US" sz="4800" b="1" dirty="0" err="1">
                  <a:solidFill>
                    <a:srgbClr val="0070C0"/>
                  </a:solidFill>
                  <a:ea typeface="Cambria" panose="02040503050406030204" pitchFamily="18" charset="0"/>
                </a:rPr>
                <a:t>Mắt</a:t>
              </a:r>
              <a:r>
                <a:rPr lang="en-US" sz="4800" b="1" dirty="0">
                  <a:solidFill>
                    <a:srgbClr val="0070C0"/>
                  </a:solidFill>
                  <a:ea typeface="Cambria" panose="02040503050406030204" pitchFamily="18" charset="0"/>
                </a:rPr>
                <a:t> </a:t>
              </a:r>
              <a:r>
                <a:rPr lang="en-US" sz="4800" b="1" dirty="0" err="1">
                  <a:solidFill>
                    <a:srgbClr val="0070C0"/>
                  </a:solidFill>
                  <a:ea typeface="Cambria" panose="02040503050406030204" pitchFamily="18" charset="0"/>
                </a:rPr>
                <a:t>dõi</a:t>
              </a:r>
              <a:endParaRPr lang="en-US" sz="4800" b="1" dirty="0">
                <a:solidFill>
                  <a:srgbClr val="0070C0"/>
                </a:solidFill>
                <a:ea typeface="Cambria" panose="02040503050406030204" pitchFamily="18" charset="0"/>
              </a:endParaRPr>
            </a:p>
          </p:txBody>
        </p:sp>
      </p:grpSp>
      <p:grpSp>
        <p:nvGrpSpPr>
          <p:cNvPr id="25" name="Group 24">
            <a:extLst>
              <a:ext uri="{FF2B5EF4-FFF2-40B4-BE49-F238E27FC236}">
                <a16:creationId xmlns:a16="http://schemas.microsoft.com/office/drawing/2014/main" xmlns="" id="{68213257-0338-6401-ADE9-BBB1B65A18F6}"/>
              </a:ext>
            </a:extLst>
          </p:cNvPr>
          <p:cNvGrpSpPr/>
          <p:nvPr/>
        </p:nvGrpSpPr>
        <p:grpSpPr>
          <a:xfrm>
            <a:off x="5057024" y="1324391"/>
            <a:ext cx="2853408" cy="2256681"/>
            <a:chOff x="3345180" y="1356289"/>
            <a:chExt cx="2853408" cy="2256681"/>
          </a:xfrm>
        </p:grpSpPr>
        <p:grpSp>
          <p:nvGrpSpPr>
            <p:cNvPr id="26" name="Group 25">
              <a:extLst>
                <a:ext uri="{FF2B5EF4-FFF2-40B4-BE49-F238E27FC236}">
                  <a16:creationId xmlns:a16="http://schemas.microsoft.com/office/drawing/2014/main" xmlns="" id="{9D757C58-7401-925B-3884-ACB6AADBF58A}"/>
                </a:ext>
              </a:extLst>
            </p:cNvPr>
            <p:cNvGrpSpPr/>
            <p:nvPr/>
          </p:nvGrpSpPr>
          <p:grpSpPr>
            <a:xfrm>
              <a:off x="3345180" y="1356289"/>
              <a:ext cx="2853408" cy="2256681"/>
              <a:chOff x="3984768" y="31333"/>
              <a:chExt cx="3860030" cy="3318094"/>
            </a:xfrm>
          </p:grpSpPr>
          <p:grpSp>
            <p:nvGrpSpPr>
              <p:cNvPr id="28" name="Group 27">
                <a:extLst>
                  <a:ext uri="{FF2B5EF4-FFF2-40B4-BE49-F238E27FC236}">
                    <a16:creationId xmlns:a16="http://schemas.microsoft.com/office/drawing/2014/main" xmlns="" id="{05D39059-4D0C-29B6-A2DC-F4205124C7A8}"/>
                  </a:ext>
                </a:extLst>
              </p:cNvPr>
              <p:cNvGrpSpPr/>
              <p:nvPr/>
            </p:nvGrpSpPr>
            <p:grpSpPr>
              <a:xfrm>
                <a:off x="3984768" y="31333"/>
                <a:ext cx="3860030" cy="3318094"/>
                <a:chOff x="693066" y="657558"/>
                <a:chExt cx="3860030" cy="3318094"/>
              </a:xfrm>
            </p:grpSpPr>
            <p:sp>
              <p:nvSpPr>
                <p:cNvPr id="30" name="Rectangle: Rounded Corners 35">
                  <a:extLst>
                    <a:ext uri="{FF2B5EF4-FFF2-40B4-BE49-F238E27FC236}">
                      <a16:creationId xmlns:a16="http://schemas.microsoft.com/office/drawing/2014/main" xmlns="" id="{9A736782-F25C-7117-C709-28C0B6DD3C62}"/>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sp>
              <p:nvSpPr>
                <p:cNvPr id="31" name="Rectangle: Rounded Corners 39">
                  <a:extLst>
                    <a:ext uri="{FF2B5EF4-FFF2-40B4-BE49-F238E27FC236}">
                      <a16:creationId xmlns:a16="http://schemas.microsoft.com/office/drawing/2014/main" xmlns="" id="{4A64007C-319F-1286-9BA1-A1C93BBBCF67}"/>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pic>
            <p:nvPicPr>
              <p:cNvPr id="29" name="Picture 28">
                <a:extLst>
                  <a:ext uri="{FF2B5EF4-FFF2-40B4-BE49-F238E27FC236}">
                    <a16:creationId xmlns:a16="http://schemas.microsoft.com/office/drawing/2014/main" xmlns="" id="{AA75B5A7-2770-0737-CA65-C731DF426BBA}"/>
                  </a:ext>
                </a:extLst>
              </p:cNvPr>
              <p:cNvPicPr>
                <a:picLocks noChangeAspect="1"/>
              </p:cNvPicPr>
              <p:nvPr/>
            </p:nvPicPr>
            <p:blipFill>
              <a:blip r:embed="rId6"/>
              <a:stretch>
                <a:fillRect/>
              </a:stretch>
            </p:blipFill>
            <p:spPr>
              <a:xfrm>
                <a:off x="5155989" y="399065"/>
                <a:ext cx="1665021" cy="1665021"/>
              </a:xfrm>
              <a:prstGeom prst="rect">
                <a:avLst/>
              </a:prstGeom>
            </p:spPr>
          </p:pic>
        </p:grpSp>
        <p:sp>
          <p:nvSpPr>
            <p:cNvPr id="27" name="Rectangle 26">
              <a:extLst>
                <a:ext uri="{FF2B5EF4-FFF2-40B4-BE49-F238E27FC236}">
                  <a16:creationId xmlns:a16="http://schemas.microsoft.com/office/drawing/2014/main" xmlns="" id="{19AFD0DE-EC59-7A5E-D0AA-7D747ED835EA}"/>
                </a:ext>
              </a:extLst>
            </p:cNvPr>
            <p:cNvSpPr/>
            <p:nvPr/>
          </p:nvSpPr>
          <p:spPr>
            <a:xfrm>
              <a:off x="3676926" y="2781973"/>
              <a:ext cx="2298899" cy="830997"/>
            </a:xfrm>
            <a:prstGeom prst="rect">
              <a:avLst/>
            </a:prstGeom>
          </p:spPr>
          <p:txBody>
            <a:bodyPr wrap="none">
              <a:spAutoFit/>
            </a:bodyPr>
            <a:lstStyle/>
            <a:p>
              <a:pPr algn="ctr"/>
              <a:r>
                <a:rPr lang="en-US" sz="4800" b="1" dirty="0">
                  <a:solidFill>
                    <a:srgbClr val="FF0000"/>
                  </a:solidFill>
                  <a:ea typeface="Cambria" panose="02040503050406030204" pitchFamily="18" charset="0"/>
                </a:rPr>
                <a:t>Tai </a:t>
              </a:r>
              <a:r>
                <a:rPr lang="en-US" sz="4800" b="1" dirty="0" err="1">
                  <a:solidFill>
                    <a:srgbClr val="FF0000"/>
                  </a:solidFill>
                  <a:ea typeface="Cambria" panose="02040503050406030204" pitchFamily="18" charset="0"/>
                </a:rPr>
                <a:t>nghe</a:t>
              </a:r>
              <a:endParaRPr lang="en-US" sz="4800" b="1" dirty="0">
                <a:solidFill>
                  <a:srgbClr val="FF0000"/>
                </a:solidFill>
                <a:ea typeface="Cambria" panose="02040503050406030204" pitchFamily="18" charset="0"/>
              </a:endParaRPr>
            </a:p>
          </p:txBody>
        </p:sp>
      </p:grpSp>
      <p:grpSp>
        <p:nvGrpSpPr>
          <p:cNvPr id="32" name="Group 31">
            <a:extLst>
              <a:ext uri="{FF2B5EF4-FFF2-40B4-BE49-F238E27FC236}">
                <a16:creationId xmlns:a16="http://schemas.microsoft.com/office/drawing/2014/main" xmlns="" id="{3F79BDA2-84D8-02D4-3783-87B263049EA6}"/>
              </a:ext>
            </a:extLst>
          </p:cNvPr>
          <p:cNvGrpSpPr/>
          <p:nvPr/>
        </p:nvGrpSpPr>
        <p:grpSpPr>
          <a:xfrm>
            <a:off x="8384502" y="2611323"/>
            <a:ext cx="2639300" cy="2279740"/>
            <a:chOff x="6311152" y="2473100"/>
            <a:chExt cx="2639300" cy="2279740"/>
          </a:xfrm>
        </p:grpSpPr>
        <p:grpSp>
          <p:nvGrpSpPr>
            <p:cNvPr id="33" name="Group 32">
              <a:extLst>
                <a:ext uri="{FF2B5EF4-FFF2-40B4-BE49-F238E27FC236}">
                  <a16:creationId xmlns:a16="http://schemas.microsoft.com/office/drawing/2014/main" xmlns="" id="{0BB9042E-C564-38C0-6AB4-179C16B2FD77}"/>
                </a:ext>
              </a:extLst>
            </p:cNvPr>
            <p:cNvGrpSpPr/>
            <p:nvPr/>
          </p:nvGrpSpPr>
          <p:grpSpPr>
            <a:xfrm>
              <a:off x="6311152" y="2473100"/>
              <a:ext cx="2639300" cy="2279740"/>
              <a:chOff x="7482364" y="2696050"/>
              <a:chExt cx="3860030" cy="3318094"/>
            </a:xfrm>
          </p:grpSpPr>
          <p:grpSp>
            <p:nvGrpSpPr>
              <p:cNvPr id="35" name="Group 34">
                <a:extLst>
                  <a:ext uri="{FF2B5EF4-FFF2-40B4-BE49-F238E27FC236}">
                    <a16:creationId xmlns:a16="http://schemas.microsoft.com/office/drawing/2014/main" xmlns="" id="{E7F0B711-02EE-F225-F35F-947156048E02}"/>
                  </a:ext>
                </a:extLst>
              </p:cNvPr>
              <p:cNvGrpSpPr/>
              <p:nvPr/>
            </p:nvGrpSpPr>
            <p:grpSpPr>
              <a:xfrm>
                <a:off x="7482364" y="2696050"/>
                <a:ext cx="3860030" cy="3318094"/>
                <a:chOff x="693066" y="657558"/>
                <a:chExt cx="3860030" cy="3318094"/>
              </a:xfrm>
            </p:grpSpPr>
            <p:sp>
              <p:nvSpPr>
                <p:cNvPr id="37" name="Rectangle: Rounded Corners 47">
                  <a:extLst>
                    <a:ext uri="{FF2B5EF4-FFF2-40B4-BE49-F238E27FC236}">
                      <a16:creationId xmlns:a16="http://schemas.microsoft.com/office/drawing/2014/main" xmlns="" id="{D6EEDE39-100E-ACF0-EDA0-AC0659A8F659}"/>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sp>
              <p:nvSpPr>
                <p:cNvPr id="38" name="Rectangle: Rounded Corners 48">
                  <a:extLst>
                    <a:ext uri="{FF2B5EF4-FFF2-40B4-BE49-F238E27FC236}">
                      <a16:creationId xmlns:a16="http://schemas.microsoft.com/office/drawing/2014/main" xmlns="" id="{2CE3A884-FE79-3697-866B-7DEDEF3B77A0}"/>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pic>
            <p:nvPicPr>
              <p:cNvPr id="36" name="Picture 35" descr="Graphical user interface&#10;&#10;Description automatically generated with low confidence">
                <a:extLst>
                  <a:ext uri="{FF2B5EF4-FFF2-40B4-BE49-F238E27FC236}">
                    <a16:creationId xmlns:a16="http://schemas.microsoft.com/office/drawing/2014/main" xmlns="" id="{20BE7B94-1058-B47D-3327-CD28DFABCB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34" name="Rectangle 33">
              <a:extLst>
                <a:ext uri="{FF2B5EF4-FFF2-40B4-BE49-F238E27FC236}">
                  <a16:creationId xmlns:a16="http://schemas.microsoft.com/office/drawing/2014/main" xmlns="" id="{0B0025C3-1CCA-8DD3-93E8-232CF13209C2}"/>
                </a:ext>
              </a:extLst>
            </p:cNvPr>
            <p:cNvSpPr/>
            <p:nvPr/>
          </p:nvSpPr>
          <p:spPr>
            <a:xfrm>
              <a:off x="6835461" y="3938015"/>
              <a:ext cx="1691490" cy="769441"/>
            </a:xfrm>
            <a:prstGeom prst="rect">
              <a:avLst/>
            </a:prstGeom>
          </p:spPr>
          <p:txBody>
            <a:bodyPr wrap="none">
              <a:spAutoFit/>
            </a:bodyPr>
            <a:lstStyle/>
            <a:p>
              <a:pPr algn="ctr"/>
              <a:r>
                <a:rPr lang="en-US" sz="4400" b="1" dirty="0">
                  <a:solidFill>
                    <a:srgbClr val="00B050"/>
                  </a:solidFill>
                  <a:ea typeface="Cambria" panose="02040503050406030204" pitchFamily="18" charset="0"/>
                </a:rPr>
                <a:t>Tay </a:t>
              </a:r>
              <a:r>
                <a:rPr lang="en-US" sz="4400" b="1" dirty="0" err="1">
                  <a:solidFill>
                    <a:srgbClr val="00B050"/>
                  </a:solidFill>
                  <a:ea typeface="Cambria" panose="02040503050406030204" pitchFamily="18" charset="0"/>
                </a:rPr>
                <a:t>dò</a:t>
              </a:r>
              <a:endParaRPr lang="en-US" sz="4400" b="1" dirty="0">
                <a:solidFill>
                  <a:srgbClr val="00B050"/>
                </a:solidFill>
                <a:ea typeface="Cambria" panose="02040503050406030204" pitchFamily="18" charset="0"/>
              </a:endParaRPr>
            </a:p>
          </p:txBody>
        </p:sp>
      </p:grpSp>
    </p:spTree>
    <p:extLst>
      <p:ext uri="{BB962C8B-B14F-4D97-AF65-F5344CB8AC3E}">
        <p14:creationId xmlns:p14="http://schemas.microsoft.com/office/powerpoint/2010/main" val="98512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D79E9073-640A-B346-5E13-D5460BE2A564}"/>
              </a:ext>
            </a:extLst>
          </p:cNvPr>
          <p:cNvSpPr/>
          <p:nvPr/>
        </p:nvSpPr>
        <p:spPr>
          <a:xfrm>
            <a:off x="255638" y="161925"/>
            <a:ext cx="11748519" cy="6553507"/>
          </a:xfrm>
          <a:custGeom>
            <a:avLst/>
            <a:gdLst>
              <a:gd name="connsiteX0" fmla="*/ 1092273 w 11748519"/>
              <a:gd name="connsiteY0" fmla="*/ 0 h 6553507"/>
              <a:gd name="connsiteX1" fmla="*/ 11748519 w 11748519"/>
              <a:gd name="connsiteY1" fmla="*/ 0 h 6553507"/>
              <a:gd name="connsiteX2" fmla="*/ 11748519 w 11748519"/>
              <a:gd name="connsiteY2" fmla="*/ 0 h 6553507"/>
              <a:gd name="connsiteX3" fmla="*/ 11748519 w 11748519"/>
              <a:gd name="connsiteY3" fmla="*/ 5461234 h 6553507"/>
              <a:gd name="connsiteX4" fmla="*/ 10656246 w 11748519"/>
              <a:gd name="connsiteY4" fmla="*/ 6553507 h 6553507"/>
              <a:gd name="connsiteX5" fmla="*/ 0 w 11748519"/>
              <a:gd name="connsiteY5" fmla="*/ 6553507 h 6553507"/>
              <a:gd name="connsiteX6" fmla="*/ 0 w 11748519"/>
              <a:gd name="connsiteY6" fmla="*/ 6553507 h 6553507"/>
              <a:gd name="connsiteX7" fmla="*/ 0 w 11748519"/>
              <a:gd name="connsiteY7" fmla="*/ 1092273 h 6553507"/>
              <a:gd name="connsiteX8" fmla="*/ 1092273 w 11748519"/>
              <a:gd name="connsiteY8" fmla="*/ 0 h 655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8519" h="6553507" fill="none" extrusionOk="0">
                <a:moveTo>
                  <a:pt x="1092273" y="0"/>
                </a:moveTo>
                <a:cubicBezTo>
                  <a:pt x="4243630" y="78011"/>
                  <a:pt x="6490457" y="21937"/>
                  <a:pt x="11748519" y="0"/>
                </a:cubicBezTo>
                <a:lnTo>
                  <a:pt x="11748519" y="0"/>
                </a:lnTo>
                <a:cubicBezTo>
                  <a:pt x="11902991" y="2706032"/>
                  <a:pt x="11914145" y="4041026"/>
                  <a:pt x="11748519" y="5461234"/>
                </a:cubicBezTo>
                <a:cubicBezTo>
                  <a:pt x="11755801" y="6055421"/>
                  <a:pt x="11164844" y="6546410"/>
                  <a:pt x="10656246" y="6553507"/>
                </a:cubicBezTo>
                <a:cubicBezTo>
                  <a:pt x="7131279" y="6408423"/>
                  <a:pt x="3562345" y="6588586"/>
                  <a:pt x="0" y="6553507"/>
                </a:cubicBezTo>
                <a:lnTo>
                  <a:pt x="0" y="6553507"/>
                </a:lnTo>
                <a:cubicBezTo>
                  <a:pt x="42204" y="5550346"/>
                  <a:pt x="161297" y="3791319"/>
                  <a:pt x="0" y="1092273"/>
                </a:cubicBezTo>
                <a:cubicBezTo>
                  <a:pt x="87572" y="500211"/>
                  <a:pt x="494626" y="67772"/>
                  <a:pt x="1092273" y="0"/>
                </a:cubicBezTo>
                <a:close/>
              </a:path>
              <a:path w="11748519" h="6553507" stroke="0" extrusionOk="0">
                <a:moveTo>
                  <a:pt x="1092273" y="0"/>
                </a:moveTo>
                <a:cubicBezTo>
                  <a:pt x="5991799" y="-16420"/>
                  <a:pt x="6779772" y="-157111"/>
                  <a:pt x="11748519" y="0"/>
                </a:cubicBezTo>
                <a:lnTo>
                  <a:pt x="11748519" y="0"/>
                </a:lnTo>
                <a:cubicBezTo>
                  <a:pt x="11884609" y="1229510"/>
                  <a:pt x="11631232" y="4050621"/>
                  <a:pt x="11748519" y="5461234"/>
                </a:cubicBezTo>
                <a:cubicBezTo>
                  <a:pt x="11725725" y="6130548"/>
                  <a:pt x="11289693" y="6574021"/>
                  <a:pt x="10656246" y="6553507"/>
                </a:cubicBezTo>
                <a:cubicBezTo>
                  <a:pt x="9246204" y="6436012"/>
                  <a:pt x="4585787" y="6635129"/>
                  <a:pt x="0" y="6553507"/>
                </a:cubicBezTo>
                <a:lnTo>
                  <a:pt x="0" y="6553507"/>
                </a:lnTo>
                <a:cubicBezTo>
                  <a:pt x="-46332" y="4712141"/>
                  <a:pt x="133940" y="2784360"/>
                  <a:pt x="0" y="1092273"/>
                </a:cubicBezTo>
                <a:cubicBezTo>
                  <a:pt x="10160" y="476825"/>
                  <a:pt x="568513" y="7444"/>
                  <a:pt x="1092273" y="0"/>
                </a:cubicBezTo>
                <a:close/>
              </a:path>
            </a:pathLst>
          </a:custGeom>
          <a:solidFill>
            <a:schemeClr val="bg1">
              <a:alpha val="92000"/>
            </a:schemeClr>
          </a:solidFill>
          <a:ln w="57150">
            <a:solidFill>
              <a:srgbClr val="00B050"/>
            </a:solidFill>
            <a:prstDash val="sysDash"/>
            <a:extLst>
              <a:ext uri="{C807C97D-BFC1-408E-A445-0C87EB9F89A2}">
                <ask:lineSketchStyleProps xmlns:ask="http://schemas.microsoft.com/office/drawing/2018/sketchyshapes" xmlns="" sd="2214188587">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9ACDA652-5AB3-E7AF-938D-CD822D358392}"/>
              </a:ext>
            </a:extLst>
          </p:cNvPr>
          <p:cNvSpPr txBox="1"/>
          <p:nvPr/>
        </p:nvSpPr>
        <p:spPr>
          <a:xfrm>
            <a:off x="752475" y="1276350"/>
            <a:ext cx="10515600" cy="5048250"/>
          </a:xfrm>
          <a:prstGeom prst="rect">
            <a:avLst/>
          </a:prstGeom>
          <a:noFill/>
        </p:spPr>
        <p:txBody>
          <a:bodyPr wrap="square" rtlCol="0">
            <a:spAutoFit/>
          </a:bodyPr>
          <a:lstStyle/>
          <a:p>
            <a:endParaRPr lang="en-US" dirty="0"/>
          </a:p>
        </p:txBody>
      </p:sp>
      <p:pic>
        <p:nvPicPr>
          <p:cNvPr id="14" name="Picture 13">
            <a:extLst>
              <a:ext uri="{FF2B5EF4-FFF2-40B4-BE49-F238E27FC236}">
                <a16:creationId xmlns:a16="http://schemas.microsoft.com/office/drawing/2014/main" xmlns="" id="{D0A08779-5C03-1F57-0E21-7783F5246E2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7254322" y="3115045"/>
            <a:ext cx="4676037" cy="3310415"/>
          </a:xfrm>
          <a:prstGeom prst="rect">
            <a:avLst/>
          </a:prstGeom>
          <a:ln>
            <a:noFill/>
          </a:ln>
          <a:effectLst>
            <a:softEdge rad="112500"/>
          </a:effectLst>
        </p:spPr>
      </p:pic>
      <p:graphicFrame>
        <p:nvGraphicFramePr>
          <p:cNvPr id="15" name="Table 14">
            <a:extLst>
              <a:ext uri="{FF2B5EF4-FFF2-40B4-BE49-F238E27FC236}">
                <a16:creationId xmlns:a16="http://schemas.microsoft.com/office/drawing/2014/main" xmlns="" id="{E495739C-CA3F-C3D7-FF62-4026AC59F851}"/>
              </a:ext>
            </a:extLst>
          </p:cNvPr>
          <p:cNvGraphicFramePr>
            <a:graphicFrameLocks noGrp="1"/>
          </p:cNvGraphicFramePr>
          <p:nvPr>
            <p:extLst>
              <p:ext uri="{D42A27DB-BD31-4B8C-83A1-F6EECF244321}">
                <p14:modId xmlns:p14="http://schemas.microsoft.com/office/powerpoint/2010/main" val="313537588"/>
              </p:ext>
            </p:extLst>
          </p:nvPr>
        </p:nvGraphicFramePr>
        <p:xfrm>
          <a:off x="714374" y="982345"/>
          <a:ext cx="10417914" cy="5610860"/>
        </p:xfrm>
        <a:graphic>
          <a:graphicData uri="http://schemas.openxmlformats.org/drawingml/2006/table">
            <a:tbl>
              <a:tblPr/>
              <a:tblGrid>
                <a:gridCol w="4423494">
                  <a:extLst>
                    <a:ext uri="{9D8B030D-6E8A-4147-A177-3AD203B41FA5}">
                      <a16:colId xmlns:a16="http://schemas.microsoft.com/office/drawing/2014/main" xmlns="" val="983408930"/>
                    </a:ext>
                  </a:extLst>
                </a:gridCol>
                <a:gridCol w="5994420">
                  <a:extLst>
                    <a:ext uri="{9D8B030D-6E8A-4147-A177-3AD203B41FA5}">
                      <a16:colId xmlns:a16="http://schemas.microsoft.com/office/drawing/2014/main" xmlns="" val="2558629799"/>
                    </a:ext>
                  </a:extLst>
                </a:gridCol>
              </a:tblGrid>
              <a:tr h="3738511">
                <a:tc>
                  <a:txBody>
                    <a:bodyPr/>
                    <a:lstStyle/>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Bạn có thấy lạ không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Mỗi đứa mình một khác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Cùng ngân nga câu hát</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Chẳng giọng nào giống nhau.</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thích đứng đầu</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hay giận dỗi</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thích thay đổi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Có bạn nhiều ước mơ.</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Bạn có nghĩ vu vơ</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Mình khác nhau nhiều thế</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Nếu mỗi người một vẻ</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Liệu mình có cách xa</a:t>
                      </a:r>
                      <a:r>
                        <a:rPr lang="en-US" sz="2600" b="1" dirty="0">
                          <a:effectLst/>
                          <a:latin typeface="Calibri" panose="020F0502020204030204" pitchFamily="34" charset="0"/>
                          <a:ea typeface="Cambria" panose="02040503050406030204" pitchFamily="18" charset="0"/>
                          <a:cs typeface="Calibri" panose="020F0502020204030204" pitchFamily="34" charset="0"/>
                        </a:rPr>
                        <a:t>?</a:t>
                      </a:r>
                      <a:endParaRPr lang="vi-VN" sz="2600" b="1" dirty="0">
                        <a:effectLst/>
                        <a:latin typeface="Calibri" panose="020F0502020204030204" pitchFamily="34" charset="0"/>
                        <a:ea typeface="Cambria" panose="02040503050406030204" pitchFamily="18" charset="0"/>
                        <a:cs typeface="Calibri" panose="020F0502020204030204" pitchFamily="34" charset="0"/>
                      </a:endParaRPr>
                    </a:p>
                  </a:txBody>
                  <a:tcPr marL="31750" marR="31750" marT="31750" marB="31750">
                    <a:lnL>
                      <a:noFill/>
                    </a:lnL>
                    <a:lnR>
                      <a:noFill/>
                    </a:lnR>
                    <a:lnT>
                      <a:noFill/>
                    </a:lnT>
                    <a:lnB>
                      <a:noFill/>
                    </a:lnB>
                  </a:tcPr>
                </a:tc>
                <a:tc>
                  <a:txBody>
                    <a:bodyPr/>
                    <a:lstStyle/>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Tớ bỗng phát hiện ra</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Trong vườn hoa của mẹ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Lung linh màu sắc thế</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Từng bông hoa tươi xinh.</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Cũng giống như chúng mình</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Ai cũng đều đáng mến</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Và khi giọng hòa quyện </a:t>
                      </a:r>
                    </a:p>
                    <a:p>
                      <a:pPr algn="just" fontAlgn="t" latinLnBrk="0"/>
                      <a:r>
                        <a:rPr lang="vi-VN" sz="2600" b="1" dirty="0">
                          <a:effectLst/>
                          <a:latin typeface="Calibri" panose="020F0502020204030204" pitchFamily="34" charset="0"/>
                          <a:ea typeface="Cambria" panose="02040503050406030204" pitchFamily="18" charset="0"/>
                          <a:cs typeface="Calibri" panose="020F0502020204030204" pitchFamily="34" charset="0"/>
                        </a:rPr>
                        <a:t>Dàn đồng ca vang lừng</a:t>
                      </a:r>
                      <a:r>
                        <a:rPr lang="en-US" sz="2600" b="1" dirty="0">
                          <a:effectLst/>
                          <a:latin typeface="Calibri" panose="020F0502020204030204" pitchFamily="34" charset="0"/>
                          <a:ea typeface="Cambria" panose="02040503050406030204" pitchFamily="18" charset="0"/>
                          <a:cs typeface="Calibri" panose="020F0502020204030204" pitchFamily="34" charset="0"/>
                        </a:rPr>
                        <a:t>.</a:t>
                      </a:r>
                    </a:p>
                    <a:p>
                      <a:pPr algn="just" fontAlgn="t" latinLnBrk="0"/>
                      <a:r>
                        <a:rPr lang="en-US" sz="2600" b="1" dirty="0">
                          <a:effectLst/>
                          <a:latin typeface="Calibri" panose="020F0502020204030204" pitchFamily="34" charset="0"/>
                          <a:ea typeface="Cambria" panose="02040503050406030204" pitchFamily="18" charset="0"/>
                          <a:cs typeface="Calibri" panose="020F0502020204030204" pitchFamily="34" charset="0"/>
                        </a:rPr>
                        <a:t>                         </a:t>
                      </a:r>
                      <a:r>
                        <a:rPr lang="vi-VN" sz="2600" b="1" dirty="0">
                          <a:effectLst/>
                          <a:latin typeface="Calibri" panose="020F0502020204030204" pitchFamily="34" charset="0"/>
                          <a:ea typeface="Cambria" panose="02040503050406030204" pitchFamily="18" charset="0"/>
                          <a:cs typeface="Calibri" panose="020F0502020204030204" pitchFamily="34" charset="0"/>
                        </a:rPr>
                        <a:t>(Huỳnh Mai Liên)</a:t>
                      </a:r>
                    </a:p>
                  </a:txBody>
                  <a:tcPr marL="31750" marR="31750" marT="31750" marB="31750">
                    <a:lnL>
                      <a:noFill/>
                    </a:lnL>
                    <a:lnR>
                      <a:noFill/>
                    </a:lnR>
                    <a:lnT>
                      <a:noFill/>
                    </a:lnT>
                    <a:lnB>
                      <a:noFill/>
                    </a:lnB>
                  </a:tcPr>
                </a:tc>
                <a:extLst>
                  <a:ext uri="{0D108BD9-81ED-4DB2-BD59-A6C34878D82A}">
                    <a16:rowId xmlns:a16="http://schemas.microsoft.com/office/drawing/2014/main" xmlns="" val="2621760596"/>
                  </a:ext>
                </a:extLst>
              </a:tr>
            </a:tbl>
          </a:graphicData>
        </a:graphic>
      </p:graphicFrame>
      <p:pic>
        <p:nvPicPr>
          <p:cNvPr id="16" name="Picture 15">
            <a:extLst>
              <a:ext uri="{FF2B5EF4-FFF2-40B4-BE49-F238E27FC236}">
                <a16:creationId xmlns:a16="http://schemas.microsoft.com/office/drawing/2014/main" xmlns="" id="{C4909F0E-536F-4C78-9271-1042C7076A63}"/>
              </a:ext>
            </a:extLst>
          </p:cNvPr>
          <p:cNvPicPr>
            <a:picLocks noChangeAspect="1"/>
          </p:cNvPicPr>
          <p:nvPr/>
        </p:nvPicPr>
        <p:blipFill>
          <a:blip r:embed="rId4"/>
          <a:stretch>
            <a:fillRect/>
          </a:stretch>
        </p:blipFill>
        <p:spPr>
          <a:xfrm>
            <a:off x="4091560" y="185190"/>
            <a:ext cx="4852837" cy="1072989"/>
          </a:xfrm>
          <a:prstGeom prst="rect">
            <a:avLst/>
          </a:prstGeom>
        </p:spPr>
      </p:pic>
      <p:sp>
        <p:nvSpPr>
          <p:cNvPr id="17" name="Cloud 16">
            <a:extLst>
              <a:ext uri="{FF2B5EF4-FFF2-40B4-BE49-F238E27FC236}">
                <a16:creationId xmlns:a16="http://schemas.microsoft.com/office/drawing/2014/main" xmlns="" id="{E4DAF5F7-A878-E281-1586-42F432D35767}"/>
              </a:ext>
            </a:extLst>
          </p:cNvPr>
          <p:cNvSpPr/>
          <p:nvPr/>
        </p:nvSpPr>
        <p:spPr>
          <a:xfrm>
            <a:off x="0" y="0"/>
            <a:ext cx="2685959" cy="881108"/>
          </a:xfrm>
          <a:prstGeom prst="cloud">
            <a:avLst/>
          </a:prstGeom>
          <a:solidFill>
            <a:srgbClr val="FFDF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000" b="1" dirty="0">
                <a:solidFill>
                  <a:srgbClr val="C00000"/>
                </a:solidFill>
                <a:latin typeface="Cambria" panose="02040503050406030204" pitchFamily="18" charset="0"/>
                <a:ea typeface="Cambria" panose="02040503050406030204" pitchFamily="18" charset="0"/>
              </a:rPr>
              <a:t>Đọc mẫu</a:t>
            </a:r>
          </a:p>
        </p:txBody>
      </p:sp>
    </p:spTree>
    <p:extLst>
      <p:ext uri="{BB962C8B-B14F-4D97-AF65-F5344CB8AC3E}">
        <p14:creationId xmlns:p14="http://schemas.microsoft.com/office/powerpoint/2010/main" val="3513026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C105007E-14B1-73BB-A78B-05463B9D526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349538" y="2150800"/>
            <a:ext cx="4419889" cy="3636937"/>
          </a:xfrm>
          <a:prstGeom prst="rect">
            <a:avLst/>
          </a:prstGeom>
        </p:spPr>
      </p:pic>
      <p:sp>
        <p:nvSpPr>
          <p:cNvPr id="5" name="Rectangle: Rounded Corners 4">
            <a:extLst>
              <a:ext uri="{FF2B5EF4-FFF2-40B4-BE49-F238E27FC236}">
                <a16:creationId xmlns:a16="http://schemas.microsoft.com/office/drawing/2014/main" xmlns="" id="{7DE0D7B2-2BF7-9547-2D95-F677981747B5}"/>
              </a:ext>
            </a:extLst>
          </p:cNvPr>
          <p:cNvSpPr/>
          <p:nvPr/>
        </p:nvSpPr>
        <p:spPr>
          <a:xfrm>
            <a:off x="9004315" y="1151318"/>
            <a:ext cx="2618509" cy="1028700"/>
          </a:xfrm>
          <a:custGeom>
            <a:avLst/>
            <a:gdLst>
              <a:gd name="connsiteX0" fmla="*/ 0 w 2618509"/>
              <a:gd name="connsiteY0" fmla="*/ 400051 h 1028700"/>
              <a:gd name="connsiteX1" fmla="*/ 400051 w 2618509"/>
              <a:gd name="connsiteY1" fmla="*/ 0 h 1028700"/>
              <a:gd name="connsiteX2" fmla="*/ 988003 w 2618509"/>
              <a:gd name="connsiteY2" fmla="*/ 0 h 1028700"/>
              <a:gd name="connsiteX3" fmla="*/ 1557770 w 2618509"/>
              <a:gd name="connsiteY3" fmla="*/ 0 h 1028700"/>
              <a:gd name="connsiteX4" fmla="*/ 2218458 w 2618509"/>
              <a:gd name="connsiteY4" fmla="*/ 0 h 1028700"/>
              <a:gd name="connsiteX5" fmla="*/ 2618509 w 2618509"/>
              <a:gd name="connsiteY5" fmla="*/ 400051 h 1028700"/>
              <a:gd name="connsiteX6" fmla="*/ 2618509 w 2618509"/>
              <a:gd name="connsiteY6" fmla="*/ 628649 h 1028700"/>
              <a:gd name="connsiteX7" fmla="*/ 2218458 w 2618509"/>
              <a:gd name="connsiteY7" fmla="*/ 1028700 h 1028700"/>
              <a:gd name="connsiteX8" fmla="*/ 1594138 w 2618509"/>
              <a:gd name="connsiteY8" fmla="*/ 1028700 h 1028700"/>
              <a:gd name="connsiteX9" fmla="*/ 1006187 w 2618509"/>
              <a:gd name="connsiteY9" fmla="*/ 1028700 h 1028700"/>
              <a:gd name="connsiteX10" fmla="*/ 400051 w 2618509"/>
              <a:gd name="connsiteY10" fmla="*/ 1028700 h 1028700"/>
              <a:gd name="connsiteX11" fmla="*/ 0 w 2618509"/>
              <a:gd name="connsiteY11" fmla="*/ 628649 h 1028700"/>
              <a:gd name="connsiteX12" fmla="*/ 0 w 2618509"/>
              <a:gd name="connsiteY12" fmla="*/ 40005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8509" h="1028700" fill="none" extrusionOk="0">
                <a:moveTo>
                  <a:pt x="0" y="400051"/>
                </a:moveTo>
                <a:cubicBezTo>
                  <a:pt x="-7226" y="226364"/>
                  <a:pt x="153715" y="-22795"/>
                  <a:pt x="400051" y="0"/>
                </a:cubicBezTo>
                <a:cubicBezTo>
                  <a:pt x="528239" y="-16399"/>
                  <a:pt x="734255" y="-2185"/>
                  <a:pt x="988003" y="0"/>
                </a:cubicBezTo>
                <a:cubicBezTo>
                  <a:pt x="1241751" y="2185"/>
                  <a:pt x="1395937" y="-8103"/>
                  <a:pt x="1557770" y="0"/>
                </a:cubicBezTo>
                <a:cubicBezTo>
                  <a:pt x="1719603" y="8103"/>
                  <a:pt x="1949000" y="13504"/>
                  <a:pt x="2218458" y="0"/>
                </a:cubicBezTo>
                <a:cubicBezTo>
                  <a:pt x="2406706" y="29322"/>
                  <a:pt x="2645973" y="135551"/>
                  <a:pt x="2618509" y="400051"/>
                </a:cubicBezTo>
                <a:cubicBezTo>
                  <a:pt x="2620859" y="447882"/>
                  <a:pt x="2615091" y="536324"/>
                  <a:pt x="2618509" y="628649"/>
                </a:cubicBezTo>
                <a:cubicBezTo>
                  <a:pt x="2651709" y="851040"/>
                  <a:pt x="2490694" y="1033572"/>
                  <a:pt x="2218458" y="1028700"/>
                </a:cubicBezTo>
                <a:cubicBezTo>
                  <a:pt x="2042894" y="1051453"/>
                  <a:pt x="1851203" y="998549"/>
                  <a:pt x="1594138" y="1028700"/>
                </a:cubicBezTo>
                <a:cubicBezTo>
                  <a:pt x="1337073" y="1058851"/>
                  <a:pt x="1184076" y="1042141"/>
                  <a:pt x="1006187" y="1028700"/>
                </a:cubicBezTo>
                <a:cubicBezTo>
                  <a:pt x="828298" y="1015259"/>
                  <a:pt x="654612" y="1043465"/>
                  <a:pt x="400051" y="1028700"/>
                </a:cubicBezTo>
                <a:cubicBezTo>
                  <a:pt x="133106" y="1038476"/>
                  <a:pt x="29681" y="822064"/>
                  <a:pt x="0" y="628649"/>
                </a:cubicBezTo>
                <a:cubicBezTo>
                  <a:pt x="3047" y="515167"/>
                  <a:pt x="1679" y="511673"/>
                  <a:pt x="0" y="400051"/>
                </a:cubicBezTo>
                <a:close/>
              </a:path>
              <a:path w="2618509" h="1028700" stroke="0" extrusionOk="0">
                <a:moveTo>
                  <a:pt x="0" y="400051"/>
                </a:moveTo>
                <a:cubicBezTo>
                  <a:pt x="-848" y="160962"/>
                  <a:pt x="189961" y="5967"/>
                  <a:pt x="400051" y="0"/>
                </a:cubicBezTo>
                <a:cubicBezTo>
                  <a:pt x="629646" y="-6884"/>
                  <a:pt x="734795" y="-17769"/>
                  <a:pt x="1042555" y="0"/>
                </a:cubicBezTo>
                <a:cubicBezTo>
                  <a:pt x="1350315" y="17769"/>
                  <a:pt x="1360929" y="22822"/>
                  <a:pt x="1594138" y="0"/>
                </a:cubicBezTo>
                <a:cubicBezTo>
                  <a:pt x="1827347" y="-22822"/>
                  <a:pt x="2090450" y="2187"/>
                  <a:pt x="2218458" y="0"/>
                </a:cubicBezTo>
                <a:cubicBezTo>
                  <a:pt x="2396118" y="-4239"/>
                  <a:pt x="2626171" y="181723"/>
                  <a:pt x="2618509" y="400051"/>
                </a:cubicBezTo>
                <a:cubicBezTo>
                  <a:pt x="2625288" y="491946"/>
                  <a:pt x="2619631" y="534434"/>
                  <a:pt x="2618509" y="628649"/>
                </a:cubicBezTo>
                <a:cubicBezTo>
                  <a:pt x="2620219" y="857421"/>
                  <a:pt x="2476952" y="1059073"/>
                  <a:pt x="2218458" y="1028700"/>
                </a:cubicBezTo>
                <a:cubicBezTo>
                  <a:pt x="1966956" y="1037655"/>
                  <a:pt x="1910981" y="1009578"/>
                  <a:pt x="1612322" y="1028700"/>
                </a:cubicBezTo>
                <a:cubicBezTo>
                  <a:pt x="1313663" y="1047822"/>
                  <a:pt x="1296076" y="1030938"/>
                  <a:pt x="1024371" y="1028700"/>
                </a:cubicBezTo>
                <a:cubicBezTo>
                  <a:pt x="752666" y="1026462"/>
                  <a:pt x="653104" y="1056919"/>
                  <a:pt x="400051" y="1028700"/>
                </a:cubicBezTo>
                <a:cubicBezTo>
                  <a:pt x="190327" y="1059645"/>
                  <a:pt x="13674" y="833812"/>
                  <a:pt x="0" y="628649"/>
                </a:cubicBezTo>
                <a:cubicBezTo>
                  <a:pt x="4340" y="547120"/>
                  <a:pt x="9423" y="454617"/>
                  <a:pt x="0" y="400051"/>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888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err="1">
                <a:solidFill>
                  <a:prstClr val="black"/>
                </a:solidFill>
                <a:latin typeface="Calibri" panose="020F0502020204030204"/>
              </a:rPr>
              <a:t>liệu</a:t>
            </a:r>
            <a:endParaRPr lang="en-US" sz="4800" dirty="0">
              <a:solidFill>
                <a:prstClr val="black"/>
              </a:solidFill>
              <a:latin typeface="Calibri" panose="020F0502020204030204"/>
            </a:endParaRPr>
          </a:p>
        </p:txBody>
      </p:sp>
      <p:sp>
        <p:nvSpPr>
          <p:cNvPr id="7" name="Rectangle: Rounded Corners 6">
            <a:extLst>
              <a:ext uri="{FF2B5EF4-FFF2-40B4-BE49-F238E27FC236}">
                <a16:creationId xmlns:a16="http://schemas.microsoft.com/office/drawing/2014/main" xmlns="" id="{2B3F76E3-B3B0-3934-FD69-48DB492C0F4B}"/>
              </a:ext>
            </a:extLst>
          </p:cNvPr>
          <p:cNvSpPr/>
          <p:nvPr/>
        </p:nvSpPr>
        <p:spPr>
          <a:xfrm>
            <a:off x="5548742" y="1205167"/>
            <a:ext cx="3180588" cy="1028700"/>
          </a:xfrm>
          <a:custGeom>
            <a:avLst/>
            <a:gdLst>
              <a:gd name="connsiteX0" fmla="*/ 0 w 3180588"/>
              <a:gd name="connsiteY0" fmla="*/ 493570 h 1028700"/>
              <a:gd name="connsiteX1" fmla="*/ 493570 w 3180588"/>
              <a:gd name="connsiteY1" fmla="*/ 0 h 1028700"/>
              <a:gd name="connsiteX2" fmla="*/ 1041932 w 3180588"/>
              <a:gd name="connsiteY2" fmla="*/ 0 h 1028700"/>
              <a:gd name="connsiteX3" fmla="*/ 1612228 w 3180588"/>
              <a:gd name="connsiteY3" fmla="*/ 0 h 1028700"/>
              <a:gd name="connsiteX4" fmla="*/ 2204459 w 3180588"/>
              <a:gd name="connsiteY4" fmla="*/ 0 h 1028700"/>
              <a:gd name="connsiteX5" fmla="*/ 2687018 w 3180588"/>
              <a:gd name="connsiteY5" fmla="*/ 0 h 1028700"/>
              <a:gd name="connsiteX6" fmla="*/ 3180588 w 3180588"/>
              <a:gd name="connsiteY6" fmla="*/ 493570 h 1028700"/>
              <a:gd name="connsiteX7" fmla="*/ 3180588 w 3180588"/>
              <a:gd name="connsiteY7" fmla="*/ 535130 h 1028700"/>
              <a:gd name="connsiteX8" fmla="*/ 2687018 w 3180588"/>
              <a:gd name="connsiteY8" fmla="*/ 1028700 h 1028700"/>
              <a:gd name="connsiteX9" fmla="*/ 2094787 w 3180588"/>
              <a:gd name="connsiteY9" fmla="*/ 1028700 h 1028700"/>
              <a:gd name="connsiteX10" fmla="*/ 1568360 w 3180588"/>
              <a:gd name="connsiteY10" fmla="*/ 1028700 h 1028700"/>
              <a:gd name="connsiteX11" fmla="*/ 1019998 w 3180588"/>
              <a:gd name="connsiteY11" fmla="*/ 1028700 h 1028700"/>
              <a:gd name="connsiteX12" fmla="*/ 493570 w 3180588"/>
              <a:gd name="connsiteY12" fmla="*/ 1028700 h 1028700"/>
              <a:gd name="connsiteX13" fmla="*/ 0 w 3180588"/>
              <a:gd name="connsiteY13" fmla="*/ 535130 h 1028700"/>
              <a:gd name="connsiteX14" fmla="*/ 0 w 3180588"/>
              <a:gd name="connsiteY14" fmla="*/ 49357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0588" h="1028700" fill="none" extrusionOk="0">
                <a:moveTo>
                  <a:pt x="0" y="493570"/>
                </a:moveTo>
                <a:cubicBezTo>
                  <a:pt x="12540" y="190493"/>
                  <a:pt x="188025" y="-3688"/>
                  <a:pt x="493570" y="0"/>
                </a:cubicBezTo>
                <a:cubicBezTo>
                  <a:pt x="711624" y="-13421"/>
                  <a:pt x="874984" y="-18244"/>
                  <a:pt x="1041932" y="0"/>
                </a:cubicBezTo>
                <a:cubicBezTo>
                  <a:pt x="1208880" y="18244"/>
                  <a:pt x="1397346" y="-28365"/>
                  <a:pt x="1612228" y="0"/>
                </a:cubicBezTo>
                <a:cubicBezTo>
                  <a:pt x="1827110" y="28365"/>
                  <a:pt x="2036119" y="23916"/>
                  <a:pt x="2204459" y="0"/>
                </a:cubicBezTo>
                <a:cubicBezTo>
                  <a:pt x="2372799" y="-23916"/>
                  <a:pt x="2588741" y="-8797"/>
                  <a:pt x="2687018" y="0"/>
                </a:cubicBezTo>
                <a:cubicBezTo>
                  <a:pt x="2983002" y="1021"/>
                  <a:pt x="3189255" y="221802"/>
                  <a:pt x="3180588" y="493570"/>
                </a:cubicBezTo>
                <a:cubicBezTo>
                  <a:pt x="3181515" y="505368"/>
                  <a:pt x="3180591" y="516025"/>
                  <a:pt x="3180588" y="535130"/>
                </a:cubicBezTo>
                <a:cubicBezTo>
                  <a:pt x="3142490" y="782375"/>
                  <a:pt x="2978737" y="993158"/>
                  <a:pt x="2687018" y="1028700"/>
                </a:cubicBezTo>
                <a:cubicBezTo>
                  <a:pt x="2568530" y="1010032"/>
                  <a:pt x="2358066" y="1030117"/>
                  <a:pt x="2094787" y="1028700"/>
                </a:cubicBezTo>
                <a:cubicBezTo>
                  <a:pt x="1831508" y="1027283"/>
                  <a:pt x="1809113" y="1048108"/>
                  <a:pt x="1568360" y="1028700"/>
                </a:cubicBezTo>
                <a:cubicBezTo>
                  <a:pt x="1327607" y="1009292"/>
                  <a:pt x="1165510" y="1003469"/>
                  <a:pt x="1019998" y="1028700"/>
                </a:cubicBezTo>
                <a:cubicBezTo>
                  <a:pt x="874486" y="1053931"/>
                  <a:pt x="708012" y="1020122"/>
                  <a:pt x="493570" y="1028700"/>
                </a:cubicBezTo>
                <a:cubicBezTo>
                  <a:pt x="268619" y="1025418"/>
                  <a:pt x="-30403" y="801435"/>
                  <a:pt x="0" y="535130"/>
                </a:cubicBezTo>
                <a:cubicBezTo>
                  <a:pt x="-871" y="522408"/>
                  <a:pt x="1074" y="504371"/>
                  <a:pt x="0" y="493570"/>
                </a:cubicBezTo>
                <a:close/>
              </a:path>
              <a:path w="3180588" h="1028700" stroke="0" extrusionOk="0">
                <a:moveTo>
                  <a:pt x="0" y="493570"/>
                </a:moveTo>
                <a:cubicBezTo>
                  <a:pt x="-573" y="208705"/>
                  <a:pt x="276302" y="30421"/>
                  <a:pt x="493570" y="0"/>
                </a:cubicBezTo>
                <a:cubicBezTo>
                  <a:pt x="664053" y="29311"/>
                  <a:pt x="895100" y="9943"/>
                  <a:pt x="1085801" y="0"/>
                </a:cubicBezTo>
                <a:cubicBezTo>
                  <a:pt x="1276502" y="-9943"/>
                  <a:pt x="1401632" y="-8005"/>
                  <a:pt x="1568360" y="0"/>
                </a:cubicBezTo>
                <a:cubicBezTo>
                  <a:pt x="1735088" y="8005"/>
                  <a:pt x="1921853" y="-10307"/>
                  <a:pt x="2094787" y="0"/>
                </a:cubicBezTo>
                <a:cubicBezTo>
                  <a:pt x="2267721" y="10307"/>
                  <a:pt x="2439223" y="2129"/>
                  <a:pt x="2687018" y="0"/>
                </a:cubicBezTo>
                <a:cubicBezTo>
                  <a:pt x="2970542" y="10425"/>
                  <a:pt x="3156480" y="215818"/>
                  <a:pt x="3180588" y="493570"/>
                </a:cubicBezTo>
                <a:cubicBezTo>
                  <a:pt x="3179956" y="503078"/>
                  <a:pt x="3181637" y="519275"/>
                  <a:pt x="3180588" y="535130"/>
                </a:cubicBezTo>
                <a:cubicBezTo>
                  <a:pt x="3205017" y="791080"/>
                  <a:pt x="2997172" y="977899"/>
                  <a:pt x="2687018" y="1028700"/>
                </a:cubicBezTo>
                <a:cubicBezTo>
                  <a:pt x="2550889" y="1018550"/>
                  <a:pt x="2385478" y="1047705"/>
                  <a:pt x="2182525" y="1028700"/>
                </a:cubicBezTo>
                <a:cubicBezTo>
                  <a:pt x="1979572" y="1009695"/>
                  <a:pt x="1824761" y="1016802"/>
                  <a:pt x="1590294" y="1028700"/>
                </a:cubicBezTo>
                <a:cubicBezTo>
                  <a:pt x="1355827" y="1040598"/>
                  <a:pt x="1170917" y="1037324"/>
                  <a:pt x="1041932" y="1028700"/>
                </a:cubicBezTo>
                <a:cubicBezTo>
                  <a:pt x="912947" y="1020076"/>
                  <a:pt x="694525" y="1046719"/>
                  <a:pt x="493570" y="1028700"/>
                </a:cubicBezTo>
                <a:cubicBezTo>
                  <a:pt x="262079" y="1014718"/>
                  <a:pt x="52545" y="822351"/>
                  <a:pt x="0" y="535130"/>
                </a:cubicBezTo>
                <a:cubicBezTo>
                  <a:pt x="-1225" y="516441"/>
                  <a:pt x="-314" y="506998"/>
                  <a:pt x="0" y="493570"/>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4798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err="1">
                <a:solidFill>
                  <a:prstClr val="black"/>
                </a:solidFill>
                <a:latin typeface="Calibri" panose="020F0502020204030204"/>
              </a:rPr>
              <a:t>lạ</a:t>
            </a:r>
            <a:endParaRPr lang="en-US" sz="4800" dirty="0">
              <a:solidFill>
                <a:prstClr val="black"/>
              </a:solidFill>
              <a:latin typeface="Calibri" panose="020F0502020204030204"/>
            </a:endParaRPr>
          </a:p>
        </p:txBody>
      </p:sp>
      <p:sp>
        <p:nvSpPr>
          <p:cNvPr id="9" name="Rectangle: Rounded Corners 8">
            <a:extLst>
              <a:ext uri="{FF2B5EF4-FFF2-40B4-BE49-F238E27FC236}">
                <a16:creationId xmlns:a16="http://schemas.microsoft.com/office/drawing/2014/main" xmlns="" id="{7454E68E-1417-DF63-9B7B-2366F1D6FA8E}"/>
              </a:ext>
            </a:extLst>
          </p:cNvPr>
          <p:cNvSpPr/>
          <p:nvPr/>
        </p:nvSpPr>
        <p:spPr>
          <a:xfrm>
            <a:off x="8847734" y="2940568"/>
            <a:ext cx="3262749"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a:solidFill>
                  <a:prstClr val="black"/>
                </a:solidFill>
                <a:latin typeface="Calibri" panose="020F0502020204030204"/>
              </a:rPr>
              <a:t>lung </a:t>
            </a:r>
            <a:r>
              <a:rPr lang="en-US" sz="4800" dirty="0" err="1">
                <a:solidFill>
                  <a:prstClr val="black"/>
                </a:solidFill>
                <a:latin typeface="Calibri" panose="020F0502020204030204"/>
              </a:rPr>
              <a:t>linh</a:t>
            </a:r>
            <a:endParaRPr lang="en-US" sz="4800" dirty="0">
              <a:solidFill>
                <a:prstClr val="black"/>
              </a:solidFill>
              <a:latin typeface="Calibri" panose="020F0502020204030204"/>
            </a:endParaRPr>
          </a:p>
        </p:txBody>
      </p:sp>
      <p:pic>
        <p:nvPicPr>
          <p:cNvPr id="3" name="Picture 2">
            <a:extLst>
              <a:ext uri="{FF2B5EF4-FFF2-40B4-BE49-F238E27FC236}">
                <a16:creationId xmlns:a16="http://schemas.microsoft.com/office/drawing/2014/main" xmlns="" id="{CAF4CA9C-2028-AB1D-8468-D55179F7C612}"/>
              </a:ext>
            </a:extLst>
          </p:cNvPr>
          <p:cNvPicPr>
            <a:picLocks noChangeAspect="1"/>
          </p:cNvPicPr>
          <p:nvPr/>
        </p:nvPicPr>
        <p:blipFill>
          <a:blip r:embed="rId6"/>
          <a:stretch>
            <a:fillRect/>
          </a:stretch>
        </p:blipFill>
        <p:spPr>
          <a:xfrm>
            <a:off x="449358" y="0"/>
            <a:ext cx="7571888" cy="1018120"/>
          </a:xfrm>
          <a:prstGeom prst="rect">
            <a:avLst/>
          </a:prstGeom>
        </p:spPr>
      </p:pic>
      <p:sp>
        <p:nvSpPr>
          <p:cNvPr id="4" name="Rectangle: Rounded Corners 3">
            <a:extLst>
              <a:ext uri="{FF2B5EF4-FFF2-40B4-BE49-F238E27FC236}">
                <a16:creationId xmlns:a16="http://schemas.microsoft.com/office/drawing/2014/main" xmlns="" id="{0DAE4A66-11E5-2FCE-36DB-4FD1AE1DE68A}"/>
              </a:ext>
            </a:extLst>
          </p:cNvPr>
          <p:cNvSpPr/>
          <p:nvPr/>
        </p:nvSpPr>
        <p:spPr>
          <a:xfrm>
            <a:off x="5466581" y="4433768"/>
            <a:ext cx="3262749"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a:solidFill>
                  <a:prstClr val="black"/>
                </a:solidFill>
                <a:latin typeface="Calibri" panose="020F0502020204030204"/>
              </a:rPr>
              <a:t>vang </a:t>
            </a:r>
            <a:r>
              <a:rPr lang="en-US" sz="4800" dirty="0" err="1">
                <a:solidFill>
                  <a:prstClr val="black"/>
                </a:solidFill>
                <a:latin typeface="Calibri" panose="020F0502020204030204"/>
              </a:rPr>
              <a:t>lừng</a:t>
            </a:r>
            <a:endParaRPr lang="en-US" sz="4800" dirty="0">
              <a:solidFill>
                <a:prstClr val="black"/>
              </a:solidFill>
              <a:latin typeface="Calibri" panose="020F0502020204030204"/>
            </a:endParaRPr>
          </a:p>
        </p:txBody>
      </p:sp>
      <p:sp>
        <p:nvSpPr>
          <p:cNvPr id="8" name="Rectangle: Rounded Corners 6">
            <a:extLst>
              <a:ext uri="{FF2B5EF4-FFF2-40B4-BE49-F238E27FC236}">
                <a16:creationId xmlns:a16="http://schemas.microsoft.com/office/drawing/2014/main" xmlns="" id="{2B3F76E3-B3B0-3934-FD69-48DB492C0F4B}"/>
              </a:ext>
            </a:extLst>
          </p:cNvPr>
          <p:cNvSpPr/>
          <p:nvPr/>
        </p:nvSpPr>
        <p:spPr>
          <a:xfrm>
            <a:off x="5548742" y="2940568"/>
            <a:ext cx="3180588" cy="1028700"/>
          </a:xfrm>
          <a:custGeom>
            <a:avLst/>
            <a:gdLst>
              <a:gd name="connsiteX0" fmla="*/ 0 w 3180588"/>
              <a:gd name="connsiteY0" fmla="*/ 493570 h 1028700"/>
              <a:gd name="connsiteX1" fmla="*/ 493570 w 3180588"/>
              <a:gd name="connsiteY1" fmla="*/ 0 h 1028700"/>
              <a:gd name="connsiteX2" fmla="*/ 1041932 w 3180588"/>
              <a:gd name="connsiteY2" fmla="*/ 0 h 1028700"/>
              <a:gd name="connsiteX3" fmla="*/ 1612228 w 3180588"/>
              <a:gd name="connsiteY3" fmla="*/ 0 h 1028700"/>
              <a:gd name="connsiteX4" fmla="*/ 2204459 w 3180588"/>
              <a:gd name="connsiteY4" fmla="*/ 0 h 1028700"/>
              <a:gd name="connsiteX5" fmla="*/ 2687018 w 3180588"/>
              <a:gd name="connsiteY5" fmla="*/ 0 h 1028700"/>
              <a:gd name="connsiteX6" fmla="*/ 3180588 w 3180588"/>
              <a:gd name="connsiteY6" fmla="*/ 493570 h 1028700"/>
              <a:gd name="connsiteX7" fmla="*/ 3180588 w 3180588"/>
              <a:gd name="connsiteY7" fmla="*/ 535130 h 1028700"/>
              <a:gd name="connsiteX8" fmla="*/ 2687018 w 3180588"/>
              <a:gd name="connsiteY8" fmla="*/ 1028700 h 1028700"/>
              <a:gd name="connsiteX9" fmla="*/ 2094787 w 3180588"/>
              <a:gd name="connsiteY9" fmla="*/ 1028700 h 1028700"/>
              <a:gd name="connsiteX10" fmla="*/ 1568360 w 3180588"/>
              <a:gd name="connsiteY10" fmla="*/ 1028700 h 1028700"/>
              <a:gd name="connsiteX11" fmla="*/ 1019998 w 3180588"/>
              <a:gd name="connsiteY11" fmla="*/ 1028700 h 1028700"/>
              <a:gd name="connsiteX12" fmla="*/ 493570 w 3180588"/>
              <a:gd name="connsiteY12" fmla="*/ 1028700 h 1028700"/>
              <a:gd name="connsiteX13" fmla="*/ 0 w 3180588"/>
              <a:gd name="connsiteY13" fmla="*/ 535130 h 1028700"/>
              <a:gd name="connsiteX14" fmla="*/ 0 w 3180588"/>
              <a:gd name="connsiteY14" fmla="*/ 49357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0588" h="1028700" fill="none" extrusionOk="0">
                <a:moveTo>
                  <a:pt x="0" y="493570"/>
                </a:moveTo>
                <a:cubicBezTo>
                  <a:pt x="12540" y="190493"/>
                  <a:pt x="188025" y="-3688"/>
                  <a:pt x="493570" y="0"/>
                </a:cubicBezTo>
                <a:cubicBezTo>
                  <a:pt x="711624" y="-13421"/>
                  <a:pt x="874984" y="-18244"/>
                  <a:pt x="1041932" y="0"/>
                </a:cubicBezTo>
                <a:cubicBezTo>
                  <a:pt x="1208880" y="18244"/>
                  <a:pt x="1397346" y="-28365"/>
                  <a:pt x="1612228" y="0"/>
                </a:cubicBezTo>
                <a:cubicBezTo>
                  <a:pt x="1827110" y="28365"/>
                  <a:pt x="2036119" y="23916"/>
                  <a:pt x="2204459" y="0"/>
                </a:cubicBezTo>
                <a:cubicBezTo>
                  <a:pt x="2372799" y="-23916"/>
                  <a:pt x="2588741" y="-8797"/>
                  <a:pt x="2687018" y="0"/>
                </a:cubicBezTo>
                <a:cubicBezTo>
                  <a:pt x="2983002" y="1021"/>
                  <a:pt x="3189255" y="221802"/>
                  <a:pt x="3180588" y="493570"/>
                </a:cubicBezTo>
                <a:cubicBezTo>
                  <a:pt x="3181515" y="505368"/>
                  <a:pt x="3180591" y="516025"/>
                  <a:pt x="3180588" y="535130"/>
                </a:cubicBezTo>
                <a:cubicBezTo>
                  <a:pt x="3142490" y="782375"/>
                  <a:pt x="2978737" y="993158"/>
                  <a:pt x="2687018" y="1028700"/>
                </a:cubicBezTo>
                <a:cubicBezTo>
                  <a:pt x="2568530" y="1010032"/>
                  <a:pt x="2358066" y="1030117"/>
                  <a:pt x="2094787" y="1028700"/>
                </a:cubicBezTo>
                <a:cubicBezTo>
                  <a:pt x="1831508" y="1027283"/>
                  <a:pt x="1809113" y="1048108"/>
                  <a:pt x="1568360" y="1028700"/>
                </a:cubicBezTo>
                <a:cubicBezTo>
                  <a:pt x="1327607" y="1009292"/>
                  <a:pt x="1165510" y="1003469"/>
                  <a:pt x="1019998" y="1028700"/>
                </a:cubicBezTo>
                <a:cubicBezTo>
                  <a:pt x="874486" y="1053931"/>
                  <a:pt x="708012" y="1020122"/>
                  <a:pt x="493570" y="1028700"/>
                </a:cubicBezTo>
                <a:cubicBezTo>
                  <a:pt x="268619" y="1025418"/>
                  <a:pt x="-30403" y="801435"/>
                  <a:pt x="0" y="535130"/>
                </a:cubicBezTo>
                <a:cubicBezTo>
                  <a:pt x="-871" y="522408"/>
                  <a:pt x="1074" y="504371"/>
                  <a:pt x="0" y="493570"/>
                </a:cubicBezTo>
                <a:close/>
              </a:path>
              <a:path w="3180588" h="1028700" stroke="0" extrusionOk="0">
                <a:moveTo>
                  <a:pt x="0" y="493570"/>
                </a:moveTo>
                <a:cubicBezTo>
                  <a:pt x="-573" y="208705"/>
                  <a:pt x="276302" y="30421"/>
                  <a:pt x="493570" y="0"/>
                </a:cubicBezTo>
                <a:cubicBezTo>
                  <a:pt x="664053" y="29311"/>
                  <a:pt x="895100" y="9943"/>
                  <a:pt x="1085801" y="0"/>
                </a:cubicBezTo>
                <a:cubicBezTo>
                  <a:pt x="1276502" y="-9943"/>
                  <a:pt x="1401632" y="-8005"/>
                  <a:pt x="1568360" y="0"/>
                </a:cubicBezTo>
                <a:cubicBezTo>
                  <a:pt x="1735088" y="8005"/>
                  <a:pt x="1921853" y="-10307"/>
                  <a:pt x="2094787" y="0"/>
                </a:cubicBezTo>
                <a:cubicBezTo>
                  <a:pt x="2267721" y="10307"/>
                  <a:pt x="2439223" y="2129"/>
                  <a:pt x="2687018" y="0"/>
                </a:cubicBezTo>
                <a:cubicBezTo>
                  <a:pt x="2970542" y="10425"/>
                  <a:pt x="3156480" y="215818"/>
                  <a:pt x="3180588" y="493570"/>
                </a:cubicBezTo>
                <a:cubicBezTo>
                  <a:pt x="3179956" y="503078"/>
                  <a:pt x="3181637" y="519275"/>
                  <a:pt x="3180588" y="535130"/>
                </a:cubicBezTo>
                <a:cubicBezTo>
                  <a:pt x="3205017" y="791080"/>
                  <a:pt x="2997172" y="977899"/>
                  <a:pt x="2687018" y="1028700"/>
                </a:cubicBezTo>
                <a:cubicBezTo>
                  <a:pt x="2550889" y="1018550"/>
                  <a:pt x="2385478" y="1047705"/>
                  <a:pt x="2182525" y="1028700"/>
                </a:cubicBezTo>
                <a:cubicBezTo>
                  <a:pt x="1979572" y="1009695"/>
                  <a:pt x="1824761" y="1016802"/>
                  <a:pt x="1590294" y="1028700"/>
                </a:cubicBezTo>
                <a:cubicBezTo>
                  <a:pt x="1355827" y="1040598"/>
                  <a:pt x="1170917" y="1037324"/>
                  <a:pt x="1041932" y="1028700"/>
                </a:cubicBezTo>
                <a:cubicBezTo>
                  <a:pt x="912947" y="1020076"/>
                  <a:pt x="694525" y="1046719"/>
                  <a:pt x="493570" y="1028700"/>
                </a:cubicBezTo>
                <a:cubicBezTo>
                  <a:pt x="262079" y="1014718"/>
                  <a:pt x="52545" y="822351"/>
                  <a:pt x="0" y="535130"/>
                </a:cubicBezTo>
                <a:cubicBezTo>
                  <a:pt x="-1225" y="516441"/>
                  <a:pt x="-314" y="506998"/>
                  <a:pt x="0" y="493570"/>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4798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err="1" smtClean="0">
                <a:solidFill>
                  <a:prstClr val="black"/>
                </a:solidFill>
                <a:latin typeface="Calibri" panose="020F0502020204030204"/>
              </a:rPr>
              <a:t>nào</a:t>
            </a:r>
            <a:endParaRPr lang="en-US" sz="4800" dirty="0">
              <a:solidFill>
                <a:prstClr val="black"/>
              </a:solidFill>
              <a:latin typeface="Calibri" panose="020F0502020204030204"/>
            </a:endParaRPr>
          </a:p>
        </p:txBody>
      </p:sp>
    </p:spTree>
    <p:extLst>
      <p:ext uri="{BB962C8B-B14F-4D97-AF65-F5344CB8AC3E}">
        <p14:creationId xmlns:p14="http://schemas.microsoft.com/office/powerpoint/2010/main" val="109585631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4"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D79E9073-640A-B346-5E13-D5460BE2A564}"/>
              </a:ext>
            </a:extLst>
          </p:cNvPr>
          <p:cNvSpPr/>
          <p:nvPr/>
        </p:nvSpPr>
        <p:spPr>
          <a:xfrm>
            <a:off x="255638" y="161925"/>
            <a:ext cx="11748519" cy="6553507"/>
          </a:xfrm>
          <a:custGeom>
            <a:avLst/>
            <a:gdLst>
              <a:gd name="connsiteX0" fmla="*/ 1092273 w 11748519"/>
              <a:gd name="connsiteY0" fmla="*/ 0 h 6553507"/>
              <a:gd name="connsiteX1" fmla="*/ 11748519 w 11748519"/>
              <a:gd name="connsiteY1" fmla="*/ 0 h 6553507"/>
              <a:gd name="connsiteX2" fmla="*/ 11748519 w 11748519"/>
              <a:gd name="connsiteY2" fmla="*/ 0 h 6553507"/>
              <a:gd name="connsiteX3" fmla="*/ 11748519 w 11748519"/>
              <a:gd name="connsiteY3" fmla="*/ 5461234 h 6553507"/>
              <a:gd name="connsiteX4" fmla="*/ 10656246 w 11748519"/>
              <a:gd name="connsiteY4" fmla="*/ 6553507 h 6553507"/>
              <a:gd name="connsiteX5" fmla="*/ 0 w 11748519"/>
              <a:gd name="connsiteY5" fmla="*/ 6553507 h 6553507"/>
              <a:gd name="connsiteX6" fmla="*/ 0 w 11748519"/>
              <a:gd name="connsiteY6" fmla="*/ 6553507 h 6553507"/>
              <a:gd name="connsiteX7" fmla="*/ 0 w 11748519"/>
              <a:gd name="connsiteY7" fmla="*/ 1092273 h 6553507"/>
              <a:gd name="connsiteX8" fmla="*/ 1092273 w 11748519"/>
              <a:gd name="connsiteY8" fmla="*/ 0 h 655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8519" h="6553507" fill="none" extrusionOk="0">
                <a:moveTo>
                  <a:pt x="1092273" y="0"/>
                </a:moveTo>
                <a:cubicBezTo>
                  <a:pt x="4243630" y="78011"/>
                  <a:pt x="6490457" y="21937"/>
                  <a:pt x="11748519" y="0"/>
                </a:cubicBezTo>
                <a:lnTo>
                  <a:pt x="11748519" y="0"/>
                </a:lnTo>
                <a:cubicBezTo>
                  <a:pt x="11902991" y="2706032"/>
                  <a:pt x="11914145" y="4041026"/>
                  <a:pt x="11748519" y="5461234"/>
                </a:cubicBezTo>
                <a:cubicBezTo>
                  <a:pt x="11755801" y="6055421"/>
                  <a:pt x="11164844" y="6546410"/>
                  <a:pt x="10656246" y="6553507"/>
                </a:cubicBezTo>
                <a:cubicBezTo>
                  <a:pt x="7131279" y="6408423"/>
                  <a:pt x="3562345" y="6588586"/>
                  <a:pt x="0" y="6553507"/>
                </a:cubicBezTo>
                <a:lnTo>
                  <a:pt x="0" y="6553507"/>
                </a:lnTo>
                <a:cubicBezTo>
                  <a:pt x="42204" y="5550346"/>
                  <a:pt x="161297" y="3791319"/>
                  <a:pt x="0" y="1092273"/>
                </a:cubicBezTo>
                <a:cubicBezTo>
                  <a:pt x="87572" y="500211"/>
                  <a:pt x="494626" y="67772"/>
                  <a:pt x="1092273" y="0"/>
                </a:cubicBezTo>
                <a:close/>
              </a:path>
              <a:path w="11748519" h="6553507" stroke="0" extrusionOk="0">
                <a:moveTo>
                  <a:pt x="1092273" y="0"/>
                </a:moveTo>
                <a:cubicBezTo>
                  <a:pt x="5991799" y="-16420"/>
                  <a:pt x="6779772" y="-157111"/>
                  <a:pt x="11748519" y="0"/>
                </a:cubicBezTo>
                <a:lnTo>
                  <a:pt x="11748519" y="0"/>
                </a:lnTo>
                <a:cubicBezTo>
                  <a:pt x="11884609" y="1229510"/>
                  <a:pt x="11631232" y="4050621"/>
                  <a:pt x="11748519" y="5461234"/>
                </a:cubicBezTo>
                <a:cubicBezTo>
                  <a:pt x="11725725" y="6130548"/>
                  <a:pt x="11289693" y="6574021"/>
                  <a:pt x="10656246" y="6553507"/>
                </a:cubicBezTo>
                <a:cubicBezTo>
                  <a:pt x="9246204" y="6436012"/>
                  <a:pt x="4585787" y="6635129"/>
                  <a:pt x="0" y="6553507"/>
                </a:cubicBezTo>
                <a:lnTo>
                  <a:pt x="0" y="6553507"/>
                </a:lnTo>
                <a:cubicBezTo>
                  <a:pt x="-46332" y="4712141"/>
                  <a:pt x="133940" y="2784360"/>
                  <a:pt x="0" y="1092273"/>
                </a:cubicBezTo>
                <a:cubicBezTo>
                  <a:pt x="10160" y="476825"/>
                  <a:pt x="568513" y="7444"/>
                  <a:pt x="1092273" y="0"/>
                </a:cubicBezTo>
                <a:close/>
              </a:path>
            </a:pathLst>
          </a:custGeom>
          <a:solidFill>
            <a:schemeClr val="bg1">
              <a:alpha val="92000"/>
            </a:schemeClr>
          </a:solidFill>
          <a:ln w="57150">
            <a:solidFill>
              <a:srgbClr val="00B050"/>
            </a:solidFill>
            <a:prstDash val="sysDash"/>
            <a:extLst>
              <a:ext uri="{C807C97D-BFC1-408E-A445-0C87EB9F89A2}">
                <ask:lineSketchStyleProps xmlns:ask="http://schemas.microsoft.com/office/drawing/2018/sketchyshapes" xmlns="" sd="2214188587">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282ECCD5-3ED5-89CE-F25A-89412E41A7F6}"/>
              </a:ext>
            </a:extLst>
          </p:cNvPr>
          <p:cNvPicPr>
            <a:picLocks noChangeAspect="1"/>
          </p:cNvPicPr>
          <p:nvPr>
            <p:custDataLst>
              <p:tags r:id="rId1"/>
            </p:custDataLst>
          </p:nvPr>
        </p:nvPicPr>
        <p:blipFill rotWithShape="1">
          <a:blip r:embed="rId4" cstate="print">
            <a:extLst>
              <a:ext uri="{BEBA8EAE-BF5A-486C-A8C5-ECC9F3942E4B}">
                <a14:imgProps xmlns:a14="http://schemas.microsoft.com/office/drawing/2010/main">
                  <a14:imgLayer r:embed="rId5">
                    <a14:imgEffect>
                      <a14:backgroundRemoval t="8734" b="93773" l="9994" r="89942">
                        <a14:foregroundMark x1="30782" y1="88112" x2="30779" y2="88800"/>
                        <a14:foregroundMark x1="30918" y1="58431" x2="30782" y2="88112"/>
                        <a14:foregroundMark x1="36417" y1="61464" x2="42400" y2="75172"/>
                        <a14:foregroundMark x1="41591" y1="59846" x2="40783" y2="64699"/>
                        <a14:foregroundMark x1="22186" y1="64092" x2="33668" y2="77800"/>
                        <a14:foregroundMark x1="45149" y1="10514" x2="52814" y2="8734"/>
                        <a14:foregroundMark x1="52814" y1="8734" x2="57115" y2="11524"/>
                        <a14:foregroundMark x1="22025" y1="70319" x2="32697" y2="82046"/>
                        <a14:foregroundMark x1="32859" y1="79013" x2="41591" y2="72139"/>
                        <a14:backgroundMark x1="26391" y1="91953" x2="33021" y2="94784"/>
                        <a14:backgroundMark x1="30433" y1="89123" x2="32374" y2="91751"/>
                        <a14:backgroundMark x1="29948" y1="91953" x2="30757" y2="92762"/>
                        <a14:backgroundMark x1="30757" y1="88112" x2="30757" y2="88112"/>
                        <a14:backgroundMark x1="31080" y1="90133" x2="32050" y2="89729"/>
                        <a14:backgroundMark x1="50935" y1="9972" x2="53792" y2="10491"/>
                        <a14:backgroundMark x1="46119" y1="9098" x2="47058" y2="9269"/>
                      </a14:backgroundRemoval>
                    </a14:imgEffect>
                  </a14:imgLayer>
                </a14:imgProps>
              </a:ext>
              <a:ext uri="{28A0092B-C50C-407E-A947-70E740481C1C}">
                <a14:useLocalDpi xmlns:a14="http://schemas.microsoft.com/office/drawing/2010/main" val="0"/>
              </a:ext>
            </a:extLst>
          </a:blip>
          <a:srcRect/>
          <a:stretch/>
        </p:blipFill>
        <p:spPr>
          <a:xfrm>
            <a:off x="7383753" y="2290704"/>
            <a:ext cx="6354985" cy="5083744"/>
          </a:xfrm>
          <a:prstGeom prst="rect">
            <a:avLst/>
          </a:prstGeom>
          <a:solidFill>
            <a:schemeClr val="accent1">
              <a:alpha val="0"/>
            </a:schemeClr>
          </a:solidFill>
        </p:spPr>
      </p:pic>
      <p:pic>
        <p:nvPicPr>
          <p:cNvPr id="6" name="Picture 4">
            <a:extLst>
              <a:ext uri="{FF2B5EF4-FFF2-40B4-BE49-F238E27FC236}">
                <a16:creationId xmlns:a16="http://schemas.microsoft.com/office/drawing/2014/main" xmlns="" id="{82172BDF-2294-5802-7442-3E2531186DA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5060958" y="-222421"/>
            <a:ext cx="6354985" cy="3914216"/>
          </a:xfrm>
          <a:prstGeom prst="rect">
            <a:avLst/>
          </a:prstGeom>
        </p:spPr>
      </p:pic>
      <p:sp>
        <p:nvSpPr>
          <p:cNvPr id="7" name="TextBox 6">
            <a:extLst>
              <a:ext uri="{FF2B5EF4-FFF2-40B4-BE49-F238E27FC236}">
                <a16:creationId xmlns:a16="http://schemas.microsoft.com/office/drawing/2014/main" xmlns="" id="{9F2DB5A0-4423-7F96-FBA9-AFB0BA66F0E8}"/>
              </a:ext>
            </a:extLst>
          </p:cNvPr>
          <p:cNvSpPr txBox="1"/>
          <p:nvPr/>
        </p:nvSpPr>
        <p:spPr>
          <a:xfrm>
            <a:off x="6400800" y="457414"/>
            <a:ext cx="440668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err="1">
                <a:gradFill flip="none" rotWithShape="1">
                  <a:gsLst>
                    <a:gs pos="53000">
                      <a:srgbClr val="CB198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ea typeface="LNTH-LuoLuoNotangYuanTi 1" pitchFamily="2" charset="-128"/>
                <a:cs typeface="LNTH-LuoLuoNotangYuanTi 1" pitchFamily="2" charset="-128"/>
              </a:rPr>
              <a:t>Giải</a:t>
            </a:r>
            <a:r>
              <a:rPr lang="en-US" sz="8000" b="1" dirty="0">
                <a:gradFill flip="none" rotWithShape="1">
                  <a:gsLst>
                    <a:gs pos="53000">
                      <a:srgbClr val="CB198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ea typeface="LNTH-LuoLuoNotangYuanTi 1" pitchFamily="2" charset="-128"/>
                <a:cs typeface="LNTH-LuoLuoNotangYuanTi 1" pitchFamily="2" charset="-128"/>
              </a:rPr>
              <a:t> </a:t>
            </a:r>
            <a:r>
              <a:rPr lang="en-US" sz="8000" b="1" dirty="0" err="1">
                <a:gradFill flip="none" rotWithShape="1">
                  <a:gsLst>
                    <a:gs pos="53000">
                      <a:srgbClr val="CB198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ea typeface="LNTH-LuoLuoNotangYuanTi 1" pitchFamily="2" charset="-128"/>
                <a:cs typeface="LNTH-LuoLuoNotangYuanTi 1" pitchFamily="2" charset="-128"/>
              </a:rPr>
              <a:t>nghĩa</a:t>
            </a:r>
            <a:r>
              <a:rPr lang="en-US" sz="8000" b="1" dirty="0">
                <a:gradFill flip="none" rotWithShape="1">
                  <a:gsLst>
                    <a:gs pos="53000">
                      <a:srgbClr val="CB198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ea typeface="LNTH-LuoLuoNotangYuanTi 1" pitchFamily="2" charset="-128"/>
                <a:cs typeface="LNTH-LuoLuoNotangYuanTi 1" pitchFamily="2" charset="-128"/>
              </a:rPr>
              <a:t> </a:t>
            </a:r>
            <a:r>
              <a:rPr lang="en-US" sz="8000" b="1" dirty="0" err="1">
                <a:gradFill flip="none" rotWithShape="1">
                  <a:gsLst>
                    <a:gs pos="53000">
                      <a:srgbClr val="CB198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ea typeface="LNTH-LuoLuoNotangYuanTi 1" pitchFamily="2" charset="-128"/>
                <a:cs typeface="LNTH-LuoLuoNotangYuanTi 1" pitchFamily="2" charset="-128"/>
              </a:rPr>
              <a:t>từ</a:t>
            </a:r>
            <a:r>
              <a:rPr lang="en-US" sz="8000" b="1" dirty="0">
                <a:gradFill flip="none" rotWithShape="1">
                  <a:gsLst>
                    <a:gs pos="53000">
                      <a:srgbClr val="CB198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ea typeface="LNTH-LuoLuoNotangYuanTi 1" pitchFamily="2" charset="-128"/>
                <a:cs typeface="LNTH-LuoLuoNotangYuanTi 1" pitchFamily="2" charset="-128"/>
              </a:rPr>
              <a:t> </a:t>
            </a:r>
            <a:r>
              <a:rPr lang="en-US" sz="8000" b="1" dirty="0" err="1">
                <a:gradFill flip="none" rotWithShape="1">
                  <a:gsLst>
                    <a:gs pos="53000">
                      <a:srgbClr val="CB198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ea typeface="LNTH-LuoLuoNotangYuanTi 1" pitchFamily="2" charset="-128"/>
                <a:cs typeface="LNTH-LuoLuoNotangYuanTi 1" pitchFamily="2" charset="-128"/>
              </a:rPr>
              <a:t>khó</a:t>
            </a:r>
            <a:endParaRPr kumimoji="0" lang="en-US" sz="8000" b="1" i="0" u="none" strike="noStrike" kern="1200" cap="none" spc="0" normalizeH="0" baseline="0" noProof="0" dirty="0">
              <a:ln>
                <a:noFill/>
              </a:ln>
              <a:gradFill flip="none" rotWithShape="1">
                <a:gsLst>
                  <a:gs pos="53000">
                    <a:srgbClr val="CB198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effectLst/>
              <a:uLnTx/>
              <a:uFillTx/>
              <a:ea typeface="LNTH-LuoLuoNotangYuanTi 1" pitchFamily="2" charset="-128"/>
              <a:cs typeface="LNTH-LuoLuoNotangYuanTi 1" pitchFamily="2" charset="-128"/>
            </a:endParaRPr>
          </a:p>
        </p:txBody>
      </p:sp>
      <p:pic>
        <p:nvPicPr>
          <p:cNvPr id="10" name="Picture 7">
            <a:extLst>
              <a:ext uri="{FF2B5EF4-FFF2-40B4-BE49-F238E27FC236}">
                <a16:creationId xmlns:a16="http://schemas.microsoft.com/office/drawing/2014/main" xmlns="" id="{BBD07BA0-A765-E59D-599A-5FB2F2992B3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60348" y="-1"/>
            <a:ext cx="4527409" cy="2925839"/>
          </a:xfrm>
          <a:prstGeom prst="rect">
            <a:avLst/>
          </a:prstGeom>
        </p:spPr>
      </p:pic>
      <p:sp>
        <p:nvSpPr>
          <p:cNvPr id="11" name="TextBox 10">
            <a:extLst>
              <a:ext uri="{FF2B5EF4-FFF2-40B4-BE49-F238E27FC236}">
                <a16:creationId xmlns:a16="http://schemas.microsoft.com/office/drawing/2014/main" xmlns="" id="{CA8B2061-E76D-FE2C-6BBE-19431AD46237}"/>
              </a:ext>
            </a:extLst>
          </p:cNvPr>
          <p:cNvSpPr txBox="1"/>
          <p:nvPr/>
        </p:nvSpPr>
        <p:spPr>
          <a:xfrm>
            <a:off x="914400" y="1594629"/>
            <a:ext cx="4031222" cy="923330"/>
          </a:xfrm>
          <a:prstGeom prst="rect">
            <a:avLst/>
          </a:prstGeom>
          <a:noFill/>
        </p:spPr>
        <p:txBody>
          <a:bodyPr wrap="square">
            <a:spAutoFit/>
          </a:bodyPr>
          <a:lstStyle/>
          <a:p>
            <a:r>
              <a:rPr lang="en-US" sz="5400" b="1" dirty="0" err="1">
                <a:solidFill>
                  <a:srgbClr val="000000"/>
                </a:solidFill>
              </a:rPr>
              <a:t>ngân</a:t>
            </a:r>
            <a:r>
              <a:rPr lang="en-US" sz="5400" b="1" dirty="0">
                <a:solidFill>
                  <a:srgbClr val="000000"/>
                </a:solidFill>
              </a:rPr>
              <a:t> </a:t>
            </a:r>
            <a:r>
              <a:rPr lang="en-US" sz="5400" b="1" dirty="0" err="1">
                <a:solidFill>
                  <a:srgbClr val="000000"/>
                </a:solidFill>
              </a:rPr>
              <a:t>nga</a:t>
            </a:r>
            <a:endParaRPr lang="en-US" sz="5400" b="1" dirty="0"/>
          </a:p>
        </p:txBody>
      </p:sp>
      <p:pic>
        <p:nvPicPr>
          <p:cNvPr id="12" name="Picture 5">
            <a:extLst>
              <a:ext uri="{FF2B5EF4-FFF2-40B4-BE49-F238E27FC236}">
                <a16:creationId xmlns:a16="http://schemas.microsoft.com/office/drawing/2014/main" xmlns="" id="{25E183B8-579A-D7FC-9F97-FDF32098546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67199" y="3624060"/>
            <a:ext cx="8008288" cy="3233939"/>
          </a:xfrm>
          <a:prstGeom prst="rect">
            <a:avLst/>
          </a:prstGeom>
        </p:spPr>
      </p:pic>
      <p:sp>
        <p:nvSpPr>
          <p:cNvPr id="13" name="TextBox 12">
            <a:extLst>
              <a:ext uri="{FF2B5EF4-FFF2-40B4-BE49-F238E27FC236}">
                <a16:creationId xmlns:a16="http://schemas.microsoft.com/office/drawing/2014/main" xmlns="" id="{1BB75305-0855-F510-47DA-2AD15B6449B6}"/>
              </a:ext>
            </a:extLst>
          </p:cNvPr>
          <p:cNvSpPr txBox="1"/>
          <p:nvPr/>
        </p:nvSpPr>
        <p:spPr>
          <a:xfrm>
            <a:off x="505204" y="4023069"/>
            <a:ext cx="7292881" cy="1446550"/>
          </a:xfrm>
          <a:prstGeom prst="rect">
            <a:avLst/>
          </a:prstGeom>
          <a:noFill/>
        </p:spPr>
        <p:txBody>
          <a:bodyPr wrap="square">
            <a:spAutoFit/>
          </a:bodyPr>
          <a:lstStyle/>
          <a:p>
            <a:pPr algn="ctr"/>
            <a:r>
              <a:rPr lang="vi-VN" sz="4400" b="1" dirty="0">
                <a:solidFill>
                  <a:srgbClr val="FF0000"/>
                </a:solidFill>
              </a:rPr>
              <a:t>Kéo dài tiếng rung khi hát hay ngâm thơ.</a:t>
            </a:r>
            <a:endParaRPr lang="en-US" sz="4400" b="1" dirty="0">
              <a:solidFill>
                <a:srgbClr val="FF0000"/>
              </a:solidFill>
            </a:endParaRPr>
          </a:p>
        </p:txBody>
      </p:sp>
    </p:spTree>
    <p:extLst>
      <p:ext uri="{BB962C8B-B14F-4D97-AF65-F5344CB8AC3E}">
        <p14:creationId xmlns:p14="http://schemas.microsoft.com/office/powerpoint/2010/main" val="1391344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heckerboard(across)">
                                      <p:cBhvr>
                                        <p:cTn id="24" dur="500"/>
                                        <p:tgtEl>
                                          <p:spTgt spid="11"/>
                                        </p:tgtEl>
                                      </p:cBhvr>
                                    </p:animEffect>
                                  </p:childTnLst>
                                </p:cTn>
                              </p:par>
                              <p:par>
                                <p:cTn id="25" presetID="5" presetClass="entr" presetSubtype="1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fltVal val="0"/>
                                          </p:val>
                                        </p:tav>
                                        <p:tav tm="100000">
                                          <p:val>
                                            <p:strVal val="#ppt_w"/>
                                          </p:val>
                                        </p:tav>
                                      </p:tavLst>
                                    </p:anim>
                                    <p:anim calcmode="lin" valueType="num">
                                      <p:cBhvr>
                                        <p:cTn id="33" dur="1000" fill="hold"/>
                                        <p:tgtEl>
                                          <p:spTgt spid="12"/>
                                        </p:tgtEl>
                                        <p:attrNameLst>
                                          <p:attrName>ppt_h</p:attrName>
                                        </p:attrNameLst>
                                      </p:cBhvr>
                                      <p:tavLst>
                                        <p:tav tm="0">
                                          <p:val>
                                            <p:fltVal val="0"/>
                                          </p:val>
                                        </p:tav>
                                        <p:tav tm="100000">
                                          <p:val>
                                            <p:strVal val="#ppt_h"/>
                                          </p:val>
                                        </p:tav>
                                      </p:tavLst>
                                    </p:anim>
                                    <p:anim calcmode="lin" valueType="num">
                                      <p:cBhvr>
                                        <p:cTn id="34" dur="1000" fill="hold"/>
                                        <p:tgtEl>
                                          <p:spTgt spid="12"/>
                                        </p:tgtEl>
                                        <p:attrNameLst>
                                          <p:attrName>style.rotation</p:attrName>
                                        </p:attrNameLst>
                                      </p:cBhvr>
                                      <p:tavLst>
                                        <p:tav tm="0">
                                          <p:val>
                                            <p:fltVal val="90"/>
                                          </p:val>
                                        </p:tav>
                                        <p:tav tm="100000">
                                          <p:val>
                                            <p:fltVal val="0"/>
                                          </p:val>
                                        </p:tav>
                                      </p:tavLst>
                                    </p:anim>
                                    <p:animEffect transition="in" filter="fade">
                                      <p:cBhvr>
                                        <p:cTn id="35" dur="1000"/>
                                        <p:tgtEl>
                                          <p:spTgt spid="12"/>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par>
                                <p:cTn id="36" presetID="31"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000" fill="hold"/>
                                        <p:tgtEl>
                                          <p:spTgt spid="13"/>
                                        </p:tgtEl>
                                        <p:attrNameLst>
                                          <p:attrName>ppt_w</p:attrName>
                                        </p:attrNameLst>
                                      </p:cBhvr>
                                      <p:tavLst>
                                        <p:tav tm="0">
                                          <p:val>
                                            <p:fltVal val="0"/>
                                          </p:val>
                                        </p:tav>
                                        <p:tav tm="100000">
                                          <p:val>
                                            <p:strVal val="#ppt_w"/>
                                          </p:val>
                                        </p:tav>
                                      </p:tavLst>
                                    </p:anim>
                                    <p:anim calcmode="lin" valueType="num">
                                      <p:cBhvr>
                                        <p:cTn id="39" dur="1000" fill="hold"/>
                                        <p:tgtEl>
                                          <p:spTgt spid="13"/>
                                        </p:tgtEl>
                                        <p:attrNameLst>
                                          <p:attrName>ppt_h</p:attrName>
                                        </p:attrNameLst>
                                      </p:cBhvr>
                                      <p:tavLst>
                                        <p:tav tm="0">
                                          <p:val>
                                            <p:fltVal val="0"/>
                                          </p:val>
                                        </p:tav>
                                        <p:tav tm="100000">
                                          <p:val>
                                            <p:strVal val="#ppt_h"/>
                                          </p:val>
                                        </p:tav>
                                      </p:tavLst>
                                    </p:anim>
                                    <p:anim calcmode="lin" valueType="num">
                                      <p:cBhvr>
                                        <p:cTn id="40" dur="1000" fill="hold"/>
                                        <p:tgtEl>
                                          <p:spTgt spid="13"/>
                                        </p:tgtEl>
                                        <p:attrNameLst>
                                          <p:attrName>style.rotation</p:attrName>
                                        </p:attrNameLst>
                                      </p:cBhvr>
                                      <p:tavLst>
                                        <p:tav tm="0">
                                          <p:val>
                                            <p:fltVal val="90"/>
                                          </p:val>
                                        </p:tav>
                                        <p:tav tm="100000">
                                          <p:val>
                                            <p:fltVal val="0"/>
                                          </p:val>
                                        </p:tav>
                                      </p:tavLst>
                                    </p:anim>
                                    <p:animEffect transition="in" filter="fade">
                                      <p:cBhvr>
                                        <p:cTn id="41" dur="10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528</TotalTime>
  <Words>795</Words>
  <Application>Microsoft Office PowerPoint</Application>
  <PresentationFormat>Widescreen</PresentationFormat>
  <Paragraphs>197</Paragraphs>
  <Slides>30</Slides>
  <Notes>6</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30</vt:i4>
      </vt:variant>
    </vt:vector>
  </HeadingPairs>
  <TitlesOfParts>
    <vt:vector size="47" baseType="lpstr">
      <vt:lpstr>#9Slide07 IcielLa Chic Pro Shad</vt:lpstr>
      <vt:lpstr>Arial</vt:lpstr>
      <vt:lpstr>Arial-Rounded</vt:lpstr>
      <vt:lpstr>Calibri</vt:lpstr>
      <vt:lpstr>Calibri Light</vt:lpstr>
      <vt:lpstr>Cambria</vt:lpstr>
      <vt:lpstr>inpin heiti</vt:lpstr>
      <vt:lpstr>LNTH-LuoLuoNotangYuanTi 1</vt:lpstr>
      <vt:lpstr>Pattaya</vt:lpstr>
      <vt:lpstr>黑体</vt:lpstr>
      <vt:lpstr>Times New Roman</vt:lpstr>
      <vt:lpstr>印品黑体</vt:lpstr>
      <vt:lpstr>等线</vt:lpstr>
      <vt:lpstr>1_Office Theme</vt:lpstr>
      <vt:lpstr>Office Theme</vt:lpstr>
      <vt:lpstr>Custom Design</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Luyện ngắt nhịp thơ: Bạn có thấy/ lạ không/ Mỗi đứa mình/ một khác/ Cùng ngân nga/ câu hát/ Chẳng giọng nào/ giống nhau.//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93</cp:revision>
  <dcterms:created xsi:type="dcterms:W3CDTF">2023-03-05T01:12:13Z</dcterms:created>
  <dcterms:modified xsi:type="dcterms:W3CDTF">2023-08-08T03:18:23Z</dcterms:modified>
</cp:coreProperties>
</file>