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70" r:id="rId7"/>
    <p:sldId id="268" r:id="rId8"/>
    <p:sldId id="259" r:id="rId9"/>
    <p:sldId id="260" r:id="rId10"/>
    <p:sldId id="261" r:id="rId11"/>
    <p:sldId id="272" r:id="rId12"/>
    <p:sldId id="271" r:id="rId13"/>
    <p:sldId id="27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BF7"/>
    <a:srgbClr val="090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2:38.52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1816 673,'-9'0,"0"2,1-1,-1 1,1 0,0 1,-1 0,1 0,0 1,-13 8,-1 0,-488 203,-15 7,449-181,30-15,-68 26,112-51,1-1,0 1,0-1,0 1,-1-1,1 0,0 1,-1-1,1 0,0 0,0 0,-1 0,1 0,-3-1,4 0,0 1,-1-1,1 1,0-1,0 0,0 0,-1 1,1-1,0 0,0 1,0-1,0 0,0 1,0-1,0 0,1 0,-1 1,0-1,0 0,0 1,1-1,-1 0,0 1,1-1,-1 1,0-1,1 0,-1 1,1-1,0 0,16-23,0 1,2 1,32-31,-48 50,112-106,206-151,156-61,21 24,-319 193,-128 71,-48 28,-15 7,-39 16,-77 39,111-49,-9 4,-560 257,-716 360,1267-607,34-20,8-4,64-27,806-326,-814 330,-10 3,0 3,1 2,76-14,-127 30,0 0,0 1,0 0,1 0,-1 0,0 0,0 0,0 1,1 0,4 1,-7-1,1-1,-1 1,0 0,0 0,0 0,0 0,0 0,0 0,0 0,0 0,-1 1,1-1,0 0,-1 0,1 1,-1-1,1 1,-1-1,1 0,-1 1,0-1,0 1,0-1,0 3,0 5,-1 0,0-1,0 1,-1 0,0-1,0 1,-1-1,-1 0,1 0,-10 15,-5 5,-34 40,33-44,-224 258,232-270,5-7,1 1,-1-1,1 1,1 1,-1-1,1 1,-6 12,12-13,7-6,7-7,0 0,0-1,-1 0,18-15,8-3,928-481,-887 469,95-37,-153 71,-24 4,0 0,1 0,-1 0,0 0,0 0,1 0,-1 0,0 0,0 0,0 1,1-1,-1 0,0 0,0 0,1 0,-1 1,0-1,0 0,0 0,0 0,1 1,-1-1,0 0,0 0,0 1,0-1,0 0,0 0,0 1,0-1,0 0,0 0,0 1,0-1,0 0,0 1,0-1,0 0,-1 4,-1 0,0 0,1-1,-2 1,1-1,0 0,-5 6,-9 9,-1 0,-1-2,-34 27,-70 38,84-57,-62 40,-445 277,-19-34,539-294,16-8,-1 0,1 0,-1-1,-1 0,1-1,-1 0,-15 2,25-5,1 1,-1-1,1 0,0 0,-1 0,1 0,-1 0,1 0,-1-1,1 1,-1 0,1 0,-1 0,1 0,0 0,-1-1,1 1,-1 0,1 0,0-1,-1 1,1 0,-1-1,1 1,0 0,0-1,-1 1,1 0,0-1,0 1,-1-1,1 1,0-1,0 1,0 0,0-1,0 1,0-1,-1 1,1-1,0 1,0-1,1 1,-1-1,0 1,0-1,1-4,1 1,0 0,0 0,0 0,0 0,0 1,1-1,5-5,14-16,1 2,1 0,0 2,49-32,125-62,54-13,426-152,-643 268,-9 1,1 2,1 1,0 1,52-6,-78 13,-1 0,0 0,1-1,-1 1,0 0,1 1,-1-1,0 0,1 0,-1 0,0 1,1-1,-1 1,0-1,1 1,-1 0,0-1,0 1,0 0,0 0,2 1,-3-1,0 0,1 0,-1 0,0 0,1 0,-1 0,0 0,0 1,0-1,0 0,0 0,0 0,0 0,-1 0,1 0,0 0,-1 0,1 0,0 0,-2 2,-2 4,0 0,0 0,-1-1,0 1,-1-1,-6 6,-30 23,-1-3,-93 53,91-59,-120 68,-40 25,-171 102,351-208,0 0,1 0,1 2,0 0,-23 21,41-29,10-7,18-11,112-77,-29 17,257-166,-312 205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44.832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1746 915,'-16'1,"-1"1,1 0,-1 1,-17 5,9-1,-214 52,-178 41,-521 97,912-192,26-5,0 0,0 0,0 0,1 0,-1-1,0 1,-1 0,1 0,0 0,0 0,0 0,0 0,0 0,0 0,0 0,0 0,0 0,0 0,0 0,0 0,0-1,0 1,0 0,0 0,0 0,0 0,0 0,0 0,0 0,0 0,0 0,-1 0,1 0,0 0,0 0,41-16,-28 11,131-46,81-24,70-22,1551-394,-1765 477,-81 14,0 0,1 0,-1-1,0 1,1 0,-1 0,0 0,0 0,1 0,-1 0,0 0,1 0,-1 0,0 0,0 0,1 0,-1 0,0 1,0-1,1 0,-1 0,0 0,0 0,1 0,-1 1,0-1,0 0,1 0,-1 0,0 1,0-1,0 0,1 1,-11 7,-23 7,1-1,-39 11,6-3,-66 26,-561 187,622-219,51-17,19 1,0 0,0 0,0-1,-1 1,1 0,0 0,0 0,0-1,0 1,0 0,0 0,0 0,0-1,-1 1,1 0,0 0,0-1,0 1,0 0,0 0,0-1,0 1,1 0,-1 0,0-1,0 1,0 0,0 0,0-1,0 1,0 0,0 0,1 0,-1-1,0 1,0 0,0 0,27-25,35-17,116-61,-109 66,67-36,241-93,-369 163,276-103,-272 101,-13 5,-26 10,22-8,-273 111,-61 23,-259 59,563-186,-42 5,45-14,32 0,-1 0,1 0,0 0,-1 0,1 0,0 0,-1 0,1 0,0 0,-1-1,1 1,0 0,-1 0,1 0,0 0,0-1,-1 1,1 0,0 0,0-1,-1 1,1 0,0 0,0-1,0 1,-1 0,1-1,0 1,0 0,0-1,0 1,0 0,0-1,0 1,0 0,0-1,0 0,2-2,1-1,-1 0,1 0,0 1,0 0,0-1,1 1,-1 0,8-4,106-72,79-28,481-191,24 65,-420 160,-266 71,-1-1,22 1,-17 6,-19-4,0 1,1-1,-1 0,0 0,0 1,0-1,1 0,-1 0,0 1,0-1,0 0,0 0,0 1,0-1,1 0,-1 1,0-1,0 0,0 1,0-1,0 0,0 1,0-1,0 0,0 1,-1-1,1 0,0 0,0 1,0-1,-2 4,0-1,0 0,0-1,-1 1,1 0,-1-1,-3 3,-28 21,-1-1,-41 21,55-33,-215 117,-352 142,-275 24,577-222,244-66,42-8,0 0,0 0,0 0,0 0,-1 0,1 0,0 0,0 0,0 0,0 0,0 0,0 0,0 0,0 1,-1-1,1 0,0 0,0 0,0 0,0 0,0 0,0 0,0 0,0 0,-1 0,1 0,0 0,0 0,0 0,0 0,0-1,0 1,0 0,-1 0,1 0,0 0,0 0,0 0,0 0,0 0,0 0,0 0,0 0,0 0,0-1,0 1,0 0,-1 0,1 0,0 0,0 0,0 0,0 0,0 0,0-1,0 1,0 0,0 0,0 0,0 0,0 0,0 0,0 0,0-1,0 1,0 0,0 0,1 0,17-10,50-19,127-35,85 5,-264 57,40-5,-52 6,0 1,0 0,0 0,0 1,0-1,-1 1,1-1,0 1,0 1,3 0,-6-1,-1-1,0 0,1 0,-1 1,1-1,-1 0,0 1,1-1,-1 0,0 1,1-1,-1 1,0-1,0 0,0 1,1-1,-1 1,0-1,0 1,0-1,0 1,0-1,0 1,0-1,0 1,0-1,0 1,0-1,0 0,0 1,0-1,0 1,0-1,0 1,-1-1,1 1,0-1,0 0,-1 1,1-1,0 1,-1-1,1 0,-1 1,-8 8,0-1,0 0,-1-1,0 0,-1 0,0-1,-12 5,9-4,-64 34,-2-4,-133 41,203-75,-31 8,39-11,0 0,0 1,0-1,0 0,0 0,1 0,-1 0,0 0,0 0,0-1,0 1,0-1,0 1,0-1,-2-1,4 2,-1-1,1 1,0-1,0 1,-1-1,1 1,0-1,0 1,0-1,0 1,-1-1,1 0,0 1,0-1,0 1,0-1,0 1,0-1,1 1,-1-1,0 0,0 1,0-1,0 1,1-1,-1 1,0-1,0 1,1-1,-1 1,0 0,1-1,0 0,4-6,0 0,0 1,1 0,0 0,1 0,9-7,49-28,-35 22,-24 16,84-58,-82 52,-16 8,-30 10,20-4,8-5,12-4,17-7,42-20,145-69,-157 79,1 2,65-15,-104 33,-12 4,-23 9,-330 131,260-107,-142 51,193-75,40-12,7-3,26-9,100-33,86-19,779-163,-951 219,-11 1,0 2,1 0,40 2,-51 7,-23-4,1 1,-1-1,0 0,1 0,-1 1,1-1,-1 0,0 1,1-1,-1 0,0 1,1-1,-1 0,0 1,0-1,1 1,-1-1,0 0,0 1,0-1,0 1,0-1,0 1,1 0,-2 1,0 1,0-1,0 0,0 0,0 0,0 0,0 0,-1 0,1 0,-1 0,1-1,-1 1,-3 2,-17 15,-1 0,-42 24,-60 27,88-51,-213 106,-268 94,281-110,71-29,109-56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2:44.66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2141 0,'-6'1,"-1"0,1 0,0 0,-1 1,1 0,0 0,-9 5,1-1,-239 122,60-27,-183 72,293-124,206-116,122-89,81-47,-287 185,-34 17,-10 5,-15 7,-246 133,245-132,1 0,-1-2,-1 0,-44 13,8-5,1 3,1 3,-65 37,1-1,-87 37,169-86,37-10,0-1,0 0,-1 0,1 0,0 0,0 0,0 0,0 0,-1-1,1 1,0 0,-2-2,2 2,1 0,0-1,-1 1,1 0,0-1,-1 1,1-1,0 1,0-1,-1 1,1-1,0 1,0-1,0 1,0-1,0 1,-1-1,1 1,0-1,0 1,0-1,1 1,-1-1,0 1,0-1,0 0,0 1,0 0,1-1,-1 0,4-5,0 0,0 0,0 1,0 0,1 0,0 0,0 0,0 1,8-5,-4 1,77-54,156-84,-172 106,-41 23,44-35,-63 45,-1-1,0 0,-1-1,0 0,0-1,-1 0,12-20,-18 29,-1 0,1 0,0 0,-1 0,1-1,-1 1,1 0,-1 0,0-1,1 1,-1 0,0-1,0 1,0 0,0-1,0 1,0 0,0-1,-1 1,1 0,0 0,-1-2,0 2,0 0,0 1,0-1,0 1,0-1,0 1,0 0,0-1,0 1,0 0,0 0,0-1,0 1,0 0,0 0,0 0,0 0,0 1,0-1,0 0,-1 1,-9 1,2 1,-1 1,0-1,-12 8,-158 105,120-74,-81 43,102-65,3 0,-1-3,-1 0,-51 14,51-19,0 2,1 2,-49 27,46-21,-1-3,-55 19,74-30,0 0,1 2,1 0,-24 16,-74 59,42-28,74-56,-16 14,17-14,1-1,0 0,0 0,0 1,-1-1,1 0,0 1,0-1,0 0,0 0,0 1,0-1,0 0,-1 1,1-1,0 0,0 1,0-1,0 0,0 1,1-1,-1 0,0 1,0-1,0 0,0 1,0-1,0 0,0 0,1 1,-1-1,0 0,0 1,0-1,1 0,-1 0,0 0,0 1,1-1,-1 0,0 0,0 0,1 1,-1-1,0 0,1 0,-1 0,0 0,1 0,-1 0,0 0,0 0,1 0,-1 0,0 0,1 0,-1 0,1 0,7 1,0 0,1 0,-1-1,0 0,0-1,14-2,51-15,-67 16,308-113,-183 61,-103 43,207-72,-65 27,-32 10,-115 38,-1-2,0 0,25-17,32-15,-69 38,-1 0,1 1,0 0,0 1,1 0,13-1,-23 2,0 1,1 0,-1 0,1 0,-1 0,0 0,1 1,-1-1,0 0,1 1,-1-1,1 0,-1 1,0 0,0-1,1 1,-1 0,0 0,1 0,-1 0,-1 0,1 0,-1 0,1 0,-1 0,0 0,1 0,-1 0,0 0,0 0,0 0,0 1,0-1,0 0,0 0,0 0,0 0,0 0,-1 1,-1 5,-1-1,1 1,-2-1,1 0,-1 0,-4 7,-29 31,-11 17,44-55,0 0,0 1,0-1,1 1,0 0,1 0,-3 10,4-15,1-1,0 1,0 0,0-1,0 1,0-1,0 1,1-1,-1 1,1-1,-1 1,1-1,-1 1,1-1,0 0,-1 1,1-1,0 0,0 0,0 0,0 1,0-1,0 0,1 0,-1 0,0-1,0 1,1 0,-1 0,1-1,-1 1,3 0,5 2,1 0,-1-1,1 0,10 0,-15-1,99 6,135-6,-45-3,-156 6,-38-4,0 0,0 0,1 0,-1 0,0 0,0 0,1 0,-1 0,0 0,0 0,0 0,1 0,-1 0,0 1,0-1,0 0,1 0,-1 0,0 0,0 1,0-1,1 0,-1 0,0 0,0 0,0 1,0-1,0 0,0 0,0 1,0-1,1 0,-1 0,0 0,0 1,0-1,0 0,0 0,0 1,0-1,0 0,0 0,0 1,-1-1,1 0,0 0,0 1,0-1,0 0,0 0,0 0,0 1,-1-1,1 0,0 0,0 0,0 0,0 1,-1-1,1 0,0 0,0 0,-1 0,-7 6,-1-1,0-1,0 0,0 0,-18 5,5-2,-53 19,-168 54,198-69,0-1,-1-2,-69 3,87-8,0 1,0 1,0 1,-46 17,46-13,0-1,-1-2,0-1,-36 3,6-7,-79-6,135 4,0-1,0 0,0 1,0-1,0 0,0 0,0-1,0 1,0-1,1 1,-6-5,8 5,-1 0,0 1,0-1,0 0,0 0,1 0,-1-1,0 1,1 0,-1 0,1 0,-1 0,1-1,0 1,-1 0,1 0,0-1,0 1,0 0,0 0,0-1,0 1,0 0,1 0,-1-1,0 1,1 0,-1 0,1 0,-1-1,1 1,0-1,3-3,-1 0,1 1,1-1,-1 1,0 0,1 0,0 0,0 1,0-1,0 1,1 1,8-4,11-4,40-8,-55 15,117-25,1 5,1 6,251-2,365 21,-721-4,-1 0,0-2,0-1,0-1,43-16,-31 9,42-8,-61 17,-4 3,-1-1,0-1,0 0,0 0,0-1,-1-1,0 1,0-2,10-6,-1-5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3:33.49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2218 115,'-16'1,"-1"0,1 1,0 1,0 0,-25 10,-73 37,-195 129,254-145,-14 9,-245 136,63-69,30-15,207-90,26-19,-6 8,250-248,-14-14,-201 218,120-157,-146 180,-15 27,0 0,-1 0,1 0,0 0,0 1,0-1,-1 0,1 0,0 0,0 0,0 0,-1 0,1 0,0 0,0 0,0 0,-1 0,1 0,0 0,0 0,0 0,-1 0,1-1,0 1,0 0,0 0,-1 0,1 0,0 0,0 0,0 0,0-1,0 1,-1 0,1 0,0 0,0 0,0-1,0 1,0 0,0 0,0 0,0-1,-1 1,1 0,0 0,0 0,0-1,0 1,0 0,0 0,0 0,0-1,0 1,0 0,0 0,1 0,-1-1,0 1,0 0,0-1,-21 15,20-14,-362 219,-19-24,-246 143,610-327,-27 23,43-33,1 0,0 0,0 0,0 0,0 0,0 0,0 1,0-1,0 0,0 1,0-1,1 1,-1-1,0 0,1 1,-1 0,1-1,0 3,0-3,0 0,0 0,1-1,-1 1,1 0,-1 0,1 0,-1-1,1 1,-1 0,1-1,-1 1,1 0,0-1,0 1,-1-1,1 1,0-1,0 1,0-1,-1 0,3 1,6 2,-1-1,1-1,0 1,15-1,-24-1,72 0,0-4,122-22,-2 0,342 9,-522 18,-1-1,0 1,0 1,0 0,0 0,0 1,12 5,-21-7,0 1,1-1,-1 1,0-1,1 1,-1-1,0 1,0 0,0 0,-1 0,1 0,0 1,-1-1,0 0,1 1,-1-1,0 1,0-1,0 1,-1 0,1-1,-1 1,1 0,-1-1,0 1,0 0,0 0,0-1,0 1,-1 0,1-1,-1 1,-2 4,0 1,0 0,-1 0,0-1,0 0,0 1,-1-1,-1-1,-10 12,7-8,1 0,-10 15,17-24,0-1,1 1,-1 0,1 0,-1 0,1-1,-1 1,1 0,0 0,-1 0,1 0,0 0,0 0,-1 0,1 0,0 0,0 0,0 0,0 0,0 0,1 0,-1 0,0 0,0 0,1 0,-1 0,0-1,1 1,-1 0,1 0,-1 0,1 0,0-1,-1 1,1 0,0 0,-1-1,1 1,0-1,0 1,0 0,-1-1,1 0,0 1,0-1,0 1,0-1,0 0,0 0,0 0,0 0,0 1,1-1,10 1,-1 0,1-1,20-1,-19 0,122 0,-49 1,136-16,-355 46,50-9,-91 19,-457 97,628-137,4-1,11-4,35-11,92-20,65-13,1687-326,-1856 370,-6-1,-1 2,1 1,32 1,-43 5,-18-3,1 0,-1 1,0-1,0 0,0 0,0 0,1 0,-1 0,0 0,0 0,0 0,1 1,-1-1,0 0,0 0,0 0,0 0,0 1,0-1,0 0,1 0,-1 0,0 1,0-1,0 0,0 0,0 0,0 1,0-1,0 0,0 0,0 0,0 1,0-1,0 0,-2 2,1 0,-1 0,0 0,1-1,-1 1,0-1,0 1,0-1,0 0,-4 2,-27 14,-1-1,-59 17,-80 14,147-40,-453 91,257-57,-349 74,556-112,1 0,-25 10,39-13,0 0,0 0,0 0,0 0,0 0,1 0,-1 0,0 0,0 0,0 0,0 0,0 0,0 0,0 0,1 0,-1 0,0 0,0 1,0-1,0 0,0 0,0 0,0 0,0 0,0 0,0 0,0 0,0 1,1-1,-1 0,0 0,0 0,0 0,0 0,0 0,0 1,0-1,0 0,0 0,0 0,0 0,0 0,-1 0,1 1,0-1,0 0,0 0,0 0,0 0,0 0,0 0,0 0,0 1,0-1,0 0,0 0,-1 0,1 0,0 0,0 0,0 0,0 0,0 0,0 0,0 0,-1 0,1 0,25 3,97-13,92-17,76-10,488-58,5 31,-708 62,-255 26,-957 152,1055-162,-296 40,341-52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3:44.0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2252 18,'-11'1,"0"0,0 1,0 1,1-1,-1 2,0-1,1 1,-10 6,-5 1,-464 219,165-74,10-16,-99 45,394-176,-179 81,180-84,31-18,36-24,88-49,64-17,-154 78,253-110,-204 92,180-72,7 23,-274 89,38-7,-45 8,0 1,1 0,-1 0,0 0,0 0,1 1,-1-1,0 0,0 1,0 0,0-1,0 1,1 0,-1 0,0 0,2 2,-3-2,0 1,0-1,0 1,0-1,0 0,0 1,-1-1,1 1,0 0,-1-1,1 1,-1 0,0-1,0 1,1 0,-1-1,0 1,-1 0,1-1,0 1,-1 3,-14 38,5-22,-1 0,-1 0,-1-1,-1-1,-18 20,-91 84,115-116,-108 95,-4-5,-227 138,-295 102,455-254,53-36,128-45,0-1,0 1,0-1,0 0,0-1,0 0,-12 0,18 0,-1-1,1 1,0 0,-1 0,1 0,-1 0,1 0,0-1,-1 1,1 0,0 0,-1-1,1 1,0 0,0 0,-1-1,1 1,0 0,0-1,-1 1,1 0,0-1,0 1,0 0,0-1,-1 1,1-1,0 1,0 0,0-1,0 1,0-1,0 1,0 0,0-1,0 1,0-1,2-2,-1 0,0 0,1 1,0-1,-1 0,1 1,0 0,0-1,3-1,16-15,0 2,34-22,114-63,369-168,18 25,-480 213,7-5,243-96,-282 120,-39 15,-13 6,-20 12,-2-1,-44 22,70-39,-125 63,-2-5,-3-7,-165 44,285-93,0-1,0-1,0 0,-23 1,36-3,-1 0,1 0,-1-1,1 1,-1 0,1-1,-1 1,1-1,0 1,-1-1,1 0,0 1,-1-1,0-1,1 1,1 1,0-1,-1 1,1-1,0 0,-1 1,1-1,0 1,0-1,-1 0,1 0,0 1,0-1,0 0,0 1,0-1,0 0,0 1,0-1,0 0,0 1,1-1,-1 0,0 1,1-2,4-5,0-1,0 2,1-1,0 1,0 0,1 0,0 0,12-7,32-21,67-35,158-60,146-38,642-163,-818 270,-209 51,11-3,0 2,79-5,-125 14,0 1,0 0,0 0,0 0,0 0,0 1,0-1,0 0,1 1,-1 0,-1-1,1 1,3 1,-5-1,0-1,1 0,-1 1,0-1,0 1,0-1,1 1,-1-1,0 1,0-1,0 0,0 1,0-1,0 1,0-1,0 1,0-1,0 1,0-1,0 1,0-1,-1 1,1-1,0 0,0 1,0-1,-1 1,1-1,0 0,0 1,-1-1,1 1,-1-1,-5 7,0-2,0 1,-1-1,-10 7,-48 28,-2-3,-2-3,-111 38,-229 52,391-119,-938 238,932-236,0 1,0 2,1 0,0 1,1 1,-33 24,-25 12,-223 90,-11-25,200-74,107-36,22-5,277-61,-48 10,1034-216,-1197 255,-79 14,-1-1,1 1,0 0,0 0,-1 0,1 0,0 0,0 0,-1 0,1 1,0-1,2 1,-4 0,0-1,0 0,0 1,0-1,0 1,0-1,0 0,0 1,-1-1,1 0,0 1,0-1,0 0,0 1,-1-1,1 0,0 1,0-1,-1 0,1 1,0-1,0 0,-1 0,1 1,0-1,-1 0,1 0,0 0,-1 0,1 1,-1-1,-40 21,13-11,-1-2,1-1,-38 5,-89 0,101-11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3:50.38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2086 72,'-16'0,"-28"0,1 1,-1 2,-62 12,-19 21,-174 75,19 18,59-25,149-74,-81 22,643-232,-358 126,61-31,-160 75,-29 11,-7 4,-8 4,-1-1,1-1,-1 0,-24 10,13-6,-180 82,-4-9,-3-10,-425 92,528-149,101-16,1 0,-1-1,0 0,0 0,0 0,0-1,-10-2,15 3,1 0,-1 0,1-1,0 1,-1 0,1 0,-1-1,1 1,0 0,-1 0,1-1,0 1,-1 0,1-1,0 1,0-1,-1 1,1 0,0-1,0 1,0-1,-1 1,1-1,0 1,0-1,0 0,0 0,0 0,1 0,-1-1,0 1,1 0,-1 0,1-1,0 1,-1 0,1 0,0 0,0-1,9-9,-1 1,1 1,1 0,12-8,49-34,87-44,87-30,-206 105,534-247,-465 216,-69 26,-40 25,0 0,0 0,0 0,0 0,-1 0,1 0,0 0,0 0,0 0,0 0,0 0,0 0,0 0,0 0,0 0,-1 0,1 0,0 0,0 0,0 0,0-1,0 1,0 0,0 0,0 0,0 0,0 0,0 0,0 0,0 0,0 0,0-1,0 1,-1 0,1 0,0 0,0 0,0 0,0 0,0 0,0 0,0-1,1 1,-1 0,0 0,0 0,0 0,0 0,0 0,0 0,0 0,0 0,0-1,0 1,0 0,0 0,0 0,0 0,0 0,1 0,-28 6,-376 120,282-90,-214 57,326-91,0 0,-1 0,1-1,-14 0,23-1,0 0,0 0,0 0,0 0,0 0,0 0,-1 0,1 0,0 0,0 0,0 0,0 0,0 0,0 0,-1 0,1 0,0 0,0 0,0 0,0 0,0 0,0 0,0 0,-1 0,1 0,0 0,0-1,0 1,0 0,0 0,0 0,0 0,0 0,0 0,0 0,0 0,0-1,0 1,-1 0,1 0,0 0,0 0,0 0,0 0,0-1,0 1,0 0,0 0,0 0,0 0,1 0,-1 0,0 0,0-1,0 1,0 0,0 0,0 0,0 0,0 0,0 0,0 0,0 0,0-1,1 1,15-10,49-17,90-25,-138 46,538-136,-540 139,95-17,-93 17,-1 2,1 0,-1 2,21 1,-33-1,-1-1,0 1,1 0,-1 0,0 0,1 0,-1 0,0 1,0-1,0 1,3 3,-5-5,0 1,0 0,0 0,0 1,-1-1,1 0,0 0,-1 0,1 0,-1 1,1-1,-1 0,1 1,-1-1,0 0,0 1,0-1,1 0,-1 1,-1 1,0 2,0 0,-1-1,0 1,0 0,-1 0,1-1,-1 1,0-1,0 0,0 0,-1 0,0 0,-4 3,-19 17,0-2,-56 33,-70 30,93-55,-100 70,158-99,0 0,1 0,-1 1,0-1,1 1,-1-1,1 1,0 0,-1 0,0 2,2-4,0 0,0 0,0 1,0-1,0 0,0 1,0-1,0 0,0 0,0 1,0-1,0 0,0 1,0-1,0 0,1 0,-1 1,0-1,0 0,0 0,0 0,1 1,-1-1,0 0,0 0,1 0,-1 0,0 1,0-1,1 0,-1 0,0 0,0 0,1 0,-1 0,0 0,0 0,1 0,-1 0,0 0,1 0,7 1,1-1,-1 0,16-3,259-50,-122 20,-6 5,-25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09.57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1714 17,'-2'-2,"0"0,0 1,0-1,0 1,0 0,0 0,-1 0,1 0,0 0,0 0,-1 1,1-1,-1 1,-4-1,-35 4,31-1,-595 120,436-82,-235 62,11 30,357-118,27-14,11-5,15-10,18-9,2 1,1 2,1 1,60-21,-42 21,0 3,101-16,-151 32,37-4,-42 5,1 0,-1 0,1 0,-1 0,1 0,-1 0,1 0,-1 0,1 0,-1 1,1-1,-1 1,0-1,1 1,-1 0,0-1,1 1,-1 0,0 0,2 2,-3-2,0 0,0 1,0-1,0 1,0-1,0 0,0 1,0-1,-1 0,1 1,-1-1,1 0,-1 1,1-1,-1 0,0 0,1 0,-1 0,0 0,0 0,-2 2,-27 28,25-27,-66 59,-100 69,149-117,41-29,69-39,149-66,109-20,-223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16.67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1536 344,'-4'7,"-1"-1,1 1,-1-2,0 1,-1 0,0-1,0 0,0 0,-12 6,2 1,-55 35,-128 65,-94 23,245-114,-430 177,338-141,-4 4,131-56,1 1,1 0,-1 1,-16 13,27-20,1 0,0 1,-1-1,1 0,-1 1,1-1,0 1,-1-1,1 1,0-1,-1 1,1-1,0 1,0-1,0 1,-1-1,1 1,0-1,0 1,0-1,0 1,0 0,0-1,0 1,0-1,0 1,0 0,1 0,0 0,0-1,-1 1,1 0,0-1,0 1,0-1,0 1,0-1,0 0,-1 1,1-1,0 0,0 1,0-1,0 0,2 0,13 1,-1-1,1 0,0-1,23-5,141-35,815-259,-935 283,-459 184,397-167,5-1,11-6,38-14,105-34,785-213,-918 263,18-5,1 1,1 3,57-2,-100 7,1 1,0 0,-1 0,1 1,-1-1,1 0,-1 0,1 1,-1-1,1 1,-1-1,0 1,1 0,1 1,-3-2,0 0,0 1,1-1,-1 0,0 1,0-1,0 1,0-1,0 1,0-1,0 0,0 1,0-1,0 1,0-1,0 0,0 1,0-1,0 1,0-1,0 0,-1 1,1-1,0 1,0-1,0 0,-1 1,1-1,0 0,-1 1,1-1,-6 6,1-1,-1 0,0-1,-9 6,-53 29,-80 33,126-62,-446 194,-17 8,385-160,98-51,0 1,0-1,0 0,0 0,1 1,-1-1,0 1,1 0,-1-1,1 1,-1 0,0 2,2-3,0-1,0 1,0-1,0 1,0-1,0 0,1 1,-1-1,0 1,0-1,0 0,1 1,-1-1,0 0,1 1,-1-1,0 0,1 1,-1-1,0 0,1 0,-1 1,0-1,1 0,-1 0,1 0,-1 0,1 0,-1 1,0-1,1 0,-1 0,1 0,-1 0,1 0,0 0,15 0,0 0,26-3,164-22,131-22,112-11,1383-96,-1586 145,-217 9,0 0,51 8,-78-8,0 1,0 0,1-1,-1 1,0 0,0 0,0 0,0 0,0 0,0 0,2 3,-4-4,1 1,-1-1,1 1,-1 0,0-1,1 1,-1-1,0 1,0 0,0-1,1 1,-1 0,0-1,0 1,0 0,0-1,0 1,0 0,0 0,0-1,-1 1,1 0,0-1,0 1,0-1,-1 1,0 1,-3 3,0 0,-1 0,0 0,0 0,-1-1,1 1,-1-1,0-1,0 1,-7 2,-29 14,-60 20,-52 9,-276 49,-171-26,597-71,-296 12,289-14,1 1,-1-1,1 0,-1-1,-13-4,23 5,0 1,0 0,0 0,0-1,0 1,0 0,0-1,0 1,0-1,0 0,1 1,-1-1,0 0,0 1,0-1,1 0,-1 0,0 1,1-1,-1 0,1 0,-1 0,1 0,-1 0,1 0,0 0,0 0,-1 0,1 0,0 0,0 0,0 0,0 0,0 0,0 0,0-1,0 1,1 0,-1 0,0 0,1-1,2-3,0 1,0 0,0-1,1 1,0 0,-1 1,8-6,13-9,0 1,2 1,48-23,91-28,-104 44,380-131,-427 149,-36 11,-49 18,17-5,-2-2,-66 11,117-28,0 1,1-1,-1 0,0 0,0 0,0-1,-8-1,12 2,0-1,0 1,0-1,0 1,0-1,0 1,1-1,-1 1,0-1,0 0,1 1,-1-1,0 0,1 1,-1-1,1 0,-1 0,1 0,-1 0,1 0,-1 0,1 0,0 1,0-1,0 0,-1 0,1 0,0 0,0 0,0 0,0 0,0 0,1 0,-1 0,0 0,0 0,1 0,-1 0,1 0,-1 0,1 0,-1 1,1-1,0-1,7-11,1 1,0 0,0 0,2 1,13-13,-15 16,108-93,-79 66,-37 34,-1 1,1-1,0 1,-1-1,0 1,1-1,-1 1,1-1,-1 1,0-1,1 0,-1 1,0-1,1 0,-1 1,0-1,0 0,0 1,0-1,0 0,1 1,-1-1,0 0,-1 1,1-1,0 0,0 1,0-1,0 0,0 1,-1-1,1 0,0 1,-1-1,1 0,0 1,-1-1,1 1,-1-1,1 1,-1-1,1 1,-1-1,1 1,-1 0,0-1,-4-1,-1 0,1 0,0 1,0 0,-9-1,-146-11,66 7,-669-56,747 61,8 1,0 0,0-1,0 0,-1 0,1-1,1 0,-1-1,0 0,-10-5,17 8,0-1,0 1,1-1,-1 1,0-1,1 0,-1 1,1-1,-1 1,0-1,1 0,-1 0,1 1,0-1,-1 0,1 0,0 0,-1 1,1-1,0 0,0 0,0 0,0 0,0 0,0 0,0 1,0-1,0 0,0 0,0 0,0 0,1 0,-1 0,1 0,1-3,0 0,1 1,0 0,-1-1,1 1,7-5,18-15,1 1,59-33,76-26,-157 78,521-229,-484 213,-11 4,0 1,60-15,-81 29,-12 1,0-1,0 0,0 1,0-1,0 1,0-1,0 0,0 1,0-1,-1 0,1 1,0-1,0 0,0 1,0-1,-1 0,1 1,0-1,0 0,-1 0,1 1,0-1,-1 0,1 0,0 0,0 1,-1-1,-14 10,1 0,-25 11,-103 45,-75 19,-255 63,-243 14,671-153,24-4,-1 0,0-2,0-1,0 0,-28-2,49 0,-1 0,1 0,-1 0,1 0,0 0,-1 0,1 0,0 0,-1 0,1 0,-1 0,1-1,0 1,-1 0,1 0,0 0,-1-1,1 1,0 0,0 0,-1-1,1 1,0 0,0 0,-1-1,1 1,8-9,18-5,0 1,0 2,55-17,-25 10,463-152,5 25,-414 124,-104 20,-1 0,1 1,-1-1,1 1,-1 0,1 1,8 1,-14-2,1 0,-1 0,0 0,0 1,0-1,1 0,-1 0,0 0,0 0,0 0,1 0,-1 0,0 1,0-1,0 0,0 0,1 0,-1 0,0 1,0-1,0 0,0 0,0 0,0 1,0-1,0 0,0 0,0 1,0-1,0 0,0 0,0 0,0 1,0-1,0 0,0 0,0 1,0-1,-10 11,-15 4,0-2,-1 0,-45 15,53-21,-202 73,-327 73,547-152,-34 6,0 0,0-2,-35 0,65-5,0 0,-1 0,1-1,0 1,0-1,-8-3,12 4,0 0,-1 0,1 0,0 0,-1 0,1 0,0 0,0-1,-1 1,1 0,0 0,-1 0,1-1,0 1,0 0,-1 0,1 0,0-1,0 1,0 0,-1-1,1 1,0 0,0-1,0 1,0 0,0 0,-1-1,1 1,0 0,0-1,0 1,0-1,0 1,0 0,0-1,0 1,0 0,1-1,-1 1,0 0,0-1,0 1,0 0,0 0,0-1,1 1,-1 0,0-1,1 1,13-10,-8 7,0 1,0 0,0 1,0-1,0 1,10 0,-14 0,-1 1,1 1,0-1,-1 0,1 0,-1 0,1 1,0-1,-1 1,1-1,-1 1,1 0,1 1,-2-1,0-1,-1 1,1 0,-1 0,1 0,-1-1,1 1,-1 0,1 0,-1 0,0 0,1 0,-1 0,0 0,0 0,0 0,0 0,0 0,0 0,0 0,0 0,0 0,0 0,-1 1,-1 4,0-1,0 1,0-1,-1 0,0 0,0 0,0-1,-1 1,1-1,-6 6,-9 6,-22 17,9-7,21-17,-15 11,24-20,-1 1,1 0,-1-1,0 1,1-1,-1 1,1-1,-1 0,0 0,1 1,-1-1,0-1,1 1,-1 0,0 0,-2-1,-15-7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27.076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256 470,'142'0,"131"-9,526-86,255-130,-907 191,74-17,-160 36,136-23,-195 37,0 1,0-1,0 1,0 0,0 0,0 0,0 0,0 0,0 0,0 0,0 1,0-1,0 1,0-1,0 1,0 0,0 0,2 1,-4-2,0 1,0-1,0 1,0-1,0 1,0 0,0-1,0 1,0-1,0 1,0-1,0 1,0-1,0 1,0-1,0 1,-1-1,1 1,0-1,0 1,-1-1,1 2,-18 18,-23 14,-1-3,-66 39,92-60,-674 368,482-285,-317 97,-58-35,481-136,97-19,0 1,0-1,1 0,-1 0,0 0,0-1,-8-1,12 2,1-1,-1 1,0 0,1-1,-1 1,0 0,1-1,-1 1,1-1,-1 1,1-1,-1 1,1-1,-1 0,1 1,0-1,-1 1,1-1,0 0,-1 0,1-1,0 1,0-1,0 1,0-1,0 1,0-1,0 1,1 0,-1-1,0 1,1-1,-1 1,2-3,3-4,0 0,0 1,1-1,0 1,14-13,41-32,-61 52,158-115,-146 106,0 0,14-15,-25 24,0-1,0 0,0 0,-1 0,1 0,0 0,-1 0,1 0,-1 0,1 0,-1 0,1 0,-1-1,0 1,1-2,-2 3,1-1,0 1,0-1,0 1,0-1,-1 1,1-1,0 1,0-1,-1 1,1 0,0-1,-1 1,1 0,0-1,-1 1,1 0,-1-1,1 1,-1 0,1-1,-1 1,1 0,-1 0,-4-2,0 1,0 1,-1-1,1 0,-9 2,-40 2,-87 19,107-16,-226 43,-313 49,559-97,13-3,17-5,-11 5,39-15,7-1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37.74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543 471,'15'-1,"0"0,-1-1,1-1,16-5,-16 4,400-131,-12-32,-279 113,-107 47,50-22,87-25,-150 52,0 1,1 0,-1 1,0-1,0 1,0-1,6 2,-10-1,0 0,0 0,0 0,1 0,-1 0,0 0,0 0,0 0,0 0,0 0,0 1,1-1,-1 0,0 0,0 0,0 0,0 0,0 0,0 1,0-1,0 0,0 0,0 0,0 0,0 1,0-1,0 0,0 0,0 0,0 0,0 1,0-1,0 0,0 0,0 0,0 0,0 0,0 1,0-1,0 0,0 0,0 0,0 0,0 0,-1 1,1-1,0 0,0 0,0 0,0 0,-18 15,-36 22,-2-4,-74 34,-136 47,262-113,-302 115,-534 126,808-235,6 0,0-2,0 0,-34 0,41-8,19 3,-1 0,1 0,0 0,-1 0,1 0,0-1,0 1,0 0,-1 0,1 0,0-1,0 1,0 0,-1 0,1-1,0 1,0 0,0 0,0-1,0 1,0 0,0-1,-1 1,1 0,0 0,0-1,0 1,0 0,0-1,0 1,1-1,0-1,0 0,1-1,-1 1,1 0,-1 0,1 0,0 0,0 0,0 1,4-4,45-29,1 1,80-36,-109 58,249-107,-257 112,-7 3,-21 12,-56 36,-132 78,188-117,-29 18,40-23,-1 1,1 0,0 0,-1 0,1 0,0 0,0 0,1 0,-1 1,0-1,1 0,-3 6,4-8,0 1,0-1,0 1,0 0,0-1,0 1,0-1,0 1,0-1,0 1,0-1,0 1,0-1,0 1,0 0,1-1,-1 1,0-1,0 1,1-1,-1 0,0 1,1-1,-1 1,0-1,1 1,17 7,24-4,-39-4,78-2,21 1,-99 1,-1 0,1 1,0-1,0 1,0-1,0 1,-1 0,1 0,0 0,-1 1,1-1,-1 1,1-1,-1 1,0 0,4 3,-5-3,0 0,0-1,0 1,-1 0,1-1,0 1,-1 0,1 0,-1-1,0 1,0 0,0 0,0 0,0 0,0 0,0-1,0 1,-1 0,1 0,-1 0,1-1,-1 1,0 0,1-1,-1 1,0 0,-2 1,-3 6,-1-1,0 1,0-1,-1-1,-13 11,13-11,0-1,1 1,0 1,0-1,-10 16,12-9,9-7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4B87-1B30-CECF-8FDE-DDD1EE5D8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CD86F-755C-6898-1DFC-30FDDAAF9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C06E9-68F0-E3DC-5410-6430E734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0B27-B2CF-16AF-B465-7F270FCB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DC1F4-7D04-0769-A846-6096C604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2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4235-20D0-0613-2B1E-6302EB1B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821C8-3AB2-8BB4-F1EA-12E8E9A2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85E3-9A1B-7F20-22AF-B1D948DE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1CAB2-9A08-FCAB-182D-7CF5F07B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3FAE-A671-E68D-FEF9-3C18157E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85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FE308-193A-05D0-040F-53346E96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2B521-CE2C-FD8B-B358-1AB944958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385E1-9411-748A-B032-20995107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4D042-B8A5-B724-A026-57E37376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0A0F-899E-540D-22D7-5F2B6C0E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3DDB-C0BB-F884-B7B7-9A096CDF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66CB-6696-4231-AE96-CB66C2C6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BEC9-3042-80A7-6A59-2015D301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6DA2-AC9A-B608-39E1-A6B1F2D0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0C11-7B77-8487-0BB3-0E6234E9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95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A4AB-B39E-D87B-D7B4-5C70F286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96D93-EFCB-1C00-949A-D64ECBC7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5ED2-83B1-3C4A-C32F-4E05E63E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8B02-8316-EBD8-7EC8-DA582519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849EE-3D15-846D-7BE0-1A5CF09A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49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E2EA-FEF2-A9AC-4B12-4690841F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1F62-05EC-69E3-E49C-3C3924BDA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8E64A-D83A-73A9-CF20-BA7C0DF0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7CAA0-20F2-0319-6C21-927A7C9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5FD0-5D74-DCE0-CB6E-0D68E959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7A5DA-2203-F6E4-02EB-7BE25507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96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9249-E773-01FF-57B5-E52C7B06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260EC-6CC8-356A-A292-D61018E0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E2AA0-C4A2-C3B2-DBF8-07F65FCA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EE698-8E6B-0727-1A88-1F2C7E332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FCD33-A9B7-7600-183A-CC6069E8C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96FBA-5D45-520F-6B09-98643D8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62E0F-62A2-3BFD-B79A-2D493CE4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7709F-9700-33D3-6041-D751CAAC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63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C7C4-EA03-6296-7D25-B4A67196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43B62-08FA-D47B-C9C4-6597E428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1105-FEF4-62B4-49ED-94A2D4A9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0E33D-619B-21EB-E4BE-FD54F7CE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1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955A-46CF-3F03-08F6-AAC2B02D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02378-A0E0-F045-8E1E-01911240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FA74F-EE70-DC32-B58D-0B733A82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69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6B71-80D7-57D1-D100-3DBA005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085E-4147-68D8-0D1D-2729C3AE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8168-31BB-DC86-4DE0-90866E25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22203-F3EC-FA89-F744-7D683E1A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D14ED-27F1-E6D3-296A-CC06C59E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3A224-2A1D-FD6C-D897-D9D48796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18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7AAC-EBC7-90A2-CEE3-BC647C5F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C697F-EDFA-D4A4-5F6E-41B3DC9F5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EDE3-992B-8611-5F47-AEAF8149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6530-714D-0FCD-A34A-1CC4A624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1C8AA-C61C-C3AA-B58F-B85B9F2C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1FACF-430C-1B55-1E1B-7D5E9504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141F4-DA9D-F1B3-235C-9284C52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EA0EA-E2E0-47C7-A982-C2CE5103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619D4-5A0F-9FAD-706A-C0444CDE5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6D0D-5AEB-4B98-A3B6-F4ED3DDCC286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111C4-9AD7-B50C-2F3B-D456F79A9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2702-928B-6963-8C5F-DC9FD62E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3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D5D26-DCC1-7BE9-258A-867057EF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hông thể phủ nhận tính nhân văn của Chương trình “Sóng và máy tính cho em”  - Báo Công an Nhân dân điện tử">
            <a:extLst>
              <a:ext uri="{FF2B5EF4-FFF2-40B4-BE49-F238E27FC236}">
                <a16:creationId xmlns:a16="http://schemas.microsoft.com/office/drawing/2014/main" id="{1FFEF242-0891-5167-755B-09FA7C7DF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4" t="17037" r="18796" b="36889"/>
          <a:stretch/>
        </p:blipFill>
        <p:spPr bwMode="auto">
          <a:xfrm>
            <a:off x="-81280" y="-101600"/>
            <a:ext cx="4348480" cy="3159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F435CC-5FC1-10AA-8791-6F1F886E5E76}"/>
              </a:ext>
            </a:extLst>
          </p:cNvPr>
          <p:cNvSpPr/>
          <p:nvPr/>
        </p:nvSpPr>
        <p:spPr>
          <a:xfrm>
            <a:off x="4267200" y="2479040"/>
            <a:ext cx="4856480" cy="136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3A54-DC9C-BF82-1E2A-58FA4A0E26D9}"/>
              </a:ext>
            </a:extLst>
          </p:cNvPr>
          <p:cNvSpPr txBox="1"/>
          <p:nvPr/>
        </p:nvSpPr>
        <p:spPr>
          <a:xfrm>
            <a:off x="4483595" y="297523"/>
            <a:ext cx="7162800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16: ĐIỂM Ở GIỮA, TRUNG ĐIỂM CỦA ĐOẠN THẲNG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076DD1C7-522D-A336-3FE2-6724C4D046D9}"/>
              </a:ext>
            </a:extLst>
          </p:cNvPr>
          <p:cNvSpPr/>
          <p:nvPr/>
        </p:nvSpPr>
        <p:spPr>
          <a:xfrm>
            <a:off x="5435600" y="1704030"/>
            <a:ext cx="833120" cy="57600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BlackH" panose="020B7200000000000000" pitchFamily="34" charset="0"/>
              </a:rPr>
              <a:t>1</a:t>
            </a:r>
            <a:endParaRPr lang="vi-VN" sz="320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33F2362-188F-2724-E427-5C78C355CE2E}"/>
              </a:ext>
            </a:extLst>
          </p:cNvPr>
          <p:cNvSpPr/>
          <p:nvPr/>
        </p:nvSpPr>
        <p:spPr>
          <a:xfrm>
            <a:off x="4965207" y="2502960"/>
            <a:ext cx="833120" cy="5760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BlackH" panose="020B7200000000000000" pitchFamily="34" charset="0"/>
              </a:rPr>
              <a:t>2</a:t>
            </a:r>
            <a:endParaRPr lang="vi-VN" sz="3200"/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FAA2BBD7-4CB9-A523-DD2A-AB8906BFB7DE}"/>
              </a:ext>
            </a:extLst>
          </p:cNvPr>
          <p:cNvSpPr/>
          <p:nvPr/>
        </p:nvSpPr>
        <p:spPr>
          <a:xfrm>
            <a:off x="4602480" y="3287750"/>
            <a:ext cx="833120" cy="5760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BlackH" panose="020B7200000000000000" pitchFamily="34" charset="0"/>
              </a:rPr>
              <a:t>3</a:t>
            </a:r>
            <a:endParaRPr lang="vi-VN" sz="3200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608248AE-4FB1-F051-D6DD-5805BF3B8B06}"/>
              </a:ext>
            </a:extLst>
          </p:cNvPr>
          <p:cNvSpPr/>
          <p:nvPr/>
        </p:nvSpPr>
        <p:spPr>
          <a:xfrm>
            <a:off x="4113047" y="4073190"/>
            <a:ext cx="833120" cy="5760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.VnBlackH" panose="020B7200000000000000" pitchFamily="34" charset="0"/>
              </a:rPr>
              <a:t>4</a:t>
            </a:r>
            <a:endParaRPr lang="vi-VN" sz="3200">
              <a:solidFill>
                <a:srgbClr val="002060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F7EC640-7B14-2F09-3C1D-46888ADAC506}"/>
              </a:ext>
            </a:extLst>
          </p:cNvPr>
          <p:cNvSpPr/>
          <p:nvPr/>
        </p:nvSpPr>
        <p:spPr>
          <a:xfrm>
            <a:off x="6786880" y="1682800"/>
            <a:ext cx="3342640" cy="57600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Khởi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34C35B9-863B-26A4-23AE-6C69162F9F33}"/>
              </a:ext>
            </a:extLst>
          </p:cNvPr>
          <p:cNvSpPr/>
          <p:nvPr/>
        </p:nvSpPr>
        <p:spPr>
          <a:xfrm>
            <a:off x="6393675" y="2455770"/>
            <a:ext cx="3342640" cy="5760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Khám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phá</a:t>
            </a:r>
            <a:endParaRPr lang="vi-VN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0DCFC682-AA0A-060D-6CCD-952E90E6223A}"/>
              </a:ext>
            </a:extLst>
          </p:cNvPr>
          <p:cNvSpPr/>
          <p:nvPr/>
        </p:nvSpPr>
        <p:spPr>
          <a:xfrm>
            <a:off x="5852160" y="3287750"/>
            <a:ext cx="3342640" cy="5760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.VnBlackH" panose="020B7200000000000000" pitchFamily="34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.VnBlackH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BlackH" panose="020B7200000000000000" pitchFamily="34" charset="0"/>
              </a:rPr>
              <a:t>tập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EE18D7CA-810E-11AB-8065-5955F679DBC7}"/>
              </a:ext>
            </a:extLst>
          </p:cNvPr>
          <p:cNvSpPr/>
          <p:nvPr/>
        </p:nvSpPr>
        <p:spPr>
          <a:xfrm>
            <a:off x="5410200" y="4073190"/>
            <a:ext cx="3342640" cy="57600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BlackH" panose="020B7200000000000000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.VnBlackH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BlackH" panose="020B7200000000000000" pitchFamily="34" charset="0"/>
              </a:rPr>
              <a:t>dụng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691DB-47E9-6822-533E-4C039BEDB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24444" r="46999" b="33037"/>
          <a:stretch/>
        </p:blipFill>
        <p:spPr>
          <a:xfrm>
            <a:off x="584142" y="2079395"/>
            <a:ext cx="5049520" cy="40491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81183B-8D8B-CA51-6FF2-FE841E561A3F}"/>
              </a:ext>
            </a:extLst>
          </p:cNvPr>
          <p:cNvSpPr/>
          <p:nvPr/>
        </p:nvSpPr>
        <p:spPr>
          <a:xfrm>
            <a:off x="502920" y="729475"/>
            <a:ext cx="720000" cy="72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.VnArial Narrow" panose="020B7200000000000000" pitchFamily="34" charset="0"/>
              </a:rPr>
              <a:t>3</a:t>
            </a:r>
            <a:endParaRPr lang="vi-VN" sz="440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807E11-0281-7857-11E7-97683F651DCB}"/>
              </a:ext>
            </a:extLst>
          </p:cNvPr>
          <p:cNvSpPr/>
          <p:nvPr/>
        </p:nvSpPr>
        <p:spPr>
          <a:xfrm>
            <a:off x="1361440" y="461910"/>
            <a:ext cx="7366000" cy="139737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Nêu tên trung điểm của các đoạn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 thẳng AC, BD trong hình vẽ </a:t>
            </a:r>
            <a:endParaRPr lang="vi-VN" sz="360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4CC3D0-6350-DA14-0573-3458AFFDC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07664"/>
              </p:ext>
            </p:extLst>
          </p:nvPr>
        </p:nvGraphicFramePr>
        <p:xfrm>
          <a:off x="9894105" y="2079395"/>
          <a:ext cx="2267415" cy="382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044800" imgH="1790640" progId="PBrush">
                  <p:embed/>
                </p:oleObj>
              </mc:Choice>
              <mc:Fallback>
                <p:oleObj name="Bitmap Image" r:id="rId3" imgW="2044800" imgH="1790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94105" y="2079395"/>
                        <a:ext cx="2267415" cy="382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693EB-5A1A-5559-A2B3-D184D8929EBB}"/>
              </a:ext>
            </a:extLst>
          </p:cNvPr>
          <p:cNvSpPr/>
          <p:nvPr/>
        </p:nvSpPr>
        <p:spPr>
          <a:xfrm>
            <a:off x="5811520" y="2730315"/>
            <a:ext cx="3760843" cy="139737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</a:rPr>
              <a:t>H là trung điểm của đoạn thẳng AC</a:t>
            </a:r>
            <a:endParaRPr lang="vi-VN" sz="35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7B0E76-02D0-D400-6AF3-4B27EE8F6A2B}"/>
              </a:ext>
            </a:extLst>
          </p:cNvPr>
          <p:cNvSpPr/>
          <p:nvPr/>
        </p:nvSpPr>
        <p:spPr>
          <a:xfrm>
            <a:off x="5811520" y="4398600"/>
            <a:ext cx="3760843" cy="139737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</a:rPr>
              <a:t>G là trung điểm của đoạn thẳng BD</a:t>
            </a:r>
            <a:endParaRPr lang="vi-VN" sz="3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F34B89-7095-1475-BBA8-C1D482DB68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6784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9CBB71-CC01-4036-00F2-D0895C41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84"/>
              <a:ext cx="12192000" cy="68580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82B73B-92E0-F8A9-536A-C45E8CC1A493}"/>
                </a:ext>
              </a:extLst>
            </p:cNvPr>
            <p:cNvSpPr/>
            <p:nvPr/>
          </p:nvSpPr>
          <p:spPr>
            <a:xfrm>
              <a:off x="4632960" y="2367280"/>
              <a:ext cx="4947920" cy="1686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vi-VN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3A03C3-5EA7-0C39-1203-FE06BE16F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7" b="93686" l="9193" r="92601">
                        <a14:foregroundMark x1="21973" y1="21502" x2="39686" y2="17235"/>
                        <a14:foregroundMark x1="39686" y1="17235" x2="26009" y2="19966"/>
                        <a14:foregroundMark x1="53812" y1="23208" x2="54036" y2="24061"/>
                        <a14:foregroundMark x1="47085" y1="20307" x2="48430" y2="28498"/>
                        <a14:foregroundMark x1="36833" y1="24477" x2="34305" y2="24573"/>
                        <a14:foregroundMark x1="43274" y1="24232" x2="39890" y2="24361"/>
                        <a14:foregroundMark x1="28251" y1="25768" x2="20852" y2="31741"/>
                        <a14:foregroundMark x1="20852" y1="30546" x2="29148" y2="24915"/>
                        <a14:foregroundMark x1="31269" y1="37713" x2="30942" y2="40785"/>
                        <a14:foregroundMark x1="31614" y1="34471" x2="31269" y2="37713"/>
                        <a14:foregroundMark x1="47085" y1="21672" x2="47758" y2="21160"/>
                        <a14:foregroundMark x1="57175" y1="27474" x2="56726" y2="26621"/>
                        <a14:foregroundMark x1="82511" y1="13140" x2="82511" y2="13140"/>
                        <a14:foregroundMark x1="77354" y1="9556" x2="77354" y2="9556"/>
                        <a14:foregroundMark x1="80269" y1="7167" x2="80269" y2="7167"/>
                        <a14:foregroundMark x1="75785" y1="20307" x2="75785" y2="20307"/>
                        <a14:foregroundMark x1="77354" y1="25085" x2="79596" y2="24915"/>
                        <a14:foregroundMark x1="75336" y1="19454" x2="81839" y2="22014"/>
                        <a14:foregroundMark x1="84753" y1="22014" x2="87444" y2="27645"/>
                        <a14:foregroundMark x1="77578" y1="27645" x2="89686" y2="23379"/>
                        <a14:foregroundMark x1="92601" y1="27645" x2="92601" y2="27645"/>
                        <a14:foregroundMark x1="92601" y1="27474" x2="92601" y2="26792"/>
                        <a14:foregroundMark x1="75785" y1="31911" x2="87444" y2="33447"/>
                        <a14:foregroundMark x1="82960" y1="46246" x2="88789" y2="45563"/>
                        <a14:foregroundMark x1="74215" y1="45904" x2="75336" y2="47952"/>
                        <a14:foregroundMark x1="46637" y1="22867" x2="47758" y2="23208"/>
                        <a14:foregroundMark x1="54036" y1="23208" x2="54036" y2="23208"/>
                        <a14:foregroundMark x1="49327" y1="22355" x2="49327" y2="22355"/>
                        <a14:foregroundMark x1="51121" y1="21672" x2="51121" y2="21672"/>
                        <a14:foregroundMark x1="52242" y1="21672" x2="52242" y2="21672"/>
                        <a14:foregroundMark x1="53363" y1="21672" x2="53363" y2="21672"/>
                        <a14:foregroundMark x1="44843" y1="42491" x2="44843" y2="42491"/>
                        <a14:foregroundMark x1="50000" y1="58703" x2="50000" y2="58703"/>
                        <a14:foregroundMark x1="53812" y1="57167" x2="54484" y2="63993"/>
                        <a14:foregroundMark x1="49552" y1="66041" x2="52691" y2="64846"/>
                        <a14:foregroundMark x1="47758" y1="62628" x2="52691" y2="56997"/>
                        <a14:foregroundMark x1="53812" y1="57509" x2="58520" y2="59556"/>
                        <a14:foregroundMark x1="57175" y1="61263" x2="57399" y2="65188"/>
                        <a14:foregroundMark x1="49552" y1="62287" x2="52915" y2="62969"/>
                        <a14:foregroundMark x1="61211" y1="61433" x2="69058" y2="60922"/>
                        <a14:foregroundMark x1="69058" y1="60068" x2="70179" y2="59727"/>
                        <a14:foregroundMark x1="43946" y1="54608" x2="40583" y2="58874"/>
                        <a14:foregroundMark x1="52915" y1="88567" x2="46188" y2="85324"/>
                        <a14:foregroundMark x1="34305" y1="92491" x2="31614" y2="91980"/>
                        <a14:foregroundMark x1="20404" y1="93686" x2="19058" y2="91126"/>
                        <a14:foregroundMark x1="22422" y1="81399" x2="30942" y2="76792"/>
                        <a14:foregroundMark x1="34753" y1="69966" x2="34978" y2="66894"/>
                        <a14:foregroundMark x1="30942" y1="63823" x2="33184" y2="72526"/>
                        <a14:foregroundMark x1="45964" y1="72355" x2="51121" y2="69795"/>
                        <a14:foregroundMark x1="19731" y1="63481" x2="32735" y2="61263"/>
                        <a14:foregroundMark x1="17937" y1="52048" x2="29148" y2="48123"/>
                        <a14:foregroundMark x1="25067" y1="37713" x2="25336" y2="36007"/>
                        <a14:foregroundMark x1="24664" y1="40273" x2="25067" y2="37713"/>
                        <a14:foregroundMark x1="42601" y1="24061" x2="33857" y2="26792"/>
                        <a14:backgroundMark x1="65695" y1="32253" x2="64574" y2="22355"/>
                        <a14:backgroundMark x1="28027" y1="37713" x2="28027" y2="37713"/>
                        <a14:backgroundMark x1="40846" y1="22483" x2="41031" y2="22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0"/>
            <a:ext cx="4947920" cy="5494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47C5B-7472-456D-A93D-D10B5CF01203}"/>
              </a:ext>
            </a:extLst>
          </p:cNvPr>
          <p:cNvSpPr txBox="1"/>
          <p:nvPr/>
        </p:nvSpPr>
        <p:spPr>
          <a:xfrm rot="21384544">
            <a:off x="2164080" y="1087120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A</a:t>
            </a:r>
            <a:endParaRPr lang="vi-VN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62B5E1-0350-5290-CE21-7737B56A3D88}"/>
              </a:ext>
            </a:extLst>
          </p:cNvPr>
          <p:cNvSpPr txBox="1"/>
          <p:nvPr/>
        </p:nvSpPr>
        <p:spPr>
          <a:xfrm rot="21384544">
            <a:off x="3706671" y="1152667"/>
            <a:ext cx="609600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endParaRPr lang="vi-VN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52175-EB06-A7AA-408B-A9EFD5CCCDD6}"/>
              </a:ext>
            </a:extLst>
          </p:cNvPr>
          <p:cNvSpPr txBox="1"/>
          <p:nvPr/>
        </p:nvSpPr>
        <p:spPr>
          <a:xfrm rot="21384544">
            <a:off x="2164081" y="3167390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C</a:t>
            </a:r>
            <a:endParaRPr lang="vi-VN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945CC-4918-38A7-81D2-290F573BB703}"/>
              </a:ext>
            </a:extLst>
          </p:cNvPr>
          <p:cNvSpPr txBox="1"/>
          <p:nvPr/>
        </p:nvSpPr>
        <p:spPr>
          <a:xfrm rot="21384544">
            <a:off x="1243944" y="3475086"/>
            <a:ext cx="43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D</a:t>
            </a:r>
            <a:endParaRPr lang="vi-VN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0DD00-34FB-85FC-4C02-F01271842FFC}"/>
              </a:ext>
            </a:extLst>
          </p:cNvPr>
          <p:cNvSpPr/>
          <p:nvPr/>
        </p:nvSpPr>
        <p:spPr>
          <a:xfrm>
            <a:off x="5029247" y="2918787"/>
            <a:ext cx="4394153" cy="18520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>
                <a:ln/>
                <a:solidFill>
                  <a:srgbClr val="0070C0"/>
                </a:solidFill>
                <a:latin typeface="HP001 4 hàng" panose="020B06030503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1066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3" name="Add-in 22" title="Web Viewer">
                <a:extLst>
                  <a:ext uri="{FF2B5EF4-FFF2-40B4-BE49-F238E27FC236}">
                    <a16:creationId xmlns:a16="http://schemas.microsoft.com/office/drawing/2014/main" id="{DB53F8C7-DD4B-E340-A3D5-E03EFEE5C4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311099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3" name="Add-in 22" title="Web Viewer">
                <a:extLst>
                  <a:ext uri="{FF2B5EF4-FFF2-40B4-BE49-F238E27FC236}">
                    <a16:creationId xmlns:a16="http://schemas.microsoft.com/office/drawing/2014/main" id="{DB53F8C7-DD4B-E340-A3D5-E03EFEE5C4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06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ED8971-5C15-4D68-7C09-848697B36B52}"/>
              </a:ext>
            </a:extLst>
          </p:cNvPr>
          <p:cNvSpPr/>
          <p:nvPr/>
        </p:nvSpPr>
        <p:spPr>
          <a:xfrm>
            <a:off x="0" y="0"/>
            <a:ext cx="451945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ECC2D4-FE8B-A364-1322-A566421BCB5D}"/>
              </a:ext>
            </a:extLst>
          </p:cNvPr>
          <p:cNvGrpSpPr/>
          <p:nvPr/>
        </p:nvGrpSpPr>
        <p:grpSpPr>
          <a:xfrm>
            <a:off x="0" y="0"/>
            <a:ext cx="8776139" cy="6858000"/>
            <a:chOff x="0" y="0"/>
            <a:chExt cx="12090400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F1A5A1E-08AB-AA79-A54C-03652F882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904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8E142F-2DA3-91AC-0845-47B94E51296C}"/>
                </a:ext>
              </a:extLst>
            </p:cNvPr>
            <p:cNvSpPr/>
            <p:nvPr/>
          </p:nvSpPr>
          <p:spPr>
            <a:xfrm>
              <a:off x="1314844" y="798085"/>
              <a:ext cx="934720" cy="467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23D31A-0B6D-1E5C-EBE9-31A7662E960C}"/>
                </a:ext>
              </a:extLst>
            </p:cNvPr>
            <p:cNvSpPr/>
            <p:nvPr/>
          </p:nvSpPr>
          <p:spPr>
            <a:xfrm>
              <a:off x="1998016" y="798085"/>
              <a:ext cx="934720" cy="467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A70B411-BF9B-329E-3765-71F15104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92" t="43176" r="18751" b="29242"/>
          <a:stretch/>
        </p:blipFill>
        <p:spPr>
          <a:xfrm>
            <a:off x="8450981" y="3241040"/>
            <a:ext cx="3466699" cy="373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5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950F-4179-45D8-E2BD-C561B767E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B513A-BFC7-2493-496B-00A4E327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FC81-5B39-904D-DB6C-CE64D7B4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C93C54-246A-835C-0737-B60D6B4E3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55268"/>
              </p:ext>
            </p:extLst>
          </p:nvPr>
        </p:nvGraphicFramePr>
        <p:xfrm>
          <a:off x="0" y="-5565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40760" imgH="3981600" progId="PBrush">
                  <p:embed/>
                </p:oleObj>
              </mc:Choice>
              <mc:Fallback>
                <p:oleObj name="Bitmap Image" r:id="rId2" imgW="7340760" imgH="3981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55651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E891FCA-0582-6C18-0CE2-A4DA11176360}"/>
              </a:ext>
            </a:extLst>
          </p:cNvPr>
          <p:cNvGrpSpPr/>
          <p:nvPr/>
        </p:nvGrpSpPr>
        <p:grpSpPr>
          <a:xfrm>
            <a:off x="3220900" y="1291908"/>
            <a:ext cx="8016060" cy="4175760"/>
            <a:chOff x="3170100" y="1198880"/>
            <a:chExt cx="7508060" cy="3779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65460C-8BED-699D-59B4-81035F146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7900" y="1198880"/>
              <a:ext cx="7330260" cy="377952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B837EA-4622-3748-6B6F-F9115F9E5B5D}"/>
                </a:ext>
              </a:extLst>
            </p:cNvPr>
            <p:cNvSpPr/>
            <p:nvPr/>
          </p:nvSpPr>
          <p:spPr>
            <a:xfrm>
              <a:off x="3170100" y="1198880"/>
              <a:ext cx="355600" cy="407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00564D-83E0-8B6D-C422-176E73237318}"/>
              </a:ext>
            </a:extLst>
          </p:cNvPr>
          <p:cNvSpPr txBox="1"/>
          <p:nvPr/>
        </p:nvSpPr>
        <p:spPr>
          <a:xfrm>
            <a:off x="4798708" y="1359061"/>
            <a:ext cx="661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Các con hãy viết đáp án vào bảng con nhé</a:t>
            </a:r>
            <a:endParaRPr lang="vi-VN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B1792-FD06-0F42-D822-AC51A35A071E}"/>
              </a:ext>
            </a:extLst>
          </p:cNvPr>
          <p:cNvSpPr txBox="1"/>
          <p:nvPr/>
        </p:nvSpPr>
        <p:spPr>
          <a:xfrm rot="350556">
            <a:off x="703980" y="520360"/>
            <a:ext cx="3258632" cy="12854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vi-VN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Em bé chơi trốn tìm | Vui chơi vùng JoJo | Nhạc thiếu nhi vui nhộn | Super  JoJo - YouTube">
            <a:extLst>
              <a:ext uri="{FF2B5EF4-FFF2-40B4-BE49-F238E27FC236}">
                <a16:creationId xmlns:a16="http://schemas.microsoft.com/office/drawing/2014/main" id="{A8072316-2556-AADA-CE8A-BB2BF5F6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619761"/>
            <a:ext cx="3280027" cy="2525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8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03435-7C9A-A2B9-4FF8-EB3B6A09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2D11A-7C8B-AD0A-64FD-ED5D11FC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0594" r="15416" b="21480"/>
          <a:stretch/>
        </p:blipFill>
        <p:spPr>
          <a:xfrm>
            <a:off x="1361440" y="29600"/>
            <a:ext cx="10911840" cy="5781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546DD3-2F79-01B4-3859-55D0E064B5FF}"/>
                  </a:ext>
                </a:extLst>
              </p14:cNvPr>
              <p14:cNvContentPartPr/>
              <p14:nvPr/>
            </p14:nvContentPartPr>
            <p14:xfrm>
              <a:off x="2709480" y="834880"/>
              <a:ext cx="846720" cy="52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546DD3-2F79-01B4-3859-55D0E064B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5840" y="727240"/>
                <a:ext cx="9543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04FA6-E693-F80F-5FCD-B856813242E8}"/>
                  </a:ext>
                </a:extLst>
              </p14:cNvPr>
              <p14:cNvContentPartPr/>
              <p14:nvPr/>
            </p14:nvContentPartPr>
            <p14:xfrm>
              <a:off x="2216280" y="1107400"/>
              <a:ext cx="1031400" cy="31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04FA6-E693-F80F-5FCD-B856813242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2280" y="999400"/>
                <a:ext cx="113904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5B6F2A-4CCB-A41F-A6BB-20B0C778B8BC}"/>
                  </a:ext>
                </a:extLst>
              </p14:cNvPr>
              <p14:cNvContentPartPr/>
              <p14:nvPr/>
            </p14:nvContentPartPr>
            <p14:xfrm>
              <a:off x="2757720" y="985000"/>
              <a:ext cx="1356120" cy="45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5B6F2A-4CCB-A41F-A6BB-20B0C778B8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4080" y="877000"/>
                <a:ext cx="146376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C80B6A-D322-9E6F-9902-37E9FB28DA6B}"/>
                  </a:ext>
                </a:extLst>
              </p14:cNvPr>
              <p14:cNvContentPartPr/>
              <p14:nvPr/>
            </p14:nvContentPartPr>
            <p14:xfrm>
              <a:off x="2491320" y="938560"/>
              <a:ext cx="1258920" cy="53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C80B6A-D322-9E6F-9902-37E9FB28DA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7320" y="830560"/>
                <a:ext cx="136656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BF479A-3924-992A-8EB4-245A1FB53E2C}"/>
                  </a:ext>
                </a:extLst>
              </p14:cNvPr>
              <p14:cNvContentPartPr/>
              <p14:nvPr/>
            </p14:nvContentPartPr>
            <p14:xfrm>
              <a:off x="2693280" y="1101640"/>
              <a:ext cx="751320" cy="261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BF479A-3924-992A-8EB4-245A1FB53E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3280" y="921640"/>
                <a:ext cx="9309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E3B013-07DE-7DBE-13B1-CE639A2F0F7E}"/>
                  </a:ext>
                </a:extLst>
              </p14:cNvPr>
              <p14:cNvContentPartPr/>
              <p14:nvPr/>
            </p14:nvContentPartPr>
            <p14:xfrm>
              <a:off x="2786520" y="1111360"/>
              <a:ext cx="617040" cy="17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E3B013-07DE-7DBE-13B1-CE639A2F0F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6880" y="931720"/>
                <a:ext cx="7966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AB393E-7C74-6AB0-130D-B19383E8310D}"/>
                  </a:ext>
                </a:extLst>
              </p14:cNvPr>
              <p14:cNvContentPartPr/>
              <p14:nvPr/>
            </p14:nvContentPartPr>
            <p14:xfrm>
              <a:off x="2647200" y="963400"/>
              <a:ext cx="1573920" cy="462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AB393E-7C74-6AB0-130D-B19383E831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7200" y="783400"/>
                <a:ext cx="175356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38DCF1-6CDB-1229-764D-61D5D27C3123}"/>
                  </a:ext>
                </a:extLst>
              </p14:cNvPr>
              <p14:cNvContentPartPr/>
              <p14:nvPr/>
            </p14:nvContentPartPr>
            <p14:xfrm>
              <a:off x="2660880" y="1090480"/>
              <a:ext cx="1148760" cy="368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38DCF1-6CDB-1229-764D-61D5D27C31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89240" y="946840"/>
                <a:ext cx="12924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B078D1-8814-DC89-81EF-4A9BB517A79B}"/>
                  </a:ext>
                </a:extLst>
              </p14:cNvPr>
              <p14:cNvContentPartPr/>
              <p14:nvPr/>
            </p14:nvContentPartPr>
            <p14:xfrm>
              <a:off x="2933760" y="1019200"/>
              <a:ext cx="673200" cy="29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B078D1-8814-DC89-81EF-4A9BB517A7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61760" y="875200"/>
                <a:ext cx="8168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F9DA-BC54-D842-0F9D-7F428FF4A9CD}"/>
                  </a:ext>
                </a:extLst>
              </p14:cNvPr>
              <p14:cNvContentPartPr/>
              <p14:nvPr/>
            </p14:nvContentPartPr>
            <p14:xfrm>
              <a:off x="2815680" y="818320"/>
              <a:ext cx="1217160" cy="46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F9DA-BC54-D842-0F9D-7F428FF4A9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3680" y="674320"/>
                <a:ext cx="1360800" cy="7556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7E5C767-8ACD-504E-802F-A688CB3B5981}"/>
              </a:ext>
            </a:extLst>
          </p:cNvPr>
          <p:cNvSpPr/>
          <p:nvPr/>
        </p:nvSpPr>
        <p:spPr>
          <a:xfrm rot="19869273">
            <a:off x="3129119" y="723547"/>
            <a:ext cx="1142386" cy="616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6D0607-5006-44B0-A463-DC74782E5497}"/>
              </a:ext>
            </a:extLst>
          </p:cNvPr>
          <p:cNvGrpSpPr/>
          <p:nvPr/>
        </p:nvGrpSpPr>
        <p:grpSpPr>
          <a:xfrm>
            <a:off x="2284852" y="751267"/>
            <a:ext cx="1541148" cy="601119"/>
            <a:chOff x="2388782" y="792481"/>
            <a:chExt cx="1541148" cy="6011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BCD2CB-0415-FBBB-383B-B5A8E3CE2BDE}"/>
                </a:ext>
              </a:extLst>
            </p:cNvPr>
            <p:cNvSpPr/>
            <p:nvPr/>
          </p:nvSpPr>
          <p:spPr>
            <a:xfrm>
              <a:off x="2388782" y="1057103"/>
              <a:ext cx="991944" cy="336497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988EA5-EAE1-744C-0671-F0C556273C0F}"/>
                </a:ext>
              </a:extLst>
            </p:cNvPr>
            <p:cNvSpPr/>
            <p:nvPr/>
          </p:nvSpPr>
          <p:spPr>
            <a:xfrm>
              <a:off x="2752932" y="895631"/>
              <a:ext cx="863704" cy="2613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5552A0-A3BC-76AE-1C69-B999D28F778E}"/>
                </a:ext>
              </a:extLst>
            </p:cNvPr>
            <p:cNvSpPr/>
            <p:nvPr/>
          </p:nvSpPr>
          <p:spPr>
            <a:xfrm>
              <a:off x="3166428" y="792481"/>
              <a:ext cx="763502" cy="2112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0464947-6276-6C8A-D208-759AAD9FCE2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7521" t="33633" r="61326" b="57054"/>
          <a:stretch/>
        </p:blipFill>
        <p:spPr>
          <a:xfrm>
            <a:off x="144419" y="116284"/>
            <a:ext cx="2428823" cy="157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34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5AA9E-EAE7-96E2-DAC5-E9A82BA49C07}"/>
              </a:ext>
            </a:extLst>
          </p:cNvPr>
          <p:cNvSpPr/>
          <p:nvPr/>
        </p:nvSpPr>
        <p:spPr>
          <a:xfrm>
            <a:off x="210000" y="207000"/>
            <a:ext cx="11772000" cy="644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619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C77B4-D0A7-B420-5403-5DDECE8C2282}"/>
              </a:ext>
            </a:extLst>
          </p:cNvPr>
          <p:cNvCxnSpPr/>
          <p:nvPr/>
        </p:nvCxnSpPr>
        <p:spPr>
          <a:xfrm>
            <a:off x="2804160" y="2599858"/>
            <a:ext cx="60045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11AEBF7-035E-B4CE-1799-1C6FEACB68BD}"/>
              </a:ext>
            </a:extLst>
          </p:cNvPr>
          <p:cNvSpPr/>
          <p:nvPr/>
        </p:nvSpPr>
        <p:spPr>
          <a:xfrm>
            <a:off x="3441516" y="2543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0D756-F20E-2045-2D51-E300242BBE36}"/>
              </a:ext>
            </a:extLst>
          </p:cNvPr>
          <p:cNvSpPr/>
          <p:nvPr/>
        </p:nvSpPr>
        <p:spPr>
          <a:xfrm>
            <a:off x="6158663" y="2543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3BCEBF-27B8-E005-A1AC-F89B1947A958}"/>
              </a:ext>
            </a:extLst>
          </p:cNvPr>
          <p:cNvSpPr/>
          <p:nvPr/>
        </p:nvSpPr>
        <p:spPr>
          <a:xfrm>
            <a:off x="8087502" y="2543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74E46-6BAE-B413-B27F-12601EB3ADE9}"/>
              </a:ext>
            </a:extLst>
          </p:cNvPr>
          <p:cNvSpPr txBox="1"/>
          <p:nvPr/>
        </p:nvSpPr>
        <p:spPr>
          <a:xfrm>
            <a:off x="4356265" y="1920240"/>
            <a:ext cx="9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3cm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19035-4AD4-DA73-420E-5C00A7BBE656}"/>
              </a:ext>
            </a:extLst>
          </p:cNvPr>
          <p:cNvSpPr txBox="1"/>
          <p:nvPr/>
        </p:nvSpPr>
        <p:spPr>
          <a:xfrm>
            <a:off x="6822630" y="1917752"/>
            <a:ext cx="11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2cm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66F4-036A-6540-9D43-CD3694474755}"/>
              </a:ext>
            </a:extLst>
          </p:cNvPr>
          <p:cNvSpPr txBox="1"/>
          <p:nvPr/>
        </p:nvSpPr>
        <p:spPr>
          <a:xfrm>
            <a:off x="3278308" y="2662380"/>
            <a:ext cx="57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A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A90C8-813A-1B21-326A-CA041650390F}"/>
              </a:ext>
            </a:extLst>
          </p:cNvPr>
          <p:cNvSpPr txBox="1"/>
          <p:nvPr/>
        </p:nvSpPr>
        <p:spPr>
          <a:xfrm>
            <a:off x="5967714" y="2683545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B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F153C-FEAB-B339-2647-5A060904926A}"/>
              </a:ext>
            </a:extLst>
          </p:cNvPr>
          <p:cNvSpPr txBox="1"/>
          <p:nvPr/>
        </p:nvSpPr>
        <p:spPr>
          <a:xfrm>
            <a:off x="7912037" y="2682699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C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184CD-252B-5B85-3110-2E3C23C13AD3}"/>
              </a:ext>
            </a:extLst>
          </p:cNvPr>
          <p:cNvSpPr txBox="1"/>
          <p:nvPr/>
        </p:nvSpPr>
        <p:spPr>
          <a:xfrm>
            <a:off x="1036320" y="731520"/>
            <a:ext cx="357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a) Điểm ở giữa</a:t>
            </a:r>
            <a:endParaRPr lang="vi-VN" sz="3200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A94823-2854-AFC6-DE18-4A777022B0C4}"/>
              </a:ext>
            </a:extLst>
          </p:cNvPr>
          <p:cNvSpPr/>
          <p:nvPr/>
        </p:nvSpPr>
        <p:spPr>
          <a:xfrm>
            <a:off x="6143484" y="2539939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1EB3F-46DC-486E-8179-7125DC2CF1CB}"/>
              </a:ext>
            </a:extLst>
          </p:cNvPr>
          <p:cNvSpPr txBox="1"/>
          <p:nvPr/>
        </p:nvSpPr>
        <p:spPr>
          <a:xfrm>
            <a:off x="5968019" y="2678985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B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54CB8-50C1-E765-31E7-068D1FEEAB5F}"/>
              </a:ext>
            </a:extLst>
          </p:cNvPr>
          <p:cNvSpPr/>
          <p:nvPr/>
        </p:nvSpPr>
        <p:spPr>
          <a:xfrm>
            <a:off x="2306319" y="4081346"/>
            <a:ext cx="7193279" cy="15472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6A648A-D97B-5AA7-F473-5C4578DC665F}"/>
              </a:ext>
            </a:extLst>
          </p:cNvPr>
          <p:cNvGrpSpPr/>
          <p:nvPr/>
        </p:nvGrpSpPr>
        <p:grpSpPr>
          <a:xfrm>
            <a:off x="2841416" y="4218867"/>
            <a:ext cx="6343225" cy="584775"/>
            <a:chOff x="2841416" y="4073904"/>
            <a:chExt cx="63432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E15E98-8769-3F60-C9CC-73C71AA036F8}"/>
                </a:ext>
              </a:extLst>
            </p:cNvPr>
            <p:cNvSpPr txBox="1"/>
            <p:nvPr/>
          </p:nvSpPr>
          <p:spPr>
            <a:xfrm>
              <a:off x="3021417" y="4073904"/>
              <a:ext cx="6163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A, B, C là ba điểm thẳng hàng.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64624-01B0-8BDE-CCF8-A6194252FBD4}"/>
                </a:ext>
              </a:extLst>
            </p:cNvPr>
            <p:cNvSpPr/>
            <p:nvPr/>
          </p:nvSpPr>
          <p:spPr>
            <a:xfrm>
              <a:off x="2841416" y="4307069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D5A020-ABBD-2EA1-EA0B-79E541A60CF1}"/>
              </a:ext>
            </a:extLst>
          </p:cNvPr>
          <p:cNvGrpSpPr/>
          <p:nvPr/>
        </p:nvGrpSpPr>
        <p:grpSpPr>
          <a:xfrm>
            <a:off x="2841416" y="4875414"/>
            <a:ext cx="6922343" cy="584775"/>
            <a:chOff x="2841416" y="4875414"/>
            <a:chExt cx="6922343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0A347B-CFB1-2C9D-4ED7-24819610D8F2}"/>
                </a:ext>
              </a:extLst>
            </p:cNvPr>
            <p:cNvSpPr txBox="1"/>
            <p:nvPr/>
          </p:nvSpPr>
          <p:spPr>
            <a:xfrm>
              <a:off x="3021416" y="4875414"/>
              <a:ext cx="6742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B là điểm ở giữa hai điểm A và C.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5F39B3-4808-85F8-1077-C655BF801C44}"/>
                </a:ext>
              </a:extLst>
            </p:cNvPr>
            <p:cNvSpPr/>
            <p:nvPr/>
          </p:nvSpPr>
          <p:spPr>
            <a:xfrm>
              <a:off x="2841416" y="5107271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2310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05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39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4" grpId="2" animBg="1"/>
      <p:bldP spid="15" grpId="0" animBg="1"/>
      <p:bldP spid="17" grpId="0"/>
      <p:bldP spid="18" grpId="0"/>
      <p:bldP spid="19" grpId="0"/>
      <p:bldP spid="20" grpId="0"/>
      <p:bldP spid="20" grpId="1"/>
      <p:bldP spid="20" grpId="2"/>
      <p:bldP spid="21" grpId="0"/>
      <p:bldP spid="11" grpId="0" animBg="1"/>
      <p:bldP spid="1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5AA9E-EAE7-96E2-DAC5-E9A82BA49C07}"/>
              </a:ext>
            </a:extLst>
          </p:cNvPr>
          <p:cNvSpPr/>
          <p:nvPr/>
        </p:nvSpPr>
        <p:spPr>
          <a:xfrm>
            <a:off x="210000" y="207000"/>
            <a:ext cx="11772000" cy="644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619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B10E84-DA47-A25E-9951-B3C683AC4608}"/>
              </a:ext>
            </a:extLst>
          </p:cNvPr>
          <p:cNvSpPr/>
          <p:nvPr/>
        </p:nvSpPr>
        <p:spPr>
          <a:xfrm>
            <a:off x="1087120" y="3546075"/>
            <a:ext cx="10160000" cy="2610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C77B4-D0A7-B420-5403-5DDECE8C2282}"/>
              </a:ext>
            </a:extLst>
          </p:cNvPr>
          <p:cNvCxnSpPr/>
          <p:nvPr/>
        </p:nvCxnSpPr>
        <p:spPr>
          <a:xfrm>
            <a:off x="3454400" y="2345858"/>
            <a:ext cx="5256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11AEBF7-035E-B4CE-1799-1C6FEACB68BD}"/>
              </a:ext>
            </a:extLst>
          </p:cNvPr>
          <p:cNvSpPr/>
          <p:nvPr/>
        </p:nvSpPr>
        <p:spPr>
          <a:xfrm>
            <a:off x="3441516" y="2289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3BCEBF-27B8-E005-A1AC-F89B1947A958}"/>
              </a:ext>
            </a:extLst>
          </p:cNvPr>
          <p:cNvSpPr/>
          <p:nvPr/>
        </p:nvSpPr>
        <p:spPr>
          <a:xfrm>
            <a:off x="8636142" y="2289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74E46-6BAE-B413-B27F-12601EB3ADE9}"/>
              </a:ext>
            </a:extLst>
          </p:cNvPr>
          <p:cNvSpPr txBox="1"/>
          <p:nvPr/>
        </p:nvSpPr>
        <p:spPr>
          <a:xfrm>
            <a:off x="4356265" y="1666240"/>
            <a:ext cx="9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3cm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19035-4AD4-DA73-420E-5C00A7BBE656}"/>
              </a:ext>
            </a:extLst>
          </p:cNvPr>
          <p:cNvSpPr txBox="1"/>
          <p:nvPr/>
        </p:nvSpPr>
        <p:spPr>
          <a:xfrm>
            <a:off x="6822630" y="1663752"/>
            <a:ext cx="11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3cm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66F4-036A-6540-9D43-CD3694474755}"/>
              </a:ext>
            </a:extLst>
          </p:cNvPr>
          <p:cNvSpPr txBox="1"/>
          <p:nvPr/>
        </p:nvSpPr>
        <p:spPr>
          <a:xfrm>
            <a:off x="3278308" y="2408380"/>
            <a:ext cx="57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D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A90C8-813A-1B21-326A-CA041650390F}"/>
              </a:ext>
            </a:extLst>
          </p:cNvPr>
          <p:cNvSpPr txBox="1"/>
          <p:nvPr/>
        </p:nvSpPr>
        <p:spPr>
          <a:xfrm>
            <a:off x="5866114" y="2429545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H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F153C-FEAB-B339-2647-5A060904926A}"/>
              </a:ext>
            </a:extLst>
          </p:cNvPr>
          <p:cNvSpPr txBox="1"/>
          <p:nvPr/>
        </p:nvSpPr>
        <p:spPr>
          <a:xfrm>
            <a:off x="8460677" y="2428699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E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184CD-252B-5B85-3110-2E3C23C13AD3}"/>
              </a:ext>
            </a:extLst>
          </p:cNvPr>
          <p:cNvSpPr txBox="1"/>
          <p:nvPr/>
        </p:nvSpPr>
        <p:spPr>
          <a:xfrm>
            <a:off x="1036319" y="731520"/>
            <a:ext cx="51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a) Trung điểm của đoạn thẳng</a:t>
            </a:r>
            <a:endParaRPr lang="vi-VN" sz="320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6A648A-D97B-5AA7-F473-5C4578DC665F}"/>
              </a:ext>
            </a:extLst>
          </p:cNvPr>
          <p:cNvGrpSpPr/>
          <p:nvPr/>
        </p:nvGrpSpPr>
        <p:grpSpPr>
          <a:xfrm>
            <a:off x="1471516" y="3637515"/>
            <a:ext cx="6343225" cy="584775"/>
            <a:chOff x="2841416" y="4073904"/>
            <a:chExt cx="63432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E15E98-8769-3F60-C9CC-73C71AA036F8}"/>
                </a:ext>
              </a:extLst>
            </p:cNvPr>
            <p:cNvSpPr txBox="1"/>
            <p:nvPr/>
          </p:nvSpPr>
          <p:spPr>
            <a:xfrm>
              <a:off x="3021417" y="4073904"/>
              <a:ext cx="6163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H là điểm ở giữa hai điểm D và E.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64624-01B0-8BDE-CCF8-A6194252FBD4}"/>
                </a:ext>
              </a:extLst>
            </p:cNvPr>
            <p:cNvSpPr/>
            <p:nvPr/>
          </p:nvSpPr>
          <p:spPr>
            <a:xfrm>
              <a:off x="2841416" y="4307069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D5A020-ABBD-2EA1-EA0B-79E541A60CF1}"/>
              </a:ext>
            </a:extLst>
          </p:cNvPr>
          <p:cNvGrpSpPr/>
          <p:nvPr/>
        </p:nvGrpSpPr>
        <p:grpSpPr>
          <a:xfrm>
            <a:off x="1437756" y="4342348"/>
            <a:ext cx="9552084" cy="1077218"/>
            <a:chOff x="2841416" y="4875414"/>
            <a:chExt cx="6922343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0A347B-CFB1-2C9D-4ED7-24819610D8F2}"/>
                </a:ext>
              </a:extLst>
            </p:cNvPr>
            <p:cNvSpPr txBox="1"/>
            <p:nvPr/>
          </p:nvSpPr>
          <p:spPr>
            <a:xfrm>
              <a:off x="3021416" y="4875414"/>
              <a:ext cx="6742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Độ dài đoạn thẳng DH bằng độ dài đoạn thẳng HE, viết là DH = HE 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5F39B3-4808-85F8-1077-C655BF801C44}"/>
                </a:ext>
              </a:extLst>
            </p:cNvPr>
            <p:cNvSpPr/>
            <p:nvPr/>
          </p:nvSpPr>
          <p:spPr>
            <a:xfrm>
              <a:off x="2841416" y="5107271"/>
              <a:ext cx="104356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CA94823-2854-AFC6-DE18-4A777022B0C4}"/>
              </a:ext>
            </a:extLst>
          </p:cNvPr>
          <p:cNvSpPr/>
          <p:nvPr/>
        </p:nvSpPr>
        <p:spPr>
          <a:xfrm>
            <a:off x="6052044" y="2285939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B9D2EF-03D4-C1FC-83C7-340266B92125}"/>
              </a:ext>
            </a:extLst>
          </p:cNvPr>
          <p:cNvGrpSpPr/>
          <p:nvPr/>
        </p:nvGrpSpPr>
        <p:grpSpPr>
          <a:xfrm>
            <a:off x="1451196" y="5419361"/>
            <a:ext cx="6819044" cy="625580"/>
            <a:chOff x="2841416" y="4073904"/>
            <a:chExt cx="6343225" cy="10772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E93651-4422-198C-6097-0EE760EDB36F}"/>
                </a:ext>
              </a:extLst>
            </p:cNvPr>
            <p:cNvSpPr txBox="1"/>
            <p:nvPr/>
          </p:nvSpPr>
          <p:spPr>
            <a:xfrm>
              <a:off x="3021417" y="4073904"/>
              <a:ext cx="6163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H được gọi là trung điểm của D và E.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84B12F-269F-232E-C484-10AAA11D96C3}"/>
                </a:ext>
              </a:extLst>
            </p:cNvPr>
            <p:cNvSpPr/>
            <p:nvPr/>
          </p:nvSpPr>
          <p:spPr>
            <a:xfrm>
              <a:off x="2841416" y="4551998"/>
              <a:ext cx="133952" cy="247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E522381-1AD3-A431-E72A-D1C7513233EA}"/>
              </a:ext>
            </a:extLst>
          </p:cNvPr>
          <p:cNvSpPr txBox="1"/>
          <p:nvPr/>
        </p:nvSpPr>
        <p:spPr>
          <a:xfrm>
            <a:off x="4356265" y="1653036"/>
            <a:ext cx="9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4cm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E2F28C-BDD5-D887-724B-804D45344819}"/>
              </a:ext>
            </a:extLst>
          </p:cNvPr>
          <p:cNvSpPr txBox="1"/>
          <p:nvPr/>
        </p:nvSpPr>
        <p:spPr>
          <a:xfrm>
            <a:off x="6822630" y="1643417"/>
            <a:ext cx="11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2cm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9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5912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6029 -3.703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15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11" grpId="0" animBg="1"/>
      <p:bldP spid="11" grpId="1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880C0B-7481-28B6-FB68-C5BECAA26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6" t="52296" r="61917" b="39260"/>
          <a:stretch/>
        </p:blipFill>
        <p:spPr>
          <a:xfrm>
            <a:off x="863600" y="528320"/>
            <a:ext cx="2844800" cy="1452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6B7D92-3ADA-C01C-D258-042E889F8869}"/>
              </a:ext>
            </a:extLst>
          </p:cNvPr>
          <p:cNvGrpSpPr/>
          <p:nvPr/>
        </p:nvGrpSpPr>
        <p:grpSpPr>
          <a:xfrm>
            <a:off x="0" y="6784"/>
            <a:ext cx="12192000" cy="6858000"/>
            <a:chOff x="0" y="6784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74E150-49D9-7735-B8F9-3A22E626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84"/>
              <a:ext cx="12192000" cy="6858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B7CF936-AAF0-C95E-E430-C4CE96FDAF05}"/>
                </a:ext>
              </a:extLst>
            </p:cNvPr>
            <p:cNvSpPr/>
            <p:nvPr/>
          </p:nvSpPr>
          <p:spPr>
            <a:xfrm>
              <a:off x="4632960" y="2367280"/>
              <a:ext cx="4947920" cy="1686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041AAB-17C0-3C08-4B53-699680E1F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7" t="59407" r="61083" b="28889"/>
          <a:stretch/>
        </p:blipFill>
        <p:spPr>
          <a:xfrm>
            <a:off x="0" y="6784"/>
            <a:ext cx="2316480" cy="1544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D243FB-B44D-89DB-A7BE-4DB5C5BE4ADD}"/>
              </a:ext>
            </a:extLst>
          </p:cNvPr>
          <p:cNvSpPr/>
          <p:nvPr/>
        </p:nvSpPr>
        <p:spPr>
          <a:xfrm rot="531096">
            <a:off x="3466872" y="3772463"/>
            <a:ext cx="4470322" cy="12190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en-US" sz="9600" b="1" cap="none" spc="0" dirty="0" err="1">
                <a:ln/>
                <a:solidFill>
                  <a:srgbClr val="00B050"/>
                </a:solidFill>
                <a:effectLst/>
                <a:latin typeface="HP001 5 hàng" panose="020B0603050302020204" pitchFamily="34" charset="0"/>
              </a:rPr>
              <a:t>Luyện</a:t>
            </a:r>
            <a:r>
              <a:rPr lang="en-US" sz="9600" b="1" cap="none" spc="0" dirty="0">
                <a:ln/>
                <a:solidFill>
                  <a:srgbClr val="00B05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9600" b="1" cap="none" spc="0" dirty="0" err="1">
                <a:ln/>
                <a:solidFill>
                  <a:srgbClr val="00B050"/>
                </a:solidFill>
                <a:effectLst/>
                <a:latin typeface="HP001 5 hàng" panose="020B0603050302020204" pitchFamily="34" charset="0"/>
              </a:rPr>
              <a:t>tập</a:t>
            </a:r>
            <a:endParaRPr lang="en-US" sz="9600" b="1" cap="none" spc="0" dirty="0">
              <a:ln/>
              <a:solidFill>
                <a:srgbClr val="00B050"/>
              </a:solidFill>
              <a:effectLst/>
              <a:latin typeface="HP001 5 hàng" panose="020B0603050302020204" pitchFamily="34" charset="0"/>
            </a:endParaRPr>
          </a:p>
        </p:txBody>
      </p:sp>
      <p:sp>
        <p:nvSpPr>
          <p:cNvPr id="18" name="AutoShape 2" descr="Giải Bài 4: Luyện tập thuật việc được chứng kiến (tiếp theo) Tiếng Việt 2  tập 2 Chân trời sáng tạo | Tiếng Việt 2 - Chân trời sáng tạo">
            <a:extLst>
              <a:ext uri="{FF2B5EF4-FFF2-40B4-BE49-F238E27FC236}">
                <a16:creationId xmlns:a16="http://schemas.microsoft.com/office/drawing/2014/main" id="{3040AFFC-9E97-ACBF-8434-B7071C40D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AutoShape 4" descr="Giải Bài 4: Luyện tập thuật việc được chứng kiến (tiếp theo) Tiếng Việt 2  tập 2 Chân trời sáng tạo | Tiếng Việt 2 - Chân trời sáng tạo">
            <a:extLst>
              <a:ext uri="{FF2B5EF4-FFF2-40B4-BE49-F238E27FC236}">
                <a16:creationId xmlns:a16="http://schemas.microsoft.com/office/drawing/2014/main" id="{393E6B97-143F-E69E-AE15-85E464A8C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1582F4-5C03-3661-4A2C-01ED7224C9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4592320" y="2466932"/>
            <a:ext cx="3958771" cy="19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72056B6-4F12-ABD0-22F7-A104A48155A8}"/>
              </a:ext>
            </a:extLst>
          </p:cNvPr>
          <p:cNvSpPr/>
          <p:nvPr/>
        </p:nvSpPr>
        <p:spPr>
          <a:xfrm>
            <a:off x="7181385" y="1851101"/>
            <a:ext cx="3925230" cy="1561171"/>
          </a:xfrm>
          <a:custGeom>
            <a:avLst/>
            <a:gdLst>
              <a:gd name="connsiteX0" fmla="*/ 0 w 3423646"/>
              <a:gd name="connsiteY0" fmla="*/ 1851102 h 1996068"/>
              <a:gd name="connsiteX1" fmla="*/ 0 w 3423646"/>
              <a:gd name="connsiteY1" fmla="*/ 1851102 h 1996068"/>
              <a:gd name="connsiteX2" fmla="*/ 122664 w 3423646"/>
              <a:gd name="connsiteY2" fmla="*/ 1862254 h 1996068"/>
              <a:gd name="connsiteX3" fmla="*/ 223025 w 3423646"/>
              <a:gd name="connsiteY3" fmla="*/ 1839951 h 1996068"/>
              <a:gd name="connsiteX4" fmla="*/ 301083 w 3423646"/>
              <a:gd name="connsiteY4" fmla="*/ 1828800 h 1996068"/>
              <a:gd name="connsiteX5" fmla="*/ 892098 w 3423646"/>
              <a:gd name="connsiteY5" fmla="*/ 1839951 h 1996068"/>
              <a:gd name="connsiteX6" fmla="*/ 1282391 w 3423646"/>
              <a:gd name="connsiteY6" fmla="*/ 1906858 h 1996068"/>
              <a:gd name="connsiteX7" fmla="*/ 1661532 w 3423646"/>
              <a:gd name="connsiteY7" fmla="*/ 1962615 h 1996068"/>
              <a:gd name="connsiteX8" fmla="*/ 1839952 w 3423646"/>
              <a:gd name="connsiteY8" fmla="*/ 1984917 h 1996068"/>
              <a:gd name="connsiteX9" fmla="*/ 2185639 w 3423646"/>
              <a:gd name="connsiteY9" fmla="*/ 1996068 h 1996068"/>
              <a:gd name="connsiteX10" fmla="*/ 2609386 w 3423646"/>
              <a:gd name="connsiteY10" fmla="*/ 1951463 h 1996068"/>
              <a:gd name="connsiteX11" fmla="*/ 2765503 w 3423646"/>
              <a:gd name="connsiteY11" fmla="*/ 1862254 h 1996068"/>
              <a:gd name="connsiteX12" fmla="*/ 3055435 w 3423646"/>
              <a:gd name="connsiteY12" fmla="*/ 1683834 h 1996068"/>
              <a:gd name="connsiteX13" fmla="*/ 3155795 w 3423646"/>
              <a:gd name="connsiteY13" fmla="*/ 1572322 h 1996068"/>
              <a:gd name="connsiteX14" fmla="*/ 3356517 w 3423646"/>
              <a:gd name="connsiteY14" fmla="*/ 1271239 h 1996068"/>
              <a:gd name="connsiteX15" fmla="*/ 3367669 w 3423646"/>
              <a:gd name="connsiteY15" fmla="*/ 468351 h 1996068"/>
              <a:gd name="connsiteX16" fmla="*/ 3245005 w 3423646"/>
              <a:gd name="connsiteY16" fmla="*/ 312234 h 1996068"/>
              <a:gd name="connsiteX17" fmla="*/ 3033132 w 3423646"/>
              <a:gd name="connsiteY17" fmla="*/ 178419 h 1996068"/>
              <a:gd name="connsiteX18" fmla="*/ 2810108 w 3423646"/>
              <a:gd name="connsiteY18" fmla="*/ 89210 h 1996068"/>
              <a:gd name="connsiteX19" fmla="*/ 2308303 w 3423646"/>
              <a:gd name="connsiteY19" fmla="*/ 0 h 1996068"/>
              <a:gd name="connsiteX20" fmla="*/ 1416205 w 3423646"/>
              <a:gd name="connsiteY20" fmla="*/ 22302 h 1996068"/>
              <a:gd name="connsiteX21" fmla="*/ 1248937 w 3423646"/>
              <a:gd name="connsiteY21" fmla="*/ 111512 h 1996068"/>
              <a:gd name="connsiteX22" fmla="*/ 1159727 w 3423646"/>
              <a:gd name="connsiteY22" fmla="*/ 200722 h 1996068"/>
              <a:gd name="connsiteX23" fmla="*/ 1092820 w 3423646"/>
              <a:gd name="connsiteY23" fmla="*/ 289932 h 1996068"/>
              <a:gd name="connsiteX24" fmla="*/ 1081669 w 3423646"/>
              <a:gd name="connsiteY24" fmla="*/ 323385 h 1996068"/>
              <a:gd name="connsiteX25" fmla="*/ 1059366 w 3423646"/>
              <a:gd name="connsiteY25" fmla="*/ 356839 h 1996068"/>
              <a:gd name="connsiteX26" fmla="*/ 1037064 w 3423646"/>
              <a:gd name="connsiteY26" fmla="*/ 434897 h 1996068"/>
              <a:gd name="connsiteX27" fmla="*/ 1014761 w 3423646"/>
              <a:gd name="connsiteY27" fmla="*/ 468351 h 1996068"/>
              <a:gd name="connsiteX28" fmla="*/ 970156 w 3423646"/>
              <a:gd name="connsiteY28" fmla="*/ 646771 h 1996068"/>
              <a:gd name="connsiteX29" fmla="*/ 947854 w 3423646"/>
              <a:gd name="connsiteY29" fmla="*/ 1237785 h 1996068"/>
              <a:gd name="connsiteX30" fmla="*/ 925552 w 3423646"/>
              <a:gd name="connsiteY30" fmla="*/ 1349297 h 1996068"/>
              <a:gd name="connsiteX31" fmla="*/ 914400 w 3423646"/>
              <a:gd name="connsiteY31" fmla="*/ 1382751 h 1996068"/>
              <a:gd name="connsiteX32" fmla="*/ 892098 w 3423646"/>
              <a:gd name="connsiteY32" fmla="*/ 1416205 h 1996068"/>
              <a:gd name="connsiteX33" fmla="*/ 880947 w 3423646"/>
              <a:gd name="connsiteY33" fmla="*/ 1449658 h 1996068"/>
              <a:gd name="connsiteX34" fmla="*/ 791737 w 3423646"/>
              <a:gd name="connsiteY34" fmla="*/ 1583473 h 1996068"/>
              <a:gd name="connsiteX35" fmla="*/ 735981 w 3423646"/>
              <a:gd name="connsiteY35" fmla="*/ 1628078 h 1996068"/>
              <a:gd name="connsiteX36" fmla="*/ 691376 w 3423646"/>
              <a:gd name="connsiteY36" fmla="*/ 1672683 h 1996068"/>
              <a:gd name="connsiteX37" fmla="*/ 613317 w 3423646"/>
              <a:gd name="connsiteY37" fmla="*/ 1706136 h 1996068"/>
              <a:gd name="connsiteX38" fmla="*/ 535259 w 3423646"/>
              <a:gd name="connsiteY38" fmla="*/ 1739590 h 1996068"/>
              <a:gd name="connsiteX39" fmla="*/ 468352 w 3423646"/>
              <a:gd name="connsiteY39" fmla="*/ 1761893 h 1996068"/>
              <a:gd name="connsiteX40" fmla="*/ 412595 w 3423646"/>
              <a:gd name="connsiteY40" fmla="*/ 1784195 h 1996068"/>
              <a:gd name="connsiteX41" fmla="*/ 289932 w 3423646"/>
              <a:gd name="connsiteY41" fmla="*/ 1806497 h 1996068"/>
              <a:gd name="connsiteX42" fmla="*/ 133815 w 3423646"/>
              <a:gd name="connsiteY42" fmla="*/ 1828800 h 1996068"/>
              <a:gd name="connsiteX43" fmla="*/ 66908 w 3423646"/>
              <a:gd name="connsiteY43" fmla="*/ 1839951 h 1996068"/>
              <a:gd name="connsiteX44" fmla="*/ 167269 w 3423646"/>
              <a:gd name="connsiteY44" fmla="*/ 1806497 h 19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23646" h="1996068">
                <a:moveTo>
                  <a:pt x="0" y="1851102"/>
                </a:moveTo>
                <a:lnTo>
                  <a:pt x="0" y="1851102"/>
                </a:lnTo>
                <a:cubicBezTo>
                  <a:pt x="40888" y="1854819"/>
                  <a:pt x="81659" y="1864304"/>
                  <a:pt x="122664" y="1862254"/>
                </a:cubicBezTo>
                <a:cubicBezTo>
                  <a:pt x="156891" y="1860543"/>
                  <a:pt x="189342" y="1846267"/>
                  <a:pt x="223025" y="1839951"/>
                </a:cubicBezTo>
                <a:cubicBezTo>
                  <a:pt x="248858" y="1835107"/>
                  <a:pt x="275064" y="1832517"/>
                  <a:pt x="301083" y="1828800"/>
                </a:cubicBezTo>
                <a:cubicBezTo>
                  <a:pt x="498088" y="1832517"/>
                  <a:pt x="695353" y="1829170"/>
                  <a:pt x="892098" y="1839951"/>
                </a:cubicBezTo>
                <a:cubicBezTo>
                  <a:pt x="1034125" y="1847733"/>
                  <a:pt x="1145208" y="1884461"/>
                  <a:pt x="1282391" y="1906858"/>
                </a:cubicBezTo>
                <a:cubicBezTo>
                  <a:pt x="1408461" y="1927441"/>
                  <a:pt x="1535026" y="1944904"/>
                  <a:pt x="1661532" y="1962615"/>
                </a:cubicBezTo>
                <a:cubicBezTo>
                  <a:pt x="1720889" y="1970925"/>
                  <a:pt x="1780138" y="1981099"/>
                  <a:pt x="1839952" y="1984917"/>
                </a:cubicBezTo>
                <a:cubicBezTo>
                  <a:pt x="1955007" y="1992261"/>
                  <a:pt x="2070410" y="1992351"/>
                  <a:pt x="2185639" y="1996068"/>
                </a:cubicBezTo>
                <a:cubicBezTo>
                  <a:pt x="2326888" y="1981200"/>
                  <a:pt x="2470994" y="1983399"/>
                  <a:pt x="2609386" y="1951463"/>
                </a:cubicBezTo>
                <a:cubicBezTo>
                  <a:pt x="2667787" y="1937986"/>
                  <a:pt x="2712731" y="1890670"/>
                  <a:pt x="2765503" y="1862254"/>
                </a:cubicBezTo>
                <a:cubicBezTo>
                  <a:pt x="2906764" y="1786190"/>
                  <a:pt x="2922537" y="1799397"/>
                  <a:pt x="3055435" y="1683834"/>
                </a:cubicBezTo>
                <a:cubicBezTo>
                  <a:pt x="3093171" y="1651020"/>
                  <a:pt x="3124555" y="1611372"/>
                  <a:pt x="3155795" y="1572322"/>
                </a:cubicBezTo>
                <a:cubicBezTo>
                  <a:pt x="3271504" y="1427686"/>
                  <a:pt x="3271623" y="1416774"/>
                  <a:pt x="3356517" y="1271239"/>
                </a:cubicBezTo>
                <a:cubicBezTo>
                  <a:pt x="3399781" y="961182"/>
                  <a:pt x="3477117" y="762492"/>
                  <a:pt x="3367669" y="468351"/>
                </a:cubicBezTo>
                <a:cubicBezTo>
                  <a:pt x="3344589" y="406325"/>
                  <a:pt x="3295017" y="355578"/>
                  <a:pt x="3245005" y="312234"/>
                </a:cubicBezTo>
                <a:cubicBezTo>
                  <a:pt x="3181882" y="257527"/>
                  <a:pt x="3107459" y="216536"/>
                  <a:pt x="3033132" y="178419"/>
                </a:cubicBezTo>
                <a:cubicBezTo>
                  <a:pt x="2961886" y="141883"/>
                  <a:pt x="2887855" y="108348"/>
                  <a:pt x="2810108" y="89210"/>
                </a:cubicBezTo>
                <a:cubicBezTo>
                  <a:pt x="2645141" y="48603"/>
                  <a:pt x="2475571" y="29737"/>
                  <a:pt x="2308303" y="0"/>
                </a:cubicBezTo>
                <a:cubicBezTo>
                  <a:pt x="2010937" y="7434"/>
                  <a:pt x="1713019" y="2732"/>
                  <a:pt x="1416205" y="22302"/>
                </a:cubicBezTo>
                <a:cubicBezTo>
                  <a:pt x="1302094" y="29826"/>
                  <a:pt x="1310622" y="57537"/>
                  <a:pt x="1248937" y="111512"/>
                </a:cubicBezTo>
                <a:cubicBezTo>
                  <a:pt x="1185081" y="167386"/>
                  <a:pt x="1216211" y="120030"/>
                  <a:pt x="1159727" y="200722"/>
                </a:cubicBezTo>
                <a:cubicBezTo>
                  <a:pt x="1095066" y="293095"/>
                  <a:pt x="1158404" y="224348"/>
                  <a:pt x="1092820" y="289932"/>
                </a:cubicBezTo>
                <a:cubicBezTo>
                  <a:pt x="1089103" y="301083"/>
                  <a:pt x="1086926" y="312872"/>
                  <a:pt x="1081669" y="323385"/>
                </a:cubicBezTo>
                <a:cubicBezTo>
                  <a:pt x="1075675" y="335372"/>
                  <a:pt x="1064645" y="344520"/>
                  <a:pt x="1059366" y="356839"/>
                </a:cubicBezTo>
                <a:cubicBezTo>
                  <a:pt x="1037929" y="406857"/>
                  <a:pt x="1058764" y="391498"/>
                  <a:pt x="1037064" y="434897"/>
                </a:cubicBezTo>
                <a:cubicBezTo>
                  <a:pt x="1031070" y="446884"/>
                  <a:pt x="1022195" y="457200"/>
                  <a:pt x="1014761" y="468351"/>
                </a:cubicBezTo>
                <a:cubicBezTo>
                  <a:pt x="972996" y="593647"/>
                  <a:pt x="986295" y="533803"/>
                  <a:pt x="970156" y="646771"/>
                </a:cubicBezTo>
                <a:cubicBezTo>
                  <a:pt x="962722" y="843776"/>
                  <a:pt x="960346" y="1041036"/>
                  <a:pt x="947854" y="1237785"/>
                </a:cubicBezTo>
                <a:cubicBezTo>
                  <a:pt x="945452" y="1275616"/>
                  <a:pt x="934076" y="1312361"/>
                  <a:pt x="925552" y="1349297"/>
                </a:cubicBezTo>
                <a:cubicBezTo>
                  <a:pt x="922909" y="1360751"/>
                  <a:pt x="919657" y="1372237"/>
                  <a:pt x="914400" y="1382751"/>
                </a:cubicBezTo>
                <a:cubicBezTo>
                  <a:pt x="908406" y="1394738"/>
                  <a:pt x="898092" y="1404218"/>
                  <a:pt x="892098" y="1416205"/>
                </a:cubicBezTo>
                <a:cubicBezTo>
                  <a:pt x="886841" y="1426718"/>
                  <a:pt x="885577" y="1438854"/>
                  <a:pt x="880947" y="1449658"/>
                </a:cubicBezTo>
                <a:cubicBezTo>
                  <a:pt x="862443" y="1492834"/>
                  <a:pt x="822953" y="1558500"/>
                  <a:pt x="791737" y="1583473"/>
                </a:cubicBezTo>
                <a:cubicBezTo>
                  <a:pt x="773152" y="1598341"/>
                  <a:pt x="753770" y="1612266"/>
                  <a:pt x="735981" y="1628078"/>
                </a:cubicBezTo>
                <a:cubicBezTo>
                  <a:pt x="720265" y="1642048"/>
                  <a:pt x="710183" y="1663280"/>
                  <a:pt x="691376" y="1672683"/>
                </a:cubicBezTo>
                <a:cubicBezTo>
                  <a:pt x="589835" y="1723453"/>
                  <a:pt x="695367" y="1673316"/>
                  <a:pt x="613317" y="1706136"/>
                </a:cubicBezTo>
                <a:cubicBezTo>
                  <a:pt x="587033" y="1716649"/>
                  <a:pt x="561680" y="1729428"/>
                  <a:pt x="535259" y="1739590"/>
                </a:cubicBezTo>
                <a:cubicBezTo>
                  <a:pt x="513317" y="1748029"/>
                  <a:pt x="490445" y="1753859"/>
                  <a:pt x="468352" y="1761893"/>
                </a:cubicBezTo>
                <a:cubicBezTo>
                  <a:pt x="449540" y="1768734"/>
                  <a:pt x="432015" y="1779340"/>
                  <a:pt x="412595" y="1784195"/>
                </a:cubicBezTo>
                <a:cubicBezTo>
                  <a:pt x="372278" y="1794274"/>
                  <a:pt x="330778" y="1798838"/>
                  <a:pt x="289932" y="1806497"/>
                </a:cubicBezTo>
                <a:cubicBezTo>
                  <a:pt x="153135" y="1832147"/>
                  <a:pt x="338319" y="1801533"/>
                  <a:pt x="133815" y="1828800"/>
                </a:cubicBezTo>
                <a:cubicBezTo>
                  <a:pt x="111403" y="1831788"/>
                  <a:pt x="66908" y="1839951"/>
                  <a:pt x="66908" y="1839951"/>
                </a:cubicBezTo>
                <a:lnTo>
                  <a:pt x="167269" y="18064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                  Nam ơi, phần luyện</a:t>
            </a:r>
          </a:p>
          <a:p>
            <a:pPr algn="ctr"/>
            <a:r>
              <a:rPr lang="en-US" sz="2400">
                <a:solidFill>
                  <a:srgbClr val="0070C0"/>
                </a:solidFill>
              </a:rPr>
              <a:t>                tập có ba bài tập đấy</a:t>
            </a:r>
            <a:endParaRPr lang="vi-VN" sz="2400">
              <a:solidFill>
                <a:srgbClr val="0070C0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E195B1-7B39-1261-240E-44B3EB5B5342}"/>
              </a:ext>
            </a:extLst>
          </p:cNvPr>
          <p:cNvSpPr/>
          <p:nvPr/>
        </p:nvSpPr>
        <p:spPr>
          <a:xfrm>
            <a:off x="4844604" y="1574800"/>
            <a:ext cx="3171636" cy="1463040"/>
          </a:xfrm>
          <a:custGeom>
            <a:avLst/>
            <a:gdLst>
              <a:gd name="connsiteX0" fmla="*/ 1302196 w 3171636"/>
              <a:gd name="connsiteY0" fmla="*/ 1463040 h 1463040"/>
              <a:gd name="connsiteX1" fmla="*/ 1302196 w 3171636"/>
              <a:gd name="connsiteY1" fmla="*/ 1463040 h 1463040"/>
              <a:gd name="connsiteX2" fmla="*/ 1525716 w 3171636"/>
              <a:gd name="connsiteY2" fmla="*/ 1432560 h 1463040"/>
              <a:gd name="connsiteX3" fmla="*/ 1637476 w 3171636"/>
              <a:gd name="connsiteY3" fmla="*/ 1402080 h 1463040"/>
              <a:gd name="connsiteX4" fmla="*/ 1708596 w 3171636"/>
              <a:gd name="connsiteY4" fmla="*/ 1371600 h 1463040"/>
              <a:gd name="connsiteX5" fmla="*/ 1769556 w 3171636"/>
              <a:gd name="connsiteY5" fmla="*/ 1341120 h 1463040"/>
              <a:gd name="connsiteX6" fmla="*/ 1800036 w 3171636"/>
              <a:gd name="connsiteY6" fmla="*/ 1330960 h 1463040"/>
              <a:gd name="connsiteX7" fmla="*/ 1850836 w 3171636"/>
              <a:gd name="connsiteY7" fmla="*/ 1310640 h 1463040"/>
              <a:gd name="connsiteX8" fmla="*/ 1972756 w 3171636"/>
              <a:gd name="connsiteY8" fmla="*/ 1290320 h 1463040"/>
              <a:gd name="connsiteX9" fmla="*/ 2033716 w 3171636"/>
              <a:gd name="connsiteY9" fmla="*/ 1270000 h 1463040"/>
              <a:gd name="connsiteX10" fmla="*/ 2196276 w 3171636"/>
              <a:gd name="connsiteY10" fmla="*/ 1249680 h 1463040"/>
              <a:gd name="connsiteX11" fmla="*/ 2318196 w 3171636"/>
              <a:gd name="connsiteY11" fmla="*/ 1219200 h 1463040"/>
              <a:gd name="connsiteX12" fmla="*/ 2379156 w 3171636"/>
              <a:gd name="connsiteY12" fmla="*/ 1198880 h 1463040"/>
              <a:gd name="connsiteX13" fmla="*/ 2440116 w 3171636"/>
              <a:gd name="connsiteY13" fmla="*/ 1188720 h 1463040"/>
              <a:gd name="connsiteX14" fmla="*/ 2480756 w 3171636"/>
              <a:gd name="connsiteY14" fmla="*/ 1178560 h 1463040"/>
              <a:gd name="connsiteX15" fmla="*/ 2511236 w 3171636"/>
              <a:gd name="connsiteY15" fmla="*/ 1158240 h 1463040"/>
              <a:gd name="connsiteX16" fmla="*/ 2541716 w 3171636"/>
              <a:gd name="connsiteY16" fmla="*/ 1148080 h 1463040"/>
              <a:gd name="connsiteX17" fmla="*/ 2622996 w 3171636"/>
              <a:gd name="connsiteY17" fmla="*/ 1117600 h 1463040"/>
              <a:gd name="connsiteX18" fmla="*/ 2673796 w 3171636"/>
              <a:gd name="connsiteY18" fmla="*/ 1087120 h 1463040"/>
              <a:gd name="connsiteX19" fmla="*/ 2734756 w 3171636"/>
              <a:gd name="connsiteY19" fmla="*/ 1066800 h 1463040"/>
              <a:gd name="connsiteX20" fmla="*/ 2795716 w 3171636"/>
              <a:gd name="connsiteY20" fmla="*/ 1036320 h 1463040"/>
              <a:gd name="connsiteX21" fmla="*/ 2907476 w 3171636"/>
              <a:gd name="connsiteY21" fmla="*/ 965200 h 1463040"/>
              <a:gd name="connsiteX22" fmla="*/ 2958276 w 3171636"/>
              <a:gd name="connsiteY22" fmla="*/ 955040 h 1463040"/>
              <a:gd name="connsiteX23" fmla="*/ 2988756 w 3171636"/>
              <a:gd name="connsiteY23" fmla="*/ 934720 h 1463040"/>
              <a:gd name="connsiteX24" fmla="*/ 3090356 w 3171636"/>
              <a:gd name="connsiteY24" fmla="*/ 822960 h 1463040"/>
              <a:gd name="connsiteX25" fmla="*/ 3100516 w 3171636"/>
              <a:gd name="connsiteY25" fmla="*/ 772160 h 1463040"/>
              <a:gd name="connsiteX26" fmla="*/ 3141156 w 3171636"/>
              <a:gd name="connsiteY26" fmla="*/ 670560 h 1463040"/>
              <a:gd name="connsiteX27" fmla="*/ 3171636 w 3171636"/>
              <a:gd name="connsiteY27" fmla="*/ 508000 h 1463040"/>
              <a:gd name="connsiteX28" fmla="*/ 3130996 w 3171636"/>
              <a:gd name="connsiteY28" fmla="*/ 304800 h 1463040"/>
              <a:gd name="connsiteX29" fmla="*/ 3090356 w 3171636"/>
              <a:gd name="connsiteY29" fmla="*/ 223520 h 1463040"/>
              <a:gd name="connsiteX30" fmla="*/ 3019236 w 3171636"/>
              <a:gd name="connsiteY30" fmla="*/ 182880 h 1463040"/>
              <a:gd name="connsiteX31" fmla="*/ 2897316 w 3171636"/>
              <a:gd name="connsiteY31" fmla="*/ 121920 h 1463040"/>
              <a:gd name="connsiteX32" fmla="*/ 2846516 w 3171636"/>
              <a:gd name="connsiteY32" fmla="*/ 111760 h 1463040"/>
              <a:gd name="connsiteX33" fmla="*/ 2673796 w 3171636"/>
              <a:gd name="connsiteY33" fmla="*/ 81280 h 1463040"/>
              <a:gd name="connsiteX34" fmla="*/ 2572196 w 3171636"/>
              <a:gd name="connsiteY34" fmla="*/ 60960 h 1463040"/>
              <a:gd name="connsiteX35" fmla="*/ 2429956 w 3171636"/>
              <a:gd name="connsiteY35" fmla="*/ 20320 h 1463040"/>
              <a:gd name="connsiteX36" fmla="*/ 2247076 w 3171636"/>
              <a:gd name="connsiteY36" fmla="*/ 0 h 1463040"/>
              <a:gd name="connsiteX37" fmla="*/ 509716 w 3171636"/>
              <a:gd name="connsiteY37" fmla="*/ 10160 h 1463040"/>
              <a:gd name="connsiteX38" fmla="*/ 397956 w 3171636"/>
              <a:gd name="connsiteY38" fmla="*/ 30480 h 1463040"/>
              <a:gd name="connsiteX39" fmla="*/ 306516 w 3171636"/>
              <a:gd name="connsiteY39" fmla="*/ 50800 h 1463040"/>
              <a:gd name="connsiteX40" fmla="*/ 215076 w 3171636"/>
              <a:gd name="connsiteY40" fmla="*/ 101600 h 1463040"/>
              <a:gd name="connsiteX41" fmla="*/ 174436 w 3171636"/>
              <a:gd name="connsiteY41" fmla="*/ 121920 h 1463040"/>
              <a:gd name="connsiteX42" fmla="*/ 143956 w 3171636"/>
              <a:gd name="connsiteY42" fmla="*/ 152400 h 1463040"/>
              <a:gd name="connsiteX43" fmla="*/ 103316 w 3171636"/>
              <a:gd name="connsiteY43" fmla="*/ 182880 h 1463040"/>
              <a:gd name="connsiteX44" fmla="*/ 62676 w 3171636"/>
              <a:gd name="connsiteY44" fmla="*/ 254000 h 1463040"/>
              <a:gd name="connsiteX45" fmla="*/ 22036 w 3171636"/>
              <a:gd name="connsiteY45" fmla="*/ 325120 h 1463040"/>
              <a:gd name="connsiteX46" fmla="*/ 11876 w 3171636"/>
              <a:gd name="connsiteY46" fmla="*/ 579120 h 1463040"/>
              <a:gd name="connsiteX47" fmla="*/ 22036 w 3171636"/>
              <a:gd name="connsiteY47" fmla="*/ 609600 h 1463040"/>
              <a:gd name="connsiteX48" fmla="*/ 52516 w 3171636"/>
              <a:gd name="connsiteY48" fmla="*/ 629920 h 1463040"/>
              <a:gd name="connsiteX49" fmla="*/ 72836 w 3171636"/>
              <a:gd name="connsiteY49" fmla="*/ 670560 h 1463040"/>
              <a:gd name="connsiteX50" fmla="*/ 154116 w 3171636"/>
              <a:gd name="connsiteY50" fmla="*/ 741680 h 1463040"/>
              <a:gd name="connsiteX51" fmla="*/ 194756 w 3171636"/>
              <a:gd name="connsiteY51" fmla="*/ 762000 h 1463040"/>
              <a:gd name="connsiteX52" fmla="*/ 245556 w 3171636"/>
              <a:gd name="connsiteY52" fmla="*/ 802640 h 1463040"/>
              <a:gd name="connsiteX53" fmla="*/ 296356 w 3171636"/>
              <a:gd name="connsiteY53" fmla="*/ 822960 h 1463040"/>
              <a:gd name="connsiteX54" fmla="*/ 377636 w 3171636"/>
              <a:gd name="connsiteY54" fmla="*/ 883920 h 1463040"/>
              <a:gd name="connsiteX55" fmla="*/ 438596 w 3171636"/>
              <a:gd name="connsiteY55" fmla="*/ 914400 h 1463040"/>
              <a:gd name="connsiteX56" fmla="*/ 540196 w 3171636"/>
              <a:gd name="connsiteY56" fmla="*/ 965200 h 1463040"/>
              <a:gd name="connsiteX57" fmla="*/ 580836 w 3171636"/>
              <a:gd name="connsiteY57" fmla="*/ 995680 h 1463040"/>
              <a:gd name="connsiteX58" fmla="*/ 641796 w 3171636"/>
              <a:gd name="connsiteY58" fmla="*/ 1016000 h 1463040"/>
              <a:gd name="connsiteX59" fmla="*/ 692596 w 3171636"/>
              <a:gd name="connsiteY59" fmla="*/ 1036320 h 1463040"/>
              <a:gd name="connsiteX60" fmla="*/ 733236 w 3171636"/>
              <a:gd name="connsiteY60" fmla="*/ 1046480 h 1463040"/>
              <a:gd name="connsiteX61" fmla="*/ 773876 w 3171636"/>
              <a:gd name="connsiteY61" fmla="*/ 1066800 h 1463040"/>
              <a:gd name="connsiteX62" fmla="*/ 834836 w 3171636"/>
              <a:gd name="connsiteY62" fmla="*/ 1087120 h 1463040"/>
              <a:gd name="connsiteX63" fmla="*/ 865316 w 3171636"/>
              <a:gd name="connsiteY63" fmla="*/ 1097280 h 1463040"/>
              <a:gd name="connsiteX64" fmla="*/ 905956 w 3171636"/>
              <a:gd name="connsiteY64" fmla="*/ 1117600 h 1463040"/>
              <a:gd name="connsiteX65" fmla="*/ 956756 w 3171636"/>
              <a:gd name="connsiteY65" fmla="*/ 1148080 h 1463040"/>
              <a:gd name="connsiteX66" fmla="*/ 997396 w 3171636"/>
              <a:gd name="connsiteY66" fmla="*/ 1158240 h 1463040"/>
              <a:gd name="connsiteX67" fmla="*/ 1058356 w 3171636"/>
              <a:gd name="connsiteY67" fmla="*/ 1178560 h 1463040"/>
              <a:gd name="connsiteX68" fmla="*/ 1109156 w 3171636"/>
              <a:gd name="connsiteY68" fmla="*/ 1198880 h 1463040"/>
              <a:gd name="connsiteX69" fmla="*/ 1170116 w 3171636"/>
              <a:gd name="connsiteY69" fmla="*/ 1219200 h 1463040"/>
              <a:gd name="connsiteX70" fmla="*/ 1210756 w 3171636"/>
              <a:gd name="connsiteY70" fmla="*/ 1239520 h 1463040"/>
              <a:gd name="connsiteX71" fmla="*/ 1241236 w 3171636"/>
              <a:gd name="connsiteY71" fmla="*/ 1249680 h 1463040"/>
              <a:gd name="connsiteX72" fmla="*/ 1312356 w 3171636"/>
              <a:gd name="connsiteY72" fmla="*/ 1290320 h 1463040"/>
              <a:gd name="connsiteX73" fmla="*/ 1342836 w 3171636"/>
              <a:gd name="connsiteY73" fmla="*/ 1412240 h 1463040"/>
              <a:gd name="connsiteX74" fmla="*/ 1312356 w 3171636"/>
              <a:gd name="connsiteY74" fmla="*/ 1442720 h 1463040"/>
              <a:gd name="connsiteX75" fmla="*/ 1302196 w 3171636"/>
              <a:gd name="connsiteY75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171636" h="1463040">
                <a:moveTo>
                  <a:pt x="1302196" y="1463040"/>
                </a:moveTo>
                <a:lnTo>
                  <a:pt x="1302196" y="1463040"/>
                </a:lnTo>
                <a:cubicBezTo>
                  <a:pt x="1376703" y="1452880"/>
                  <a:pt x="1454379" y="1456339"/>
                  <a:pt x="1525716" y="1432560"/>
                </a:cubicBezTo>
                <a:cubicBezTo>
                  <a:pt x="1603059" y="1406779"/>
                  <a:pt x="1565673" y="1416441"/>
                  <a:pt x="1637476" y="1402080"/>
                </a:cubicBezTo>
                <a:cubicBezTo>
                  <a:pt x="1661183" y="1391920"/>
                  <a:pt x="1685178" y="1382408"/>
                  <a:pt x="1708596" y="1371600"/>
                </a:cubicBezTo>
                <a:cubicBezTo>
                  <a:pt x="1729223" y="1362080"/>
                  <a:pt x="1748796" y="1350347"/>
                  <a:pt x="1769556" y="1341120"/>
                </a:cubicBezTo>
                <a:cubicBezTo>
                  <a:pt x="1779343" y="1336770"/>
                  <a:pt x="1790008" y="1334720"/>
                  <a:pt x="1800036" y="1330960"/>
                </a:cubicBezTo>
                <a:cubicBezTo>
                  <a:pt x="1817113" y="1324556"/>
                  <a:pt x="1833534" y="1316407"/>
                  <a:pt x="1850836" y="1310640"/>
                </a:cubicBezTo>
                <a:cubicBezTo>
                  <a:pt x="1891113" y="1297214"/>
                  <a:pt x="1930125" y="1295649"/>
                  <a:pt x="1972756" y="1290320"/>
                </a:cubicBezTo>
                <a:cubicBezTo>
                  <a:pt x="1993076" y="1283547"/>
                  <a:pt x="2012845" y="1274816"/>
                  <a:pt x="2033716" y="1270000"/>
                </a:cubicBezTo>
                <a:cubicBezTo>
                  <a:pt x="2060639" y="1263787"/>
                  <a:pt x="2176514" y="1251876"/>
                  <a:pt x="2196276" y="1249680"/>
                </a:cubicBezTo>
                <a:cubicBezTo>
                  <a:pt x="2362130" y="1194395"/>
                  <a:pt x="2154021" y="1260244"/>
                  <a:pt x="2318196" y="1219200"/>
                </a:cubicBezTo>
                <a:cubicBezTo>
                  <a:pt x="2338976" y="1214005"/>
                  <a:pt x="2358376" y="1204075"/>
                  <a:pt x="2379156" y="1198880"/>
                </a:cubicBezTo>
                <a:cubicBezTo>
                  <a:pt x="2399141" y="1193884"/>
                  <a:pt x="2419916" y="1192760"/>
                  <a:pt x="2440116" y="1188720"/>
                </a:cubicBezTo>
                <a:cubicBezTo>
                  <a:pt x="2453808" y="1185982"/>
                  <a:pt x="2467209" y="1181947"/>
                  <a:pt x="2480756" y="1178560"/>
                </a:cubicBezTo>
                <a:cubicBezTo>
                  <a:pt x="2490916" y="1171787"/>
                  <a:pt x="2500314" y="1163701"/>
                  <a:pt x="2511236" y="1158240"/>
                </a:cubicBezTo>
                <a:cubicBezTo>
                  <a:pt x="2520815" y="1153451"/>
                  <a:pt x="2531651" y="1151740"/>
                  <a:pt x="2541716" y="1148080"/>
                </a:cubicBezTo>
                <a:cubicBezTo>
                  <a:pt x="2568910" y="1138191"/>
                  <a:pt x="2596724" y="1129726"/>
                  <a:pt x="2622996" y="1117600"/>
                </a:cubicBezTo>
                <a:cubicBezTo>
                  <a:pt x="2640926" y="1109325"/>
                  <a:pt x="2655819" y="1095292"/>
                  <a:pt x="2673796" y="1087120"/>
                </a:cubicBezTo>
                <a:cubicBezTo>
                  <a:pt x="2693295" y="1078257"/>
                  <a:pt x="2714984" y="1075038"/>
                  <a:pt x="2734756" y="1066800"/>
                </a:cubicBezTo>
                <a:cubicBezTo>
                  <a:pt x="2755727" y="1058062"/>
                  <a:pt x="2776134" y="1047839"/>
                  <a:pt x="2795716" y="1036320"/>
                </a:cubicBezTo>
                <a:cubicBezTo>
                  <a:pt x="2833776" y="1013932"/>
                  <a:pt x="2864177" y="973860"/>
                  <a:pt x="2907476" y="965200"/>
                </a:cubicBezTo>
                <a:lnTo>
                  <a:pt x="2958276" y="955040"/>
                </a:lnTo>
                <a:cubicBezTo>
                  <a:pt x="2968436" y="948267"/>
                  <a:pt x="2979680" y="942889"/>
                  <a:pt x="2988756" y="934720"/>
                </a:cubicBezTo>
                <a:cubicBezTo>
                  <a:pt x="3052674" y="877194"/>
                  <a:pt x="3049445" y="877508"/>
                  <a:pt x="3090356" y="822960"/>
                </a:cubicBezTo>
                <a:cubicBezTo>
                  <a:pt x="3093743" y="806027"/>
                  <a:pt x="3095055" y="788543"/>
                  <a:pt x="3100516" y="772160"/>
                </a:cubicBezTo>
                <a:cubicBezTo>
                  <a:pt x="3112051" y="737556"/>
                  <a:pt x="3134003" y="706327"/>
                  <a:pt x="3141156" y="670560"/>
                </a:cubicBezTo>
                <a:cubicBezTo>
                  <a:pt x="3165516" y="548760"/>
                  <a:pt x="3155798" y="603027"/>
                  <a:pt x="3171636" y="508000"/>
                </a:cubicBezTo>
                <a:cubicBezTo>
                  <a:pt x="3130725" y="160261"/>
                  <a:pt x="3187509" y="417826"/>
                  <a:pt x="3130996" y="304800"/>
                </a:cubicBezTo>
                <a:cubicBezTo>
                  <a:pt x="3116443" y="275694"/>
                  <a:pt x="3113895" y="247059"/>
                  <a:pt x="3090356" y="223520"/>
                </a:cubicBezTo>
                <a:cubicBezTo>
                  <a:pt x="3074389" y="207553"/>
                  <a:pt x="3037165" y="192841"/>
                  <a:pt x="3019236" y="182880"/>
                </a:cubicBezTo>
                <a:cubicBezTo>
                  <a:pt x="2961029" y="150543"/>
                  <a:pt x="2967375" y="145273"/>
                  <a:pt x="2897316" y="121920"/>
                </a:cubicBezTo>
                <a:cubicBezTo>
                  <a:pt x="2880933" y="116459"/>
                  <a:pt x="2863342" y="115643"/>
                  <a:pt x="2846516" y="111760"/>
                </a:cubicBezTo>
                <a:cubicBezTo>
                  <a:pt x="2636501" y="63295"/>
                  <a:pt x="2901689" y="117263"/>
                  <a:pt x="2673796" y="81280"/>
                </a:cubicBezTo>
                <a:cubicBezTo>
                  <a:pt x="2639681" y="75893"/>
                  <a:pt x="2605702" y="69337"/>
                  <a:pt x="2572196" y="60960"/>
                </a:cubicBezTo>
                <a:cubicBezTo>
                  <a:pt x="2524358" y="49000"/>
                  <a:pt x="2478422" y="29407"/>
                  <a:pt x="2429956" y="20320"/>
                </a:cubicBezTo>
                <a:cubicBezTo>
                  <a:pt x="2369671" y="9017"/>
                  <a:pt x="2308036" y="6773"/>
                  <a:pt x="2247076" y="0"/>
                </a:cubicBezTo>
                <a:lnTo>
                  <a:pt x="509716" y="10160"/>
                </a:lnTo>
                <a:cubicBezTo>
                  <a:pt x="463342" y="10681"/>
                  <a:pt x="439339" y="21284"/>
                  <a:pt x="397956" y="30480"/>
                </a:cubicBezTo>
                <a:cubicBezTo>
                  <a:pt x="382156" y="33991"/>
                  <a:pt x="324536" y="44042"/>
                  <a:pt x="306516" y="50800"/>
                </a:cubicBezTo>
                <a:cubicBezTo>
                  <a:pt x="276534" y="62043"/>
                  <a:pt x="241937" y="86677"/>
                  <a:pt x="215076" y="101600"/>
                </a:cubicBezTo>
                <a:cubicBezTo>
                  <a:pt x="201836" y="108955"/>
                  <a:pt x="186761" y="113117"/>
                  <a:pt x="174436" y="121920"/>
                </a:cubicBezTo>
                <a:cubicBezTo>
                  <a:pt x="162744" y="130271"/>
                  <a:pt x="154865" y="143049"/>
                  <a:pt x="143956" y="152400"/>
                </a:cubicBezTo>
                <a:cubicBezTo>
                  <a:pt x="131099" y="163420"/>
                  <a:pt x="115290" y="170906"/>
                  <a:pt x="103316" y="182880"/>
                </a:cubicBezTo>
                <a:cubicBezTo>
                  <a:pt x="86814" y="199382"/>
                  <a:pt x="73301" y="235406"/>
                  <a:pt x="62676" y="254000"/>
                </a:cubicBezTo>
                <a:cubicBezTo>
                  <a:pt x="5233" y="354525"/>
                  <a:pt x="83441" y="202310"/>
                  <a:pt x="22036" y="325120"/>
                </a:cubicBezTo>
                <a:cubicBezTo>
                  <a:pt x="-4647" y="458536"/>
                  <a:pt x="-5920" y="418954"/>
                  <a:pt x="11876" y="579120"/>
                </a:cubicBezTo>
                <a:cubicBezTo>
                  <a:pt x="13059" y="589764"/>
                  <a:pt x="15346" y="601237"/>
                  <a:pt x="22036" y="609600"/>
                </a:cubicBezTo>
                <a:cubicBezTo>
                  <a:pt x="29664" y="619135"/>
                  <a:pt x="42356" y="623147"/>
                  <a:pt x="52516" y="629920"/>
                </a:cubicBezTo>
                <a:cubicBezTo>
                  <a:pt x="59289" y="643467"/>
                  <a:pt x="64033" y="658235"/>
                  <a:pt x="72836" y="670560"/>
                </a:cubicBezTo>
                <a:cubicBezTo>
                  <a:pt x="86189" y="689254"/>
                  <a:pt x="141087" y="732994"/>
                  <a:pt x="154116" y="741680"/>
                </a:cubicBezTo>
                <a:cubicBezTo>
                  <a:pt x="166718" y="750081"/>
                  <a:pt x="182154" y="753599"/>
                  <a:pt x="194756" y="762000"/>
                </a:cubicBezTo>
                <a:cubicBezTo>
                  <a:pt x="212799" y="774029"/>
                  <a:pt x="226961" y="791483"/>
                  <a:pt x="245556" y="802640"/>
                </a:cubicBezTo>
                <a:cubicBezTo>
                  <a:pt x="261195" y="812023"/>
                  <a:pt x="280824" y="813402"/>
                  <a:pt x="296356" y="822960"/>
                </a:cubicBezTo>
                <a:cubicBezTo>
                  <a:pt x="325199" y="840709"/>
                  <a:pt x="347345" y="868774"/>
                  <a:pt x="377636" y="883920"/>
                </a:cubicBezTo>
                <a:cubicBezTo>
                  <a:pt x="397956" y="894080"/>
                  <a:pt x="418593" y="903629"/>
                  <a:pt x="438596" y="914400"/>
                </a:cubicBezTo>
                <a:cubicBezTo>
                  <a:pt x="531939" y="964662"/>
                  <a:pt x="478744" y="944716"/>
                  <a:pt x="540196" y="965200"/>
                </a:cubicBezTo>
                <a:cubicBezTo>
                  <a:pt x="553743" y="975360"/>
                  <a:pt x="565690" y="988107"/>
                  <a:pt x="580836" y="995680"/>
                </a:cubicBezTo>
                <a:cubicBezTo>
                  <a:pt x="599994" y="1005259"/>
                  <a:pt x="621666" y="1008680"/>
                  <a:pt x="641796" y="1016000"/>
                </a:cubicBezTo>
                <a:cubicBezTo>
                  <a:pt x="658936" y="1022233"/>
                  <a:pt x="675294" y="1030553"/>
                  <a:pt x="692596" y="1036320"/>
                </a:cubicBezTo>
                <a:cubicBezTo>
                  <a:pt x="705843" y="1040736"/>
                  <a:pt x="720161" y="1041577"/>
                  <a:pt x="733236" y="1046480"/>
                </a:cubicBezTo>
                <a:cubicBezTo>
                  <a:pt x="747417" y="1051798"/>
                  <a:pt x="759814" y="1061175"/>
                  <a:pt x="773876" y="1066800"/>
                </a:cubicBezTo>
                <a:cubicBezTo>
                  <a:pt x="793763" y="1074755"/>
                  <a:pt x="814516" y="1080347"/>
                  <a:pt x="834836" y="1087120"/>
                </a:cubicBezTo>
                <a:cubicBezTo>
                  <a:pt x="844996" y="1090507"/>
                  <a:pt x="855737" y="1092491"/>
                  <a:pt x="865316" y="1097280"/>
                </a:cubicBezTo>
                <a:cubicBezTo>
                  <a:pt x="878863" y="1104053"/>
                  <a:pt x="892716" y="1110245"/>
                  <a:pt x="905956" y="1117600"/>
                </a:cubicBezTo>
                <a:cubicBezTo>
                  <a:pt x="923218" y="1127190"/>
                  <a:pt x="938711" y="1140060"/>
                  <a:pt x="956756" y="1148080"/>
                </a:cubicBezTo>
                <a:cubicBezTo>
                  <a:pt x="969516" y="1153751"/>
                  <a:pt x="984021" y="1154228"/>
                  <a:pt x="997396" y="1158240"/>
                </a:cubicBezTo>
                <a:cubicBezTo>
                  <a:pt x="1017912" y="1164395"/>
                  <a:pt x="1038469" y="1170605"/>
                  <a:pt x="1058356" y="1178560"/>
                </a:cubicBezTo>
                <a:cubicBezTo>
                  <a:pt x="1075289" y="1185333"/>
                  <a:pt x="1092016" y="1192647"/>
                  <a:pt x="1109156" y="1198880"/>
                </a:cubicBezTo>
                <a:cubicBezTo>
                  <a:pt x="1129286" y="1206200"/>
                  <a:pt x="1150229" y="1211245"/>
                  <a:pt x="1170116" y="1219200"/>
                </a:cubicBezTo>
                <a:cubicBezTo>
                  <a:pt x="1184178" y="1224825"/>
                  <a:pt x="1196835" y="1233554"/>
                  <a:pt x="1210756" y="1239520"/>
                </a:cubicBezTo>
                <a:cubicBezTo>
                  <a:pt x="1220600" y="1243739"/>
                  <a:pt x="1231392" y="1245461"/>
                  <a:pt x="1241236" y="1249680"/>
                </a:cubicBezTo>
                <a:cubicBezTo>
                  <a:pt x="1277329" y="1265149"/>
                  <a:pt x="1281745" y="1269913"/>
                  <a:pt x="1312356" y="1290320"/>
                </a:cubicBezTo>
                <a:cubicBezTo>
                  <a:pt x="1347619" y="1343214"/>
                  <a:pt x="1371186" y="1348453"/>
                  <a:pt x="1342836" y="1412240"/>
                </a:cubicBezTo>
                <a:cubicBezTo>
                  <a:pt x="1337000" y="1425370"/>
                  <a:pt x="1321332" y="1431500"/>
                  <a:pt x="1312356" y="1442720"/>
                </a:cubicBezTo>
                <a:cubicBezTo>
                  <a:pt x="1307625" y="1448633"/>
                  <a:pt x="1303889" y="1459653"/>
                  <a:pt x="1302196" y="146304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Đúng rồi, chúng mình </a:t>
            </a:r>
          </a:p>
          <a:p>
            <a:pPr algn="ctr"/>
            <a:r>
              <a:rPr lang="en-US" sz="2400">
                <a:solidFill>
                  <a:srgbClr val="0070C0"/>
                </a:solidFill>
              </a:rPr>
              <a:t>cùng làm bài tập nhé</a:t>
            </a:r>
            <a:endParaRPr lang="vi-VN" sz="2400"/>
          </a:p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25758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140784D-345B-9925-3B1B-DA9DFDC2196C}"/>
              </a:ext>
            </a:extLst>
          </p:cNvPr>
          <p:cNvGrpSpPr/>
          <p:nvPr/>
        </p:nvGrpSpPr>
        <p:grpSpPr>
          <a:xfrm>
            <a:off x="2651760" y="417464"/>
            <a:ext cx="6512560" cy="3204096"/>
            <a:chOff x="2804160" y="763067"/>
            <a:chExt cx="6512560" cy="320409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75300BD-22C3-ABD0-DBF6-28951074DB82}"/>
                </a:ext>
              </a:extLst>
            </p:cNvPr>
            <p:cNvSpPr/>
            <p:nvPr/>
          </p:nvSpPr>
          <p:spPr>
            <a:xfrm>
              <a:off x="3017520" y="863600"/>
              <a:ext cx="5811520" cy="2565400"/>
            </a:xfrm>
            <a:custGeom>
              <a:avLst/>
              <a:gdLst>
                <a:gd name="connsiteX0" fmla="*/ 0 w 5689600"/>
                <a:gd name="connsiteY0" fmla="*/ 1971040 h 1971040"/>
                <a:gd name="connsiteX1" fmla="*/ 3911600 w 5689600"/>
                <a:gd name="connsiteY1" fmla="*/ 1971040 h 1971040"/>
                <a:gd name="connsiteX2" fmla="*/ 5689600 w 5689600"/>
                <a:gd name="connsiteY2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9600" h="1971040">
                  <a:moveTo>
                    <a:pt x="0" y="1971040"/>
                  </a:moveTo>
                  <a:lnTo>
                    <a:pt x="3911600" y="1971040"/>
                  </a:lnTo>
                  <a:lnTo>
                    <a:pt x="568960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4674F2-738E-8418-B1B0-2A5C12AFB678}"/>
                </a:ext>
              </a:extLst>
            </p:cNvPr>
            <p:cNvSpPr/>
            <p:nvPr/>
          </p:nvSpPr>
          <p:spPr>
            <a:xfrm flipV="1">
              <a:off x="2963520" y="3387480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B9D064-EB72-1335-F77F-2CA29B00EB07}"/>
                </a:ext>
              </a:extLst>
            </p:cNvPr>
            <p:cNvSpPr/>
            <p:nvPr/>
          </p:nvSpPr>
          <p:spPr>
            <a:xfrm flipV="1">
              <a:off x="4978400" y="3387480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A7BF07-3E71-388D-E518-3FA7E7D4DAAE}"/>
                </a:ext>
              </a:extLst>
            </p:cNvPr>
            <p:cNvSpPr/>
            <p:nvPr/>
          </p:nvSpPr>
          <p:spPr>
            <a:xfrm rot="19379886" flipV="1">
              <a:off x="6956270" y="3363619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7F57A6-79EF-08E4-9B08-F20233B22383}"/>
                </a:ext>
              </a:extLst>
            </p:cNvPr>
            <p:cNvSpPr/>
            <p:nvPr/>
          </p:nvSpPr>
          <p:spPr>
            <a:xfrm rot="18798388" flipV="1">
              <a:off x="7985142" y="1930712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4C6067-964A-37BF-D2CD-F039C059B0AC}"/>
                </a:ext>
              </a:extLst>
            </p:cNvPr>
            <p:cNvSpPr/>
            <p:nvPr/>
          </p:nvSpPr>
          <p:spPr>
            <a:xfrm rot="18798388" flipV="1">
              <a:off x="8762643" y="827031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6386CC-D113-E08F-BA1B-30E75774D1DC}"/>
                </a:ext>
              </a:extLst>
            </p:cNvPr>
            <p:cNvSpPr txBox="1"/>
            <p:nvPr/>
          </p:nvSpPr>
          <p:spPr>
            <a:xfrm>
              <a:off x="3637560" y="2932486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3cm</a:t>
              </a:r>
              <a:endParaRPr lang="vi-VN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A42D39-511E-60B3-A9BF-D568B2525AF3}"/>
                </a:ext>
              </a:extLst>
            </p:cNvPr>
            <p:cNvSpPr txBox="1"/>
            <p:nvPr/>
          </p:nvSpPr>
          <p:spPr>
            <a:xfrm>
              <a:off x="5652440" y="2905780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3cm</a:t>
              </a:r>
              <a:endParaRPr lang="vi-VN" sz="2800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B0CA1-670B-E7DB-1FD2-78DEF4353059}"/>
                </a:ext>
              </a:extLst>
            </p:cNvPr>
            <p:cNvSpPr txBox="1"/>
            <p:nvPr/>
          </p:nvSpPr>
          <p:spPr>
            <a:xfrm rot="18368417">
              <a:off x="6948221" y="2208630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3cm</a:t>
              </a:r>
              <a:endParaRPr lang="vi-VN" sz="280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D8DD0-6703-6B88-6D97-24713DF5706E}"/>
                </a:ext>
              </a:extLst>
            </p:cNvPr>
            <p:cNvSpPr txBox="1"/>
            <p:nvPr/>
          </p:nvSpPr>
          <p:spPr>
            <a:xfrm rot="18360518">
              <a:off x="7810330" y="993900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2cm</a:t>
              </a:r>
              <a:endParaRPr lang="vi-VN" sz="280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3A4075-4939-04B6-E42A-64EB31FBBE73}"/>
                </a:ext>
              </a:extLst>
            </p:cNvPr>
            <p:cNvSpPr txBox="1"/>
            <p:nvPr/>
          </p:nvSpPr>
          <p:spPr>
            <a:xfrm>
              <a:off x="2804160" y="3474720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A</a:t>
              </a:r>
              <a:endParaRPr lang="vi-VN" sz="2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32B185-3E5F-3F9B-3C7A-CE00186806C3}"/>
                </a:ext>
              </a:extLst>
            </p:cNvPr>
            <p:cNvSpPr txBox="1"/>
            <p:nvPr/>
          </p:nvSpPr>
          <p:spPr>
            <a:xfrm>
              <a:off x="4831520" y="3474720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M</a:t>
              </a:r>
              <a:endParaRPr lang="vi-VN" sz="2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809DA1-03B3-7FCE-DF48-6694F6229D63}"/>
                </a:ext>
              </a:extLst>
            </p:cNvPr>
            <p:cNvSpPr txBox="1"/>
            <p:nvPr/>
          </p:nvSpPr>
          <p:spPr>
            <a:xfrm>
              <a:off x="6870640" y="3414694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B</a:t>
              </a:r>
              <a:endParaRPr lang="vi-VN" sz="2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62203-2913-891E-1DB2-D87601E5D2BC}"/>
                </a:ext>
              </a:extLst>
            </p:cNvPr>
            <p:cNvSpPr txBox="1"/>
            <p:nvPr/>
          </p:nvSpPr>
          <p:spPr>
            <a:xfrm>
              <a:off x="8109770" y="1977797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N</a:t>
              </a:r>
              <a:endParaRPr lang="vi-VN" sz="2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0F16CE-A1A2-C7BE-F31A-634F12239897}"/>
                </a:ext>
              </a:extLst>
            </p:cNvPr>
            <p:cNvSpPr txBox="1"/>
            <p:nvPr/>
          </p:nvSpPr>
          <p:spPr>
            <a:xfrm>
              <a:off x="8829040" y="763067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C</a:t>
              </a:r>
              <a:endParaRPr lang="vi-VN" sz="2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2A91E0-EEF0-CD81-3D75-4F41B6232230}"/>
              </a:ext>
            </a:extLst>
          </p:cNvPr>
          <p:cNvGrpSpPr/>
          <p:nvPr/>
        </p:nvGrpSpPr>
        <p:grpSpPr>
          <a:xfrm>
            <a:off x="926160" y="535428"/>
            <a:ext cx="2750160" cy="764445"/>
            <a:chOff x="259080" y="254000"/>
            <a:chExt cx="2750160" cy="76444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DB5FFF-32B6-B9DA-52FC-A2F665F647D9}"/>
                </a:ext>
              </a:extLst>
            </p:cNvPr>
            <p:cNvSpPr/>
            <p:nvPr/>
          </p:nvSpPr>
          <p:spPr>
            <a:xfrm>
              <a:off x="259080" y="254000"/>
              <a:ext cx="720000" cy="72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rial Narrow" panose="020B7200000000000000" pitchFamily="34" charset="0"/>
                </a:rPr>
                <a:t>1</a:t>
              </a:r>
              <a:endParaRPr lang="vi-VN" sz="4400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ADBC56B-BF34-0632-AA15-A0609A99AABB}"/>
                </a:ext>
              </a:extLst>
            </p:cNvPr>
            <p:cNvSpPr/>
            <p:nvPr/>
          </p:nvSpPr>
          <p:spPr>
            <a:xfrm>
              <a:off x="1178560" y="375920"/>
              <a:ext cx="1290320" cy="55744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.VnArial Narrow" panose="020B7200000000000000" pitchFamily="34" charset="0"/>
                </a:rPr>
                <a:t>Đ, </a:t>
              </a:r>
              <a:r>
                <a:rPr lang="en-US" sz="3600">
                  <a:solidFill>
                    <a:schemeClr val="tx1"/>
                  </a:solidFill>
                  <a:latin typeface=".VnArial Narrow" panose="020B7200000000000000" pitchFamily="34" charset="0"/>
                </a:rPr>
                <a:t>S</a:t>
              </a:r>
              <a:endParaRPr lang="vi-VN" sz="360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C459C4-5117-6A38-9774-64A01FC4720B}"/>
                </a:ext>
              </a:extLst>
            </p:cNvPr>
            <p:cNvSpPr txBox="1"/>
            <p:nvPr/>
          </p:nvSpPr>
          <p:spPr>
            <a:xfrm>
              <a:off x="2531720" y="372114"/>
              <a:ext cx="4775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.VnArial Narrow" panose="020B7200000000000000" pitchFamily="34" charset="0"/>
                </a:rPr>
                <a:t>?</a:t>
              </a:r>
              <a:endParaRPr lang="vi-VN" sz="36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3293AE8-CB90-AB66-2651-1D4B399D24F7}"/>
              </a:ext>
            </a:extLst>
          </p:cNvPr>
          <p:cNvSpPr txBox="1"/>
          <p:nvPr/>
        </p:nvSpPr>
        <p:spPr>
          <a:xfrm>
            <a:off x="2342320" y="3972225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a) M là trung điểm của đoạn thẳng AB</a:t>
            </a:r>
            <a:endParaRPr lang="vi-VN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16EDD7-D5D7-2DAA-EF65-F62D99412591}"/>
              </a:ext>
            </a:extLst>
          </p:cNvPr>
          <p:cNvSpPr txBox="1"/>
          <p:nvPr/>
        </p:nvSpPr>
        <p:spPr>
          <a:xfrm>
            <a:off x="2301240" y="6028013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d) N là điểm ở giữa hai điểm B và C</a:t>
            </a:r>
            <a:endParaRPr lang="vi-VN" sz="3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A729D-979E-F6EC-806E-EC8D5BD21914}"/>
              </a:ext>
            </a:extLst>
          </p:cNvPr>
          <p:cNvSpPr txBox="1"/>
          <p:nvPr/>
        </p:nvSpPr>
        <p:spPr>
          <a:xfrm>
            <a:off x="2342320" y="4674906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b) N là trung điểm của đoạn thẳng BC</a:t>
            </a:r>
            <a:endParaRPr lang="vi-VN" sz="3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8E042B-4F2B-5EA2-967C-C522AEA8C8CF}"/>
              </a:ext>
            </a:extLst>
          </p:cNvPr>
          <p:cNvSpPr txBox="1"/>
          <p:nvPr/>
        </p:nvSpPr>
        <p:spPr>
          <a:xfrm>
            <a:off x="2316480" y="5343571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c) B là điểm ở giữa hai điểm M và N</a:t>
            </a:r>
            <a:endParaRPr lang="vi-VN" sz="30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51FC9E-523D-397B-7330-BF0393A6CA4C}"/>
              </a:ext>
            </a:extLst>
          </p:cNvPr>
          <p:cNvSpPr/>
          <p:nvPr/>
        </p:nvSpPr>
        <p:spPr>
          <a:xfrm>
            <a:off x="8930640" y="3971316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CCD1CA-BE71-50E8-677E-39CAB61C3074}"/>
              </a:ext>
            </a:extLst>
          </p:cNvPr>
          <p:cNvSpPr/>
          <p:nvPr/>
        </p:nvSpPr>
        <p:spPr>
          <a:xfrm>
            <a:off x="8915400" y="4683078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EC6BD1-B414-D70D-482C-7CB3BABFD9F2}"/>
              </a:ext>
            </a:extLst>
          </p:cNvPr>
          <p:cNvSpPr/>
          <p:nvPr/>
        </p:nvSpPr>
        <p:spPr>
          <a:xfrm>
            <a:off x="8915400" y="5349471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7887954-D04F-915C-FD33-7460427FD3B3}"/>
              </a:ext>
            </a:extLst>
          </p:cNvPr>
          <p:cNvSpPr/>
          <p:nvPr/>
        </p:nvSpPr>
        <p:spPr>
          <a:xfrm>
            <a:off x="8915400" y="6012236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08F71B-FD4F-DAAD-5FA7-B58FBB83A987}"/>
              </a:ext>
            </a:extLst>
          </p:cNvPr>
          <p:cNvSpPr/>
          <p:nvPr/>
        </p:nvSpPr>
        <p:spPr>
          <a:xfrm>
            <a:off x="8935288" y="3968783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 Narrow" panose="020B7200000000000000" pitchFamily="34" charset="0"/>
              </a:rPr>
              <a:t>Đ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6D7CD95-396E-F54A-C2C1-8EC6FF5327B6}"/>
              </a:ext>
            </a:extLst>
          </p:cNvPr>
          <p:cNvSpPr/>
          <p:nvPr/>
        </p:nvSpPr>
        <p:spPr>
          <a:xfrm>
            <a:off x="8915405" y="4682615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.VnArial Narrow" panose="020B7200000000000000" pitchFamily="34" charset="0"/>
              </a:rPr>
              <a:t>S</a:t>
            </a:r>
            <a:endParaRPr lang="vi-VN" sz="3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79E900-2B62-B827-C45E-A1F3B5DA013B}"/>
              </a:ext>
            </a:extLst>
          </p:cNvPr>
          <p:cNvSpPr/>
          <p:nvPr/>
        </p:nvSpPr>
        <p:spPr>
          <a:xfrm>
            <a:off x="8915407" y="5349471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.VnArial Narrow" panose="020B7200000000000000" pitchFamily="34" charset="0"/>
              </a:rPr>
              <a:t>S</a:t>
            </a:r>
            <a:endParaRPr lang="vi-VN" sz="3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2056B6E-05F4-614B-6972-B88190B24E47}"/>
              </a:ext>
            </a:extLst>
          </p:cNvPr>
          <p:cNvSpPr/>
          <p:nvPr/>
        </p:nvSpPr>
        <p:spPr>
          <a:xfrm>
            <a:off x="8920603" y="6013420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 Narrow" panose="020B7200000000000000" pitchFamily="34" charset="0"/>
              </a:rPr>
              <a:t>Đ</a:t>
            </a:r>
            <a:endParaRPr lang="vi-VN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DAF6-8AE4-BD98-91B2-5D58EE2C2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52" b="79630" l="36250" r="85417">
                        <a14:foregroundMark x1="55833" y1="31389" x2="81823" y2="32500"/>
                        <a14:foregroundMark x1="81823" y1="32500" x2="81458" y2="68519"/>
                        <a14:foregroundMark x1="81458" y1="68519" x2="57760" y2="68981"/>
                        <a14:foregroundMark x1="57760" y1="68981" x2="55469" y2="64630"/>
                        <a14:foregroundMark x1="55469" y1="64630" x2="56094" y2="33241"/>
                        <a14:foregroundMark x1="56094" y1="33241" x2="55937" y2="31481"/>
                        <a14:foregroundMark x1="66250" y1="36759" x2="79740" y2="37130"/>
                        <a14:foregroundMark x1="79740" y1="37130" x2="80365" y2="45370"/>
                        <a14:foregroundMark x1="80365" y1="45370" x2="78438" y2="50741"/>
                        <a14:foregroundMark x1="78438" y1="50741" x2="66823" y2="51296"/>
                        <a14:foregroundMark x1="66823" y1="51296" x2="66771" y2="42778"/>
                        <a14:foregroundMark x1="66771" y1="42778" x2="67865" y2="37222"/>
                        <a14:foregroundMark x1="70208" y1="41019" x2="74740" y2="41481"/>
                        <a14:foregroundMark x1="74740" y1="41481" x2="78385" y2="43704"/>
                        <a14:foregroundMark x1="78385" y1="43704" x2="74531" y2="46296"/>
                        <a14:foregroundMark x1="74531" y1="46296" x2="70729" y2="45741"/>
                        <a14:foregroundMark x1="70729" y1="45741" x2="70521" y2="41759"/>
                        <a14:foregroundMark x1="78594" y1="40278" x2="78594" y2="40278"/>
                        <a14:foregroundMark x1="69896" y1="49352" x2="76146" y2="48333"/>
                        <a14:foregroundMark x1="76146" y1="48333" x2="76615" y2="48333"/>
                        <a14:foregroundMark x1="63438" y1="48519" x2="66823" y2="53796"/>
                        <a14:foregroundMark x1="66823" y1="53796" x2="66875" y2="59907"/>
                        <a14:foregroundMark x1="66875" y1="59907" x2="77135" y2="63333"/>
                        <a14:foregroundMark x1="77135" y1="63333" x2="78438" y2="56111"/>
                        <a14:foregroundMark x1="78438" y1="56111" x2="67135" y2="55185"/>
                        <a14:foregroundMark x1="57188" y1="51481" x2="64010" y2="52778"/>
                        <a14:foregroundMark x1="64010" y1="52778" x2="67083" y2="62963"/>
                        <a14:foregroundMark x1="67083" y1="62963" x2="60313" y2="63241"/>
                        <a14:foregroundMark x1="60313" y1="63241" x2="57083" y2="61111"/>
                        <a14:foregroundMark x1="57083" y1="61111" x2="56615" y2="53148"/>
                        <a14:foregroundMark x1="56615" y1="53148" x2="57188" y2="51481"/>
                        <a14:foregroundMark x1="74063" y1="59815" x2="77031" y2="59907"/>
                        <a14:foregroundMark x1="77031" y1="59907" x2="77292" y2="60000"/>
                        <a14:foregroundMark x1="78385" y1="64259" x2="78385" y2="64259"/>
                        <a14:foregroundMark x1="70260" y1="63148" x2="70260" y2="63148"/>
                        <a14:foregroundMark x1="61250" y1="55833" x2="60990" y2="55833"/>
                        <a14:foregroundMark x1="58906" y1="55833" x2="58906" y2="55833"/>
                        <a14:foregroundMark x1="54844" y1="37870" x2="54844" y2="37870"/>
                        <a14:foregroundMark x1="68021" y1="44537" x2="68281" y2="44722"/>
                        <a14:foregroundMark x1="70365" y1="67130" x2="70365" y2="67130"/>
                        <a14:foregroundMark x1="26615" y1="54167" x2="36406" y2="41389"/>
                        <a14:foregroundMark x1="36406" y1="41389" x2="55729" y2="28611"/>
                        <a14:foregroundMark x1="55729" y1="28611" x2="77292" y2="27130"/>
                        <a14:foregroundMark x1="77292" y1="27130" x2="84896" y2="29907"/>
                        <a14:foregroundMark x1="84896" y1="29907" x2="89896" y2="46296"/>
                        <a14:foregroundMark x1="89896" y1="46296" x2="90469" y2="70000"/>
                        <a14:foregroundMark x1="90469" y1="70000" x2="75833" y2="83333"/>
                        <a14:foregroundMark x1="75833" y1="83333" x2="54323" y2="77130"/>
                        <a14:foregroundMark x1="54323" y1="77130" x2="42448" y2="60648"/>
                        <a14:foregroundMark x1="42448" y1="60648" x2="36354" y2="39630"/>
                        <a14:foregroundMark x1="37500" y1="22315" x2="72656" y2="20093"/>
                        <a14:foregroundMark x1="72656" y1="20093" x2="85990" y2="21944"/>
                        <a14:foregroundMark x1="85990" y1="21944" x2="90260" y2="38056"/>
                        <a14:foregroundMark x1="90260" y1="38056" x2="89271" y2="67685"/>
                        <a14:foregroundMark x1="89271" y1="67685" x2="83490" y2="78796"/>
                        <a14:foregroundMark x1="83490" y1="78796" x2="61250" y2="82593"/>
                        <a14:foregroundMark x1="61250" y1="82593" x2="41250" y2="72870"/>
                        <a14:foregroundMark x1="41250" y1="72870" x2="34635" y2="42315"/>
                        <a14:foregroundMark x1="34635" y1="42315" x2="36927" y2="21852"/>
                        <a14:foregroundMark x1="36927" y1="21852" x2="38490" y2="22778"/>
                        <a14:foregroundMark x1="81406" y1="23889" x2="84792" y2="27593"/>
                        <a14:foregroundMark x1="84792" y1="27593" x2="82917" y2="56204"/>
                        <a14:foregroundMark x1="82917" y1="56204" x2="84167" y2="79630"/>
                        <a14:foregroundMark x1="85417" y1="31204" x2="85417" y2="75000"/>
                        <a14:foregroundMark x1="85417" y1="75000" x2="84531" y2="79167"/>
                        <a14:foregroundMark x1="60313" y1="35185" x2="60208" y2="52778"/>
                        <a14:foregroundMark x1="60365" y1="46481" x2="77344" y2="46481"/>
                      </a14:backgroundRemoval>
                    </a14:imgEffect>
                  </a14:imgLayer>
                </a14:imgProps>
              </a:ext>
            </a:extLst>
          </a:blip>
          <a:srcRect l="54806" t="28668" r="16631" b="28691"/>
          <a:stretch/>
        </p:blipFill>
        <p:spPr>
          <a:xfrm>
            <a:off x="6432274" y="390790"/>
            <a:ext cx="4831758" cy="40812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A04E256-96B4-6B99-0506-27A70D842BA5}"/>
              </a:ext>
            </a:extLst>
          </p:cNvPr>
          <p:cNvSpPr/>
          <p:nvPr/>
        </p:nvSpPr>
        <p:spPr>
          <a:xfrm>
            <a:off x="675640" y="461910"/>
            <a:ext cx="720000" cy="72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.VnArial Narrow" panose="020B7200000000000000" pitchFamily="34" charset="0"/>
              </a:rPr>
              <a:t>2</a:t>
            </a:r>
            <a:endParaRPr lang="vi-VN" sz="4400" b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69004C-ACE1-38BD-2F9A-D41ECF81FCCD}"/>
              </a:ext>
            </a:extLst>
          </p:cNvPr>
          <p:cNvSpPr/>
          <p:nvPr/>
        </p:nvSpPr>
        <p:spPr>
          <a:xfrm>
            <a:off x="1584960" y="543190"/>
            <a:ext cx="3688080" cy="63872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Trong hình bên: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4C96B-1FC4-12AF-1546-59642293CB26}"/>
              </a:ext>
            </a:extLst>
          </p:cNvPr>
          <p:cNvSpPr txBox="1"/>
          <p:nvPr/>
        </p:nvSpPr>
        <p:spPr>
          <a:xfrm>
            <a:off x="924560" y="1311329"/>
            <a:ext cx="462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a) Tìm ba điểm thẳng hàng.</a:t>
            </a:r>
            <a:endParaRPr lang="vi-VN"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2BB72-D612-159D-B51B-A9A67C2D3320}"/>
              </a:ext>
            </a:extLst>
          </p:cNvPr>
          <p:cNvSpPr txBox="1"/>
          <p:nvPr/>
        </p:nvSpPr>
        <p:spPr>
          <a:xfrm>
            <a:off x="925552" y="1910787"/>
            <a:ext cx="5108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b) Điểm </a:t>
            </a:r>
            <a:r>
              <a:rPr lang="en-US" sz="3000" b="1"/>
              <a:t>H</a:t>
            </a:r>
            <a:r>
              <a:rPr lang="en-US" sz="3000"/>
              <a:t> ở giữa hai điểm nào?</a:t>
            </a:r>
            <a:endParaRPr lang="vi-VN" sz="3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18447-531D-F029-3EB7-F68F97E36787}"/>
              </a:ext>
            </a:extLst>
          </p:cNvPr>
          <p:cNvSpPr txBox="1"/>
          <p:nvPr/>
        </p:nvSpPr>
        <p:spPr>
          <a:xfrm>
            <a:off x="925552" y="2510245"/>
            <a:ext cx="5108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c) Điểm </a:t>
            </a:r>
            <a:r>
              <a:rPr lang="en-US" sz="3000" b="1"/>
              <a:t>M</a:t>
            </a:r>
            <a:r>
              <a:rPr lang="en-US" sz="3000"/>
              <a:t> là trung điểm của đoạn thẳng nào?</a:t>
            </a:r>
            <a:endParaRPr lang="vi-VN" sz="3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E4A89-41F1-1115-A56A-0A925B1510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6" t="33926" r="64417" b="46594"/>
          <a:stretch/>
        </p:blipFill>
        <p:spPr>
          <a:xfrm>
            <a:off x="156119" y="3445724"/>
            <a:ext cx="1884553" cy="3256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57D84-C6A9-7118-8FA0-3D0880413C0D}"/>
              </a:ext>
            </a:extLst>
          </p:cNvPr>
          <p:cNvSpPr txBox="1"/>
          <p:nvPr/>
        </p:nvSpPr>
        <p:spPr>
          <a:xfrm>
            <a:off x="1898002" y="4036110"/>
            <a:ext cx="462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909D9"/>
                </a:solidFill>
              </a:rPr>
              <a:t>a) Ba điểm thẳng hàng là:</a:t>
            </a:r>
          </a:p>
          <a:p>
            <a:r>
              <a:rPr lang="en-US" sz="3000">
                <a:solidFill>
                  <a:srgbClr val="0909D9"/>
                </a:solidFill>
              </a:rPr>
              <a:t>      </a:t>
            </a:r>
            <a:r>
              <a:rPr lang="en-US" sz="3000" b="1">
                <a:solidFill>
                  <a:srgbClr val="0909D9"/>
                </a:solidFill>
              </a:rPr>
              <a:t>A,H,B</a:t>
            </a:r>
            <a:r>
              <a:rPr lang="en-US" sz="3000">
                <a:solidFill>
                  <a:srgbClr val="0909D9"/>
                </a:solidFill>
              </a:rPr>
              <a:t> ; </a:t>
            </a:r>
            <a:r>
              <a:rPr lang="en-US" sz="3000" b="1">
                <a:solidFill>
                  <a:srgbClr val="0909D9"/>
                </a:solidFill>
              </a:rPr>
              <a:t>H,M,K</a:t>
            </a:r>
            <a:r>
              <a:rPr lang="en-US" sz="3000">
                <a:solidFill>
                  <a:srgbClr val="0909D9"/>
                </a:solidFill>
              </a:rPr>
              <a:t> ; </a:t>
            </a:r>
            <a:r>
              <a:rPr lang="en-US" sz="3000" b="1">
                <a:solidFill>
                  <a:srgbClr val="0909D9"/>
                </a:solidFill>
              </a:rPr>
              <a:t>C,K,D</a:t>
            </a:r>
            <a:endParaRPr lang="vi-VN" sz="3000" b="1">
              <a:solidFill>
                <a:srgbClr val="0909D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FB81B-B585-1385-F50F-F43AB207263A}"/>
              </a:ext>
            </a:extLst>
          </p:cNvPr>
          <p:cNvSpPr txBox="1"/>
          <p:nvPr/>
        </p:nvSpPr>
        <p:spPr>
          <a:xfrm>
            <a:off x="1849434" y="5176700"/>
            <a:ext cx="5673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909D9"/>
                </a:solidFill>
              </a:rPr>
              <a:t>b) Điểm </a:t>
            </a:r>
            <a:r>
              <a:rPr lang="en-US" sz="3000" b="1">
                <a:solidFill>
                  <a:srgbClr val="0909D9"/>
                </a:solidFill>
              </a:rPr>
              <a:t>H</a:t>
            </a:r>
            <a:r>
              <a:rPr lang="en-US" sz="3000">
                <a:solidFill>
                  <a:srgbClr val="0909D9"/>
                </a:solidFill>
              </a:rPr>
              <a:t> ở giữa hai điểm </a:t>
            </a:r>
            <a:r>
              <a:rPr lang="en-US" sz="3000" b="1">
                <a:solidFill>
                  <a:srgbClr val="0909D9"/>
                </a:solidFill>
              </a:rPr>
              <a:t>A</a:t>
            </a:r>
            <a:r>
              <a:rPr lang="en-US" sz="3000">
                <a:solidFill>
                  <a:srgbClr val="0909D9"/>
                </a:solidFill>
              </a:rPr>
              <a:t> và </a:t>
            </a:r>
            <a:r>
              <a:rPr lang="en-US" sz="3000" b="1">
                <a:solidFill>
                  <a:srgbClr val="0909D9"/>
                </a:solidFill>
              </a:rPr>
              <a:t>B</a:t>
            </a:r>
            <a:r>
              <a:rPr lang="en-US" sz="3000">
                <a:solidFill>
                  <a:srgbClr val="0909D9"/>
                </a:solidFill>
              </a:rPr>
              <a:t>. </a:t>
            </a:r>
            <a:endParaRPr lang="vi-VN" sz="3000">
              <a:solidFill>
                <a:srgbClr val="0909D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579DB-CB7E-518F-01F1-195339A50B67}"/>
              </a:ext>
            </a:extLst>
          </p:cNvPr>
          <p:cNvSpPr txBox="1"/>
          <p:nvPr/>
        </p:nvSpPr>
        <p:spPr>
          <a:xfrm>
            <a:off x="1839274" y="5826799"/>
            <a:ext cx="731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909D9"/>
                </a:solidFill>
              </a:rPr>
              <a:t>c) Điểm </a:t>
            </a:r>
            <a:r>
              <a:rPr lang="en-US" sz="3000" b="1">
                <a:solidFill>
                  <a:srgbClr val="0909D9"/>
                </a:solidFill>
              </a:rPr>
              <a:t>M </a:t>
            </a:r>
            <a:r>
              <a:rPr lang="en-US" sz="3000">
                <a:solidFill>
                  <a:srgbClr val="0909D9"/>
                </a:solidFill>
              </a:rPr>
              <a:t>là trung điểm của đoạn thẳng </a:t>
            </a:r>
            <a:r>
              <a:rPr lang="en-US" sz="3000" b="1">
                <a:solidFill>
                  <a:srgbClr val="0909D9"/>
                </a:solidFill>
              </a:rPr>
              <a:t>HK</a:t>
            </a:r>
            <a:r>
              <a:rPr lang="en-US" sz="3000">
                <a:solidFill>
                  <a:srgbClr val="0909D9"/>
                </a:solidFill>
              </a:rPr>
              <a:t>. </a:t>
            </a:r>
            <a:endParaRPr lang="vi-VN" sz="3000">
              <a:solidFill>
                <a:srgbClr val="090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webextension1.xml><?xml version="1.0" encoding="utf-8"?>
<we:webextension xmlns:we="http://schemas.microsoft.com/office/webextensions/webextension/2010/11" id="{10E6CAAB-8EB8-4137-B271-6FAFE000036E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quizizz.com/admin/quiz/6304cc3562ada8001e993ece?source=quiz_share&quot;,&quot;values&quot;:{},&quot;data&quot;:{&quot;uri&quot;:&quot;quizizz.com/admin/quiz/6304cc3562ada8001e993ece?source=quiz_share&quot;},&quot;secure&quot;:false}],&quot;name&quot;:&quot;quizizz.com/admin/quiz/6304cc3562ada8001e993ece?source=quiz_share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342</Words>
  <Application>Microsoft Office PowerPoint</Application>
  <PresentationFormat>Màn hình rộng</PresentationFormat>
  <Paragraphs>79</Paragraphs>
  <Slides>13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.VnArial Narrow</vt:lpstr>
      <vt:lpstr>.VnBlackH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Tuyên Phạm Trung</cp:lastModifiedBy>
  <cp:revision>40</cp:revision>
  <dcterms:created xsi:type="dcterms:W3CDTF">2022-08-23T09:43:28Z</dcterms:created>
  <dcterms:modified xsi:type="dcterms:W3CDTF">2023-06-14T13:28:08Z</dcterms:modified>
</cp:coreProperties>
</file>