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9" r:id="rId4"/>
    <p:sldId id="258"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A9A4-5EE4-2191-C6EC-91C1F51A1C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F35368-64EF-AEB9-2523-73C0C78136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F155A5-095D-59ED-77B5-BB003F21D192}"/>
              </a:ext>
            </a:extLst>
          </p:cNvPr>
          <p:cNvSpPr>
            <a:spLocks noGrp="1"/>
          </p:cNvSpPr>
          <p:nvPr>
            <p:ph type="dt" sz="half" idx="10"/>
          </p:nvPr>
        </p:nvSpPr>
        <p:spPr/>
        <p:txBody>
          <a:bodyPr/>
          <a:lstStyle/>
          <a:p>
            <a:fld id="{C36554D1-2C0F-4B40-BF6C-46994A007719}" type="datetimeFigureOut">
              <a:rPr lang="en-US" smtClean="0"/>
              <a:t>10/27/2023</a:t>
            </a:fld>
            <a:endParaRPr lang="en-US"/>
          </a:p>
        </p:txBody>
      </p:sp>
      <p:sp>
        <p:nvSpPr>
          <p:cNvPr id="5" name="Footer Placeholder 4">
            <a:extLst>
              <a:ext uri="{FF2B5EF4-FFF2-40B4-BE49-F238E27FC236}">
                <a16:creationId xmlns:a16="http://schemas.microsoft.com/office/drawing/2014/main" id="{5A617EFD-D8EA-1905-9706-06BDE8A55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F986A-3983-C36A-F3EB-BE7FE9955327}"/>
              </a:ext>
            </a:extLst>
          </p:cNvPr>
          <p:cNvSpPr>
            <a:spLocks noGrp="1"/>
          </p:cNvSpPr>
          <p:nvPr>
            <p:ph type="sldNum" sz="quarter" idx="12"/>
          </p:nvPr>
        </p:nvSpPr>
        <p:spPr/>
        <p:txBody>
          <a:bodyPr/>
          <a:lstStyle/>
          <a:p>
            <a:fld id="{A2E16373-A135-4FDC-9ACD-2F0FE586AE14}" type="slidenum">
              <a:rPr lang="en-US" smtClean="0"/>
              <a:t>‹#›</a:t>
            </a:fld>
            <a:endParaRPr lang="en-US"/>
          </a:p>
        </p:txBody>
      </p:sp>
    </p:spTree>
    <p:extLst>
      <p:ext uri="{BB962C8B-B14F-4D97-AF65-F5344CB8AC3E}">
        <p14:creationId xmlns:p14="http://schemas.microsoft.com/office/powerpoint/2010/main" val="1776987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725C1-0013-571F-4944-B87ABC2FAF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415348-4AC8-E314-EE50-83D9FC4A65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AB6FA-328F-E0A2-F262-B52BC63FF3B5}"/>
              </a:ext>
            </a:extLst>
          </p:cNvPr>
          <p:cNvSpPr>
            <a:spLocks noGrp="1"/>
          </p:cNvSpPr>
          <p:nvPr>
            <p:ph type="dt" sz="half" idx="10"/>
          </p:nvPr>
        </p:nvSpPr>
        <p:spPr/>
        <p:txBody>
          <a:bodyPr/>
          <a:lstStyle/>
          <a:p>
            <a:fld id="{C36554D1-2C0F-4B40-BF6C-46994A007719}" type="datetimeFigureOut">
              <a:rPr lang="en-US" smtClean="0"/>
              <a:t>10/27/2023</a:t>
            </a:fld>
            <a:endParaRPr lang="en-US"/>
          </a:p>
        </p:txBody>
      </p:sp>
      <p:sp>
        <p:nvSpPr>
          <p:cNvPr id="5" name="Footer Placeholder 4">
            <a:extLst>
              <a:ext uri="{FF2B5EF4-FFF2-40B4-BE49-F238E27FC236}">
                <a16:creationId xmlns:a16="http://schemas.microsoft.com/office/drawing/2014/main" id="{06E89665-1962-2779-DC5C-4C3DD743D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FDDD1-BB7E-1D37-5266-A058CC089214}"/>
              </a:ext>
            </a:extLst>
          </p:cNvPr>
          <p:cNvSpPr>
            <a:spLocks noGrp="1"/>
          </p:cNvSpPr>
          <p:nvPr>
            <p:ph type="sldNum" sz="quarter" idx="12"/>
          </p:nvPr>
        </p:nvSpPr>
        <p:spPr/>
        <p:txBody>
          <a:bodyPr/>
          <a:lstStyle/>
          <a:p>
            <a:fld id="{A2E16373-A135-4FDC-9ACD-2F0FE586AE14}" type="slidenum">
              <a:rPr lang="en-US" smtClean="0"/>
              <a:t>‹#›</a:t>
            </a:fld>
            <a:endParaRPr lang="en-US"/>
          </a:p>
        </p:txBody>
      </p:sp>
    </p:spTree>
    <p:extLst>
      <p:ext uri="{BB962C8B-B14F-4D97-AF65-F5344CB8AC3E}">
        <p14:creationId xmlns:p14="http://schemas.microsoft.com/office/powerpoint/2010/main" val="3740303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3AF203-F0CB-C4EB-DEC1-267924A552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0C0E18-1517-8DE2-A1AE-B87F387D74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2DE27-FBBC-40DB-A109-B9768BB3D0E2}"/>
              </a:ext>
            </a:extLst>
          </p:cNvPr>
          <p:cNvSpPr>
            <a:spLocks noGrp="1"/>
          </p:cNvSpPr>
          <p:nvPr>
            <p:ph type="dt" sz="half" idx="10"/>
          </p:nvPr>
        </p:nvSpPr>
        <p:spPr/>
        <p:txBody>
          <a:bodyPr/>
          <a:lstStyle/>
          <a:p>
            <a:fld id="{C36554D1-2C0F-4B40-BF6C-46994A007719}" type="datetimeFigureOut">
              <a:rPr lang="en-US" smtClean="0"/>
              <a:t>10/27/2023</a:t>
            </a:fld>
            <a:endParaRPr lang="en-US"/>
          </a:p>
        </p:txBody>
      </p:sp>
      <p:sp>
        <p:nvSpPr>
          <p:cNvPr id="5" name="Footer Placeholder 4">
            <a:extLst>
              <a:ext uri="{FF2B5EF4-FFF2-40B4-BE49-F238E27FC236}">
                <a16:creationId xmlns:a16="http://schemas.microsoft.com/office/drawing/2014/main" id="{60B2850A-E0E0-E939-659C-F60E4DD23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323A5-2193-7D2F-C0FB-ECBCA3848FAB}"/>
              </a:ext>
            </a:extLst>
          </p:cNvPr>
          <p:cNvSpPr>
            <a:spLocks noGrp="1"/>
          </p:cNvSpPr>
          <p:nvPr>
            <p:ph type="sldNum" sz="quarter" idx="12"/>
          </p:nvPr>
        </p:nvSpPr>
        <p:spPr/>
        <p:txBody>
          <a:bodyPr/>
          <a:lstStyle/>
          <a:p>
            <a:fld id="{A2E16373-A135-4FDC-9ACD-2F0FE586AE14}" type="slidenum">
              <a:rPr lang="en-US" smtClean="0"/>
              <a:t>‹#›</a:t>
            </a:fld>
            <a:endParaRPr lang="en-US"/>
          </a:p>
        </p:txBody>
      </p:sp>
    </p:spTree>
    <p:extLst>
      <p:ext uri="{BB962C8B-B14F-4D97-AF65-F5344CB8AC3E}">
        <p14:creationId xmlns:p14="http://schemas.microsoft.com/office/powerpoint/2010/main" val="61134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58E5-0707-DB24-B13E-8507BDFD28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5F22F1-55C7-0D1D-17D8-154139206C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1EA49-6131-CEB2-37F8-C2CB117A398D}"/>
              </a:ext>
            </a:extLst>
          </p:cNvPr>
          <p:cNvSpPr>
            <a:spLocks noGrp="1"/>
          </p:cNvSpPr>
          <p:nvPr>
            <p:ph type="dt" sz="half" idx="10"/>
          </p:nvPr>
        </p:nvSpPr>
        <p:spPr/>
        <p:txBody>
          <a:bodyPr/>
          <a:lstStyle/>
          <a:p>
            <a:fld id="{C36554D1-2C0F-4B40-BF6C-46994A007719}" type="datetimeFigureOut">
              <a:rPr lang="en-US" smtClean="0"/>
              <a:t>10/27/2023</a:t>
            </a:fld>
            <a:endParaRPr lang="en-US"/>
          </a:p>
        </p:txBody>
      </p:sp>
      <p:sp>
        <p:nvSpPr>
          <p:cNvPr id="5" name="Footer Placeholder 4">
            <a:extLst>
              <a:ext uri="{FF2B5EF4-FFF2-40B4-BE49-F238E27FC236}">
                <a16:creationId xmlns:a16="http://schemas.microsoft.com/office/drawing/2014/main" id="{B63589BE-CDA5-64F0-F454-B89B46CB0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B89E0-72E4-FCB6-DECF-35A36C6AAEF3}"/>
              </a:ext>
            </a:extLst>
          </p:cNvPr>
          <p:cNvSpPr>
            <a:spLocks noGrp="1"/>
          </p:cNvSpPr>
          <p:nvPr>
            <p:ph type="sldNum" sz="quarter" idx="12"/>
          </p:nvPr>
        </p:nvSpPr>
        <p:spPr/>
        <p:txBody>
          <a:bodyPr/>
          <a:lstStyle/>
          <a:p>
            <a:fld id="{A2E16373-A135-4FDC-9ACD-2F0FE586AE14}" type="slidenum">
              <a:rPr lang="en-US" smtClean="0"/>
              <a:t>‹#›</a:t>
            </a:fld>
            <a:endParaRPr lang="en-US"/>
          </a:p>
        </p:txBody>
      </p:sp>
    </p:spTree>
    <p:extLst>
      <p:ext uri="{BB962C8B-B14F-4D97-AF65-F5344CB8AC3E}">
        <p14:creationId xmlns:p14="http://schemas.microsoft.com/office/powerpoint/2010/main" val="1737518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452A8-FD9F-30FB-0C7A-B09B72E6C2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12FD84-DE35-0A6C-C0D8-CE0056D994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6B79F0-E841-359E-D54F-8D95C9616FF0}"/>
              </a:ext>
            </a:extLst>
          </p:cNvPr>
          <p:cNvSpPr>
            <a:spLocks noGrp="1"/>
          </p:cNvSpPr>
          <p:nvPr>
            <p:ph type="dt" sz="half" idx="10"/>
          </p:nvPr>
        </p:nvSpPr>
        <p:spPr/>
        <p:txBody>
          <a:bodyPr/>
          <a:lstStyle/>
          <a:p>
            <a:fld id="{C36554D1-2C0F-4B40-BF6C-46994A007719}" type="datetimeFigureOut">
              <a:rPr lang="en-US" smtClean="0"/>
              <a:t>10/27/2023</a:t>
            </a:fld>
            <a:endParaRPr lang="en-US"/>
          </a:p>
        </p:txBody>
      </p:sp>
      <p:sp>
        <p:nvSpPr>
          <p:cNvPr id="5" name="Footer Placeholder 4">
            <a:extLst>
              <a:ext uri="{FF2B5EF4-FFF2-40B4-BE49-F238E27FC236}">
                <a16:creationId xmlns:a16="http://schemas.microsoft.com/office/drawing/2014/main" id="{F0C07A6C-79D3-3519-3265-E7519059C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3D572-582E-58A6-5496-70CF40708614}"/>
              </a:ext>
            </a:extLst>
          </p:cNvPr>
          <p:cNvSpPr>
            <a:spLocks noGrp="1"/>
          </p:cNvSpPr>
          <p:nvPr>
            <p:ph type="sldNum" sz="quarter" idx="12"/>
          </p:nvPr>
        </p:nvSpPr>
        <p:spPr/>
        <p:txBody>
          <a:bodyPr/>
          <a:lstStyle/>
          <a:p>
            <a:fld id="{A2E16373-A135-4FDC-9ACD-2F0FE586AE14}" type="slidenum">
              <a:rPr lang="en-US" smtClean="0"/>
              <a:t>‹#›</a:t>
            </a:fld>
            <a:endParaRPr lang="en-US"/>
          </a:p>
        </p:txBody>
      </p:sp>
    </p:spTree>
    <p:extLst>
      <p:ext uri="{BB962C8B-B14F-4D97-AF65-F5344CB8AC3E}">
        <p14:creationId xmlns:p14="http://schemas.microsoft.com/office/powerpoint/2010/main" val="49815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42DD-DF1D-04E2-A257-26BACC78CD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C69002-004F-56CB-A23B-F55C05B131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A47434-73DE-570F-429F-4B3942448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A49086-9C81-EF1A-B69E-405A4D82608B}"/>
              </a:ext>
            </a:extLst>
          </p:cNvPr>
          <p:cNvSpPr>
            <a:spLocks noGrp="1"/>
          </p:cNvSpPr>
          <p:nvPr>
            <p:ph type="dt" sz="half" idx="10"/>
          </p:nvPr>
        </p:nvSpPr>
        <p:spPr/>
        <p:txBody>
          <a:bodyPr/>
          <a:lstStyle/>
          <a:p>
            <a:fld id="{C36554D1-2C0F-4B40-BF6C-46994A007719}" type="datetimeFigureOut">
              <a:rPr lang="en-US" smtClean="0"/>
              <a:t>10/27/2023</a:t>
            </a:fld>
            <a:endParaRPr lang="en-US"/>
          </a:p>
        </p:txBody>
      </p:sp>
      <p:sp>
        <p:nvSpPr>
          <p:cNvPr id="6" name="Footer Placeholder 5">
            <a:extLst>
              <a:ext uri="{FF2B5EF4-FFF2-40B4-BE49-F238E27FC236}">
                <a16:creationId xmlns:a16="http://schemas.microsoft.com/office/drawing/2014/main" id="{719A4334-D6E0-CC54-35E2-CB06DBDBD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B088E-AB9B-2E93-3F41-F2B1461B7309}"/>
              </a:ext>
            </a:extLst>
          </p:cNvPr>
          <p:cNvSpPr>
            <a:spLocks noGrp="1"/>
          </p:cNvSpPr>
          <p:nvPr>
            <p:ph type="sldNum" sz="quarter" idx="12"/>
          </p:nvPr>
        </p:nvSpPr>
        <p:spPr/>
        <p:txBody>
          <a:bodyPr/>
          <a:lstStyle/>
          <a:p>
            <a:fld id="{A2E16373-A135-4FDC-9ACD-2F0FE586AE14}" type="slidenum">
              <a:rPr lang="en-US" smtClean="0"/>
              <a:t>‹#›</a:t>
            </a:fld>
            <a:endParaRPr lang="en-US"/>
          </a:p>
        </p:txBody>
      </p:sp>
    </p:spTree>
    <p:extLst>
      <p:ext uri="{BB962C8B-B14F-4D97-AF65-F5344CB8AC3E}">
        <p14:creationId xmlns:p14="http://schemas.microsoft.com/office/powerpoint/2010/main" val="1250160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4438-9ACF-0461-886A-1202669467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E4ED15-8326-3EEE-0337-3CF68C5568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1806DD-D00E-A7E2-904C-95FDAF87D5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C9749-3313-8C15-4CD0-8EF436A8EE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144C94-57D0-ED9F-E8DD-702110B4E7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370768-D0DB-8748-67A3-F905A9D326FF}"/>
              </a:ext>
            </a:extLst>
          </p:cNvPr>
          <p:cNvSpPr>
            <a:spLocks noGrp="1"/>
          </p:cNvSpPr>
          <p:nvPr>
            <p:ph type="dt" sz="half" idx="10"/>
          </p:nvPr>
        </p:nvSpPr>
        <p:spPr/>
        <p:txBody>
          <a:bodyPr/>
          <a:lstStyle/>
          <a:p>
            <a:fld id="{C36554D1-2C0F-4B40-BF6C-46994A007719}" type="datetimeFigureOut">
              <a:rPr lang="en-US" smtClean="0"/>
              <a:t>10/27/2023</a:t>
            </a:fld>
            <a:endParaRPr lang="en-US"/>
          </a:p>
        </p:txBody>
      </p:sp>
      <p:sp>
        <p:nvSpPr>
          <p:cNvPr id="8" name="Footer Placeholder 7">
            <a:extLst>
              <a:ext uri="{FF2B5EF4-FFF2-40B4-BE49-F238E27FC236}">
                <a16:creationId xmlns:a16="http://schemas.microsoft.com/office/drawing/2014/main" id="{ED6CE145-1BC7-9B82-D5E8-4F0FAE5F3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51CD-CA13-37C9-55C7-F3E52ADA3EF0}"/>
              </a:ext>
            </a:extLst>
          </p:cNvPr>
          <p:cNvSpPr>
            <a:spLocks noGrp="1"/>
          </p:cNvSpPr>
          <p:nvPr>
            <p:ph type="sldNum" sz="quarter" idx="12"/>
          </p:nvPr>
        </p:nvSpPr>
        <p:spPr/>
        <p:txBody>
          <a:bodyPr/>
          <a:lstStyle/>
          <a:p>
            <a:fld id="{A2E16373-A135-4FDC-9ACD-2F0FE586AE14}" type="slidenum">
              <a:rPr lang="en-US" smtClean="0"/>
              <a:t>‹#›</a:t>
            </a:fld>
            <a:endParaRPr lang="en-US"/>
          </a:p>
        </p:txBody>
      </p:sp>
    </p:spTree>
    <p:extLst>
      <p:ext uri="{BB962C8B-B14F-4D97-AF65-F5344CB8AC3E}">
        <p14:creationId xmlns:p14="http://schemas.microsoft.com/office/powerpoint/2010/main" val="2276651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00797-9CDA-8A16-FC93-06E7F09E6B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B51461-FEE5-D125-54B3-B38EB806132E}"/>
              </a:ext>
            </a:extLst>
          </p:cNvPr>
          <p:cNvSpPr>
            <a:spLocks noGrp="1"/>
          </p:cNvSpPr>
          <p:nvPr>
            <p:ph type="dt" sz="half" idx="10"/>
          </p:nvPr>
        </p:nvSpPr>
        <p:spPr/>
        <p:txBody>
          <a:bodyPr/>
          <a:lstStyle/>
          <a:p>
            <a:fld id="{C36554D1-2C0F-4B40-BF6C-46994A007719}" type="datetimeFigureOut">
              <a:rPr lang="en-US" smtClean="0"/>
              <a:t>10/27/2023</a:t>
            </a:fld>
            <a:endParaRPr lang="en-US"/>
          </a:p>
        </p:txBody>
      </p:sp>
      <p:sp>
        <p:nvSpPr>
          <p:cNvPr id="4" name="Footer Placeholder 3">
            <a:extLst>
              <a:ext uri="{FF2B5EF4-FFF2-40B4-BE49-F238E27FC236}">
                <a16:creationId xmlns:a16="http://schemas.microsoft.com/office/drawing/2014/main" id="{4383977B-88BA-3A79-B1E3-FA1B61FF9A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5D2E6A-A7AB-A92D-BDEC-BB42144A1356}"/>
              </a:ext>
            </a:extLst>
          </p:cNvPr>
          <p:cNvSpPr>
            <a:spLocks noGrp="1"/>
          </p:cNvSpPr>
          <p:nvPr>
            <p:ph type="sldNum" sz="quarter" idx="12"/>
          </p:nvPr>
        </p:nvSpPr>
        <p:spPr/>
        <p:txBody>
          <a:bodyPr/>
          <a:lstStyle/>
          <a:p>
            <a:fld id="{A2E16373-A135-4FDC-9ACD-2F0FE586AE14}" type="slidenum">
              <a:rPr lang="en-US" smtClean="0"/>
              <a:t>‹#›</a:t>
            </a:fld>
            <a:endParaRPr lang="en-US"/>
          </a:p>
        </p:txBody>
      </p:sp>
    </p:spTree>
    <p:extLst>
      <p:ext uri="{BB962C8B-B14F-4D97-AF65-F5344CB8AC3E}">
        <p14:creationId xmlns:p14="http://schemas.microsoft.com/office/powerpoint/2010/main" val="218697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32AC12-4FC2-5697-7C70-551A7DA7184C}"/>
              </a:ext>
            </a:extLst>
          </p:cNvPr>
          <p:cNvSpPr>
            <a:spLocks noGrp="1"/>
          </p:cNvSpPr>
          <p:nvPr>
            <p:ph type="dt" sz="half" idx="10"/>
          </p:nvPr>
        </p:nvSpPr>
        <p:spPr/>
        <p:txBody>
          <a:bodyPr/>
          <a:lstStyle/>
          <a:p>
            <a:fld id="{C36554D1-2C0F-4B40-BF6C-46994A007719}" type="datetimeFigureOut">
              <a:rPr lang="en-US" smtClean="0"/>
              <a:t>10/27/2023</a:t>
            </a:fld>
            <a:endParaRPr lang="en-US"/>
          </a:p>
        </p:txBody>
      </p:sp>
      <p:sp>
        <p:nvSpPr>
          <p:cNvPr id="3" name="Footer Placeholder 2">
            <a:extLst>
              <a:ext uri="{FF2B5EF4-FFF2-40B4-BE49-F238E27FC236}">
                <a16:creationId xmlns:a16="http://schemas.microsoft.com/office/drawing/2014/main" id="{B860422E-0DA4-91FB-610A-074EF355A1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146732-AB7A-5518-C7E2-87A5B20C8189}"/>
              </a:ext>
            </a:extLst>
          </p:cNvPr>
          <p:cNvSpPr>
            <a:spLocks noGrp="1"/>
          </p:cNvSpPr>
          <p:nvPr>
            <p:ph type="sldNum" sz="quarter" idx="12"/>
          </p:nvPr>
        </p:nvSpPr>
        <p:spPr/>
        <p:txBody>
          <a:bodyPr/>
          <a:lstStyle/>
          <a:p>
            <a:fld id="{A2E16373-A135-4FDC-9ACD-2F0FE586AE14}" type="slidenum">
              <a:rPr lang="en-US" smtClean="0"/>
              <a:t>‹#›</a:t>
            </a:fld>
            <a:endParaRPr lang="en-US"/>
          </a:p>
        </p:txBody>
      </p:sp>
    </p:spTree>
    <p:extLst>
      <p:ext uri="{BB962C8B-B14F-4D97-AF65-F5344CB8AC3E}">
        <p14:creationId xmlns:p14="http://schemas.microsoft.com/office/powerpoint/2010/main" val="515386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371FC-FFA3-26CB-FD17-FCD5212549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05AD62-2B3F-6EBC-10DC-0FF8F5DE18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AB5ADC-0552-F431-13D9-A9576434C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6A6667-6D70-AAA9-3334-C0F93E615654}"/>
              </a:ext>
            </a:extLst>
          </p:cNvPr>
          <p:cNvSpPr>
            <a:spLocks noGrp="1"/>
          </p:cNvSpPr>
          <p:nvPr>
            <p:ph type="dt" sz="half" idx="10"/>
          </p:nvPr>
        </p:nvSpPr>
        <p:spPr/>
        <p:txBody>
          <a:bodyPr/>
          <a:lstStyle/>
          <a:p>
            <a:fld id="{C36554D1-2C0F-4B40-BF6C-46994A007719}" type="datetimeFigureOut">
              <a:rPr lang="en-US" smtClean="0"/>
              <a:t>10/27/2023</a:t>
            </a:fld>
            <a:endParaRPr lang="en-US"/>
          </a:p>
        </p:txBody>
      </p:sp>
      <p:sp>
        <p:nvSpPr>
          <p:cNvPr id="6" name="Footer Placeholder 5">
            <a:extLst>
              <a:ext uri="{FF2B5EF4-FFF2-40B4-BE49-F238E27FC236}">
                <a16:creationId xmlns:a16="http://schemas.microsoft.com/office/drawing/2014/main" id="{C582EED5-602F-396F-B446-3BDDC545D2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1E4FB-0B5C-050E-7ADF-EF3C2B295F51}"/>
              </a:ext>
            </a:extLst>
          </p:cNvPr>
          <p:cNvSpPr>
            <a:spLocks noGrp="1"/>
          </p:cNvSpPr>
          <p:nvPr>
            <p:ph type="sldNum" sz="quarter" idx="12"/>
          </p:nvPr>
        </p:nvSpPr>
        <p:spPr/>
        <p:txBody>
          <a:bodyPr/>
          <a:lstStyle/>
          <a:p>
            <a:fld id="{A2E16373-A135-4FDC-9ACD-2F0FE586AE14}" type="slidenum">
              <a:rPr lang="en-US" smtClean="0"/>
              <a:t>‹#›</a:t>
            </a:fld>
            <a:endParaRPr lang="en-US"/>
          </a:p>
        </p:txBody>
      </p:sp>
    </p:spTree>
    <p:extLst>
      <p:ext uri="{BB962C8B-B14F-4D97-AF65-F5344CB8AC3E}">
        <p14:creationId xmlns:p14="http://schemas.microsoft.com/office/powerpoint/2010/main" val="155214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022A-720C-EE97-45DC-71934FDF1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76CDE6-E8B0-DCA4-9BA4-543EBD025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D2ECD1-C6DD-8F4D-0604-77D6915F2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AE645D-4981-2216-B583-DCF0BC24A838}"/>
              </a:ext>
            </a:extLst>
          </p:cNvPr>
          <p:cNvSpPr>
            <a:spLocks noGrp="1"/>
          </p:cNvSpPr>
          <p:nvPr>
            <p:ph type="dt" sz="half" idx="10"/>
          </p:nvPr>
        </p:nvSpPr>
        <p:spPr/>
        <p:txBody>
          <a:bodyPr/>
          <a:lstStyle/>
          <a:p>
            <a:fld id="{C36554D1-2C0F-4B40-BF6C-46994A007719}" type="datetimeFigureOut">
              <a:rPr lang="en-US" smtClean="0"/>
              <a:t>10/27/2023</a:t>
            </a:fld>
            <a:endParaRPr lang="en-US"/>
          </a:p>
        </p:txBody>
      </p:sp>
      <p:sp>
        <p:nvSpPr>
          <p:cNvPr id="6" name="Footer Placeholder 5">
            <a:extLst>
              <a:ext uri="{FF2B5EF4-FFF2-40B4-BE49-F238E27FC236}">
                <a16:creationId xmlns:a16="http://schemas.microsoft.com/office/drawing/2014/main" id="{CCE7C87E-4A0A-9559-B615-C9AB990C98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02048-22C6-DEDC-8AD5-F6228BCEE5FD}"/>
              </a:ext>
            </a:extLst>
          </p:cNvPr>
          <p:cNvSpPr>
            <a:spLocks noGrp="1"/>
          </p:cNvSpPr>
          <p:nvPr>
            <p:ph type="sldNum" sz="quarter" idx="12"/>
          </p:nvPr>
        </p:nvSpPr>
        <p:spPr/>
        <p:txBody>
          <a:bodyPr/>
          <a:lstStyle/>
          <a:p>
            <a:fld id="{A2E16373-A135-4FDC-9ACD-2F0FE586AE14}" type="slidenum">
              <a:rPr lang="en-US" smtClean="0"/>
              <a:t>‹#›</a:t>
            </a:fld>
            <a:endParaRPr lang="en-US"/>
          </a:p>
        </p:txBody>
      </p:sp>
    </p:spTree>
    <p:extLst>
      <p:ext uri="{BB962C8B-B14F-4D97-AF65-F5344CB8AC3E}">
        <p14:creationId xmlns:p14="http://schemas.microsoft.com/office/powerpoint/2010/main" val="1772098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770920-5801-5483-196C-B61F99862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8210B2-0B72-F640-D007-2B143943F8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3EA47-A9B9-EC3A-32E2-BCE198E9E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6554D1-2C0F-4B40-BF6C-46994A007719}" type="datetimeFigureOut">
              <a:rPr lang="en-US" smtClean="0"/>
              <a:t>10/27/2023</a:t>
            </a:fld>
            <a:endParaRPr lang="en-US"/>
          </a:p>
        </p:txBody>
      </p:sp>
      <p:sp>
        <p:nvSpPr>
          <p:cNvPr id="5" name="Footer Placeholder 4">
            <a:extLst>
              <a:ext uri="{FF2B5EF4-FFF2-40B4-BE49-F238E27FC236}">
                <a16:creationId xmlns:a16="http://schemas.microsoft.com/office/drawing/2014/main" id="{ED003599-0174-79F9-B8DF-15F259402A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276CF4-C7AA-9304-EFB1-61C8A30B0D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16373-A135-4FDC-9ACD-2F0FE586AE14}" type="slidenum">
              <a:rPr lang="en-US" smtClean="0"/>
              <a:t>‹#›</a:t>
            </a:fld>
            <a:endParaRPr lang="en-US"/>
          </a:p>
        </p:txBody>
      </p:sp>
    </p:spTree>
    <p:extLst>
      <p:ext uri="{BB962C8B-B14F-4D97-AF65-F5344CB8AC3E}">
        <p14:creationId xmlns:p14="http://schemas.microsoft.com/office/powerpoint/2010/main" val="1105532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FEDF1-FCC5-E312-E729-130D80F0445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E441ABD-8005-8B7E-0EB2-130D4C7F92F7}"/>
              </a:ext>
            </a:extLst>
          </p:cNvPr>
          <p:cNvSpPr>
            <a:spLocks noGrp="1"/>
          </p:cNvSpPr>
          <p:nvPr>
            <p:ph type="subTitle" idx="1"/>
          </p:nvPr>
        </p:nvSpPr>
        <p:spPr/>
        <p:txBody>
          <a:bodyPr/>
          <a:lstStyle/>
          <a:p>
            <a:endParaRPr lang="en-US"/>
          </a:p>
        </p:txBody>
      </p:sp>
      <p:pic>
        <p:nvPicPr>
          <p:cNvPr id="5" name="Picture 4" descr="A rectangular frame with a variety of shapes and plants&#10;&#10;Description automatically generated with medium confidence">
            <a:extLst>
              <a:ext uri="{FF2B5EF4-FFF2-40B4-BE49-F238E27FC236}">
                <a16:creationId xmlns:a16="http://schemas.microsoft.com/office/drawing/2014/main" id="{213E40D1-C4A8-683A-4DCA-CE72DCAE5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D75E07B-745E-82B8-AD16-BA373B35970F}"/>
              </a:ext>
            </a:extLst>
          </p:cNvPr>
          <p:cNvSpPr/>
          <p:nvPr/>
        </p:nvSpPr>
        <p:spPr>
          <a:xfrm>
            <a:off x="1066800" y="426720"/>
            <a:ext cx="10139680" cy="595375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dirty="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pPr algn="ctr"/>
            <a:r>
              <a:rPr lang="en-US" sz="4000" b="1" dirty="0" err="1">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Nhân</a:t>
            </a:r>
            <a:r>
              <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số</a:t>
            </a:r>
            <a:r>
              <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chữ</a:t>
            </a:r>
            <a:r>
              <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số</a:t>
            </a:r>
            <a:r>
              <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với</a:t>
            </a:r>
            <a:r>
              <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số</a:t>
            </a:r>
            <a:r>
              <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một</a:t>
            </a:r>
            <a:r>
              <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chữ</a:t>
            </a:r>
            <a:r>
              <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số</a:t>
            </a:r>
            <a:endPar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endParaRPr>
          </a:p>
          <a:p>
            <a:pPr algn="ctr"/>
            <a:r>
              <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a:t>
            </a:r>
            <a:r>
              <a:rPr lang="en-US" sz="4000" b="1" dirty="0" err="1">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Tiết</a:t>
            </a:r>
            <a:r>
              <a:rPr lang="en-US" sz="4000" b="1" dirty="0">
                <a:solidFill>
                  <a:schemeClr val="accent6">
                    <a:lumMod val="50000"/>
                  </a:schemeClr>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1) </a:t>
            </a:r>
          </a:p>
          <a:p>
            <a:pPr algn="ctr"/>
            <a:endParaRPr lang="en-US" dirty="0"/>
          </a:p>
        </p:txBody>
      </p:sp>
      <p:sp>
        <p:nvSpPr>
          <p:cNvPr id="8" name="Rectangle 7">
            <a:extLst>
              <a:ext uri="{FF2B5EF4-FFF2-40B4-BE49-F238E27FC236}">
                <a16:creationId xmlns:a16="http://schemas.microsoft.com/office/drawing/2014/main" id="{8BE1100B-1656-16DC-0B49-AE01A4926FF0}"/>
              </a:ext>
            </a:extLst>
          </p:cNvPr>
          <p:cNvSpPr/>
          <p:nvPr/>
        </p:nvSpPr>
        <p:spPr>
          <a:xfrm>
            <a:off x="1272311" y="1439000"/>
            <a:ext cx="10020692" cy="1938992"/>
          </a:xfrm>
          <a:prstGeom prst="rect">
            <a:avLst/>
          </a:prstGeom>
          <a:noFill/>
        </p:spPr>
        <p:txBody>
          <a:bodyPr wrap="none" lIns="91440" tIns="45720" rIns="91440" bIns="45720">
            <a:spAutoFit/>
          </a:bodyPr>
          <a:lstStyle/>
          <a:p>
            <a:pPr algn="ctr"/>
            <a:r>
              <a:rPr lang="en-US" sz="6000" b="1" cap="none" spc="0" dirty="0" err="1">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Chào</a:t>
            </a:r>
            <a:r>
              <a:rPr lang="en-US" sz="6000" b="1" cap="none" spc="0" dirty="0">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6000" b="1" cap="none" spc="0" dirty="0" err="1">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mừng</a:t>
            </a:r>
            <a:r>
              <a:rPr lang="en-US" sz="6000" b="1" cap="none" spc="0" dirty="0">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6000" b="1" cap="none" spc="0" dirty="0" err="1">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thầy</a:t>
            </a:r>
            <a:r>
              <a:rPr lang="en-US" sz="6000" b="1" cap="none" spc="0" dirty="0">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6000" b="1" cap="none" spc="0" dirty="0" err="1">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cô</a:t>
            </a:r>
            <a:r>
              <a:rPr lang="en-US" sz="6000" b="1" cap="none" spc="0" dirty="0">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6000" b="1" cap="none" spc="0" dirty="0" err="1">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về</a:t>
            </a:r>
            <a:r>
              <a:rPr lang="en-US" sz="6000" b="1" cap="none" spc="0" dirty="0">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6000" b="1" cap="none" spc="0" dirty="0" err="1">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dự</a:t>
            </a:r>
            <a:r>
              <a:rPr lang="en-US" sz="6000" b="1" cap="none" spc="0" dirty="0">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6000" b="1" cap="none" spc="0" dirty="0" err="1">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giờ</a:t>
            </a:r>
            <a:r>
              <a:rPr lang="en-US" sz="6000" b="1" cap="none" spc="0" dirty="0">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p>
          <a:p>
            <a:pPr algn="ctr"/>
            <a:r>
              <a:rPr lang="en-US" sz="6000" b="1" cap="none" spc="0" dirty="0" err="1">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Tiết</a:t>
            </a:r>
            <a:r>
              <a:rPr lang="en-US" sz="6000" b="1" cap="none" spc="0" dirty="0">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6000" b="1" cap="none" spc="0" dirty="0" err="1">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Toán</a:t>
            </a:r>
            <a:r>
              <a:rPr lang="en-US" sz="6000" b="1" cap="none" spc="0" dirty="0">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6000" b="1" cap="none" spc="0" dirty="0" err="1">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lớp</a:t>
            </a:r>
            <a:r>
              <a:rPr lang="en-US" sz="6000" b="1" cap="none" spc="0" dirty="0">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3</a:t>
            </a:r>
            <a:endParaRPr lang="en-US" sz="6000" b="1" cap="none" spc="0" dirty="0">
              <a:ln/>
              <a:solidFill>
                <a:schemeClr val="accent2">
                  <a:lumMod val="75000"/>
                </a:schemeClr>
              </a:solidFill>
              <a:effectLst>
                <a:glow rad="228600">
                  <a:schemeClr val="accent2">
                    <a:satMod val="175000"/>
                    <a:alpha val="40000"/>
                  </a:schemeClr>
                </a:glow>
                <a:outerShdw blurRad="38100" dist="19050" dir="2700000" algn="tl" rotWithShape="0">
                  <a:schemeClr val="dk1">
                    <a:lumMod val="50000"/>
                    <a:alpha val="40000"/>
                  </a:schemeClr>
                </a:outerShdw>
                <a:reflection blurRad="6350" stA="50000" endA="300" endPos="50000" dist="29997" dir="5400000" sy="-100000" algn="bl" rotWithShape="0"/>
              </a:effectLst>
            </a:endParaRPr>
          </a:p>
        </p:txBody>
      </p:sp>
      <p:pic>
        <p:nvPicPr>
          <p:cNvPr id="6" name="Picture 5" descr="A cartoon rabbit holding a pencil on a book&#10;&#10;Description automatically generated">
            <a:extLst>
              <a:ext uri="{FF2B5EF4-FFF2-40B4-BE49-F238E27FC236}">
                <a16:creationId xmlns:a16="http://schemas.microsoft.com/office/drawing/2014/main" id="{72D63109-E0DD-678E-5A04-574F4872C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600" y="4688522"/>
            <a:ext cx="2946400" cy="2387600"/>
          </a:xfrm>
          <a:prstGeom prst="rect">
            <a:avLst/>
          </a:prstGeom>
        </p:spPr>
      </p:pic>
      <p:pic>
        <p:nvPicPr>
          <p:cNvPr id="14" name="Picture 13" descr="A cartoon of a cat reading a book&#10;&#10;Description automatically generated">
            <a:extLst>
              <a:ext uri="{FF2B5EF4-FFF2-40B4-BE49-F238E27FC236}">
                <a16:creationId xmlns:a16="http://schemas.microsoft.com/office/drawing/2014/main" id="{D23D85D5-6E25-DE64-51FA-735AA5F17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71" y="-25399"/>
            <a:ext cx="1948632" cy="2270759"/>
          </a:xfrm>
          <a:prstGeom prst="rect">
            <a:avLst/>
          </a:prstGeom>
        </p:spPr>
      </p:pic>
    </p:spTree>
    <p:extLst>
      <p:ext uri="{BB962C8B-B14F-4D97-AF65-F5344CB8AC3E}">
        <p14:creationId xmlns:p14="http://schemas.microsoft.com/office/powerpoint/2010/main" val="143892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14AF-33FD-549F-0FDE-2357040C6B41}"/>
              </a:ext>
            </a:extLst>
          </p:cNvPr>
          <p:cNvSpPr>
            <a:spLocks noGrp="1"/>
          </p:cNvSpPr>
          <p:nvPr>
            <p:ph type="ctrTitle"/>
          </p:nvPr>
        </p:nvSpPr>
        <p:spPr/>
        <p:txBody>
          <a:bodyPr/>
          <a:lstStyle/>
          <a:p>
            <a:r>
              <a:rPr lang="en-US" dirty="0" err="1"/>
              <a:t>hfg</a:t>
            </a:r>
            <a:r>
              <a:rPr lang="en-US" b="1" dirty="0" err="1">
                <a:ln w="9525">
                  <a:solidFill>
                    <a:schemeClr val="bg1"/>
                  </a:solidFill>
                  <a:prstDash val="solid"/>
                </a:ln>
                <a:effectLst>
                  <a:outerShdw blurRad="12700" dist="38100" dir="2700000" algn="tl" rotWithShape="0">
                    <a:schemeClr val="bg1">
                      <a:lumMod val="50000"/>
                    </a:schemeClr>
                  </a:outerShdw>
                </a:effectLst>
              </a:rPr>
              <a:t>Your</a:t>
            </a:r>
            <a:r>
              <a:rPr lang="en-US" b="1" dirty="0">
                <a:ln w="9525">
                  <a:solidFill>
                    <a:schemeClr val="bg1"/>
                  </a:solidFill>
                  <a:prstDash val="solid"/>
                </a:ln>
                <a:effectLst>
                  <a:outerShdw blurRad="12700" dist="38100" dir="2700000" algn="tl" rotWithShape="0">
                    <a:schemeClr val="bg1">
                      <a:lumMod val="50000"/>
                    </a:schemeClr>
                  </a:outerShdw>
                </a:effectLst>
              </a:rPr>
              <a:t> text here</a:t>
            </a:r>
            <a:br>
              <a:rPr lang="en-US" b="1" dirty="0">
                <a:ln w="9525">
                  <a:solidFill>
                    <a:schemeClr val="bg1"/>
                  </a:solidFill>
                  <a:prstDash val="solid"/>
                </a:ln>
                <a:effectLst>
                  <a:outerShdw blurRad="12700" dist="38100" dir="2700000" algn="tl" rotWithShape="0">
                    <a:schemeClr val="bg1">
                      <a:lumMod val="50000"/>
                    </a:schemeClr>
                  </a:outerShdw>
                </a:effectLst>
              </a:rPr>
            </a:br>
            <a:endParaRPr lang="en-US" dirty="0"/>
          </a:p>
        </p:txBody>
      </p:sp>
      <p:sp>
        <p:nvSpPr>
          <p:cNvPr id="3" name="Subtitle 2">
            <a:extLst>
              <a:ext uri="{FF2B5EF4-FFF2-40B4-BE49-F238E27FC236}">
                <a16:creationId xmlns:a16="http://schemas.microsoft.com/office/drawing/2014/main" id="{E44CB738-D8DC-07E7-4625-B36431A9948B}"/>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6F331013-5F4A-20E7-F10B-9FFC2D304C14}"/>
              </a:ext>
            </a:extLst>
          </p:cNvPr>
          <p:cNvSpPr/>
          <p:nvPr/>
        </p:nvSpPr>
        <p:spPr>
          <a:xfrm>
            <a:off x="6003634" y="2967335"/>
            <a:ext cx="184730" cy="923330"/>
          </a:xfrm>
          <a:prstGeom prst="rect">
            <a:avLst/>
          </a:prstGeom>
          <a:noFill/>
        </p:spPr>
        <p:txBody>
          <a:bodyPr wrap="none" lIns="91440" tIns="45720" rIns="91440" bIns="45720">
            <a:spAutoFit/>
          </a:bodyPr>
          <a:lstStyle/>
          <a:p>
            <a:pPr algn="ct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5" name="Video">
            <a:hlinkClick r:id="" action="ppaction://media"/>
            <a:extLst>
              <a:ext uri="{FF2B5EF4-FFF2-40B4-BE49-F238E27FC236}">
                <a16:creationId xmlns:a16="http://schemas.microsoft.com/office/drawing/2014/main" id="{62C03C09-FCDD-CB74-23F2-4B73A5DDFF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8653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C86FC-79B4-82BF-30D7-0058427F920D}"/>
              </a:ext>
            </a:extLst>
          </p:cNvPr>
          <p:cNvSpPr>
            <a:spLocks noGrp="1"/>
          </p:cNvSpPr>
          <p:nvPr>
            <p:ph type="title"/>
          </p:nvPr>
        </p:nvSpPr>
        <p:spPr/>
        <p:txBody>
          <a:bodyPr/>
          <a:lstStyle/>
          <a:p>
            <a:endParaRPr lang="en-US"/>
          </a:p>
        </p:txBody>
      </p:sp>
      <p:pic>
        <p:nvPicPr>
          <p:cNvPr id="5" name="Content Placeholder 4" descr="A green and white rectangular sign with black text&#10;&#10;Description automatically generated">
            <a:extLst>
              <a:ext uri="{FF2B5EF4-FFF2-40B4-BE49-F238E27FC236}">
                <a16:creationId xmlns:a16="http://schemas.microsoft.com/office/drawing/2014/main" id="{50D74371-932E-4D10-FB33-3B844D4F42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0" y="0"/>
            <a:ext cx="12771120" cy="7406640"/>
          </a:xfrm>
        </p:spPr>
      </p:pic>
      <p:sp>
        <p:nvSpPr>
          <p:cNvPr id="6" name="Rectangle 5">
            <a:extLst>
              <a:ext uri="{FF2B5EF4-FFF2-40B4-BE49-F238E27FC236}">
                <a16:creationId xmlns:a16="http://schemas.microsoft.com/office/drawing/2014/main" id="{CD474E18-334D-057C-7C57-4B1F9BADB9E3}"/>
              </a:ext>
            </a:extLst>
          </p:cNvPr>
          <p:cNvSpPr/>
          <p:nvPr/>
        </p:nvSpPr>
        <p:spPr>
          <a:xfrm>
            <a:off x="1137920" y="3429000"/>
            <a:ext cx="10048240" cy="20980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Nhân</a:t>
            </a:r>
            <a:r>
              <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số</a:t>
            </a:r>
            <a:r>
              <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có</a:t>
            </a:r>
            <a:r>
              <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hai</a:t>
            </a:r>
            <a:r>
              <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chữ</a:t>
            </a:r>
            <a:r>
              <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số</a:t>
            </a:r>
            <a:r>
              <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với</a:t>
            </a:r>
            <a:r>
              <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số</a:t>
            </a:r>
            <a:r>
              <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có</a:t>
            </a:r>
            <a:r>
              <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một</a:t>
            </a:r>
            <a:r>
              <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chữ</a:t>
            </a:r>
            <a:r>
              <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số</a:t>
            </a:r>
            <a:endPar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a:t>
            </a:r>
            <a:r>
              <a:rPr lang="en-US" sz="4000" b="1" dirty="0" err="1">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Tiết</a:t>
            </a:r>
            <a:r>
              <a:rPr lang="en-US" sz="4000" b="1" dirty="0">
                <a:solidFill>
                  <a:schemeClr val="accent2">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434096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37FB-11F8-5C57-0426-0457549909BA}"/>
              </a:ext>
            </a:extLst>
          </p:cNvPr>
          <p:cNvSpPr>
            <a:spLocks noGrp="1"/>
          </p:cNvSpPr>
          <p:nvPr>
            <p:ph type="title"/>
          </p:nvPr>
        </p:nvSpPr>
        <p:spPr>
          <a:xfrm>
            <a:off x="786261" y="233045"/>
            <a:ext cx="3092581" cy="742315"/>
          </a:xfrm>
        </p:spPr>
        <p:txBody>
          <a:bodyPr>
            <a:normAutofit/>
          </a:bodyPr>
          <a:lstStyle/>
          <a:p>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Khám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phá</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6" name="Content Placeholder 5" descr="A child standing next to a box of colored pencils&#10;&#10;Description automatically generated">
            <a:extLst>
              <a:ext uri="{FF2B5EF4-FFF2-40B4-BE49-F238E27FC236}">
                <a16:creationId xmlns:a16="http://schemas.microsoft.com/office/drawing/2014/main" id="{26E3E673-2F94-C101-5EEF-BC4C92B0B6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7802" y="822960"/>
            <a:ext cx="7561318" cy="6035040"/>
          </a:xfrm>
        </p:spPr>
      </p:pic>
      <p:pic>
        <p:nvPicPr>
          <p:cNvPr id="10" name="Picture 9" descr="A cartoon of a child and a robot&#10;&#10;Description automatically generated">
            <a:extLst>
              <a:ext uri="{FF2B5EF4-FFF2-40B4-BE49-F238E27FC236}">
                <a16:creationId xmlns:a16="http://schemas.microsoft.com/office/drawing/2014/main" id="{DD6CD0A2-CD50-6B81-4C3A-FB5E90F0C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0"/>
            <a:ext cx="16611601" cy="10109200"/>
          </a:xfrm>
          <a:prstGeom prst="rect">
            <a:avLst/>
          </a:prstGeom>
        </p:spPr>
      </p:pic>
      <p:pic>
        <p:nvPicPr>
          <p:cNvPr id="12" name="Picture 11" descr="A cartoon of a child and a robot&#10;&#10;Description automatically generated">
            <a:extLst>
              <a:ext uri="{FF2B5EF4-FFF2-40B4-BE49-F238E27FC236}">
                <a16:creationId xmlns:a16="http://schemas.microsoft.com/office/drawing/2014/main" id="{4DFE4102-4252-80D7-3DF8-D9597121C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05739" cy="6858000"/>
          </a:xfrm>
          <a:prstGeom prst="rect">
            <a:avLst/>
          </a:prstGeom>
        </p:spPr>
      </p:pic>
    </p:spTree>
    <p:extLst>
      <p:ext uri="{BB962C8B-B14F-4D97-AF65-F5344CB8AC3E}">
        <p14:creationId xmlns:p14="http://schemas.microsoft.com/office/powerpoint/2010/main" val="259508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9206-CF87-0C27-B76F-CA3A7088CA1E}"/>
              </a:ext>
            </a:extLst>
          </p:cNvPr>
          <p:cNvSpPr>
            <a:spLocks noGrp="1"/>
          </p:cNvSpPr>
          <p:nvPr>
            <p:ph type="title"/>
          </p:nvPr>
        </p:nvSpPr>
        <p:spPr>
          <a:xfrm>
            <a:off x="701040" y="3570"/>
            <a:ext cx="3840480" cy="1032751"/>
          </a:xfrm>
        </p:spPr>
        <p:txBody>
          <a:bodyPr>
            <a:normAutofit/>
          </a:bodyPr>
          <a:lstStyle/>
          <a:p>
            <a:r>
              <a:rPr lang="en-US" sz="5000" b="1" dirty="0" err="1">
                <a:solidFill>
                  <a:srgbClr val="FF0000"/>
                </a:solidFill>
                <a:latin typeface="Times New Roman" panose="02020603050405020304" pitchFamily="18" charset="0"/>
                <a:cs typeface="Times New Roman" panose="02020603050405020304" pitchFamily="18" charset="0"/>
              </a:rPr>
              <a:t>Bài</a:t>
            </a:r>
            <a:r>
              <a:rPr lang="en-US" sz="5000" b="1" dirty="0">
                <a:solidFill>
                  <a:srgbClr val="FF0000"/>
                </a:solidFill>
                <a:latin typeface="Times New Roman" panose="02020603050405020304" pitchFamily="18" charset="0"/>
                <a:cs typeface="Times New Roman" panose="02020603050405020304" pitchFamily="18" charset="0"/>
              </a:rPr>
              <a:t> 1: </a:t>
            </a:r>
            <a:r>
              <a:rPr lang="en-US" sz="5000" b="1" dirty="0" err="1">
                <a:solidFill>
                  <a:srgbClr val="FF0000"/>
                </a:solidFill>
                <a:latin typeface="Times New Roman" panose="02020603050405020304" pitchFamily="18" charset="0"/>
                <a:cs typeface="Times New Roman" panose="02020603050405020304" pitchFamily="18" charset="0"/>
              </a:rPr>
              <a:t>Tính</a:t>
            </a:r>
            <a:endParaRPr lang="en-US" sz="5000" b="1" dirty="0">
              <a:solidFill>
                <a:srgbClr val="FF0000"/>
              </a:solidFill>
              <a:latin typeface="Times New Roman" panose="02020603050405020304" pitchFamily="18" charset="0"/>
              <a:cs typeface="Times New Roman" panose="02020603050405020304" pitchFamily="18" charset="0"/>
            </a:endParaRPr>
          </a:p>
        </p:txBody>
      </p:sp>
      <p:pic>
        <p:nvPicPr>
          <p:cNvPr id="5" name="Content Placeholder 4" descr="A yellow paper with black numbers&#10;&#10;Description automatically generated with medium confidence">
            <a:extLst>
              <a:ext uri="{FF2B5EF4-FFF2-40B4-BE49-F238E27FC236}">
                <a16:creationId xmlns:a16="http://schemas.microsoft.com/office/drawing/2014/main" id="{BD0BD570-6E14-B8F3-A276-3455856908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4240" y="762001"/>
            <a:ext cx="10383520" cy="5628640"/>
          </a:xfrm>
        </p:spPr>
      </p:pic>
    </p:spTree>
    <p:extLst>
      <p:ext uri="{BB962C8B-B14F-4D97-AF65-F5344CB8AC3E}">
        <p14:creationId xmlns:p14="http://schemas.microsoft.com/office/powerpoint/2010/main" val="3306787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298B-CC07-19BB-AA10-318A5F00981E}"/>
              </a:ext>
            </a:extLst>
          </p:cNvPr>
          <p:cNvSpPr>
            <a:spLocks noGrp="1"/>
          </p:cNvSpPr>
          <p:nvPr>
            <p:ph type="title"/>
          </p:nvPr>
        </p:nvSpPr>
        <p:spPr>
          <a:xfrm>
            <a:off x="838200" y="0"/>
            <a:ext cx="7167880" cy="1325563"/>
          </a:xfrm>
        </p:spPr>
        <p:txBody>
          <a:bodyPr/>
          <a:lstStyle/>
          <a:p>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2: </a:t>
            </a:r>
            <a:r>
              <a:rPr lang="en-US" sz="4400" b="1" dirty="0" err="1">
                <a:solidFill>
                  <a:srgbClr val="FF0000"/>
                </a:solidFill>
                <a:latin typeface="Times New Roman" panose="02020603050405020304" pitchFamily="18" charset="0"/>
                <a:cs typeface="Times New Roman" panose="02020603050405020304" pitchFamily="18" charset="0"/>
              </a:rPr>
              <a:t>Tính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nhẩm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mẫu</a:t>
            </a:r>
            <a:r>
              <a:rPr lang="en-US" sz="4400" b="1" dirty="0">
                <a:solidFill>
                  <a:srgbClr val="FF0000"/>
                </a:solidFill>
                <a:latin typeface="Times New Roman" panose="02020603050405020304" pitchFamily="18" charset="0"/>
                <a:cs typeface="Times New Roman" panose="02020603050405020304" pitchFamily="18" charset="0"/>
              </a:rPr>
              <a:t>)</a:t>
            </a:r>
            <a:endParaRPr lang="en-US" dirty="0"/>
          </a:p>
        </p:txBody>
      </p:sp>
      <p:pic>
        <p:nvPicPr>
          <p:cNvPr id="17" name="Content Placeholder 16" descr="A blue background with black text&#10;&#10;Description automatically generated">
            <a:extLst>
              <a:ext uri="{FF2B5EF4-FFF2-40B4-BE49-F238E27FC236}">
                <a16:creationId xmlns:a16="http://schemas.microsoft.com/office/drawing/2014/main" id="{9486424A-CB5B-6695-99D7-4075C065F8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25563"/>
            <a:ext cx="6731000" cy="4882197"/>
          </a:xfrm>
        </p:spPr>
      </p:pic>
      <p:sp>
        <p:nvSpPr>
          <p:cNvPr id="18" name="TextBox 17">
            <a:extLst>
              <a:ext uri="{FF2B5EF4-FFF2-40B4-BE49-F238E27FC236}">
                <a16:creationId xmlns:a16="http://schemas.microsoft.com/office/drawing/2014/main" id="{BB2C47A9-1BA8-E895-B57D-2F1E5028D6F9}"/>
              </a:ext>
            </a:extLst>
          </p:cNvPr>
          <p:cNvSpPr txBox="1"/>
          <p:nvPr/>
        </p:nvSpPr>
        <p:spPr>
          <a:xfrm>
            <a:off x="7569200" y="3043386"/>
            <a:ext cx="4531360" cy="1446550"/>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10 x 8           20 x 4</a:t>
            </a:r>
          </a:p>
          <a:p>
            <a:r>
              <a:rPr lang="en-US" sz="4400" dirty="0">
                <a:latin typeface="Times New Roman" panose="02020603050405020304" pitchFamily="18" charset="0"/>
                <a:cs typeface="Times New Roman" panose="02020603050405020304" pitchFamily="18" charset="0"/>
              </a:rPr>
              <a:t>30 x 3           40 x 2</a:t>
            </a:r>
          </a:p>
        </p:txBody>
      </p:sp>
    </p:spTree>
    <p:extLst>
      <p:ext uri="{BB962C8B-B14F-4D97-AF65-F5344CB8AC3E}">
        <p14:creationId xmlns:p14="http://schemas.microsoft.com/office/powerpoint/2010/main" val="4187161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5C75D-5BF5-BBAD-BEA8-C11BA44327B2}"/>
              </a:ext>
            </a:extLst>
          </p:cNvPr>
          <p:cNvSpPr>
            <a:spLocks noGrp="1"/>
          </p:cNvSpPr>
          <p:nvPr>
            <p:ph type="title"/>
          </p:nvPr>
        </p:nvSpPr>
        <p:spPr>
          <a:xfrm>
            <a:off x="365760" y="-955039"/>
            <a:ext cx="11826240" cy="4897120"/>
          </a:xfrm>
        </p:spPr>
        <p:txBody>
          <a:bodyPr>
            <a:normAutofit/>
          </a:bodyPr>
          <a:lstStyle/>
          <a:p>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3: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3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chứa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Quạ</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thả</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21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viên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sỏi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mỗi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dâng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lên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mới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uống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quạ</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thả</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bao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nhiêu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viên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sỏi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mới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uống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3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000" dirty="0"/>
          </a:p>
        </p:txBody>
      </p:sp>
      <p:cxnSp>
        <p:nvCxnSpPr>
          <p:cNvPr id="5" name="Straight Connector 4">
            <a:extLst>
              <a:ext uri="{FF2B5EF4-FFF2-40B4-BE49-F238E27FC236}">
                <a16:creationId xmlns:a16="http://schemas.microsoft.com/office/drawing/2014/main" id="{407AB923-6309-C2AF-598A-D6C866A2BC6D}"/>
              </a:ext>
            </a:extLst>
          </p:cNvPr>
          <p:cNvCxnSpPr/>
          <p:nvPr/>
        </p:nvCxnSpPr>
        <p:spPr>
          <a:xfrm>
            <a:off x="2418080" y="914400"/>
            <a:ext cx="404368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3DCDE21A-D891-8615-F137-46EFC783DC4C}"/>
              </a:ext>
            </a:extLst>
          </p:cNvPr>
          <p:cNvCxnSpPr/>
          <p:nvPr/>
        </p:nvCxnSpPr>
        <p:spPr>
          <a:xfrm>
            <a:off x="7437120" y="914400"/>
            <a:ext cx="404368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1648BF7E-02E8-E260-9AC5-689910102484}"/>
              </a:ext>
            </a:extLst>
          </p:cNvPr>
          <p:cNvCxnSpPr/>
          <p:nvPr/>
        </p:nvCxnSpPr>
        <p:spPr>
          <a:xfrm>
            <a:off x="1158240" y="1463040"/>
            <a:ext cx="92456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B9B3E6D3-255D-51B0-0790-2F65D73A4880}"/>
              </a:ext>
            </a:extLst>
          </p:cNvPr>
          <p:cNvCxnSpPr>
            <a:cxnSpLocks/>
          </p:cNvCxnSpPr>
          <p:nvPr/>
        </p:nvCxnSpPr>
        <p:spPr>
          <a:xfrm>
            <a:off x="2854960" y="2062480"/>
            <a:ext cx="799592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0F04003-AAB6-D12F-2B6E-ED3F2A896B04}"/>
              </a:ext>
            </a:extLst>
          </p:cNvPr>
          <p:cNvCxnSpPr>
            <a:cxnSpLocks/>
          </p:cNvCxnSpPr>
          <p:nvPr/>
        </p:nvCxnSpPr>
        <p:spPr>
          <a:xfrm>
            <a:off x="838200" y="2600960"/>
            <a:ext cx="41554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9124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6CCE-7D1E-F6D7-70A9-BC7399E4E413}"/>
              </a:ext>
            </a:extLst>
          </p:cNvPr>
          <p:cNvSpPr>
            <a:spLocks noGrp="1"/>
          </p:cNvSpPr>
          <p:nvPr>
            <p:ph type="title"/>
          </p:nvPr>
        </p:nvSpPr>
        <p:spPr/>
        <p:txBody>
          <a:bodyPr/>
          <a:lstStyle/>
          <a:p>
            <a:endParaRPr lang="en-US"/>
          </a:p>
        </p:txBody>
      </p:sp>
      <p:pic>
        <p:nvPicPr>
          <p:cNvPr id="5" name="Content Placeholder 4" descr="A cartoon of a flower&#10;&#10;Description automatically generated">
            <a:extLst>
              <a:ext uri="{FF2B5EF4-FFF2-40B4-BE49-F238E27FC236}">
                <a16:creationId xmlns:a16="http://schemas.microsoft.com/office/drawing/2014/main" id="{23B07953-5DFE-8447-EE7E-FC47753592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74809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TotalTime>
  <Words>125</Words>
  <Application>Microsoft Office PowerPoint</Application>
  <PresentationFormat>Widescreen</PresentationFormat>
  <Paragraphs>18</Paragraphs>
  <Slides>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Times New Roman</vt:lpstr>
      <vt:lpstr>Office Theme</vt:lpstr>
      <vt:lpstr>PowerPoint Presentation</vt:lpstr>
      <vt:lpstr>hfgYour text here </vt:lpstr>
      <vt:lpstr>PowerPoint Presentation</vt:lpstr>
      <vt:lpstr>1. Khám phá</vt:lpstr>
      <vt:lpstr>Bài 1: Tính</vt:lpstr>
      <vt:lpstr>Bài 2: Tính nhẩm (theo mẫu)</vt:lpstr>
      <vt:lpstr>Bài 3: Có 3 bình chứa nước. Quạ phải thả 21 viên sỏi vào mỗi bình để nước dâng lên thì mới có thể uống được nước. Hỏi quạ phải thả bao nhiêu viên sỏi thì mới uống được nước ở cả 3 bình đó?</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84398669561</dc:creator>
  <cp:lastModifiedBy>84398669561</cp:lastModifiedBy>
  <cp:revision>15</cp:revision>
  <dcterms:created xsi:type="dcterms:W3CDTF">2023-10-24T11:01:06Z</dcterms:created>
  <dcterms:modified xsi:type="dcterms:W3CDTF">2023-10-27T03:02:14Z</dcterms:modified>
</cp:coreProperties>
</file>