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90" d="100"/>
          <a:sy n="90"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1015663"/>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Theo em, những thông tin lưu trữ trong máy tính có thể gửi cho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người khác được không? Nếu có thì gửi bằng cách nào?</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936</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等线</vt: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186</cp:revision>
  <dcterms:created xsi:type="dcterms:W3CDTF">2021-11-14T08:33:55Z</dcterms:created>
  <dcterms:modified xsi:type="dcterms:W3CDTF">2023-10-30T04:11:38Z</dcterms:modified>
</cp:coreProperties>
</file>