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</p:sldMasterIdLst>
  <p:notesMasterIdLst>
    <p:notesMasterId r:id="rId14"/>
  </p:notesMasterIdLst>
  <p:sldIdLst>
    <p:sldId id="947" r:id="rId3"/>
    <p:sldId id="256" r:id="rId4"/>
    <p:sldId id="260" r:id="rId5"/>
    <p:sldId id="948" r:id="rId6"/>
    <p:sldId id="925" r:id="rId7"/>
    <p:sldId id="922" r:id="rId8"/>
    <p:sldId id="923" r:id="rId9"/>
    <p:sldId id="928" r:id="rId10"/>
    <p:sldId id="950" r:id="rId11"/>
    <p:sldId id="912" r:id="rId12"/>
    <p:sldId id="949" r:id="rId13"/>
  </p:sldIdLst>
  <p:sldSz cx="9144000" cy="5143500" type="screen16x9"/>
  <p:notesSz cx="6858000" cy="9144000"/>
  <p:embeddedFontLst>
    <p:embeddedFont>
      <p:font typeface="Fredoka One" panose="020B0604020202020204" charset="0"/>
      <p:regular r:id="rId15"/>
    </p:embeddedFont>
    <p:embeddedFont>
      <p:font typeface="Sport Day" panose="020B0604020202020204" charset="0"/>
      <p:regular r:id="rId16"/>
      <p:bold r:id="rId17"/>
      <p:italic r:id="rId18"/>
      <p:boldItalic r:id="rId19"/>
    </p:embeddedFont>
    <p:embeddedFont>
      <p:font typeface=".VnTimeH" panose="020B7200000000000000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Exo 2" panose="020B0604020202020204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.VnTime" panose="020B7200000000000000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3"/>
    <p:restoredTop sz="94675"/>
  </p:normalViewPr>
  <p:slideViewPr>
    <p:cSldViewPr snapToGrid="0">
      <p:cViewPr varScale="1">
        <p:scale>
          <a:sx n="92" d="100"/>
          <a:sy n="92" d="100"/>
        </p:scale>
        <p:origin x="5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10/14/2023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Documents%20and%20Settings\SANG\My%20Documents\GiaoAn-TiengAnh\GIAO%20AN%20DIEN%20TU\CH_lesson33_text_a_nice_weekend\goodbye_moi.WAV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Anima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74577" y="2509243"/>
            <a:ext cx="5112544" cy="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Anima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09605" y="2518768"/>
            <a:ext cx="5093494" cy="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Anima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02041" cy="11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Anima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61347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 descr="4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877529"/>
            <a:ext cx="6724650" cy="12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Ảnh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1450"/>
            <a:ext cx="514350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Ảnh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4300"/>
            <a:ext cx="514350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3" name="Picture 9" descr="Ảnh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514850"/>
            <a:ext cx="514350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Ảnh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4514850"/>
            <a:ext cx="514350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1466850" y="4330677"/>
            <a:ext cx="6686550" cy="861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Pham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Huong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3000" b="1" dirty="0">
              <a:solidFill>
                <a:srgbClr val="0000FF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8316" name="Picture 12" descr="11_2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27" y="1255245"/>
            <a:ext cx="3200400" cy="159305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1428750" y="171450"/>
            <a:ext cx="622935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6172200" algn="l"/>
              </a:tabLst>
              <a:defRPr sz="3200">
                <a:solidFill>
                  <a:srgbClr val="0000CC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6172200" algn="l"/>
              </a:tabLst>
              <a:defRPr sz="3200">
                <a:solidFill>
                  <a:srgbClr val="0000CC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6172200" algn="l"/>
              </a:tabLst>
              <a:defRPr sz="3200">
                <a:solidFill>
                  <a:srgbClr val="0000CC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6172200" algn="l"/>
              </a:tabLst>
              <a:defRPr sz="3200">
                <a:solidFill>
                  <a:srgbClr val="0000CC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6172200" algn="l"/>
              </a:tabLst>
              <a:defRPr sz="3200">
                <a:solidFill>
                  <a:srgbClr val="0000CC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72200" algn="l"/>
              </a:tabLst>
              <a:defRPr sz="3200">
                <a:solidFill>
                  <a:srgbClr val="0000CC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72200" algn="l"/>
              </a:tabLst>
              <a:defRPr sz="3200">
                <a:solidFill>
                  <a:srgbClr val="0000CC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72200" algn="l"/>
              </a:tabLst>
              <a:defRPr sz="3200">
                <a:solidFill>
                  <a:srgbClr val="0000CC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72200" algn="l"/>
              </a:tabLst>
              <a:defRPr sz="3200">
                <a:solidFill>
                  <a:srgbClr val="0000C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Dong 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School</a:t>
            </a:r>
          </a:p>
          <a:p>
            <a:pPr algn="ctr" eaLnBrk="1" hangingPunct="1"/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our class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750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5" grpId="0" animBg="1"/>
      <p:bldP spid="98315" grpId="1" animBg="1"/>
      <p:bldP spid="98315" grpId="2" animBg="1"/>
      <p:bldP spid="98315" grpId="3" animBg="1"/>
      <p:bldP spid="98315" grpId="4" animBg="1"/>
      <p:bldP spid="98315" grpId="5" animBg="1"/>
      <p:bldP spid="98315" grpId="6" animBg="1"/>
      <p:bldP spid="98315" grpId="7" animBg="1"/>
      <p:bldP spid="98315" grpId="8" animBg="1"/>
      <p:bldP spid="98315" grpId="9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58088-DEEA-2F92-0269-84C4A664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655" y="624114"/>
            <a:ext cx="8142688" cy="38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60" name="Picture 24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3" name="goodbye_moi.WA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1031" y="2283619"/>
            <a:ext cx="261938" cy="233363"/>
          </a:xfrm>
        </p:spPr>
      </p:pic>
      <p:sp>
        <p:nvSpPr>
          <p:cNvPr id="65559" name="WordArt 23"/>
          <p:cNvSpPr>
            <a:spLocks noChangeArrowheads="1" noChangeShapeType="1" noTextEdit="1"/>
          </p:cNvSpPr>
          <p:nvPr/>
        </p:nvSpPr>
        <p:spPr bwMode="auto">
          <a:xfrm>
            <a:off x="1828800" y="2857500"/>
            <a:ext cx="5487591" cy="1314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Shelley Allegro" panose="040B7200000000000000" pitchFamily="82" charset="0"/>
              </a:rPr>
              <a:t>Good bye! See you later!</a:t>
            </a:r>
          </a:p>
        </p:txBody>
      </p:sp>
      <p:sp>
        <p:nvSpPr>
          <p:cNvPr id="65561" name="WordArt 25"/>
          <p:cNvSpPr>
            <a:spLocks noChangeArrowheads="1" noChangeShapeType="1" noTextEdit="1"/>
          </p:cNvSpPr>
          <p:nvPr/>
        </p:nvSpPr>
        <p:spPr bwMode="auto">
          <a:xfrm>
            <a:off x="1485900" y="971550"/>
            <a:ext cx="6000750" cy="1714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Thank you very much!</a:t>
            </a:r>
          </a:p>
        </p:txBody>
      </p:sp>
    </p:spTree>
    <p:extLst>
      <p:ext uri="{BB962C8B-B14F-4D97-AF65-F5344CB8AC3E}">
        <p14:creationId xmlns:p14="http://schemas.microsoft.com/office/powerpoint/2010/main" val="2259305675"/>
      </p:ext>
    </p:extLst>
  </p:cSld>
  <p:clrMapOvr>
    <a:masterClrMapping/>
  </p:clrMapOvr>
  <p:transition>
    <p:sndAc>
      <p:stSnd>
        <p:snd r:embed="rId3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3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5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354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115125" y="1131239"/>
            <a:ext cx="7019591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2 – </a:t>
            </a:r>
            <a:r>
              <a:rPr lang="en" sz="2800" b="1" dirty="0" smtClean="0"/>
              <a:t>Part 1,2,3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153458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01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5434" y="2294256"/>
            <a:ext cx="5598329" cy="1491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Let’s sing.</a:t>
            </a:r>
            <a:endParaRPr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hát về đồ uống - Drink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  <a:endParaRPr lang="en-VN" sz="5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7170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9FA354CC-B26B-7B2A-1CDF-5B9E68E05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4" y="283087"/>
            <a:ext cx="2936838" cy="35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EF803CFA-C13F-7104-BCF3-5A2145D7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14" y="-139849"/>
            <a:ext cx="5332570" cy="43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3250E2-F617-EAC3-2779-A9C9DC230A45}"/>
              </a:ext>
            </a:extLst>
          </p:cNvPr>
          <p:cNvSpPr txBox="1">
            <a:spLocks/>
          </p:cNvSpPr>
          <p:nvPr/>
        </p:nvSpPr>
        <p:spPr>
          <a:xfrm>
            <a:off x="1443969" y="38997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smtClean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  <a:endParaRPr lang="en-VN" sz="5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Grapes Clipart Pictures - Clipartix">
            <a:extLst>
              <a:ext uri="{FF2B5EF4-FFF2-40B4-BE49-F238E27FC236}">
                <a16:creationId xmlns:a16="http://schemas.microsoft.com/office/drawing/2014/main" id="{DF29610C-3554-E4CD-400C-7F2ECB26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65" y="290457"/>
            <a:ext cx="3068432" cy="39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852760" y="3911802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</a:p>
        </p:txBody>
      </p:sp>
    </p:spTree>
    <p:extLst>
      <p:ext uri="{BB962C8B-B14F-4D97-AF65-F5344CB8AC3E}">
        <p14:creationId xmlns:p14="http://schemas.microsoft.com/office/powerpoint/2010/main" val="19059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</a:p>
        </p:txBody>
      </p:sp>
      <p:sp>
        <p:nvSpPr>
          <p:cNvPr id="2" name="AutoShape 2" descr="Nước suối Aquafina 1500ml thùng 12 chai - Tấn Phát Wa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Nước suối Aquafina 1500ml thùng 12 chai - Tấn Phát Wa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Nước tinh khiết Aquafina chai 500m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Nước tinh khiết Aquafina chai 500m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58" y="465138"/>
            <a:ext cx="5378823" cy="332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8530" y="856956"/>
            <a:ext cx="10424160" cy="1729800"/>
          </a:xfrm>
        </p:spPr>
        <p:txBody>
          <a:bodyPr/>
          <a:lstStyle/>
          <a:p>
            <a:pPr algn="l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What do you want to eat?</a:t>
            </a:r>
            <a:b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I want ………</a:t>
            </a:r>
            <a:b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What do you want to drink?</a:t>
            </a:r>
            <a:b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I want……….</a:t>
            </a:r>
            <a:b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EF803CFA-C13F-7104-BCF3-5A2145D7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3" y="-112297"/>
            <a:ext cx="2710928" cy="213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0938" y="1931809"/>
            <a:ext cx="272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a. some chips</a:t>
            </a:r>
            <a:endParaRPr lang="en-US" sz="2800" dirty="0"/>
          </a:p>
        </p:txBody>
      </p:sp>
      <p:pic>
        <p:nvPicPr>
          <p:cNvPr id="6" name="Picture 2" descr="Free Grapes Clipart Pictures - Clipartix">
            <a:extLst>
              <a:ext uri="{FF2B5EF4-FFF2-40B4-BE49-F238E27FC236}">
                <a16:creationId xmlns:a16="http://schemas.microsoft.com/office/drawing/2014/main" id="{DF29610C-3554-E4CD-400C-7F2ECB26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621" y="-49752"/>
            <a:ext cx="2002785" cy="183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72923" y="1889109"/>
            <a:ext cx="277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some grapes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9FA354CC-B26B-7B2A-1CDF-5B9E68E05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46" y="2342606"/>
            <a:ext cx="2205319" cy="203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55635" y="4368672"/>
            <a:ext cx="286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c.some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lemonade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681" y="2801276"/>
            <a:ext cx="2560319" cy="13613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9175" y="4377161"/>
            <a:ext cx="2211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some water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9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6341</TotalTime>
  <Words>59</Words>
  <Application>Microsoft Office PowerPoint</Application>
  <PresentationFormat>On-screen Show (16:9)</PresentationFormat>
  <Paragraphs>19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Fredoka One</vt:lpstr>
      <vt:lpstr>.VnShelley Allegro</vt:lpstr>
      <vt:lpstr>Sport Day</vt:lpstr>
      <vt:lpstr>굴림</vt:lpstr>
      <vt:lpstr>Arial</vt:lpstr>
      <vt:lpstr>.VnTimeH</vt:lpstr>
      <vt:lpstr>Times New Roman</vt:lpstr>
      <vt:lpstr>Calibri</vt:lpstr>
      <vt:lpstr>Exo 2</vt:lpstr>
      <vt:lpstr>Comic Sans MS</vt:lpstr>
      <vt:lpstr>.VnTime</vt:lpstr>
      <vt:lpstr>Physics Class for Kids: Kinetic Energy by Slidesgo</vt:lpstr>
      <vt:lpstr>Custom Design</vt:lpstr>
      <vt:lpstr>PowerPoint Presentation</vt:lpstr>
      <vt:lpstr>My birthday party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What do you want to eat?                I want ………                What do you want to drink?                I want………. 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Admin</cp:lastModifiedBy>
  <cp:revision>62</cp:revision>
  <dcterms:modified xsi:type="dcterms:W3CDTF">2023-10-14T14:37:18Z</dcterms:modified>
</cp:coreProperties>
</file>