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6" r:id="rId1"/>
    <p:sldMasterId id="2147483735" r:id="rId2"/>
  </p:sldMasterIdLst>
  <p:notesMasterIdLst>
    <p:notesMasterId r:id="rId40"/>
  </p:notesMasterIdLst>
  <p:sldIdLst>
    <p:sldId id="420" r:id="rId3"/>
    <p:sldId id="404" r:id="rId4"/>
    <p:sldId id="405" r:id="rId5"/>
    <p:sldId id="406" r:id="rId6"/>
    <p:sldId id="440" r:id="rId7"/>
    <p:sldId id="407" r:id="rId8"/>
    <p:sldId id="408" r:id="rId9"/>
    <p:sldId id="412" r:id="rId10"/>
    <p:sldId id="413" r:id="rId11"/>
    <p:sldId id="410" r:id="rId12"/>
    <p:sldId id="411" r:id="rId13"/>
    <p:sldId id="425" r:id="rId14"/>
    <p:sldId id="426" r:id="rId15"/>
    <p:sldId id="427" r:id="rId16"/>
    <p:sldId id="417" r:id="rId17"/>
    <p:sldId id="415" r:id="rId18"/>
    <p:sldId id="428" r:id="rId19"/>
    <p:sldId id="399" r:id="rId20"/>
    <p:sldId id="414" r:id="rId21"/>
    <p:sldId id="373" r:id="rId22"/>
    <p:sldId id="452" r:id="rId23"/>
    <p:sldId id="429" r:id="rId24"/>
    <p:sldId id="430" r:id="rId25"/>
    <p:sldId id="431" r:id="rId26"/>
    <p:sldId id="434" r:id="rId27"/>
    <p:sldId id="416" r:id="rId28"/>
    <p:sldId id="395" r:id="rId29"/>
    <p:sldId id="396" r:id="rId30"/>
    <p:sldId id="397" r:id="rId31"/>
    <p:sldId id="445" r:id="rId32"/>
    <p:sldId id="442" r:id="rId33"/>
    <p:sldId id="446" r:id="rId34"/>
    <p:sldId id="449" r:id="rId35"/>
    <p:sldId id="451" r:id="rId36"/>
    <p:sldId id="418" r:id="rId37"/>
    <p:sldId id="441" r:id="rId38"/>
    <p:sldId id="419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C7E"/>
    <a:srgbClr val="FF3399"/>
    <a:srgbClr val="D60093"/>
    <a:srgbClr val="990099"/>
    <a:srgbClr val="EE1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1A26FF-25F0-4A55-B6BD-BB62B2269B1A}">
  <a:tblStyle styleId="{B01A26FF-25F0-4A55-B6BD-BB62B2269B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368016-03FD-4C41-AD40-1A92965761F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55D4-DE38-44AC-9C3E-F4F5BA665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77C586-BA83-414B-A0DB-4031DE663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FC0A4-5CD7-42C6-BA99-14B12A6B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C76B-1B4E-4D20-B3F0-9EDD6788FA2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7AB46-951C-453E-90B4-3D34C617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D9C8D-BC89-4BF9-9830-D70C6D27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C0C-DADB-4D4D-8C85-A1869C18D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8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A3EAE-53A1-42CB-934F-17E58816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96B3-46A2-4C23-A830-7FF332F4F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CD6CC-35CF-401C-B5AC-41A2C67B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7E6EA-9C30-4BA4-99F9-0ED1CA49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43677-DD44-41BD-AD42-2BEBA5C4F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369166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28C139-9037-4EAA-89F1-B2B12006D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2E65E-3CBF-46BC-9872-6B4CF7668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4FB99-6452-4EDD-B971-AA3806D0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74A95-0528-4F87-AC9B-AF64A54D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B1808-8EE2-4D1A-ACD5-0D722B12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27610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5020500" y="2251075"/>
            <a:ext cx="3675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020500" y="3602050"/>
            <a:ext cx="3675000" cy="5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400"/>
              <a:buNone/>
              <a:defRPr sz="1400">
                <a:solidFill>
                  <a:srgbClr val="FFA800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2" name="Google Shape;22;p3"/>
          <p:cNvCxnSpPr/>
          <p:nvPr/>
        </p:nvCxnSpPr>
        <p:spPr>
          <a:xfrm>
            <a:off x="5136765" y="3486150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FFA8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7617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ird - 2 columns right" type="twoColTx">
  <p:cSld name="Third - 2 columns righ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3044100" cy="51435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3043975" y="0"/>
            <a:ext cx="6099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0" y="0"/>
            <a:ext cx="536700" cy="5367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3468200" y="796375"/>
            <a:ext cx="52188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3467825" y="1614875"/>
            <a:ext cx="25329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6153578" y="1614875"/>
            <a:ext cx="25329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▫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▪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▫"/>
              <a:defRPr sz="14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-6000" y="0"/>
            <a:ext cx="548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5" name="Google Shape;55;p7"/>
          <p:cNvCxnSpPr/>
          <p:nvPr/>
        </p:nvCxnSpPr>
        <p:spPr>
          <a:xfrm>
            <a:off x="3578787" y="1519975"/>
            <a:ext cx="452400" cy="0"/>
          </a:xfrm>
          <a:prstGeom prst="straightConnector1">
            <a:avLst/>
          </a:prstGeom>
          <a:noFill/>
          <a:ln w="28575" cap="flat" cmpd="sng">
            <a:solidFill>
              <a:srgbClr val="29466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46636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100" y="-5800"/>
            <a:ext cx="9144000" cy="5149500"/>
          </a:xfrm>
          <a:prstGeom prst="rect">
            <a:avLst/>
          </a:prstGeom>
          <a:solidFill>
            <a:srgbClr val="FFA800">
              <a:alpha val="85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0" y="-5925"/>
            <a:ext cx="9144000" cy="5149500"/>
          </a:xfrm>
          <a:prstGeom prst="frame">
            <a:avLst>
              <a:gd name="adj1" fmla="val 5041"/>
            </a:avLst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4303650" y="4607000"/>
            <a:ext cx="536700" cy="536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294667"/>
              </a:buClr>
              <a:buSzPts val="1200"/>
              <a:buNone/>
              <a:defRPr sz="1200" b="1">
                <a:solidFill>
                  <a:srgbClr val="294667"/>
                </a:solidFill>
              </a:defRPr>
            </a:lvl1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294667"/>
                </a:solidFill>
              </a:defRPr>
            </a:lvl1pPr>
            <a:lvl2pPr lvl="1" algn="ctr">
              <a:buNone/>
              <a:defRPr>
                <a:solidFill>
                  <a:srgbClr val="294667"/>
                </a:solidFill>
              </a:defRPr>
            </a:lvl2pPr>
            <a:lvl3pPr lvl="2" algn="ctr">
              <a:buNone/>
              <a:defRPr>
                <a:solidFill>
                  <a:srgbClr val="294667"/>
                </a:solidFill>
              </a:defRPr>
            </a:lvl3pPr>
            <a:lvl4pPr lvl="3" algn="ctr">
              <a:buNone/>
              <a:defRPr>
                <a:solidFill>
                  <a:srgbClr val="294667"/>
                </a:solidFill>
              </a:defRPr>
            </a:lvl4pPr>
            <a:lvl5pPr lvl="4" algn="ctr">
              <a:buNone/>
              <a:defRPr>
                <a:solidFill>
                  <a:srgbClr val="294667"/>
                </a:solidFill>
              </a:defRPr>
            </a:lvl5pPr>
            <a:lvl6pPr lvl="5" algn="ctr">
              <a:buNone/>
              <a:defRPr>
                <a:solidFill>
                  <a:srgbClr val="294667"/>
                </a:solidFill>
              </a:defRPr>
            </a:lvl6pPr>
            <a:lvl7pPr lvl="6" algn="ctr">
              <a:buNone/>
              <a:defRPr>
                <a:solidFill>
                  <a:srgbClr val="294667"/>
                </a:solidFill>
              </a:defRPr>
            </a:lvl7pPr>
            <a:lvl8pPr lvl="7" algn="ctr">
              <a:buNone/>
              <a:defRPr>
                <a:solidFill>
                  <a:srgbClr val="294667"/>
                </a:solidFill>
              </a:defRPr>
            </a:lvl8pPr>
            <a:lvl9pPr lvl="8" algn="ctr">
              <a:buNone/>
              <a:defRPr>
                <a:solidFill>
                  <a:srgbClr val="294667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355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white)">
  <p:cSld name="Blank (white)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-5925"/>
            <a:ext cx="9144000" cy="5149500"/>
          </a:xfrm>
          <a:prstGeom prst="frame">
            <a:avLst>
              <a:gd name="adj1" fmla="val 5041"/>
            </a:avLst>
          </a:prstGeom>
          <a:solidFill>
            <a:srgbClr val="FFA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4303650" y="4607000"/>
            <a:ext cx="536700" cy="5367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ldNum" idx="12"/>
          </p:nvPr>
        </p:nvSpPr>
        <p:spPr>
          <a:xfrm>
            <a:off x="4303575" y="4606750"/>
            <a:ext cx="536700" cy="53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055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C76B-1B4E-4D20-B3F0-9EDD6788FA2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2C0C-DADB-4D4D-8C85-A1869C18D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2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47E5F-B3C5-47C2-8D02-2EC3427B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4A11-A350-406C-B70D-8E755362C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DC206-2DCD-4052-85E1-6DDEB16C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95D3BA-4C26-4EE3-ABFF-06990E1FE957}" type="datetimeFigureOut">
              <a:rPr lang="en-US" smtClean="0"/>
              <a:pPr>
                <a:defRPr/>
              </a:pPr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F42DE-B448-441A-9E54-D2207A75D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B0FDF-DD6B-48BC-A8A3-22DE865E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1386-8AC4-4703-8257-7C53124648C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59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4C6F-7676-49D5-81B0-71C4CB7B0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80D70-7FDD-4AD9-8BDD-74CB308FF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7CD12-E3D0-42B2-B6CE-0FE06D22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875F1-6119-4D10-8B4E-46A0F4647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D3579-5EBB-427B-98D4-E969D085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045093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5030-AC3E-4BE0-AFE9-9D4EB52B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E775A-4FA6-451D-906B-4C3F686466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FFEF4-709D-4355-94F2-4D59ED318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ABE82-CE1A-4A85-B50D-352ADDC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DBAE4-38CC-4FB7-B04D-3D924BB2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38B7B-1021-4623-A380-60B77C48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079637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DC61-F463-438D-957E-9217C6F2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43E39-9B18-464B-A380-632A38229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54506-2127-4B3F-874B-10D83B779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DCEBC-7662-4ABA-B880-17FA10D79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7FC39-CA27-4889-880B-43689C342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4A750-E752-454F-9582-255B26CC6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576BE4-97F0-4936-B50A-8C94AC71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257CE0-D739-44F3-B9C0-7A2B153D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894981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B79AA-8E54-4C85-B470-93E479AD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DE60A-5E52-48DD-B150-C460ED8D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FB6B5-19E2-4A39-8106-D8B09071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A68C0-F2AE-4D6E-B528-FBE58ECB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974178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3AFBA-F03E-4054-85B6-BE8A092C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100CE-AACB-4926-8BDC-E2FF59B8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49FD6-A9E3-446B-9348-556A0D7B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359041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2B856-505B-4250-8257-77248F50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61750-2661-416E-A094-6BF01432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16938-7763-4EBA-8820-A369991B7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9D1A6-C9BA-42F5-BAAE-A5976510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4303F-BBBD-4969-A18C-4A73F2F7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821CA-4252-4381-B814-0D6D3D40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900514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3E6F-BD20-4015-94E4-68885BEF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71E6D0-D829-4736-A11F-F69C783C6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4D4D6-BD88-4C02-A77C-56D246083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CAA2F-C891-4A1A-A5BB-3929EB6E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B291A-9C1E-415D-AF5E-FD22F398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FDBD7-73C0-406D-95C9-AFCE6F06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433295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30C73-AAD3-4CBC-87BB-258277F3D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2D43-F803-4F58-BCB8-6331BD871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BDD8E-7389-4C94-AA01-6D48E9830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A96EB-CC7B-461E-9106-FBFFE5FA8425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4988C-06AC-4446-BD5B-065645EA2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9CDF3-A228-4D9F-8137-4260FFBFD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697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94667"/>
              </a:buClr>
              <a:buSzPts val="1400"/>
              <a:buFont typeface="Merriweather"/>
              <a:buNone/>
              <a:defRPr b="1">
                <a:solidFill>
                  <a:srgbClr val="294667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▪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Char char="▫"/>
              <a:defRPr sz="1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 b="1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260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hdphoto" Target="../media/hdphoto7.wdp"/><Relationship Id="rId18" Type="http://schemas.openxmlformats.org/officeDocument/2006/relationships/image" Target="../media/image30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1.m4a"/><Relationship Id="rId16" Type="http://schemas.openxmlformats.org/officeDocument/2006/relationships/image" Target="../media/image28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7.xml"/><Relationship Id="rId5" Type="http://schemas.microsoft.com/office/2007/relationships/media" Target="../media/media3.m4a"/><Relationship Id="rId15" Type="http://schemas.openxmlformats.org/officeDocument/2006/relationships/image" Target="../media/image27.png"/><Relationship Id="rId10" Type="http://schemas.openxmlformats.org/officeDocument/2006/relationships/audio" Target="../media/media5.m4a"/><Relationship Id="rId19" Type="http://schemas.microsoft.com/office/2007/relationships/hdphoto" Target="../media/hdphoto8.wdp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4" Type="http://schemas.openxmlformats.org/officeDocument/2006/relationships/image" Target="../media/image1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E5DE-F1D4-43CB-ADA3-BC5A7ABB4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E43AC-9B93-449F-B6A9-4FE34E6A89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FBDE109-B909-493D-B0E6-89CD70199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9F3730-7B9D-4CEC-8951-D14CEC03B2E7}"/>
              </a:ext>
            </a:extLst>
          </p:cNvPr>
          <p:cNvSpPr txBox="1">
            <a:spLocks/>
          </p:cNvSpPr>
          <p:nvPr/>
        </p:nvSpPr>
        <p:spPr>
          <a:xfrm>
            <a:off x="542596" y="194558"/>
            <a:ext cx="7886700" cy="58828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d-ID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ỦY BAN NHÂN DÂN HUYỆN THỦY NGUYÊN                                                      </a:t>
            </a:r>
            <a:endPara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id-ID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d-ID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TRƯỜNG TIỂU HỌC</a:t>
            </a:r>
            <a:r>
              <a:rPr lang="en-US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THỦY ĐƯỜNG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FC78E-0883-46D8-BC8A-5F66F0521743}"/>
              </a:ext>
            </a:extLst>
          </p:cNvPr>
          <p:cNvSpPr txBox="1"/>
          <p:nvPr/>
        </p:nvSpPr>
        <p:spPr>
          <a:xfrm>
            <a:off x="84083" y="977399"/>
            <a:ext cx="905991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Segoe UIn"/>
                <a:cs typeface="Times New Roman" panose="02020603050405020304" pitchFamily="18" charset="0"/>
              </a:rPr>
              <a:t>B</a:t>
            </a:r>
            <a:r>
              <a:rPr lang="id-ID" altLang="en-US" sz="2000" b="1" dirty="0">
                <a:solidFill>
                  <a:schemeClr val="bg2">
                    <a:lumMod val="10000"/>
                  </a:schemeClr>
                </a:solidFill>
                <a:latin typeface="Segoe UIn"/>
                <a:cs typeface="Times New Roman" panose="02020603050405020304" pitchFamily="18" charset="0"/>
              </a:rPr>
              <a:t>ÁO CÁO</a:t>
            </a:r>
            <a:r>
              <a:rPr lang="vi-VN" altLang="en-US" sz="2000" b="1" dirty="0">
                <a:solidFill>
                  <a:schemeClr val="bg2">
                    <a:lumMod val="10000"/>
                  </a:schemeClr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GIẢI PHÁP </a:t>
            </a:r>
            <a:r>
              <a:rPr lang="id-ID" altLang="en-US" sz="2000" b="1" dirty="0">
                <a:solidFill>
                  <a:schemeClr val="bg2">
                    <a:lumMod val="10000"/>
                  </a:schemeClr>
                </a:solidFill>
                <a:latin typeface="Segoe UIn"/>
                <a:cs typeface="Times New Roman" panose="02020603050405020304" pitchFamily="18" charset="0"/>
              </a:rPr>
              <a:t>NÂNG CAO CHẤT LƯỢNG GIÁO DỤC</a:t>
            </a:r>
            <a:endParaRPr lang="vi-VN" altLang="en-US" sz="2000" b="1" dirty="0">
              <a:solidFill>
                <a:schemeClr val="bg2">
                  <a:lumMod val="10000"/>
                </a:schemeClr>
              </a:solidFill>
              <a:latin typeface="Segoe UIn"/>
              <a:cs typeface="Times New Roman" panose="02020603050405020304" pitchFamily="18" charset="0"/>
            </a:endParaRPr>
          </a:p>
          <a:p>
            <a:pPr algn="ctr" eaLnBrk="1" hangingPunct="1"/>
            <a:endParaRPr lang="vi-VN" alt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SỬ DỤNG HIỆU QUẢ VÀ LINH HOẠT TRÒ CHƠI LUCKY APPLES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GIÚP HỌC SINH  HỨNG THÚ KHI THAM GIA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VÀO CÁC HOẠT ĐỘNG TRONG TIẾT HỌC TIẾNG ANH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7F613-8A41-473A-99C7-E26E29072A8C}"/>
              </a:ext>
            </a:extLst>
          </p:cNvPr>
          <p:cNvSpPr txBox="1"/>
          <p:nvPr/>
        </p:nvSpPr>
        <p:spPr>
          <a:xfrm>
            <a:off x="2060027" y="3876057"/>
            <a:ext cx="636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B0F0"/>
                </a:solidFill>
                <a:latin typeface="Segoe UIn"/>
                <a:cs typeface="Times New Roman" panose="02020603050405020304" pitchFamily="18" charset="0"/>
              </a:rPr>
              <a:t>Gi</a:t>
            </a:r>
            <a:r>
              <a:rPr lang="vi-VN" altLang="en-US" sz="2400" dirty="0">
                <a:solidFill>
                  <a:srgbClr val="00B0F0"/>
                </a:solidFill>
                <a:latin typeface="Segoe UIn"/>
                <a:cs typeface="Times New Roman" panose="02020603050405020304" pitchFamily="18" charset="0"/>
              </a:rPr>
              <a:t>áo viên thực hiện</a:t>
            </a:r>
            <a:r>
              <a:rPr lang="en-US" altLang="en-US" sz="2400" dirty="0">
                <a:solidFill>
                  <a:srgbClr val="00B0F0"/>
                </a:solidFill>
                <a:latin typeface="Segoe UIn"/>
                <a:cs typeface="Times New Roman" panose="02020603050405020304" pitchFamily="18" charset="0"/>
              </a:rPr>
              <a:t>:  </a:t>
            </a:r>
            <a:r>
              <a:rPr lang="en-US" altLang="en-US" sz="2400" b="1" dirty="0" err="1">
                <a:solidFill>
                  <a:srgbClr val="002060"/>
                </a:solidFill>
                <a:latin typeface="Segoe UIn"/>
                <a:cs typeface="Times New Roman" panose="02020603050405020304" pitchFamily="18" charset="0"/>
              </a:rPr>
              <a:t>Phạm</a:t>
            </a:r>
            <a:r>
              <a:rPr lang="en-US" altLang="en-US" sz="2400" b="1" dirty="0">
                <a:solidFill>
                  <a:srgbClr val="002060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Segoe UIn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2060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Segoe UIn"/>
                <a:cs typeface="Times New Roman" panose="02020603050405020304" pitchFamily="18" charset="0"/>
              </a:rPr>
              <a:t>Ngọc</a:t>
            </a:r>
            <a:endParaRPr lang="en-US" sz="2400" b="1" dirty="0">
              <a:latin typeface="Segoe UIn"/>
            </a:endParaRPr>
          </a:p>
        </p:txBody>
      </p:sp>
    </p:spTree>
    <p:extLst>
      <p:ext uri="{BB962C8B-B14F-4D97-AF65-F5344CB8AC3E}">
        <p14:creationId xmlns:p14="http://schemas.microsoft.com/office/powerpoint/2010/main" val="3588140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EB888FB6-4A29-A715-5EDE-08099C1930D3}"/>
              </a:ext>
            </a:extLst>
          </p:cNvPr>
          <p:cNvSpPr/>
          <p:nvPr/>
        </p:nvSpPr>
        <p:spPr>
          <a:xfrm>
            <a:off x="160264" y="1495561"/>
            <a:ext cx="1994351" cy="3647939"/>
          </a:xfrm>
          <a:prstGeom prst="flowChartOffpage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2684A96D-1585-E903-488A-9F66093F6694}"/>
              </a:ext>
            </a:extLst>
          </p:cNvPr>
          <p:cNvSpPr/>
          <p:nvPr/>
        </p:nvSpPr>
        <p:spPr>
          <a:xfrm>
            <a:off x="2432094" y="1528524"/>
            <a:ext cx="2022358" cy="3679257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3C492177-4356-FA14-61B4-1CD31CEFA9CF}"/>
              </a:ext>
            </a:extLst>
          </p:cNvPr>
          <p:cNvSpPr/>
          <p:nvPr/>
        </p:nvSpPr>
        <p:spPr>
          <a:xfrm>
            <a:off x="4586536" y="1528524"/>
            <a:ext cx="2004652" cy="3647939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4E37E8F3-4C15-90F9-3AD4-235E3E23CEB4}"/>
              </a:ext>
            </a:extLst>
          </p:cNvPr>
          <p:cNvSpPr/>
          <p:nvPr/>
        </p:nvSpPr>
        <p:spPr>
          <a:xfrm>
            <a:off x="6723272" y="1495561"/>
            <a:ext cx="2029823" cy="3549405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ADF5E-FE0D-F43A-F98F-9675F855DA0C}"/>
              </a:ext>
            </a:extLst>
          </p:cNvPr>
          <p:cNvSpPr txBox="1"/>
          <p:nvPr/>
        </p:nvSpPr>
        <p:spPr>
          <a:xfrm>
            <a:off x="134843" y="1854000"/>
            <a:ext cx="192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Sử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trò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chơi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Lucky apples </a:t>
            </a:r>
          </a:p>
          <a:p>
            <a:pPr algn="ctr">
              <a:defRPr/>
            </a:pPr>
            <a:r>
              <a:rPr lang="en-US" alt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vào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phần</a:t>
            </a: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en-US" alt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khởi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động</a:t>
            </a: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40B64-A63D-BFBB-9236-3BC0622644A3}"/>
              </a:ext>
            </a:extLst>
          </p:cNvPr>
          <p:cNvSpPr txBox="1"/>
          <p:nvPr/>
        </p:nvSpPr>
        <p:spPr>
          <a:xfrm>
            <a:off x="2440522" y="1809079"/>
            <a:ext cx="19065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latin typeface="UTM Pacific Standard" panose="02040603050506020204" pitchFamily="18" charset="0"/>
              </a:defRPr>
            </a:lvl1pPr>
          </a:lstStyle>
          <a:p>
            <a:pPr>
              <a:spcBef>
                <a:spcPct val="0"/>
              </a:spcBef>
            </a:pP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Sử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trò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chơi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Lucky apples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trong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phần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thành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kiến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thức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mới</a:t>
            </a:r>
            <a:endParaRPr lang="en-US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0AB8E-F156-D194-AAFA-73F2F3BBD71B}"/>
              </a:ext>
            </a:extLst>
          </p:cNvPr>
          <p:cNvSpPr txBox="1"/>
          <p:nvPr/>
        </p:nvSpPr>
        <p:spPr>
          <a:xfrm>
            <a:off x="4479115" y="1854000"/>
            <a:ext cx="2135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Sử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trò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chơi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Lucky apples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trong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phần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luyện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tập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thực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hành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F0564-44A1-0B78-2D9D-C64AD4867F99}"/>
              </a:ext>
            </a:extLst>
          </p:cNvPr>
          <p:cNvSpPr txBox="1"/>
          <p:nvPr/>
        </p:nvSpPr>
        <p:spPr>
          <a:xfrm>
            <a:off x="6868811" y="1755229"/>
            <a:ext cx="18842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Sử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trò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chơi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Lucky apples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trong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phần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vận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endParaRPr lang="en-US" altLang="en-US" sz="2400" dirty="0">
              <a:solidFill>
                <a:srgbClr val="1C1C1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trải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nghiệm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sáng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tạo</a:t>
            </a:r>
            <a:r>
              <a:rPr lang="en-US" altLang="en-US" sz="24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1EC336-FC23-5CF3-0593-B1E9B2EB8433}"/>
              </a:ext>
            </a:extLst>
          </p:cNvPr>
          <p:cNvGrpSpPr/>
          <p:nvPr/>
        </p:nvGrpSpPr>
        <p:grpSpPr>
          <a:xfrm>
            <a:off x="2656339" y="183211"/>
            <a:ext cx="4066933" cy="668822"/>
            <a:chOff x="3239119" y="573596"/>
            <a:chExt cx="2847111" cy="66882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E48EB73-8957-029E-6276-13888144FB2B}"/>
                </a:ext>
              </a:extLst>
            </p:cNvPr>
            <p:cNvGrpSpPr/>
            <p:nvPr/>
          </p:nvGrpSpPr>
          <p:grpSpPr>
            <a:xfrm>
              <a:off x="3239119" y="573596"/>
              <a:ext cx="2847111" cy="668822"/>
              <a:chOff x="3824577" y="723569"/>
              <a:chExt cx="4883426" cy="1718807"/>
            </a:xfrm>
          </p:grpSpPr>
          <p:sp>
            <p:nvSpPr>
              <p:cNvPr id="25" name="Flowchart: Manual Input 24">
                <a:extLst>
                  <a:ext uri="{FF2B5EF4-FFF2-40B4-BE49-F238E27FC236}">
                    <a16:creationId xmlns:a16="http://schemas.microsoft.com/office/drawing/2014/main" id="{02A158B5-E213-9C8A-E479-77007E7C4CF8}"/>
                  </a:ext>
                </a:extLst>
              </p:cNvPr>
              <p:cNvSpPr/>
              <p:nvPr/>
            </p:nvSpPr>
            <p:spPr>
              <a:xfrm>
                <a:off x="3824577" y="723569"/>
                <a:ext cx="4731026" cy="1566407"/>
              </a:xfrm>
              <a:prstGeom prst="flowChartManualInpu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Flowchart: Manual Input 25">
                <a:extLst>
                  <a:ext uri="{FF2B5EF4-FFF2-40B4-BE49-F238E27FC236}">
                    <a16:creationId xmlns:a16="http://schemas.microsoft.com/office/drawing/2014/main" id="{026887DC-6427-B5AB-C6BC-6708EF1A0E0A}"/>
                  </a:ext>
                </a:extLst>
              </p:cNvPr>
              <p:cNvSpPr/>
              <p:nvPr/>
            </p:nvSpPr>
            <p:spPr>
              <a:xfrm rot="10800000">
                <a:off x="3976977" y="875969"/>
                <a:ext cx="4731026" cy="1566407"/>
              </a:xfrm>
              <a:prstGeom prst="flowChartManualInpu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F85E28E-9904-0C8E-5852-F2FDCBA4C506}"/>
                </a:ext>
              </a:extLst>
            </p:cNvPr>
            <p:cNvSpPr/>
            <p:nvPr/>
          </p:nvSpPr>
          <p:spPr>
            <a:xfrm>
              <a:off x="3538558" y="595075"/>
              <a:ext cx="218361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giải</a:t>
              </a:r>
              <a:r>
                <a:rPr kumimoji="0" lang="en-US" sz="2800" b="0" i="0" u="none" strike="noStrike" kern="0" cap="none" spc="0" normalizeH="0" baseline="0" noProof="0" dirty="0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pháp</a:t>
              </a:r>
              <a:endParaRPr kumimoji="0" lang="en-US" sz="28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3" name="Heptagon 32">
            <a:extLst>
              <a:ext uri="{FF2B5EF4-FFF2-40B4-BE49-F238E27FC236}">
                <a16:creationId xmlns:a16="http://schemas.microsoft.com/office/drawing/2014/main" id="{F768AF8F-829A-E5CB-E49D-1549FB2A79CF}"/>
              </a:ext>
            </a:extLst>
          </p:cNvPr>
          <p:cNvSpPr/>
          <p:nvPr/>
        </p:nvSpPr>
        <p:spPr>
          <a:xfrm>
            <a:off x="709869" y="1126663"/>
            <a:ext cx="654147" cy="581972"/>
          </a:xfrm>
          <a:prstGeom prst="heptagon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5" name="Heptagon 34">
            <a:extLst>
              <a:ext uri="{FF2B5EF4-FFF2-40B4-BE49-F238E27FC236}">
                <a16:creationId xmlns:a16="http://schemas.microsoft.com/office/drawing/2014/main" id="{70BA70AF-1ECF-D346-3435-73AB35CD1032}"/>
              </a:ext>
            </a:extLst>
          </p:cNvPr>
          <p:cNvSpPr/>
          <p:nvPr/>
        </p:nvSpPr>
        <p:spPr>
          <a:xfrm>
            <a:off x="2911058" y="1126663"/>
            <a:ext cx="654147" cy="581972"/>
          </a:xfrm>
          <a:prstGeom prst="hep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36" name="Heptagon 35">
            <a:extLst>
              <a:ext uri="{FF2B5EF4-FFF2-40B4-BE49-F238E27FC236}">
                <a16:creationId xmlns:a16="http://schemas.microsoft.com/office/drawing/2014/main" id="{C6E50C62-446C-2317-8D8A-77C41A9307C4}"/>
              </a:ext>
            </a:extLst>
          </p:cNvPr>
          <p:cNvSpPr/>
          <p:nvPr/>
        </p:nvSpPr>
        <p:spPr>
          <a:xfrm>
            <a:off x="5179369" y="1143393"/>
            <a:ext cx="654147" cy="581972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37" name="Heptagon 36">
            <a:extLst>
              <a:ext uri="{FF2B5EF4-FFF2-40B4-BE49-F238E27FC236}">
                <a16:creationId xmlns:a16="http://schemas.microsoft.com/office/drawing/2014/main" id="{F1A2A5E2-3767-A4C9-93DB-26CFD8E34B99}"/>
              </a:ext>
            </a:extLst>
          </p:cNvPr>
          <p:cNvSpPr/>
          <p:nvPr/>
        </p:nvSpPr>
        <p:spPr>
          <a:xfrm>
            <a:off x="7483879" y="1173257"/>
            <a:ext cx="654147" cy="581972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42204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uiExpand="1" build="p"/>
      <p:bldP spid="11" grpId="0" uiExpand="1" build="p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2ABBB0-637D-1099-C4D2-65BEAEF09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D185D-7451-DAC6-D6FD-A62AD720BBB0}"/>
              </a:ext>
            </a:extLst>
          </p:cNvPr>
          <p:cNvGrpSpPr/>
          <p:nvPr/>
        </p:nvGrpSpPr>
        <p:grpSpPr>
          <a:xfrm>
            <a:off x="3179299" y="1111071"/>
            <a:ext cx="5444196" cy="963637"/>
            <a:chOff x="3700844" y="1506883"/>
            <a:chExt cx="6126482" cy="746419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802B8B-CD1B-E45C-D5E7-251A4316C420}"/>
                </a:ext>
              </a:extLst>
            </p:cNvPr>
            <p:cNvSpPr/>
            <p:nvPr/>
          </p:nvSpPr>
          <p:spPr>
            <a:xfrm>
              <a:off x="3700844" y="1506883"/>
              <a:ext cx="6126482" cy="7464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n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37B7FD-BCA5-5821-6F35-80543618808F}"/>
                </a:ext>
              </a:extLst>
            </p:cNvPr>
            <p:cNvSpPr txBox="1"/>
            <p:nvPr/>
          </p:nvSpPr>
          <p:spPr>
            <a:xfrm>
              <a:off x="3997395" y="1660959"/>
              <a:ext cx="5746918" cy="357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21028"/>
                  </a:solidFill>
                  <a:effectLst/>
                  <a:uLnTx/>
                  <a:uFillTx/>
                  <a:latin typeface="Segoe UIn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khí</a:t>
              </a:r>
              <a:r>
                <a:rPr lang="en-US" sz="24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lớp</a:t>
              </a:r>
              <a:r>
                <a:rPr lang="en-US" sz="24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vui</a:t>
              </a:r>
              <a:r>
                <a:rPr lang="en-US" sz="24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vẻ</a:t>
              </a:r>
              <a:r>
                <a:rPr lang="en-US" sz="24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.</a:t>
              </a:r>
              <a:endPara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BAC4C6-4212-1DD5-6B18-6F770E176E69}"/>
              </a:ext>
            </a:extLst>
          </p:cNvPr>
          <p:cNvSpPr/>
          <p:nvPr/>
        </p:nvSpPr>
        <p:spPr>
          <a:xfrm>
            <a:off x="3179298" y="2571750"/>
            <a:ext cx="5444197" cy="13557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88900" dir="2700000" algn="tl" rotWithShape="0">
              <a:prstClr val="black">
                <a:alpha val="8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Xóa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mỏi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D38839C1-1CD4-6EE9-AC96-250FFA6D97F1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80049" y="1226154"/>
            <a:ext cx="3501543" cy="2732780"/>
          </a:xfrm>
          <a:prstGeom prst="roundRect">
            <a:avLst>
              <a:gd name="adj" fmla="val 19894"/>
            </a:avLst>
          </a:prstGeom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872EEC-1F55-566F-FB52-CBEB91E89EF4}"/>
              </a:ext>
            </a:extLst>
          </p:cNvPr>
          <p:cNvSpPr txBox="1"/>
          <p:nvPr/>
        </p:nvSpPr>
        <p:spPr>
          <a:xfrm>
            <a:off x="304332" y="1478573"/>
            <a:ext cx="27327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dụng</a:t>
            </a:r>
            <a:endParaRPr lang="en-US" altLang="en-US" sz="2800" b="1" dirty="0">
              <a:latin typeface="Segoe UIn"/>
              <a:cs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Lucky apples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phần</a:t>
            </a:r>
            <a:endParaRPr lang="en-US" altLang="en-US" sz="2800" b="1" dirty="0">
              <a:latin typeface="Segoe UIn"/>
              <a:cs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khởi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Segoe UIn"/>
            </a:endParaRPr>
          </a:p>
        </p:txBody>
      </p:sp>
      <p:sp>
        <p:nvSpPr>
          <p:cNvPr id="49" name="Flowchart: Manual Input 48">
            <a:extLst>
              <a:ext uri="{FF2B5EF4-FFF2-40B4-BE49-F238E27FC236}">
                <a16:creationId xmlns:a16="http://schemas.microsoft.com/office/drawing/2014/main" id="{544F1765-8807-EDE5-9BB1-59BC7103E37D}"/>
              </a:ext>
            </a:extLst>
          </p:cNvPr>
          <p:cNvSpPr/>
          <p:nvPr/>
        </p:nvSpPr>
        <p:spPr>
          <a:xfrm>
            <a:off x="304332" y="76201"/>
            <a:ext cx="2732781" cy="920058"/>
          </a:xfrm>
          <a:prstGeom prst="flowChartManualInp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n"/>
                <a:cs typeface="Arial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n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n"/>
                <a:cs typeface="Arial"/>
                <a:sym typeface="Arial"/>
              </a:rPr>
              <a:t>pháp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n"/>
                <a:cs typeface="Arial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7003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3A839E1-6BB1-4575-962F-711E9AD2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926" y="439341"/>
            <a:ext cx="3325190" cy="303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Landscape Clipart Tree Png - Trees And Grass Clipart - Free Transparent PNG  Download - PNGkey">
            <a:extLst>
              <a:ext uri="{FF2B5EF4-FFF2-40B4-BE49-F238E27FC236}">
                <a16:creationId xmlns:a16="http://schemas.microsoft.com/office/drawing/2014/main" id="{4123C5AB-3185-48B6-BA5B-BB4CEE7E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4" b="95455" l="3049" r="95122">
                        <a14:foregroundMark x1="38415" y1="7994" x2="38415" y2="7994"/>
                        <a14:foregroundMark x1="8902" y1="57210" x2="8902" y2="57210"/>
                        <a14:foregroundMark x1="6951" y1="92633" x2="6951" y2="92633"/>
                        <a14:foregroundMark x1="13049" y1="88401" x2="53171" y2="90439"/>
                        <a14:foregroundMark x1="52317" y1="85580" x2="85488" y2="93730"/>
                        <a14:foregroundMark x1="61585" y1="84639" x2="77805" y2="87461"/>
                        <a14:foregroundMark x1="95122" y1="95455" x2="95122" y2="95455"/>
                        <a14:foregroundMark x1="95122" y1="95455" x2="95122" y2="95455"/>
                        <a14:foregroundMark x1="3049" y1="93103" x2="3049" y2="93103"/>
                        <a14:foregroundMark x1="3049" y1="93103" x2="3049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5" y="130629"/>
            <a:ext cx="58129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0385E1-6157-40EA-9197-B0C97D2167CF}"/>
              </a:ext>
            </a:extLst>
          </p:cNvPr>
          <p:cNvGrpSpPr/>
          <p:nvPr/>
        </p:nvGrpSpPr>
        <p:grpSpPr>
          <a:xfrm>
            <a:off x="1662032" y="647493"/>
            <a:ext cx="1186543" cy="1186543"/>
            <a:chOff x="1662032" y="647493"/>
            <a:chExt cx="1186543" cy="1186543"/>
          </a:xfrm>
        </p:grpSpPr>
        <p:pic>
          <p:nvPicPr>
            <p:cNvPr id="10" name="Picture 2" descr="Apple Mar Sticker for iOS &amp; Android | GIPHY">
              <a:extLst>
                <a:ext uri="{FF2B5EF4-FFF2-40B4-BE49-F238E27FC236}">
                  <a16:creationId xmlns:a16="http://schemas.microsoft.com/office/drawing/2014/main" id="{A35AFFE1-7D30-470D-A450-34CF5EB40B0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032" y="647493"/>
              <a:ext cx="1186543" cy="118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19C81C-DFDF-42AA-B5ED-0A9208C8E70F}"/>
                </a:ext>
              </a:extLst>
            </p:cNvPr>
            <p:cNvSpPr/>
            <p:nvPr/>
          </p:nvSpPr>
          <p:spPr>
            <a:xfrm>
              <a:off x="2006677" y="868245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669097-2E57-4E00-B36A-83AB4CBB4314}"/>
              </a:ext>
            </a:extLst>
          </p:cNvPr>
          <p:cNvGrpSpPr/>
          <p:nvPr/>
        </p:nvGrpSpPr>
        <p:grpSpPr>
          <a:xfrm>
            <a:off x="2478461" y="1470003"/>
            <a:ext cx="1182410" cy="1182410"/>
            <a:chOff x="2478461" y="1470003"/>
            <a:chExt cx="1182410" cy="1182410"/>
          </a:xfrm>
        </p:grpSpPr>
        <p:pic>
          <p:nvPicPr>
            <p:cNvPr id="9" name="Picture 2" descr="Apple Mar Sticker for iOS &amp; Android | GIPHY">
              <a:extLst>
                <a:ext uri="{FF2B5EF4-FFF2-40B4-BE49-F238E27FC236}">
                  <a16:creationId xmlns:a16="http://schemas.microsoft.com/office/drawing/2014/main" id="{52487576-86AB-4A08-909A-F8E6744550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461" y="147000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A06BF7-8800-42E3-AA2C-5976223ADF33}"/>
                </a:ext>
              </a:extLst>
            </p:cNvPr>
            <p:cNvSpPr/>
            <p:nvPr/>
          </p:nvSpPr>
          <p:spPr>
            <a:xfrm>
              <a:off x="2848573" y="1740753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08890D-AEEC-4A5B-AF5C-EE9CC31B9783}"/>
              </a:ext>
            </a:extLst>
          </p:cNvPr>
          <p:cNvGrpSpPr/>
          <p:nvPr/>
        </p:nvGrpSpPr>
        <p:grpSpPr>
          <a:xfrm>
            <a:off x="602847" y="1699242"/>
            <a:ext cx="1186543" cy="1186543"/>
            <a:chOff x="602847" y="1699242"/>
            <a:chExt cx="1186543" cy="1186543"/>
          </a:xfrm>
        </p:grpSpPr>
        <p:pic>
          <p:nvPicPr>
            <p:cNvPr id="7" name="Picture 2" descr="Apple Mar Sticker for iOS &amp; Android | GIPHY">
              <a:extLst>
                <a:ext uri="{FF2B5EF4-FFF2-40B4-BE49-F238E27FC236}">
                  <a16:creationId xmlns:a16="http://schemas.microsoft.com/office/drawing/2014/main" id="{56F3BFAD-687B-4141-A4F1-628156800AC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47" y="1699242"/>
              <a:ext cx="1186543" cy="118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395FC6-D0CC-4E0F-A44F-074C4289DCEC}"/>
                </a:ext>
              </a:extLst>
            </p:cNvPr>
            <p:cNvSpPr/>
            <p:nvPr/>
          </p:nvSpPr>
          <p:spPr>
            <a:xfrm>
              <a:off x="947492" y="1967702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4FA7DE-04B1-44F5-B70E-08C2E40E7744}"/>
              </a:ext>
            </a:extLst>
          </p:cNvPr>
          <p:cNvGrpSpPr/>
          <p:nvPr/>
        </p:nvGrpSpPr>
        <p:grpSpPr>
          <a:xfrm>
            <a:off x="3389590" y="2292513"/>
            <a:ext cx="1182410" cy="1182410"/>
            <a:chOff x="3389590" y="2292513"/>
            <a:chExt cx="1182410" cy="1182410"/>
          </a:xfrm>
        </p:grpSpPr>
        <p:pic>
          <p:nvPicPr>
            <p:cNvPr id="8" name="Picture 2" descr="Apple Mar Sticker for iOS &amp; Android | GIPHY">
              <a:extLst>
                <a:ext uri="{FF2B5EF4-FFF2-40B4-BE49-F238E27FC236}">
                  <a16:creationId xmlns:a16="http://schemas.microsoft.com/office/drawing/2014/main" id="{BC045326-084E-42F8-8E27-2B6E8BC6FE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590" y="229251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1F3C981-D98D-40D7-AAF9-92F2471C97ED}"/>
                </a:ext>
              </a:extLst>
            </p:cNvPr>
            <p:cNvSpPr/>
            <p:nvPr/>
          </p:nvSpPr>
          <p:spPr>
            <a:xfrm>
              <a:off x="3715936" y="2571750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9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3A839E1-6BB1-4575-962F-711E9AD2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04" r="11504"/>
          <a:stretch/>
        </p:blipFill>
        <p:spPr>
          <a:xfrm>
            <a:off x="5459926" y="439341"/>
            <a:ext cx="3325190" cy="303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Landscape Clipart Tree Png - Trees And Grass Clipart - Free Transparent PNG  Download - PNGkey">
            <a:extLst>
              <a:ext uri="{FF2B5EF4-FFF2-40B4-BE49-F238E27FC236}">
                <a16:creationId xmlns:a16="http://schemas.microsoft.com/office/drawing/2014/main" id="{4123C5AB-3185-48B6-BA5B-BB4CEE7E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4" b="95455" l="3049" r="95122">
                        <a14:foregroundMark x1="38415" y1="7994" x2="38415" y2="7994"/>
                        <a14:foregroundMark x1="8902" y1="57210" x2="8902" y2="57210"/>
                        <a14:foregroundMark x1="6951" y1="92633" x2="6951" y2="92633"/>
                        <a14:foregroundMark x1="13049" y1="88401" x2="53171" y2="90439"/>
                        <a14:foregroundMark x1="52317" y1="85580" x2="85488" y2="93730"/>
                        <a14:foregroundMark x1="61585" y1="84639" x2="77805" y2="87461"/>
                        <a14:foregroundMark x1="95122" y1="95455" x2="95122" y2="95455"/>
                        <a14:foregroundMark x1="95122" y1="95455" x2="95122" y2="95455"/>
                        <a14:foregroundMark x1="3049" y1="93103" x2="3049" y2="93103"/>
                        <a14:foregroundMark x1="3049" y1="93103" x2="3049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5" y="130629"/>
            <a:ext cx="58129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F669097-2E57-4E00-B36A-83AB4CBB4314}"/>
              </a:ext>
            </a:extLst>
          </p:cNvPr>
          <p:cNvGrpSpPr/>
          <p:nvPr/>
        </p:nvGrpSpPr>
        <p:grpSpPr>
          <a:xfrm>
            <a:off x="2478461" y="1470003"/>
            <a:ext cx="1182410" cy="1182410"/>
            <a:chOff x="2478461" y="1470003"/>
            <a:chExt cx="1182410" cy="1182410"/>
          </a:xfrm>
        </p:grpSpPr>
        <p:pic>
          <p:nvPicPr>
            <p:cNvPr id="9" name="Picture 2" descr="Apple Mar Sticker for iOS &amp; Android | GIPHY">
              <a:extLst>
                <a:ext uri="{FF2B5EF4-FFF2-40B4-BE49-F238E27FC236}">
                  <a16:creationId xmlns:a16="http://schemas.microsoft.com/office/drawing/2014/main" id="{52487576-86AB-4A08-909A-F8E6744550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461" y="147000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A06BF7-8800-42E3-AA2C-5976223ADF33}"/>
                </a:ext>
              </a:extLst>
            </p:cNvPr>
            <p:cNvSpPr/>
            <p:nvPr/>
          </p:nvSpPr>
          <p:spPr>
            <a:xfrm>
              <a:off x="2848573" y="1740753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08890D-AEEC-4A5B-AF5C-EE9CC31B9783}"/>
              </a:ext>
            </a:extLst>
          </p:cNvPr>
          <p:cNvGrpSpPr/>
          <p:nvPr/>
        </p:nvGrpSpPr>
        <p:grpSpPr>
          <a:xfrm>
            <a:off x="602847" y="1699242"/>
            <a:ext cx="1186543" cy="1186543"/>
            <a:chOff x="602847" y="1699242"/>
            <a:chExt cx="1186543" cy="1186543"/>
          </a:xfrm>
        </p:grpSpPr>
        <p:pic>
          <p:nvPicPr>
            <p:cNvPr id="7" name="Picture 2" descr="Apple Mar Sticker for iOS &amp; Android | GIPHY">
              <a:extLst>
                <a:ext uri="{FF2B5EF4-FFF2-40B4-BE49-F238E27FC236}">
                  <a16:creationId xmlns:a16="http://schemas.microsoft.com/office/drawing/2014/main" id="{56F3BFAD-687B-4141-A4F1-628156800AC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47" y="1699242"/>
              <a:ext cx="1186543" cy="118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395FC6-D0CC-4E0F-A44F-074C4289DCEC}"/>
                </a:ext>
              </a:extLst>
            </p:cNvPr>
            <p:cNvSpPr/>
            <p:nvPr/>
          </p:nvSpPr>
          <p:spPr>
            <a:xfrm>
              <a:off x="947492" y="1967702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4FA7DE-04B1-44F5-B70E-08C2E40E7744}"/>
              </a:ext>
            </a:extLst>
          </p:cNvPr>
          <p:cNvGrpSpPr/>
          <p:nvPr/>
        </p:nvGrpSpPr>
        <p:grpSpPr>
          <a:xfrm>
            <a:off x="3389590" y="2292513"/>
            <a:ext cx="1182410" cy="1182410"/>
            <a:chOff x="3389590" y="2292513"/>
            <a:chExt cx="1182410" cy="1182410"/>
          </a:xfrm>
        </p:grpSpPr>
        <p:pic>
          <p:nvPicPr>
            <p:cNvPr id="8" name="Picture 2" descr="Apple Mar Sticker for iOS &amp; Android | GIPHY">
              <a:extLst>
                <a:ext uri="{FF2B5EF4-FFF2-40B4-BE49-F238E27FC236}">
                  <a16:creationId xmlns:a16="http://schemas.microsoft.com/office/drawing/2014/main" id="{BC045326-084E-42F8-8E27-2B6E8BC6FE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590" y="229251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1F3C981-D98D-40D7-AAF9-92F2471C97ED}"/>
                </a:ext>
              </a:extLst>
            </p:cNvPr>
            <p:cNvSpPr/>
            <p:nvPr/>
          </p:nvSpPr>
          <p:spPr>
            <a:xfrm>
              <a:off x="3715936" y="2571750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7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3A839E1-6BB1-4575-962F-711E9AD2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96" b="6596"/>
          <a:stretch/>
        </p:blipFill>
        <p:spPr>
          <a:xfrm>
            <a:off x="5459926" y="439341"/>
            <a:ext cx="3325190" cy="303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Landscape Clipart Tree Png - Trees And Grass Clipart - Free Transparent PNG  Download - PNGkey">
            <a:extLst>
              <a:ext uri="{FF2B5EF4-FFF2-40B4-BE49-F238E27FC236}">
                <a16:creationId xmlns:a16="http://schemas.microsoft.com/office/drawing/2014/main" id="{4123C5AB-3185-48B6-BA5B-BB4CEE7E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4" b="95455" l="3049" r="95122">
                        <a14:foregroundMark x1="38415" y1="7994" x2="38415" y2="7994"/>
                        <a14:foregroundMark x1="8902" y1="57210" x2="8902" y2="57210"/>
                        <a14:foregroundMark x1="6951" y1="92633" x2="6951" y2="92633"/>
                        <a14:foregroundMark x1="13049" y1="88401" x2="53171" y2="90439"/>
                        <a14:foregroundMark x1="52317" y1="85580" x2="85488" y2="93730"/>
                        <a14:foregroundMark x1="61585" y1="84639" x2="77805" y2="87461"/>
                        <a14:foregroundMark x1="95122" y1="95455" x2="95122" y2="95455"/>
                        <a14:foregroundMark x1="95122" y1="95455" x2="95122" y2="95455"/>
                        <a14:foregroundMark x1="3049" y1="93103" x2="3049" y2="93103"/>
                        <a14:foregroundMark x1="3049" y1="93103" x2="3049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5" y="130629"/>
            <a:ext cx="58129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408890D-AEEC-4A5B-AF5C-EE9CC31B9783}"/>
              </a:ext>
            </a:extLst>
          </p:cNvPr>
          <p:cNvGrpSpPr/>
          <p:nvPr/>
        </p:nvGrpSpPr>
        <p:grpSpPr>
          <a:xfrm>
            <a:off x="602847" y="1699242"/>
            <a:ext cx="1186543" cy="1186543"/>
            <a:chOff x="602847" y="1699242"/>
            <a:chExt cx="1186543" cy="1186543"/>
          </a:xfrm>
        </p:grpSpPr>
        <p:pic>
          <p:nvPicPr>
            <p:cNvPr id="7" name="Picture 2" descr="Apple Mar Sticker for iOS &amp; Android | GIPHY">
              <a:extLst>
                <a:ext uri="{FF2B5EF4-FFF2-40B4-BE49-F238E27FC236}">
                  <a16:creationId xmlns:a16="http://schemas.microsoft.com/office/drawing/2014/main" id="{56F3BFAD-687B-4141-A4F1-628156800AC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47" y="1699242"/>
              <a:ext cx="1186543" cy="118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395FC6-D0CC-4E0F-A44F-074C4289DCEC}"/>
                </a:ext>
              </a:extLst>
            </p:cNvPr>
            <p:cNvSpPr/>
            <p:nvPr/>
          </p:nvSpPr>
          <p:spPr>
            <a:xfrm>
              <a:off x="947492" y="1967702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4FA7DE-04B1-44F5-B70E-08C2E40E7744}"/>
              </a:ext>
            </a:extLst>
          </p:cNvPr>
          <p:cNvGrpSpPr/>
          <p:nvPr/>
        </p:nvGrpSpPr>
        <p:grpSpPr>
          <a:xfrm>
            <a:off x="3389590" y="2292513"/>
            <a:ext cx="1182410" cy="1182410"/>
            <a:chOff x="3389590" y="2292513"/>
            <a:chExt cx="1182410" cy="1182410"/>
          </a:xfrm>
        </p:grpSpPr>
        <p:pic>
          <p:nvPicPr>
            <p:cNvPr id="8" name="Picture 2" descr="Apple Mar Sticker for iOS &amp; Android | GIPHY">
              <a:extLst>
                <a:ext uri="{FF2B5EF4-FFF2-40B4-BE49-F238E27FC236}">
                  <a16:creationId xmlns:a16="http://schemas.microsoft.com/office/drawing/2014/main" id="{BC045326-084E-42F8-8E27-2B6E8BC6FE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590" y="229251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1F3C981-D98D-40D7-AAF9-92F2471C97ED}"/>
                </a:ext>
              </a:extLst>
            </p:cNvPr>
            <p:cNvSpPr/>
            <p:nvPr/>
          </p:nvSpPr>
          <p:spPr>
            <a:xfrm>
              <a:off x="3715936" y="2571750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0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5DF846-B621-49A0-9D7F-60EB16BF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Character Gif - IceGif">
            <a:extLst>
              <a:ext uri="{FF2B5EF4-FFF2-40B4-BE49-F238E27FC236}">
                <a16:creationId xmlns:a16="http://schemas.microsoft.com/office/drawing/2014/main" id="{4723EDC7-73D7-4BEC-BD33-5B245A1E7C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831" y="979186"/>
            <a:ext cx="6219168" cy="467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67D8FC51-C97B-4A8E-B15A-0BF606CB34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5" y="497435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DC19356C-86A8-4BCF-99E6-B3EA2C32BF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16" y="102393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429F2A00-5BC8-40B2-8ACB-73074C65E9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57" y="102392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8328FBB2-2043-4D5C-93A6-480CFEE051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14" y="102391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FBD7DCE3-1164-4EF3-89A9-EED8D3FC4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26" y="691876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891F33-0FE0-4B0A-B41F-E0077CE7A607}"/>
              </a:ext>
            </a:extLst>
          </p:cNvPr>
          <p:cNvSpPr/>
          <p:nvPr/>
        </p:nvSpPr>
        <p:spPr>
          <a:xfrm>
            <a:off x="3680318" y="1655379"/>
            <a:ext cx="4809991" cy="6688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LUCKY APPLE</a:t>
            </a:r>
          </a:p>
        </p:txBody>
      </p:sp>
      <p:pic>
        <p:nvPicPr>
          <p:cNvPr id="6146" name="Picture 2" descr="4,044 Girl Clapping Stock Photos, Pictures &amp; Royalty-Free Images - iStock">
            <a:extLst>
              <a:ext uri="{FF2B5EF4-FFF2-40B4-BE49-F238E27FC236}">
                <a16:creationId xmlns:a16="http://schemas.microsoft.com/office/drawing/2014/main" id="{CC6B5D65-5BF1-4839-993B-1052C583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174" y="2618882"/>
            <a:ext cx="5829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2ABBB0-637D-1099-C4D2-65BEAEF09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AD185D-7451-DAC6-D6FD-A62AD720BBB0}"/>
              </a:ext>
            </a:extLst>
          </p:cNvPr>
          <p:cNvGrpSpPr/>
          <p:nvPr/>
        </p:nvGrpSpPr>
        <p:grpSpPr>
          <a:xfrm>
            <a:off x="3110880" y="1130120"/>
            <a:ext cx="5964701" cy="1197682"/>
            <a:chOff x="3700844" y="1506883"/>
            <a:chExt cx="6126482" cy="757606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802B8B-CD1B-E45C-D5E7-251A4316C420}"/>
                </a:ext>
              </a:extLst>
            </p:cNvPr>
            <p:cNvSpPr/>
            <p:nvPr/>
          </p:nvSpPr>
          <p:spPr>
            <a:xfrm>
              <a:off x="3700844" y="1506883"/>
              <a:ext cx="6126482" cy="7464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n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37B7FD-BCA5-5821-6F35-80543618808F}"/>
                </a:ext>
              </a:extLst>
            </p:cNvPr>
            <p:cNvSpPr txBox="1"/>
            <p:nvPr/>
          </p:nvSpPr>
          <p:spPr>
            <a:xfrm>
              <a:off x="3997395" y="1660959"/>
              <a:ext cx="5746918" cy="6035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21028"/>
                  </a:solidFill>
                  <a:effectLst/>
                  <a:uLnTx/>
                  <a:uFillTx/>
                  <a:latin typeface="Segoe UIn"/>
                  <a:cs typeface="Times New Roman" panose="02020603050405020304" pitchFamily="18" charset="0"/>
                  <a:sym typeface="Arial"/>
                </a:rPr>
                <a:t>-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Tăng</a:t>
              </a:r>
              <a:r>
                <a:rPr lang="en-US" sz="28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kịch</a:t>
              </a:r>
              <a:r>
                <a:rPr lang="en-US" sz="28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bất</a:t>
              </a:r>
              <a:r>
                <a:rPr lang="en-US" sz="28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ngờ</a:t>
              </a:r>
              <a:r>
                <a:rPr lang="en-US" sz="28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Segoe UIn"/>
                  <a:cs typeface="Times New Roman" panose="02020603050405020304" pitchFamily="18" charset="0"/>
                </a:rPr>
                <a:t>vai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BAC4C6-4212-1DD5-6B18-6F770E176E69}"/>
              </a:ext>
            </a:extLst>
          </p:cNvPr>
          <p:cNvSpPr/>
          <p:nvPr/>
        </p:nvSpPr>
        <p:spPr>
          <a:xfrm>
            <a:off x="3110881" y="2657655"/>
            <a:ext cx="5964702" cy="13557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88900" dir="2700000" algn="tl" rotWithShape="0">
              <a:prstClr val="black">
                <a:alpha val="8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nhanh</a:t>
            </a:r>
            <a:endParaRPr lang="en-US" sz="2800" b="1" dirty="0">
              <a:solidFill>
                <a:schemeClr val="tx1"/>
              </a:solidFill>
              <a:latin typeface="Segoe UIn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n"/>
              <a:cs typeface="Times New Roman" panose="02020603050405020304" pitchFamily="18" charset="0"/>
            </a:endParaRP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D38839C1-1CD4-6EE9-AC96-250FFA6D97F1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80049" y="1226154"/>
            <a:ext cx="3501543" cy="2732780"/>
          </a:xfrm>
          <a:prstGeom prst="roundRect">
            <a:avLst>
              <a:gd name="adj" fmla="val 19894"/>
            </a:avLst>
          </a:prstGeom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872EEC-1F55-566F-FB52-CBEB91E89EF4}"/>
              </a:ext>
            </a:extLst>
          </p:cNvPr>
          <p:cNvSpPr txBox="1"/>
          <p:nvPr/>
        </p:nvSpPr>
        <p:spPr>
          <a:xfrm>
            <a:off x="230564" y="1469159"/>
            <a:ext cx="27327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Lucky apples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Segoe UIn"/>
                <a:cs typeface="Times New Roman" panose="02020603050405020304" pitchFamily="18" charset="0"/>
              </a:rPr>
              <a:t>mới</a:t>
            </a:r>
            <a:endParaRPr lang="en-US" altLang="en-US" sz="2800" b="1" dirty="0">
              <a:latin typeface="Segoe UIn"/>
              <a:cs typeface="Times New Roman" panose="02020603050405020304" pitchFamily="18" charset="0"/>
            </a:endParaRPr>
          </a:p>
        </p:txBody>
      </p:sp>
      <p:sp>
        <p:nvSpPr>
          <p:cNvPr id="49" name="Flowchart: Manual Input 48">
            <a:extLst>
              <a:ext uri="{FF2B5EF4-FFF2-40B4-BE49-F238E27FC236}">
                <a16:creationId xmlns:a16="http://schemas.microsoft.com/office/drawing/2014/main" id="{544F1765-8807-EDE5-9BB1-59BC7103E37D}"/>
              </a:ext>
            </a:extLst>
          </p:cNvPr>
          <p:cNvSpPr/>
          <p:nvPr/>
        </p:nvSpPr>
        <p:spPr>
          <a:xfrm>
            <a:off x="304332" y="171884"/>
            <a:ext cx="2732781" cy="920058"/>
          </a:xfrm>
          <a:prstGeom prst="flowChartManualInp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n"/>
                <a:cs typeface="Arial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n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n"/>
                <a:cs typeface="Arial"/>
                <a:sym typeface="Arial"/>
              </a:rPr>
              <a:t>pháp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n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6764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8FDA2D-48DF-4E79-BA77-366E4757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8799AF-8940-421B-A206-FDE894E853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58" b="90000" l="6000" r="94667">
                        <a14:foregroundMark x1="6222" y1="77237" x2="6222" y2="77237"/>
                        <a14:foregroundMark x1="22778" y1="19474" x2="22778" y2="19474"/>
                        <a14:foregroundMark x1="19667" y1="37632" x2="19667" y2="37632"/>
                        <a14:foregroundMark x1="25000" y1="12500" x2="25000" y2="12500"/>
                        <a14:foregroundMark x1="21889" y1="13947" x2="21889" y2="13947"/>
                        <a14:foregroundMark x1="29000" y1="3289" x2="29000" y2="3289"/>
                        <a14:foregroundMark x1="31667" y1="8553" x2="31667" y2="8553"/>
                        <a14:foregroundMark x1="38778" y1="36579" x2="38778" y2="36579"/>
                        <a14:foregroundMark x1="13889" y1="47632" x2="13889" y2="47632"/>
                        <a14:foregroundMark x1="32778" y1="39605" x2="32778" y2="39605"/>
                        <a14:foregroundMark x1="33111" y1="32500" x2="33111" y2="32500"/>
                        <a14:foregroundMark x1="62444" y1="61711" x2="62444" y2="61711"/>
                        <a14:foregroundMark x1="59444" y1="63158" x2="59444" y2="63158"/>
                        <a14:foregroundMark x1="54444" y1="31842" x2="54444" y2="31842"/>
                        <a14:foregroundMark x1="48111" y1="33684" x2="48111" y2="33684"/>
                        <a14:foregroundMark x1="52222" y1="28158" x2="52222" y2="28158"/>
                        <a14:foregroundMark x1="42889" y1="65132" x2="42889" y2="65132"/>
                        <a14:foregroundMark x1="37444" y1="59605" x2="37444" y2="59605"/>
                        <a14:foregroundMark x1="39667" y1="68684" x2="39667" y2="68684"/>
                        <a14:foregroundMark x1="39333" y1="59474" x2="39333" y2="59474"/>
                        <a14:foregroundMark x1="53111" y1="56842" x2="53111" y2="56842"/>
                        <a14:foregroundMark x1="66778" y1="61974" x2="66778" y2="61974"/>
                        <a14:foregroundMark x1="72222" y1="60658" x2="72222" y2="60658"/>
                        <a14:foregroundMark x1="76111" y1="56447" x2="76111" y2="56447"/>
                        <a14:foregroundMark x1="77111" y1="62500" x2="77111" y2="62500"/>
                        <a14:foregroundMark x1="86889" y1="57368" x2="86889" y2="57368"/>
                        <a14:foregroundMark x1="86778" y1="50000" x2="86778" y2="50000"/>
                        <a14:foregroundMark x1="81556" y1="41053" x2="81556" y2="41053"/>
                        <a14:foregroundMark x1="75000" y1="24342" x2="75000" y2="24342"/>
                        <a14:foregroundMark x1="66000" y1="23289" x2="66000" y2="23289"/>
                        <a14:foregroundMark x1="38778" y1="66184" x2="38778" y2="66184"/>
                        <a14:foregroundMark x1="65889" y1="59868" x2="65889" y2="59868"/>
                        <a14:foregroundMark x1="72556" y1="11711" x2="72556" y2="11711"/>
                        <a14:foregroundMark x1="69111" y1="7368" x2="69111" y2="7368"/>
                        <a14:foregroundMark x1="72778" y1="5658" x2="72778" y2="5658"/>
                        <a14:foregroundMark x1="70333" y1="11447" x2="70333" y2="11447"/>
                        <a14:foregroundMark x1="83778" y1="4868" x2="83778" y2="4868"/>
                        <a14:foregroundMark x1="86444" y1="10395" x2="86444" y2="10395"/>
                        <a14:foregroundMark x1="87444" y1="7105" x2="87444" y2="7105"/>
                        <a14:foregroundMark x1="84889" y1="10789" x2="84889" y2="10789"/>
                        <a14:foregroundMark x1="86444" y1="19605" x2="86444" y2="19605"/>
                        <a14:foregroundMark x1="55667" y1="30000" x2="55667" y2="30000"/>
                        <a14:foregroundMark x1="13111" y1="40000" x2="13111" y2="40000"/>
                        <a14:foregroundMark x1="88667" y1="47763" x2="88667" y2="47763"/>
                        <a14:foregroundMark x1="91111" y1="28553" x2="91111" y2="28553"/>
                        <a14:foregroundMark x1="93000" y1="23026" x2="93000" y2="23026"/>
                        <a14:foregroundMark x1="94000" y1="56974" x2="94000" y2="56974"/>
                        <a14:foregroundMark x1="32222" y1="32105" x2="32222" y2="32105"/>
                        <a14:foregroundMark x1="94667" y1="25526" x2="94667" y2="25526"/>
                        <a14:foregroundMark x1="92222" y1="57237" x2="92222" y2="57237"/>
                        <a14:foregroundMark x1="59444" y1="52895" x2="59444" y2="52895"/>
                        <a14:foregroundMark x1="58667" y1="54737" x2="58667" y2="54737"/>
                        <a14:foregroundMark x1="59444" y1="52368" x2="59444" y2="52368"/>
                        <a14:foregroundMark x1="59444" y1="52368" x2="59444" y2="52368"/>
                        <a14:foregroundMark x1="59333" y1="52895" x2="59889" y2="53289"/>
                        <a14:foregroundMark x1="65667" y1="58684" x2="65667" y2="58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0032" y="254411"/>
            <a:ext cx="6276611" cy="5300249"/>
          </a:xfrm>
          <a:prstGeom prst="rect">
            <a:avLst/>
          </a:prstGeom>
        </p:spPr>
      </p:pic>
      <p:pic>
        <p:nvPicPr>
          <p:cNvPr id="9" name="3m">
            <a:hlinkClick r:id="" action="ppaction://media"/>
            <a:extLst>
              <a:ext uri="{FF2B5EF4-FFF2-40B4-BE49-F238E27FC236}">
                <a16:creationId xmlns:a16="http://schemas.microsoft.com/office/drawing/2014/main" id="{2948D7FB-F265-49DF-AFFB-C80E0C680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/>
        </p:blipFill>
        <p:spPr>
          <a:xfrm>
            <a:off x="4238233" y="456834"/>
            <a:ext cx="1211690" cy="1402508"/>
          </a:xfrm>
          <a:prstGeom prst="rect">
            <a:avLst/>
          </a:prstGeom>
        </p:spPr>
      </p:pic>
      <p:pic>
        <p:nvPicPr>
          <p:cNvPr id="10" name="4m">
            <a:hlinkClick r:id="" action="ppaction://media"/>
            <a:extLst>
              <a:ext uri="{FF2B5EF4-FFF2-40B4-BE49-F238E27FC236}">
                <a16:creationId xmlns:a16="http://schemas.microsoft.com/office/drawing/2014/main" id="{B8F595A4-2D14-4719-A3B2-1A63B080AD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/>
        </p:blipFill>
        <p:spPr>
          <a:xfrm>
            <a:off x="579750" y="150743"/>
            <a:ext cx="1717273" cy="1708599"/>
          </a:xfrm>
          <a:prstGeom prst="rect">
            <a:avLst/>
          </a:prstGeom>
        </p:spPr>
      </p:pic>
      <p:pic>
        <p:nvPicPr>
          <p:cNvPr id="11" name="5m">
            <a:hlinkClick r:id="" action="ppaction://media"/>
            <a:extLst>
              <a:ext uri="{FF2B5EF4-FFF2-40B4-BE49-F238E27FC236}">
                <a16:creationId xmlns:a16="http://schemas.microsoft.com/office/drawing/2014/main" id="{EB63D6F9-3FED-492E-8444-64E6CF75B7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rcRect/>
          <a:stretch/>
        </p:blipFill>
        <p:spPr>
          <a:xfrm>
            <a:off x="1434003" y="1537528"/>
            <a:ext cx="1821758" cy="1746631"/>
          </a:xfrm>
          <a:prstGeom prst="rect">
            <a:avLst/>
          </a:prstGeom>
        </p:spPr>
      </p:pic>
      <p:pic>
        <p:nvPicPr>
          <p:cNvPr id="12" name="1m">
            <a:hlinkClick r:id="" action="ppaction://media"/>
            <a:extLst>
              <a:ext uri="{FF2B5EF4-FFF2-40B4-BE49-F238E27FC236}">
                <a16:creationId xmlns:a16="http://schemas.microsoft.com/office/drawing/2014/main" id="{2BA3AC93-C2A1-4635-9EFD-DD81851DF3A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rcRect/>
          <a:stretch/>
        </p:blipFill>
        <p:spPr>
          <a:xfrm>
            <a:off x="4464611" y="2476500"/>
            <a:ext cx="1821757" cy="1821757"/>
          </a:xfrm>
          <a:prstGeom prst="rect">
            <a:avLst/>
          </a:prstGeom>
        </p:spPr>
      </p:pic>
      <p:sp>
        <p:nvSpPr>
          <p:cNvPr id="13" name="AutoShape 12" descr="Táo Xanh Clip nghệ thuật - táo png tải về - Miễn phí trong suốt Xanh png  Tải về.">
            <a:extLst>
              <a:ext uri="{FF2B5EF4-FFF2-40B4-BE49-F238E27FC236}">
                <a16:creationId xmlns:a16="http://schemas.microsoft.com/office/drawing/2014/main" id="{443A4C66-F7EC-472A-86D9-9491A7300E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2m">
            <a:hlinkClick r:id="" action="ppaction://media"/>
            <a:extLst>
              <a:ext uri="{FF2B5EF4-FFF2-40B4-BE49-F238E27FC236}">
                <a16:creationId xmlns:a16="http://schemas.microsoft.com/office/drawing/2014/main" id="{441D95F4-DF3E-41DC-AD19-F3EFBDE3F10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25" b="90000" l="10000" r="90000">
                        <a14:foregroundMark x1="49778" y1="25125" x2="63111" y2="49500"/>
                        <a14:foregroundMark x1="49000" y1="26125" x2="61444" y2="35500"/>
                        <a14:foregroundMark x1="23222" y1="4625" x2="23222" y2="4625"/>
                        <a14:foregroundMark x1="64778" y1="27000" x2="64778" y2="27000"/>
                        <a14:foregroundMark x1="64778" y1="27000" x2="49000" y2="2137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4218" y="2458070"/>
            <a:ext cx="1305317" cy="11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6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891F33-0FE0-4B0A-B41F-E0077CE7A607}"/>
              </a:ext>
            </a:extLst>
          </p:cNvPr>
          <p:cNvSpPr/>
          <p:nvPr/>
        </p:nvSpPr>
        <p:spPr>
          <a:xfrm>
            <a:off x="3680318" y="1655379"/>
            <a:ext cx="4809991" cy="6688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Snap ITC" panose="04040A07060A02020202" pitchFamily="82" charset="0"/>
              </a:rPr>
              <a:t>LUCKY APPLE</a:t>
            </a:r>
            <a:endParaRPr lang="en-US" sz="4000" b="1" cap="none" spc="0" dirty="0">
              <a:ln/>
              <a:solidFill>
                <a:schemeClr val="accent4"/>
              </a:solidFill>
              <a:effectLst/>
              <a:latin typeface="Snap ITC" panose="04040A07060A02020202" pitchFamily="82" charset="0"/>
            </a:endParaRPr>
          </a:p>
        </p:txBody>
      </p:sp>
      <p:pic>
        <p:nvPicPr>
          <p:cNvPr id="3076" name="Picture 4" descr="Apple Smile Stock Illustrations – 14,930 Apple Smile Stock Illustrations,  Vectors &amp; Clipart - Dreamstime">
            <a:extLst>
              <a:ext uri="{FF2B5EF4-FFF2-40B4-BE49-F238E27FC236}">
                <a16:creationId xmlns:a16="http://schemas.microsoft.com/office/drawing/2014/main" id="{9EB412AF-C00D-4F17-9962-575BF4B3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69" b="89937" l="10000" r="90000">
                        <a14:foregroundMark x1="75462" y1="46147" x2="77846" y2="54125"/>
                        <a14:foregroundMark x1="78308" y1="39710" x2="78308" y2="39710"/>
                        <a14:foregroundMark x1="80154" y1="58296" x2="80154" y2="58296"/>
                        <a14:foregroundMark x1="79231" y1="60562" x2="83462" y2="60290"/>
                        <a14:foregroundMark x1="17231" y1="47507" x2="16538" y2="65005"/>
                        <a14:foregroundMark x1="38462" y1="39166" x2="38462" y2="39166"/>
                        <a14:foregroundMark x1="38462" y1="39166" x2="38000" y2="45240"/>
                        <a14:foregroundMark x1="54000" y1="36899" x2="52154" y2="43064"/>
                        <a14:foregroundMark x1="34462" y1="32457" x2="29538" y2="41976"/>
                        <a14:foregroundMark x1="52615" y1="38078" x2="48615" y2="44968"/>
                        <a14:foregroundMark x1="79462" y1="38894" x2="79000" y2="50045"/>
                        <a14:foregroundMark x1="67462" y1="8069" x2="67462" y2="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34" y="2244863"/>
            <a:ext cx="3620758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9AD185D-7451-DAC6-D6FD-A62AD720BBB0}"/>
              </a:ext>
            </a:extLst>
          </p:cNvPr>
          <p:cNvGrpSpPr/>
          <p:nvPr/>
        </p:nvGrpSpPr>
        <p:grpSpPr>
          <a:xfrm>
            <a:off x="3179300" y="1226687"/>
            <a:ext cx="5444196" cy="963638"/>
            <a:chOff x="3700844" y="1506883"/>
            <a:chExt cx="6126482" cy="746419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802B8B-CD1B-E45C-D5E7-251A4316C420}"/>
                </a:ext>
              </a:extLst>
            </p:cNvPr>
            <p:cNvSpPr/>
            <p:nvPr/>
          </p:nvSpPr>
          <p:spPr>
            <a:xfrm>
              <a:off x="3700844" y="1506883"/>
              <a:ext cx="6126482" cy="7464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37B7FD-BCA5-5821-6F35-80543618808F}"/>
                </a:ext>
              </a:extLst>
            </p:cNvPr>
            <p:cNvSpPr txBox="1"/>
            <p:nvPr/>
          </p:nvSpPr>
          <p:spPr>
            <a:xfrm>
              <a:off x="3789640" y="1660959"/>
              <a:ext cx="6037686" cy="357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21028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Thực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hành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nghe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–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nói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các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mẫu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câu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BAC4C6-4212-1DD5-6B18-6F770E176E69}"/>
              </a:ext>
            </a:extLst>
          </p:cNvPr>
          <p:cNvSpPr/>
          <p:nvPr/>
        </p:nvSpPr>
        <p:spPr>
          <a:xfrm>
            <a:off x="3179299" y="2601957"/>
            <a:ext cx="5444197" cy="10596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88900" dir="2700000" algn="tl" rotWithShape="0">
              <a:prstClr val="black">
                <a:alpha val="8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-  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Ôn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vừa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học</a:t>
            </a:r>
            <a:endParaRPr lang="en-US" sz="24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D38839C1-1CD4-6EE9-AC96-250FFA6D97F1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80049" y="1226154"/>
            <a:ext cx="3501543" cy="2732780"/>
          </a:xfrm>
          <a:prstGeom prst="roundRect">
            <a:avLst>
              <a:gd name="adj" fmla="val 19894"/>
            </a:avLst>
          </a:prstGeom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872EEC-1F55-566F-FB52-CBEB91E89EF4}"/>
              </a:ext>
            </a:extLst>
          </p:cNvPr>
          <p:cNvSpPr txBox="1"/>
          <p:nvPr/>
        </p:nvSpPr>
        <p:spPr>
          <a:xfrm>
            <a:off x="304332" y="1478573"/>
            <a:ext cx="27327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Lucky apples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1C1C1C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UTM Kabel KT" panose="02040603050506020204" pitchFamily="18" charset="0"/>
            </a:endParaRPr>
          </a:p>
        </p:txBody>
      </p:sp>
      <p:sp>
        <p:nvSpPr>
          <p:cNvPr id="49" name="Flowchart: Manual Input 48">
            <a:extLst>
              <a:ext uri="{FF2B5EF4-FFF2-40B4-BE49-F238E27FC236}">
                <a16:creationId xmlns:a16="http://schemas.microsoft.com/office/drawing/2014/main" id="{544F1765-8807-EDE5-9BB1-59BC7103E37D}"/>
              </a:ext>
            </a:extLst>
          </p:cNvPr>
          <p:cNvSpPr/>
          <p:nvPr/>
        </p:nvSpPr>
        <p:spPr>
          <a:xfrm>
            <a:off x="304332" y="0"/>
            <a:ext cx="2732781" cy="996259"/>
          </a:xfrm>
          <a:prstGeom prst="flowChartManualInp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Pacific Standard" panose="02040603050506020204" pitchFamily="18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Pacific Standard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Pacific Standard" panose="02040603050506020204" pitchFamily="18" charset="0"/>
                <a:ea typeface="+mn-ea"/>
                <a:cs typeface="Arial"/>
                <a:sym typeface="Arial"/>
              </a:rPr>
              <a:t>pháp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Pacific Standard" panose="02040603050506020204" pitchFamily="18" charset="0"/>
                <a:ea typeface="+mn-ea"/>
                <a:cs typeface="Arial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70546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7FC5C4D-770A-6334-FE10-3AF1FB8A7089}"/>
              </a:ext>
            </a:extLst>
          </p:cNvPr>
          <p:cNvGrpSpPr/>
          <p:nvPr/>
        </p:nvGrpSpPr>
        <p:grpSpPr>
          <a:xfrm>
            <a:off x="650378" y="943934"/>
            <a:ext cx="2294607" cy="3097619"/>
            <a:chOff x="4840275" y="638531"/>
            <a:chExt cx="2294607" cy="309761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C63CB5C-2A27-A6B1-13E5-2734AE5119B8}"/>
                </a:ext>
              </a:extLst>
            </p:cNvPr>
            <p:cNvSpPr/>
            <p:nvPr/>
          </p:nvSpPr>
          <p:spPr>
            <a:xfrm>
              <a:off x="4984934" y="1160167"/>
              <a:ext cx="2149948" cy="223742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4F91A85-3262-3492-5EE5-27428F42D247}"/>
                </a:ext>
              </a:extLst>
            </p:cNvPr>
            <p:cNvSpPr/>
            <p:nvPr/>
          </p:nvSpPr>
          <p:spPr>
            <a:xfrm>
              <a:off x="4840275" y="638531"/>
              <a:ext cx="1949302" cy="3097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E074B4D-D34D-C5AF-A811-DBF51B2A3B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89474" l="4582" r="96215">
                        <a14:foregroundMark x1="10558" y1="27485" x2="29880" y2="63158"/>
                        <a14:foregroundMark x1="92829" y1="58480" x2="92829" y2="58480"/>
                        <a14:foregroundMark x1="96414" y1="58480" x2="96414" y2="58480"/>
                        <a14:foregroundMark x1="4582" y1="23977" x2="7570" y2="47953"/>
                        <a14:foregroundMark x1="16335" y1="45614" x2="16335" y2="456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070" y="593564"/>
            <a:ext cx="5463712" cy="1022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C526A-E9FB-6AEE-F284-7435A0151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243" y="1480822"/>
            <a:ext cx="5421539" cy="95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4C10C-3E58-04FF-CEED-70C34A670C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84" b="89865" l="3755" r="95652">
                        <a14:foregroundMark x1="3755" y1="31757" x2="17194" y2="45270"/>
                        <a14:foregroundMark x1="32016" y1="68919" x2="76680" y2="64865"/>
                        <a14:foregroundMark x1="61067" y1="42568" x2="84980" y2="61486"/>
                        <a14:foregroundMark x1="85968" y1="40541" x2="88933" y2="77027"/>
                        <a14:foregroundMark x1="14625" y1="29730" x2="14625" y2="29730"/>
                        <a14:foregroundMark x1="14625" y1="29730" x2="14625" y2="29730"/>
                        <a14:foregroundMark x1="16008" y1="31757" x2="16008" y2="31757"/>
                        <a14:foregroundMark x1="16206" y1="32432" x2="16206" y2="32432"/>
                        <a14:foregroundMark x1="16403" y1="54054" x2="16403" y2="54054"/>
                        <a14:foregroundMark x1="14822" y1="54054" x2="14822" y2="54054"/>
                        <a14:foregroundMark x1="95652" y1="59459" x2="95652" y2="59459"/>
                        <a14:foregroundMark x1="19170" y1="87162" x2="19170" y2="871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494" y="2497298"/>
            <a:ext cx="5310288" cy="985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75C36-F2C8-CC9D-AB58-F4D714A2BF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33" b="89744" l="6522" r="96838">
                        <a14:foregroundMark x1="10277" y1="28846" x2="19170" y2="48077"/>
                        <a14:foregroundMark x1="19170" y1="48077" x2="20356" y2="19872"/>
                        <a14:foregroundMark x1="93281" y1="58333" x2="93281" y2="58333"/>
                        <a14:foregroundMark x1="16996" y1="35256" x2="16996" y2="35256"/>
                        <a14:foregroundMark x1="6522" y1="38462" x2="6522" y2="38462"/>
                        <a14:foregroundMark x1="96838" y1="56410" x2="96838" y2="56410"/>
                        <a14:foregroundMark x1="16996" y1="87821" x2="16996" y2="87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1336" y="3385696"/>
            <a:ext cx="5279359" cy="1013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4BF37A-3692-B185-BCCC-9AE6839E497D}"/>
              </a:ext>
            </a:extLst>
          </p:cNvPr>
          <p:cNvSpPr txBox="1"/>
          <p:nvPr/>
        </p:nvSpPr>
        <p:spPr>
          <a:xfrm>
            <a:off x="4954511" y="907543"/>
            <a:ext cx="14125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UTM Bitsumishi Pro" panose="02040603050506020204" pitchFamily="18" charset="0"/>
              </a:rPr>
              <a:t>MỞ ĐẦU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DBAEE-4178-96DC-3FBA-10A955DC9C44}"/>
              </a:ext>
            </a:extLst>
          </p:cNvPr>
          <p:cNvSpPr txBox="1"/>
          <p:nvPr/>
        </p:nvSpPr>
        <p:spPr>
          <a:xfrm>
            <a:off x="5033982" y="1763139"/>
            <a:ext cx="16081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UTM Bitsumishi Pro" panose="02040603050506020204" pitchFamily="18" charset="0"/>
              </a:rPr>
              <a:t>NỘI DUNG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7FD3B-4ADE-BD29-28EF-46530E9E359A}"/>
              </a:ext>
            </a:extLst>
          </p:cNvPr>
          <p:cNvSpPr txBox="1"/>
          <p:nvPr/>
        </p:nvSpPr>
        <p:spPr>
          <a:xfrm>
            <a:off x="5033982" y="2827805"/>
            <a:ext cx="38167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UTM Bitsumishi Pro" panose="02040603050506020204" pitchFamily="18" charset="0"/>
              </a:rPr>
              <a:t>THỰC NGHI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Ệ</a:t>
            </a:r>
            <a:r>
              <a:rPr lang="en-US" sz="2600" dirty="0">
                <a:solidFill>
                  <a:schemeClr val="bg1"/>
                </a:solidFill>
                <a:latin typeface="UTM Bitsumishi Pro" panose="02040603050506020204" pitchFamily="18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B5D49-1C7A-A4D4-1916-40156C0376DD}"/>
              </a:ext>
            </a:extLst>
          </p:cNvPr>
          <p:cNvSpPr txBox="1"/>
          <p:nvPr/>
        </p:nvSpPr>
        <p:spPr>
          <a:xfrm>
            <a:off x="5107062" y="3739662"/>
            <a:ext cx="16936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UTM Bitsumishi Pro" panose="02040603050506020204" pitchFamily="18" charset="0"/>
              </a:rPr>
              <a:t>KẾT LUẬN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FBB5F2-8732-D619-25E9-C953B9A834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9" b="94961" l="9023" r="90602">
                        <a14:foregroundMark x1="41729" y1="11240" x2="41729" y2="11240"/>
                        <a14:foregroundMark x1="41353" y1="10465" x2="15038" y2="28295"/>
                        <a14:foregroundMark x1="15038" y1="28295" x2="12782" y2="31783"/>
                        <a14:foregroundMark x1="30827" y1="14729" x2="9774" y2="43411"/>
                        <a14:foregroundMark x1="9774" y1="43411" x2="16917" y2="77519"/>
                        <a14:foregroundMark x1="16917" y1="77519" x2="44737" y2="89147"/>
                        <a14:foregroundMark x1="44737" y1="89147" x2="69173" y2="87209"/>
                        <a14:foregroundMark x1="69173" y1="87209" x2="69173" y2="87209"/>
                        <a14:foregroundMark x1="82707" y1="72868" x2="91353" y2="50000"/>
                        <a14:foregroundMark x1="91353" y1="50000" x2="78947" y2="20543"/>
                        <a14:foregroundMark x1="78947" y1="20543" x2="50752" y2="10465"/>
                        <a14:foregroundMark x1="50752" y1="10465" x2="46241" y2="10078"/>
                        <a14:foregroundMark x1="46241" y1="5426" x2="46241" y2="5426"/>
                        <a14:foregroundMark x1="46241" y1="5426" x2="46241" y2="5426"/>
                        <a14:foregroundMark x1="49624" y1="91860" x2="49624" y2="91860"/>
                        <a14:foregroundMark x1="49624" y1="91860" x2="49624" y2="91860"/>
                        <a14:foregroundMark x1="49624" y1="94961" x2="49624" y2="94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90" y="1332684"/>
            <a:ext cx="2618332" cy="2539585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DE8E5E-8F82-DDE8-88C4-82E280E197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0666" y="1993850"/>
            <a:ext cx="1274246" cy="120618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8F39B12-B6E3-142D-D548-960FF3EB62FA}"/>
              </a:ext>
            </a:extLst>
          </p:cNvPr>
          <p:cNvSpPr/>
          <p:nvPr/>
        </p:nvSpPr>
        <p:spPr>
          <a:xfrm>
            <a:off x="2579342" y="1740787"/>
            <a:ext cx="62511" cy="6096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82AC8D-659C-E8D5-8952-DC633230ADD8}"/>
              </a:ext>
            </a:extLst>
          </p:cNvPr>
          <p:cNvCxnSpPr>
            <a:cxnSpLocks/>
            <a:stCxn id="26" idx="7"/>
          </p:cNvCxnSpPr>
          <p:nvPr/>
        </p:nvCxnSpPr>
        <p:spPr>
          <a:xfrm flipV="1">
            <a:off x="2632698" y="1081267"/>
            <a:ext cx="408329" cy="668447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7B7C3496-E223-51F5-60F8-A6F48C3AC4ED}"/>
              </a:ext>
            </a:extLst>
          </p:cNvPr>
          <p:cNvSpPr/>
          <p:nvPr/>
        </p:nvSpPr>
        <p:spPr>
          <a:xfrm>
            <a:off x="2879837" y="2179969"/>
            <a:ext cx="62511" cy="6096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C4B3774-4F1F-71F3-1480-667ABD5A20AB}"/>
              </a:ext>
            </a:extLst>
          </p:cNvPr>
          <p:cNvCxnSpPr>
            <a:cxnSpLocks/>
          </p:cNvCxnSpPr>
          <p:nvPr/>
        </p:nvCxnSpPr>
        <p:spPr>
          <a:xfrm flipV="1">
            <a:off x="2937551" y="1951425"/>
            <a:ext cx="446249" cy="26836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CE9F6DB2-220B-1BA7-C694-E0F1B8F6BE4F}"/>
              </a:ext>
            </a:extLst>
          </p:cNvPr>
          <p:cNvSpPr/>
          <p:nvPr/>
        </p:nvSpPr>
        <p:spPr>
          <a:xfrm>
            <a:off x="2917446" y="2815069"/>
            <a:ext cx="62511" cy="609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D99269-595A-8256-F98B-095A5B291447}"/>
              </a:ext>
            </a:extLst>
          </p:cNvPr>
          <p:cNvCxnSpPr>
            <a:cxnSpLocks/>
          </p:cNvCxnSpPr>
          <p:nvPr/>
        </p:nvCxnSpPr>
        <p:spPr>
          <a:xfrm>
            <a:off x="2980205" y="2860519"/>
            <a:ext cx="321880" cy="161843"/>
          </a:xfrm>
          <a:prstGeom prst="line">
            <a:avLst/>
          </a:prstGeom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DB75D87D-3436-3577-4F65-435885281751}"/>
              </a:ext>
            </a:extLst>
          </p:cNvPr>
          <p:cNvSpPr/>
          <p:nvPr/>
        </p:nvSpPr>
        <p:spPr>
          <a:xfrm>
            <a:off x="2618813" y="3390303"/>
            <a:ext cx="62511" cy="6096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BBED627-85B3-A1E5-E105-F6CC0088D9CD}"/>
              </a:ext>
            </a:extLst>
          </p:cNvPr>
          <p:cNvCxnSpPr>
            <a:cxnSpLocks/>
          </p:cNvCxnSpPr>
          <p:nvPr/>
        </p:nvCxnSpPr>
        <p:spPr>
          <a:xfrm>
            <a:off x="2695608" y="3441755"/>
            <a:ext cx="633116" cy="386107"/>
          </a:xfrm>
          <a:prstGeom prst="line">
            <a:avLst/>
          </a:prstGeom>
          <a:ln w="9525" cap="flat" cmpd="sng" algn="ctr">
            <a:solidFill>
              <a:schemeClr val="accent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68D247-66E0-CF1F-1B55-BB94424979DB}"/>
              </a:ext>
            </a:extLst>
          </p:cNvPr>
          <p:cNvCxnSpPr>
            <a:cxnSpLocks/>
          </p:cNvCxnSpPr>
          <p:nvPr/>
        </p:nvCxnSpPr>
        <p:spPr>
          <a:xfrm flipH="1" flipV="1">
            <a:off x="3320865" y="3824886"/>
            <a:ext cx="280106" cy="4391"/>
          </a:xfrm>
          <a:prstGeom prst="line">
            <a:avLst/>
          </a:prstGeom>
          <a:ln w="9525" cap="flat" cmpd="sng" algn="ctr">
            <a:solidFill>
              <a:schemeClr val="accent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92E315F-9AA9-AC93-62CD-3E192771ACEB}"/>
              </a:ext>
            </a:extLst>
          </p:cNvPr>
          <p:cNvCxnSpPr>
            <a:cxnSpLocks/>
          </p:cNvCxnSpPr>
          <p:nvPr/>
        </p:nvCxnSpPr>
        <p:spPr>
          <a:xfrm flipH="1" flipV="1">
            <a:off x="3328724" y="3030087"/>
            <a:ext cx="357372" cy="7625"/>
          </a:xfrm>
          <a:prstGeom prst="line">
            <a:avLst/>
          </a:prstGeom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0D8F642-3445-198B-5E80-68C6E330E0CE}"/>
              </a:ext>
            </a:extLst>
          </p:cNvPr>
          <p:cNvCxnSpPr>
            <a:cxnSpLocks/>
          </p:cNvCxnSpPr>
          <p:nvPr/>
        </p:nvCxnSpPr>
        <p:spPr>
          <a:xfrm flipH="1">
            <a:off x="3383800" y="1951425"/>
            <a:ext cx="255871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4B04648C-8CA5-3313-AB74-F4B2D233AA1A}"/>
              </a:ext>
            </a:extLst>
          </p:cNvPr>
          <p:cNvSpPr/>
          <p:nvPr/>
        </p:nvSpPr>
        <p:spPr>
          <a:xfrm>
            <a:off x="686988" y="2086792"/>
            <a:ext cx="202812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Báo</a:t>
            </a:r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cáo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utura Extra" panose="02040603050506020204" pitchFamily="18" charset="0"/>
            </a:endParaRPr>
          </a:p>
          <a:p>
            <a:pPr algn="ctr"/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giải</a:t>
            </a: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pháp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C96562-D17F-474D-8BA8-A5FEB6247583}"/>
              </a:ext>
            </a:extLst>
          </p:cNvPr>
          <p:cNvCxnSpPr>
            <a:cxnSpLocks/>
          </p:cNvCxnSpPr>
          <p:nvPr/>
        </p:nvCxnSpPr>
        <p:spPr>
          <a:xfrm>
            <a:off x="3041027" y="1100930"/>
            <a:ext cx="549872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4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549A43C-F92B-4866-BEAB-90D5B27A959E}"/>
              </a:ext>
            </a:extLst>
          </p:cNvPr>
          <p:cNvSpPr/>
          <p:nvPr/>
        </p:nvSpPr>
        <p:spPr>
          <a:xfrm>
            <a:off x="503583" y="171450"/>
            <a:ext cx="8481391" cy="10441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3</a:t>
            </a:r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How old are you?</a:t>
            </a:r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8A2850-A393-4EAA-9D19-333A921E5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" y="1680542"/>
            <a:ext cx="8653670" cy="366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6" y="387275"/>
            <a:ext cx="6121101" cy="4173967"/>
          </a:xfrm>
        </p:spPr>
      </p:pic>
    </p:spTree>
    <p:extLst>
      <p:ext uri="{BB962C8B-B14F-4D97-AF65-F5344CB8AC3E}">
        <p14:creationId xmlns:p14="http://schemas.microsoft.com/office/powerpoint/2010/main" val="1092763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D8A7D0-8558-46ED-BC29-C86800A19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5572125" cy="51435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650A92-E1A1-4187-B05C-33D112F5BE26}"/>
              </a:ext>
            </a:extLst>
          </p:cNvPr>
          <p:cNvGrpSpPr/>
          <p:nvPr/>
        </p:nvGrpSpPr>
        <p:grpSpPr>
          <a:xfrm>
            <a:off x="131563" y="114300"/>
            <a:ext cx="994173" cy="994173"/>
            <a:chOff x="131563" y="114300"/>
            <a:chExt cx="994173" cy="994173"/>
          </a:xfrm>
        </p:grpSpPr>
        <p:pic>
          <p:nvPicPr>
            <p:cNvPr id="4098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C90D9A92-9165-43FD-8B59-1DABEF1A1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63" y="114300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2DF96-81C3-4AEA-A542-7F30AC24ED78}"/>
                </a:ext>
              </a:extLst>
            </p:cNvPr>
            <p:cNvSpPr/>
            <p:nvPr/>
          </p:nvSpPr>
          <p:spPr>
            <a:xfrm>
              <a:off x="351666" y="243541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2192-18B7-4401-AF9B-0E7278AD89DA}"/>
              </a:ext>
            </a:extLst>
          </p:cNvPr>
          <p:cNvGrpSpPr/>
          <p:nvPr/>
        </p:nvGrpSpPr>
        <p:grpSpPr>
          <a:xfrm>
            <a:off x="1026021" y="770929"/>
            <a:ext cx="994173" cy="994173"/>
            <a:chOff x="1026021" y="770929"/>
            <a:chExt cx="994173" cy="994173"/>
          </a:xfrm>
        </p:grpSpPr>
        <p:pic>
          <p:nvPicPr>
            <p:cNvPr id="9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113E781D-B61E-465C-ACCF-8AAFC04E9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021" y="770929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A5B552-8B72-4043-ABE7-97228CDF090F}"/>
                </a:ext>
              </a:extLst>
            </p:cNvPr>
            <p:cNvSpPr/>
            <p:nvPr/>
          </p:nvSpPr>
          <p:spPr>
            <a:xfrm>
              <a:off x="1274864" y="881092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D429D6-B298-4AEB-8F50-0FA813215909}"/>
              </a:ext>
            </a:extLst>
          </p:cNvPr>
          <p:cNvGrpSpPr/>
          <p:nvPr/>
        </p:nvGrpSpPr>
        <p:grpSpPr>
          <a:xfrm>
            <a:off x="2197298" y="-9527"/>
            <a:ext cx="994173" cy="994173"/>
            <a:chOff x="2197298" y="-9527"/>
            <a:chExt cx="994173" cy="994173"/>
          </a:xfrm>
        </p:grpSpPr>
        <p:pic>
          <p:nvPicPr>
            <p:cNvPr id="10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3D050750-C355-4748-914C-79E4A5ED6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298" y="-9527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4B5693-005F-4C71-8757-9E5B8735ACBE}"/>
                </a:ext>
              </a:extLst>
            </p:cNvPr>
            <p:cNvSpPr/>
            <p:nvPr/>
          </p:nvSpPr>
          <p:spPr>
            <a:xfrm>
              <a:off x="2417565" y="93521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1BDFA6-84D2-485B-9B83-3121341370C8}"/>
              </a:ext>
            </a:extLst>
          </p:cNvPr>
          <p:cNvGrpSpPr/>
          <p:nvPr/>
        </p:nvGrpSpPr>
        <p:grpSpPr>
          <a:xfrm>
            <a:off x="3545168" y="761401"/>
            <a:ext cx="994173" cy="1003701"/>
            <a:chOff x="3545168" y="761401"/>
            <a:chExt cx="994173" cy="1003701"/>
          </a:xfrm>
        </p:grpSpPr>
        <p:pic>
          <p:nvPicPr>
            <p:cNvPr id="12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B625FF5C-F9BD-40A8-836F-710E58366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68" y="761401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74649A8-14A6-4D5D-B99D-2FF8D37CE0E2}"/>
                </a:ext>
              </a:extLst>
            </p:cNvPr>
            <p:cNvSpPr/>
            <p:nvPr/>
          </p:nvSpPr>
          <p:spPr>
            <a:xfrm>
              <a:off x="3765782" y="934105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D6910B-8FE8-4A6F-B20C-577C9FE9F4B8}"/>
              </a:ext>
            </a:extLst>
          </p:cNvPr>
          <p:cNvGrpSpPr/>
          <p:nvPr/>
        </p:nvGrpSpPr>
        <p:grpSpPr>
          <a:xfrm>
            <a:off x="2890538" y="2211585"/>
            <a:ext cx="994173" cy="994173"/>
            <a:chOff x="2890538" y="2211585"/>
            <a:chExt cx="994173" cy="994173"/>
          </a:xfrm>
        </p:grpSpPr>
        <p:pic>
          <p:nvPicPr>
            <p:cNvPr id="13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956A5F67-74A0-48C1-9AA7-A8AA74E07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538" y="2211585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0317A71-5CB2-442B-9E95-DF7BD4B8F961}"/>
                </a:ext>
              </a:extLst>
            </p:cNvPr>
            <p:cNvSpPr/>
            <p:nvPr/>
          </p:nvSpPr>
          <p:spPr>
            <a:xfrm>
              <a:off x="3147676" y="2374761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5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B887246-49EF-4AAC-977B-BE47ABD8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60" b="1360"/>
          <a:stretch/>
        </p:blipFill>
        <p:spPr>
          <a:xfrm>
            <a:off x="5706965" y="1349603"/>
            <a:ext cx="3325190" cy="303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255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83951E-6 L -0.01302 0.6117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3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D8A7D0-8558-46ED-BC29-C86800A19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5572125" cy="51435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650A92-E1A1-4187-B05C-33D112F5BE26}"/>
              </a:ext>
            </a:extLst>
          </p:cNvPr>
          <p:cNvGrpSpPr/>
          <p:nvPr/>
        </p:nvGrpSpPr>
        <p:grpSpPr>
          <a:xfrm>
            <a:off x="116542" y="3205758"/>
            <a:ext cx="994173" cy="994173"/>
            <a:chOff x="131563" y="114300"/>
            <a:chExt cx="994173" cy="994173"/>
          </a:xfrm>
        </p:grpSpPr>
        <p:pic>
          <p:nvPicPr>
            <p:cNvPr id="4098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C90D9A92-9165-43FD-8B59-1DABEF1A1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63" y="114300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2DF96-81C3-4AEA-A542-7F30AC24ED78}"/>
                </a:ext>
              </a:extLst>
            </p:cNvPr>
            <p:cNvSpPr/>
            <p:nvPr/>
          </p:nvSpPr>
          <p:spPr>
            <a:xfrm>
              <a:off x="351666" y="243541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2192-18B7-4401-AF9B-0E7278AD89DA}"/>
              </a:ext>
            </a:extLst>
          </p:cNvPr>
          <p:cNvGrpSpPr/>
          <p:nvPr/>
        </p:nvGrpSpPr>
        <p:grpSpPr>
          <a:xfrm>
            <a:off x="1026021" y="770929"/>
            <a:ext cx="994173" cy="994173"/>
            <a:chOff x="1026021" y="770929"/>
            <a:chExt cx="994173" cy="994173"/>
          </a:xfrm>
        </p:grpSpPr>
        <p:pic>
          <p:nvPicPr>
            <p:cNvPr id="9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113E781D-B61E-465C-ACCF-8AAFC04E9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021" y="770929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A5B552-8B72-4043-ABE7-97228CDF090F}"/>
                </a:ext>
              </a:extLst>
            </p:cNvPr>
            <p:cNvSpPr/>
            <p:nvPr/>
          </p:nvSpPr>
          <p:spPr>
            <a:xfrm>
              <a:off x="1274864" y="881092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D429D6-B298-4AEB-8F50-0FA813215909}"/>
              </a:ext>
            </a:extLst>
          </p:cNvPr>
          <p:cNvGrpSpPr/>
          <p:nvPr/>
        </p:nvGrpSpPr>
        <p:grpSpPr>
          <a:xfrm>
            <a:off x="2197298" y="-9527"/>
            <a:ext cx="994173" cy="994173"/>
            <a:chOff x="2197298" y="-9527"/>
            <a:chExt cx="994173" cy="994173"/>
          </a:xfrm>
        </p:grpSpPr>
        <p:pic>
          <p:nvPicPr>
            <p:cNvPr id="10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3D050750-C355-4748-914C-79E4A5ED6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298" y="-9527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4B5693-005F-4C71-8757-9E5B8735ACBE}"/>
                </a:ext>
              </a:extLst>
            </p:cNvPr>
            <p:cNvSpPr/>
            <p:nvPr/>
          </p:nvSpPr>
          <p:spPr>
            <a:xfrm>
              <a:off x="2417565" y="93521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1BDFA6-84D2-485B-9B83-3121341370C8}"/>
              </a:ext>
            </a:extLst>
          </p:cNvPr>
          <p:cNvGrpSpPr/>
          <p:nvPr/>
        </p:nvGrpSpPr>
        <p:grpSpPr>
          <a:xfrm>
            <a:off x="3545168" y="761401"/>
            <a:ext cx="994173" cy="1003701"/>
            <a:chOff x="3545168" y="761401"/>
            <a:chExt cx="994173" cy="1003701"/>
          </a:xfrm>
        </p:grpSpPr>
        <p:pic>
          <p:nvPicPr>
            <p:cNvPr id="12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B625FF5C-F9BD-40A8-836F-710E58366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68" y="761401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74649A8-14A6-4D5D-B99D-2FF8D37CE0E2}"/>
                </a:ext>
              </a:extLst>
            </p:cNvPr>
            <p:cNvSpPr/>
            <p:nvPr/>
          </p:nvSpPr>
          <p:spPr>
            <a:xfrm>
              <a:off x="3765782" y="934105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D6910B-8FE8-4A6F-B20C-577C9FE9F4B8}"/>
              </a:ext>
            </a:extLst>
          </p:cNvPr>
          <p:cNvGrpSpPr/>
          <p:nvPr/>
        </p:nvGrpSpPr>
        <p:grpSpPr>
          <a:xfrm>
            <a:off x="2890538" y="2211585"/>
            <a:ext cx="994173" cy="994173"/>
            <a:chOff x="2890538" y="2211585"/>
            <a:chExt cx="994173" cy="994173"/>
          </a:xfrm>
        </p:grpSpPr>
        <p:pic>
          <p:nvPicPr>
            <p:cNvPr id="13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956A5F67-74A0-48C1-9AA7-A8AA74E07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538" y="2211585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0317A71-5CB2-442B-9E95-DF7BD4B8F961}"/>
                </a:ext>
              </a:extLst>
            </p:cNvPr>
            <p:cNvSpPr/>
            <p:nvPr/>
          </p:nvSpPr>
          <p:spPr>
            <a:xfrm>
              <a:off x="3147676" y="2374761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5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B887246-49EF-4AAC-977B-BE47ABD8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15" b="2515"/>
          <a:stretch/>
        </p:blipFill>
        <p:spPr>
          <a:xfrm>
            <a:off x="5706965" y="1349603"/>
            <a:ext cx="3325190" cy="303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21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83951E-6 L -0.01302 0.6117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3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D8A7D0-8558-46ED-BC29-C86800A19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5572125" cy="51435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0650A92-E1A1-4187-B05C-33D112F5BE26}"/>
              </a:ext>
            </a:extLst>
          </p:cNvPr>
          <p:cNvGrpSpPr/>
          <p:nvPr/>
        </p:nvGrpSpPr>
        <p:grpSpPr>
          <a:xfrm>
            <a:off x="116542" y="3205758"/>
            <a:ext cx="994173" cy="994173"/>
            <a:chOff x="131563" y="114300"/>
            <a:chExt cx="994173" cy="994173"/>
          </a:xfrm>
        </p:grpSpPr>
        <p:pic>
          <p:nvPicPr>
            <p:cNvPr id="4098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C90D9A92-9165-43FD-8B59-1DABEF1A1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63" y="114300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2DF96-81C3-4AEA-A542-7F30AC24ED78}"/>
                </a:ext>
              </a:extLst>
            </p:cNvPr>
            <p:cNvSpPr/>
            <p:nvPr/>
          </p:nvSpPr>
          <p:spPr>
            <a:xfrm>
              <a:off x="351666" y="243541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2192-18B7-4401-AF9B-0E7278AD89DA}"/>
              </a:ext>
            </a:extLst>
          </p:cNvPr>
          <p:cNvGrpSpPr/>
          <p:nvPr/>
        </p:nvGrpSpPr>
        <p:grpSpPr>
          <a:xfrm>
            <a:off x="969291" y="3693035"/>
            <a:ext cx="994173" cy="994173"/>
            <a:chOff x="1026021" y="770929"/>
            <a:chExt cx="994173" cy="994173"/>
          </a:xfrm>
        </p:grpSpPr>
        <p:pic>
          <p:nvPicPr>
            <p:cNvPr id="9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113E781D-B61E-465C-ACCF-8AAFC04E9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021" y="770929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A5B552-8B72-4043-ABE7-97228CDF090F}"/>
                </a:ext>
              </a:extLst>
            </p:cNvPr>
            <p:cNvSpPr/>
            <p:nvPr/>
          </p:nvSpPr>
          <p:spPr>
            <a:xfrm>
              <a:off x="1274864" y="881092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D429D6-B298-4AEB-8F50-0FA813215909}"/>
              </a:ext>
            </a:extLst>
          </p:cNvPr>
          <p:cNvGrpSpPr/>
          <p:nvPr/>
        </p:nvGrpSpPr>
        <p:grpSpPr>
          <a:xfrm>
            <a:off x="2197298" y="-9527"/>
            <a:ext cx="994173" cy="994173"/>
            <a:chOff x="2197298" y="-9527"/>
            <a:chExt cx="994173" cy="994173"/>
          </a:xfrm>
        </p:grpSpPr>
        <p:pic>
          <p:nvPicPr>
            <p:cNvPr id="10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3D050750-C355-4748-914C-79E4A5ED6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298" y="-9527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4B5693-005F-4C71-8757-9E5B8735ACBE}"/>
                </a:ext>
              </a:extLst>
            </p:cNvPr>
            <p:cNvSpPr/>
            <p:nvPr/>
          </p:nvSpPr>
          <p:spPr>
            <a:xfrm>
              <a:off x="2417565" y="93521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1BDFA6-84D2-485B-9B83-3121341370C8}"/>
              </a:ext>
            </a:extLst>
          </p:cNvPr>
          <p:cNvGrpSpPr/>
          <p:nvPr/>
        </p:nvGrpSpPr>
        <p:grpSpPr>
          <a:xfrm>
            <a:off x="3545168" y="761401"/>
            <a:ext cx="994173" cy="1003701"/>
            <a:chOff x="3545168" y="761401"/>
            <a:chExt cx="994173" cy="1003701"/>
          </a:xfrm>
        </p:grpSpPr>
        <p:pic>
          <p:nvPicPr>
            <p:cNvPr id="12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B625FF5C-F9BD-40A8-836F-710E58366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68" y="761401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74649A8-14A6-4D5D-B99D-2FF8D37CE0E2}"/>
                </a:ext>
              </a:extLst>
            </p:cNvPr>
            <p:cNvSpPr/>
            <p:nvPr/>
          </p:nvSpPr>
          <p:spPr>
            <a:xfrm>
              <a:off x="3765782" y="934105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D6910B-8FE8-4A6F-B20C-577C9FE9F4B8}"/>
              </a:ext>
            </a:extLst>
          </p:cNvPr>
          <p:cNvGrpSpPr/>
          <p:nvPr/>
        </p:nvGrpSpPr>
        <p:grpSpPr>
          <a:xfrm>
            <a:off x="2890538" y="2211585"/>
            <a:ext cx="994173" cy="994173"/>
            <a:chOff x="2890538" y="2211585"/>
            <a:chExt cx="994173" cy="994173"/>
          </a:xfrm>
        </p:grpSpPr>
        <p:pic>
          <p:nvPicPr>
            <p:cNvPr id="13" name="Picture 2" descr="Apple PNG Image And Clipart Image For Free Download - Lovepik | 401592228">
              <a:extLst>
                <a:ext uri="{FF2B5EF4-FFF2-40B4-BE49-F238E27FC236}">
                  <a16:creationId xmlns:a16="http://schemas.microsoft.com/office/drawing/2014/main" id="{956A5F67-74A0-48C1-9AA7-A8AA74E07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83" b="89920" l="9980" r="89920">
                          <a14:foregroundMark x1="38922" y1="14770" x2="38922" y2="14770"/>
                          <a14:foregroundMark x1="37525" y1="8383" x2="40319" y2="188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538" y="2211585"/>
              <a:ext cx="994173" cy="99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0317A71-5CB2-442B-9E95-DF7BD4B8F961}"/>
                </a:ext>
              </a:extLst>
            </p:cNvPr>
            <p:cNvSpPr/>
            <p:nvPr/>
          </p:nvSpPr>
          <p:spPr>
            <a:xfrm>
              <a:off x="3147676" y="2374761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5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B887246-49EF-4AAC-977B-BE47ABD8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83" r="13883"/>
          <a:stretch/>
        </p:blipFill>
        <p:spPr>
          <a:xfrm>
            <a:off x="5706965" y="1349603"/>
            <a:ext cx="3325190" cy="303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45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83951E-6 L -0.01302 0.61173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3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EF9D1F-C95F-409F-A9F7-C751867A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122" name="Picture 2" descr="Apple Happy GIF - Apple Happy Cute - Discover &amp; Share GIFs">
            <a:extLst>
              <a:ext uri="{FF2B5EF4-FFF2-40B4-BE49-F238E27FC236}">
                <a16:creationId xmlns:a16="http://schemas.microsoft.com/office/drawing/2014/main" id="{6450F4E7-353E-4509-A855-9E7584B92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BD2DB2-9F52-4F15-ADA5-032ACA8E4B0F}"/>
              </a:ext>
            </a:extLst>
          </p:cNvPr>
          <p:cNvSpPr/>
          <p:nvPr/>
        </p:nvSpPr>
        <p:spPr>
          <a:xfrm>
            <a:off x="1994393" y="102393"/>
            <a:ext cx="4809991" cy="6688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Snap ITC" panose="04040A07060A02020202" pitchFamily="82" charset="0"/>
              </a:rPr>
              <a:t>LUCKY APPLE</a:t>
            </a:r>
            <a:endParaRPr lang="en-US" sz="4000" b="1" cap="none" spc="0" dirty="0">
              <a:ln/>
              <a:solidFill>
                <a:schemeClr val="accent4"/>
              </a:solidFill>
              <a:effectLst/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9AD185D-7451-DAC6-D6FD-A62AD720BBB0}"/>
              </a:ext>
            </a:extLst>
          </p:cNvPr>
          <p:cNvGrpSpPr/>
          <p:nvPr/>
        </p:nvGrpSpPr>
        <p:grpSpPr>
          <a:xfrm>
            <a:off x="3179299" y="1226686"/>
            <a:ext cx="5586382" cy="963638"/>
            <a:chOff x="3700844" y="1506883"/>
            <a:chExt cx="6286487" cy="746419"/>
          </a:xfrm>
          <a:solidFill>
            <a:schemeClr val="accent6">
              <a:lumMod val="75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802B8B-CD1B-E45C-D5E7-251A4316C420}"/>
                </a:ext>
              </a:extLst>
            </p:cNvPr>
            <p:cNvSpPr/>
            <p:nvPr/>
          </p:nvSpPr>
          <p:spPr>
            <a:xfrm>
              <a:off x="3700844" y="1506883"/>
              <a:ext cx="6126482" cy="74641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37B7FD-BCA5-5821-6F35-80543618808F}"/>
                </a:ext>
              </a:extLst>
            </p:cNvPr>
            <p:cNvSpPr txBox="1"/>
            <p:nvPr/>
          </p:nvSpPr>
          <p:spPr>
            <a:xfrm>
              <a:off x="4240413" y="1609624"/>
              <a:ext cx="5746918" cy="6436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21028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Vận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dụng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các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kiến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thức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vào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tình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huống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thực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tế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một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cách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đơn</a:t>
              </a:r>
              <a:r>
                <a:rPr lang="en-US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giản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BAC4C6-4212-1DD5-6B18-6F770E176E69}"/>
              </a:ext>
            </a:extLst>
          </p:cNvPr>
          <p:cNvSpPr/>
          <p:nvPr/>
        </p:nvSpPr>
        <p:spPr>
          <a:xfrm>
            <a:off x="3179299" y="2601957"/>
            <a:ext cx="5444197" cy="10596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88900" dir="2700000" algn="tl" rotWithShape="0">
              <a:prstClr val="black">
                <a:alpha val="8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Tăng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hứng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thú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tham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gia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trải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nghiệm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mẫu</a:t>
            </a:r>
            <a:r>
              <a:rPr lang="en-US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câu</a:t>
            </a:r>
            <a:endParaRPr lang="en-US" sz="24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D38839C1-1CD4-6EE9-AC96-250FFA6D97F1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-80049" y="1226154"/>
            <a:ext cx="3501543" cy="2732780"/>
          </a:xfrm>
          <a:prstGeom prst="roundRect">
            <a:avLst>
              <a:gd name="adj" fmla="val 19894"/>
            </a:avLst>
          </a:prstGeom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872EEC-1F55-566F-FB52-CBEB91E89EF4}"/>
              </a:ext>
            </a:extLst>
          </p:cNvPr>
          <p:cNvSpPr txBox="1"/>
          <p:nvPr/>
        </p:nvSpPr>
        <p:spPr>
          <a:xfrm>
            <a:off x="304332" y="1478573"/>
            <a:ext cx="27327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Sử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trò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chơi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Lucky apples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trong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phần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vận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trải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nghiệm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sáng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err="1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tạo</a:t>
            </a:r>
            <a:r>
              <a:rPr lang="en-US" altLang="en-US" sz="2800" dirty="0">
                <a:solidFill>
                  <a:srgbClr val="1C1C1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Flowchart: Manual Input 48">
            <a:extLst>
              <a:ext uri="{FF2B5EF4-FFF2-40B4-BE49-F238E27FC236}">
                <a16:creationId xmlns:a16="http://schemas.microsoft.com/office/drawing/2014/main" id="{544F1765-8807-EDE5-9BB1-59BC7103E37D}"/>
              </a:ext>
            </a:extLst>
          </p:cNvPr>
          <p:cNvSpPr/>
          <p:nvPr/>
        </p:nvSpPr>
        <p:spPr>
          <a:xfrm>
            <a:off x="517187" y="76201"/>
            <a:ext cx="1975642" cy="920058"/>
          </a:xfrm>
          <a:prstGeom prst="flowChartManualInpu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Gi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pháp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4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811384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3A839E1-6BB1-4575-962F-711E9AD2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34" r="9434"/>
          <a:stretch/>
        </p:blipFill>
        <p:spPr>
          <a:xfrm>
            <a:off x="5453181" y="1470003"/>
            <a:ext cx="3325190" cy="3035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 descr="Landscape Clipart Tree Png - Trees And Grass Clipart - Free Transparent PNG  Download - PNGkey">
            <a:extLst>
              <a:ext uri="{FF2B5EF4-FFF2-40B4-BE49-F238E27FC236}">
                <a16:creationId xmlns:a16="http://schemas.microsoft.com/office/drawing/2014/main" id="{4123C5AB-3185-48B6-BA5B-BB4CEE7E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94" b="95455" l="3049" r="95122">
                        <a14:foregroundMark x1="38415" y1="7994" x2="38415" y2="7994"/>
                        <a14:foregroundMark x1="8902" y1="57210" x2="8902" y2="57210"/>
                        <a14:foregroundMark x1="6951" y1="92633" x2="6951" y2="92633"/>
                        <a14:foregroundMark x1="13049" y1="88401" x2="53171" y2="90439"/>
                        <a14:foregroundMark x1="52317" y1="85580" x2="85488" y2="93730"/>
                        <a14:foregroundMark x1="61585" y1="84639" x2="77805" y2="87461"/>
                        <a14:foregroundMark x1="95122" y1="95455" x2="95122" y2="95455"/>
                        <a14:foregroundMark x1="95122" y1="95455" x2="95122" y2="95455"/>
                        <a14:foregroundMark x1="3049" y1="93103" x2="3049" y2="93103"/>
                        <a14:foregroundMark x1="3049" y1="93103" x2="3049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5" y="130629"/>
            <a:ext cx="58129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0385E1-6157-40EA-9197-B0C97D2167CF}"/>
              </a:ext>
            </a:extLst>
          </p:cNvPr>
          <p:cNvGrpSpPr/>
          <p:nvPr/>
        </p:nvGrpSpPr>
        <p:grpSpPr>
          <a:xfrm>
            <a:off x="1662032" y="647493"/>
            <a:ext cx="1186543" cy="1186543"/>
            <a:chOff x="1662032" y="647493"/>
            <a:chExt cx="1186543" cy="1186543"/>
          </a:xfrm>
        </p:grpSpPr>
        <p:pic>
          <p:nvPicPr>
            <p:cNvPr id="10" name="Picture 2" descr="Apple Mar Sticker for iOS &amp; Android | GIPHY">
              <a:extLst>
                <a:ext uri="{FF2B5EF4-FFF2-40B4-BE49-F238E27FC236}">
                  <a16:creationId xmlns:a16="http://schemas.microsoft.com/office/drawing/2014/main" id="{A35AFFE1-7D30-470D-A450-34CF5EB40B0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032" y="647493"/>
              <a:ext cx="1186543" cy="118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19C81C-DFDF-42AA-B5ED-0A9208C8E70F}"/>
                </a:ext>
              </a:extLst>
            </p:cNvPr>
            <p:cNvSpPr/>
            <p:nvPr/>
          </p:nvSpPr>
          <p:spPr>
            <a:xfrm>
              <a:off x="2006677" y="868245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669097-2E57-4E00-B36A-83AB4CBB4314}"/>
              </a:ext>
            </a:extLst>
          </p:cNvPr>
          <p:cNvGrpSpPr/>
          <p:nvPr/>
        </p:nvGrpSpPr>
        <p:grpSpPr>
          <a:xfrm>
            <a:off x="2478461" y="1470003"/>
            <a:ext cx="1182410" cy="1182410"/>
            <a:chOff x="2478461" y="1470003"/>
            <a:chExt cx="1182410" cy="1182410"/>
          </a:xfrm>
        </p:grpSpPr>
        <p:pic>
          <p:nvPicPr>
            <p:cNvPr id="9" name="Picture 2" descr="Apple Mar Sticker for iOS &amp; Android | GIPHY">
              <a:extLst>
                <a:ext uri="{FF2B5EF4-FFF2-40B4-BE49-F238E27FC236}">
                  <a16:creationId xmlns:a16="http://schemas.microsoft.com/office/drawing/2014/main" id="{52487576-86AB-4A08-909A-F8E6744550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461" y="147000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A06BF7-8800-42E3-AA2C-5976223ADF33}"/>
                </a:ext>
              </a:extLst>
            </p:cNvPr>
            <p:cNvSpPr/>
            <p:nvPr/>
          </p:nvSpPr>
          <p:spPr>
            <a:xfrm>
              <a:off x="2848573" y="1740753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08890D-AEEC-4A5B-AF5C-EE9CC31B9783}"/>
              </a:ext>
            </a:extLst>
          </p:cNvPr>
          <p:cNvGrpSpPr/>
          <p:nvPr/>
        </p:nvGrpSpPr>
        <p:grpSpPr>
          <a:xfrm>
            <a:off x="602847" y="1699242"/>
            <a:ext cx="1186543" cy="1186543"/>
            <a:chOff x="602847" y="1699242"/>
            <a:chExt cx="1186543" cy="1186543"/>
          </a:xfrm>
        </p:grpSpPr>
        <p:pic>
          <p:nvPicPr>
            <p:cNvPr id="7" name="Picture 2" descr="Apple Mar Sticker for iOS &amp; Android | GIPHY">
              <a:extLst>
                <a:ext uri="{FF2B5EF4-FFF2-40B4-BE49-F238E27FC236}">
                  <a16:creationId xmlns:a16="http://schemas.microsoft.com/office/drawing/2014/main" id="{56F3BFAD-687B-4141-A4F1-628156800AC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47" y="1699242"/>
              <a:ext cx="1186543" cy="118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395FC6-D0CC-4E0F-A44F-074C4289DCEC}"/>
                </a:ext>
              </a:extLst>
            </p:cNvPr>
            <p:cNvSpPr/>
            <p:nvPr/>
          </p:nvSpPr>
          <p:spPr>
            <a:xfrm>
              <a:off x="947492" y="1967702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4FA7DE-04B1-44F5-B70E-08C2E40E7744}"/>
              </a:ext>
            </a:extLst>
          </p:cNvPr>
          <p:cNvGrpSpPr/>
          <p:nvPr/>
        </p:nvGrpSpPr>
        <p:grpSpPr>
          <a:xfrm>
            <a:off x="3389590" y="2292513"/>
            <a:ext cx="1182410" cy="1182410"/>
            <a:chOff x="3389590" y="2292513"/>
            <a:chExt cx="1182410" cy="1182410"/>
          </a:xfrm>
        </p:grpSpPr>
        <p:pic>
          <p:nvPicPr>
            <p:cNvPr id="8" name="Picture 2" descr="Apple Mar Sticker for iOS &amp; Android | GIPHY">
              <a:extLst>
                <a:ext uri="{FF2B5EF4-FFF2-40B4-BE49-F238E27FC236}">
                  <a16:creationId xmlns:a16="http://schemas.microsoft.com/office/drawing/2014/main" id="{BC045326-084E-42F8-8E27-2B6E8BC6FE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590" y="229251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1F3C981-D98D-40D7-AAF9-92F2471C97ED}"/>
                </a:ext>
              </a:extLst>
            </p:cNvPr>
            <p:cNvSpPr/>
            <p:nvPr/>
          </p:nvSpPr>
          <p:spPr>
            <a:xfrm>
              <a:off x="3715936" y="2571750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4</a:t>
              </a:r>
            </a:p>
          </p:txBody>
        </p:sp>
      </p:grpSp>
      <p:sp>
        <p:nvSpPr>
          <p:cNvPr id="18" name="Cloud 17">
            <a:extLst>
              <a:ext uri="{FF2B5EF4-FFF2-40B4-BE49-F238E27FC236}">
                <a16:creationId xmlns:a16="http://schemas.microsoft.com/office/drawing/2014/main" id="{C740D0A0-A02E-4A58-B01B-3F0E89F91319}"/>
              </a:ext>
            </a:extLst>
          </p:cNvPr>
          <p:cNvSpPr/>
          <p:nvPr/>
        </p:nvSpPr>
        <p:spPr>
          <a:xfrm>
            <a:off x="3244285" y="24709"/>
            <a:ext cx="5444377" cy="176810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Where are they?</a:t>
            </a:r>
            <a:endParaRPr lang="en-US" sz="1100" b="1" dirty="0">
              <a:solidFill>
                <a:srgbClr val="FF0000"/>
              </a:solidFill>
              <a:latin typeface=".VnCooper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6.17284E-7 L 0.40573 -0.0864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-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71605E-6 L 0.31667 -0.2731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3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Landscape Clipart Tree Png - Trees And Grass Clipart - Free Transparent PNG  Download - PNGkey">
            <a:extLst>
              <a:ext uri="{FF2B5EF4-FFF2-40B4-BE49-F238E27FC236}">
                <a16:creationId xmlns:a16="http://schemas.microsoft.com/office/drawing/2014/main" id="{4123C5AB-3185-48B6-BA5B-BB4CEE7E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94" b="95455" l="3049" r="95122">
                        <a14:foregroundMark x1="38415" y1="7994" x2="38415" y2="7994"/>
                        <a14:foregroundMark x1="8902" y1="57210" x2="8902" y2="57210"/>
                        <a14:foregroundMark x1="6951" y1="92633" x2="6951" y2="92633"/>
                        <a14:foregroundMark x1="13049" y1="88401" x2="53171" y2="90439"/>
                        <a14:foregroundMark x1="52317" y1="85580" x2="85488" y2="93730"/>
                        <a14:foregroundMark x1="61585" y1="84639" x2="77805" y2="87461"/>
                        <a14:foregroundMark x1="95122" y1="95455" x2="95122" y2="95455"/>
                        <a14:foregroundMark x1="95122" y1="95455" x2="95122" y2="95455"/>
                        <a14:foregroundMark x1="3049" y1="93103" x2="3049" y2="93103"/>
                        <a14:foregroundMark x1="3049" y1="93103" x2="3049" y2="93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5" y="130629"/>
            <a:ext cx="58129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F669097-2E57-4E00-B36A-83AB4CBB4314}"/>
              </a:ext>
            </a:extLst>
          </p:cNvPr>
          <p:cNvGrpSpPr/>
          <p:nvPr/>
        </p:nvGrpSpPr>
        <p:grpSpPr>
          <a:xfrm>
            <a:off x="2478461" y="1470003"/>
            <a:ext cx="1182410" cy="1182410"/>
            <a:chOff x="2478461" y="1470003"/>
            <a:chExt cx="1182410" cy="1182410"/>
          </a:xfrm>
        </p:grpSpPr>
        <p:pic>
          <p:nvPicPr>
            <p:cNvPr id="9" name="Picture 2" descr="Apple Mar Sticker for iOS &amp; Android | GIPHY">
              <a:extLst>
                <a:ext uri="{FF2B5EF4-FFF2-40B4-BE49-F238E27FC236}">
                  <a16:creationId xmlns:a16="http://schemas.microsoft.com/office/drawing/2014/main" id="{52487576-86AB-4A08-909A-F8E6744550F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461" y="147000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A06BF7-8800-42E3-AA2C-5976223ADF33}"/>
                </a:ext>
              </a:extLst>
            </p:cNvPr>
            <p:cNvSpPr/>
            <p:nvPr/>
          </p:nvSpPr>
          <p:spPr>
            <a:xfrm>
              <a:off x="2848573" y="1740753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08890D-AEEC-4A5B-AF5C-EE9CC31B9783}"/>
              </a:ext>
            </a:extLst>
          </p:cNvPr>
          <p:cNvGrpSpPr/>
          <p:nvPr/>
        </p:nvGrpSpPr>
        <p:grpSpPr>
          <a:xfrm>
            <a:off x="602847" y="1699242"/>
            <a:ext cx="1186543" cy="1186543"/>
            <a:chOff x="602847" y="1699242"/>
            <a:chExt cx="1186543" cy="1186543"/>
          </a:xfrm>
        </p:grpSpPr>
        <p:pic>
          <p:nvPicPr>
            <p:cNvPr id="7" name="Picture 2" descr="Apple Mar Sticker for iOS &amp; Android | GIPHY">
              <a:extLst>
                <a:ext uri="{FF2B5EF4-FFF2-40B4-BE49-F238E27FC236}">
                  <a16:creationId xmlns:a16="http://schemas.microsoft.com/office/drawing/2014/main" id="{56F3BFAD-687B-4141-A4F1-628156800AC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47" y="1699242"/>
              <a:ext cx="1186543" cy="1186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395FC6-D0CC-4E0F-A44F-074C4289DCEC}"/>
                </a:ext>
              </a:extLst>
            </p:cNvPr>
            <p:cNvSpPr/>
            <p:nvPr/>
          </p:nvSpPr>
          <p:spPr>
            <a:xfrm>
              <a:off x="947492" y="1967702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cap="none" spc="0" dirty="0">
                  <a:ln/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4FA7DE-04B1-44F5-B70E-08C2E40E7744}"/>
              </a:ext>
            </a:extLst>
          </p:cNvPr>
          <p:cNvGrpSpPr/>
          <p:nvPr/>
        </p:nvGrpSpPr>
        <p:grpSpPr>
          <a:xfrm>
            <a:off x="3389590" y="2292513"/>
            <a:ext cx="1182410" cy="1182410"/>
            <a:chOff x="3389590" y="2292513"/>
            <a:chExt cx="1182410" cy="1182410"/>
          </a:xfrm>
        </p:grpSpPr>
        <p:pic>
          <p:nvPicPr>
            <p:cNvPr id="8" name="Picture 2" descr="Apple Mar Sticker for iOS &amp; Android | GIPHY">
              <a:extLst>
                <a:ext uri="{FF2B5EF4-FFF2-40B4-BE49-F238E27FC236}">
                  <a16:creationId xmlns:a16="http://schemas.microsoft.com/office/drawing/2014/main" id="{BC045326-084E-42F8-8E27-2B6E8BC6FEB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590" y="2292513"/>
              <a:ext cx="1182410" cy="11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1F3C981-D98D-40D7-AAF9-92F2471C97ED}"/>
                </a:ext>
              </a:extLst>
            </p:cNvPr>
            <p:cNvSpPr/>
            <p:nvPr/>
          </p:nvSpPr>
          <p:spPr>
            <a:xfrm>
              <a:off x="3715936" y="2571750"/>
              <a:ext cx="49725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/>
                  <a:solidFill>
                    <a:srgbClr val="FFFF00"/>
                  </a:solidFill>
                </a:rPr>
                <a:t>4</a:t>
              </a:r>
            </a:p>
          </p:txBody>
        </p:sp>
      </p:grpSp>
      <p:sp>
        <p:nvSpPr>
          <p:cNvPr id="18" name="Cloud 17">
            <a:extLst>
              <a:ext uri="{FF2B5EF4-FFF2-40B4-BE49-F238E27FC236}">
                <a16:creationId xmlns:a16="http://schemas.microsoft.com/office/drawing/2014/main" id="{C740D0A0-A02E-4A58-B01B-3F0E89F91319}"/>
              </a:ext>
            </a:extLst>
          </p:cNvPr>
          <p:cNvSpPr/>
          <p:nvPr/>
        </p:nvSpPr>
        <p:spPr>
          <a:xfrm>
            <a:off x="2848574" y="24709"/>
            <a:ext cx="6208682" cy="176810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What is she doing ?</a:t>
            </a:r>
            <a:endParaRPr lang="en-US" sz="1100" b="1" dirty="0">
              <a:solidFill>
                <a:srgbClr val="FF0000"/>
              </a:solidFill>
              <a:latin typeface=".VnCooper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9DA06F-70DF-459D-A048-7F0F468B7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8759" y="1792813"/>
            <a:ext cx="4639864" cy="297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71605E-6 L 0.31667 -0.273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3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pple Hello GIF - Apple Hello Hi - Discover &amp; Share GIFs | Hello gif, Cute  gif, Cartoon character design">
            <a:extLst>
              <a:ext uri="{FF2B5EF4-FFF2-40B4-BE49-F238E27FC236}">
                <a16:creationId xmlns:a16="http://schemas.microsoft.com/office/drawing/2014/main" id="{5137D72D-6E8A-4552-8B17-B96C14D1A9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545" y="2324264"/>
            <a:ext cx="4042812" cy="32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67D8FC51-C97B-4A8E-B15A-0BF606CB34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5" y="497435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DC19356C-86A8-4BCF-99E6-B3EA2C32BF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16" y="102393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429F2A00-5BC8-40B2-8ACB-73074C65E9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57" y="102392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8328FBB2-2043-4D5C-93A6-480CFEE051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14" y="102391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appy Gold Star Sticker by Nutmeg and Arlo for iOS &amp; Android | GIPHY | Love  heart gif, Star gif, Heart gif">
            <a:extLst>
              <a:ext uri="{FF2B5EF4-FFF2-40B4-BE49-F238E27FC236}">
                <a16:creationId xmlns:a16="http://schemas.microsoft.com/office/drawing/2014/main" id="{FBD7DCE3-1164-4EF3-89A9-EED8D3FC4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26" y="691876"/>
            <a:ext cx="1025458" cy="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891F33-0FE0-4B0A-B41F-E0077CE7A607}"/>
              </a:ext>
            </a:extLst>
          </p:cNvPr>
          <p:cNvSpPr/>
          <p:nvPr/>
        </p:nvSpPr>
        <p:spPr>
          <a:xfrm>
            <a:off x="2112207" y="1416925"/>
            <a:ext cx="4809991" cy="6688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Snap ITC" panose="04040A07060A02020202" pitchFamily="82" charset="0"/>
              </a:rPr>
              <a:t>LUCKY APPLE</a:t>
            </a:r>
            <a:endParaRPr lang="en-US" sz="4000" b="1" cap="none" spc="0" dirty="0">
              <a:ln/>
              <a:solidFill>
                <a:schemeClr val="accent4"/>
              </a:solidFill>
              <a:effectLst/>
              <a:latin typeface="Snap ITC" panose="04040A07060A02020202" pitchFamily="82" charset="0"/>
            </a:endParaRPr>
          </a:p>
        </p:txBody>
      </p:sp>
      <p:pic>
        <p:nvPicPr>
          <p:cNvPr id="12" name="Picture 2" descr="Apple Hello GIF - Apple Hello Hi - Discover &amp; Share GIFs | Hello gif, Cute  gif, Cartoon character design">
            <a:extLst>
              <a:ext uri="{FF2B5EF4-FFF2-40B4-BE49-F238E27FC236}">
                <a16:creationId xmlns:a16="http://schemas.microsoft.com/office/drawing/2014/main" id="{FE587A2E-13EC-49D4-B682-CF1572ADDD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2357" y="2324264"/>
            <a:ext cx="4042812" cy="32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98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A189-49CB-6CBA-B56C-E34DBE54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05FDE-7666-31FE-B14C-1182A0B07F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46100-F3B5-F99A-2EE9-C8EF8F992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37" y="2609463"/>
            <a:ext cx="5581650" cy="1876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BE3606-4E05-80EF-E25C-50F7233DDB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89474" l="4582" r="96215">
                        <a14:foregroundMark x1="10558" y1="27485" x2="29880" y2="63158"/>
                        <a14:foregroundMark x1="92829" y1="58480" x2="92829" y2="58480"/>
                        <a14:foregroundMark x1="96414" y1="58480" x2="96414" y2="58480"/>
                        <a14:foregroundMark x1="4582" y1="23977" x2="7570" y2="47953"/>
                        <a14:foregroundMark x1="16335" y1="45614" x2="16335" y2="456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93" y="1583719"/>
            <a:ext cx="2634329" cy="1610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D3D57D-4F5B-24A8-44BA-CF4BAA064A83}"/>
              </a:ext>
            </a:extLst>
          </p:cNvPr>
          <p:cNvSpPr txBox="1"/>
          <p:nvPr/>
        </p:nvSpPr>
        <p:spPr>
          <a:xfrm>
            <a:off x="1071338" y="2139588"/>
            <a:ext cx="170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Bitsumishi Pro" panose="02040603050506020204" pitchFamily="18" charset="0"/>
                <a:cs typeface="Arial"/>
                <a:sym typeface="Arial"/>
              </a:rPr>
              <a:t>MỞ ĐẦU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566E0D-27BE-59AA-A533-C61C9543D80B}"/>
              </a:ext>
            </a:extLst>
          </p:cNvPr>
          <p:cNvGrpSpPr/>
          <p:nvPr/>
        </p:nvGrpSpPr>
        <p:grpSpPr>
          <a:xfrm>
            <a:off x="3205137" y="657612"/>
            <a:ext cx="5591175" cy="1914525"/>
            <a:chOff x="3205137" y="657612"/>
            <a:chExt cx="5591175" cy="1914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22484B-E147-F4C1-17B6-4CB771BD8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5137" y="657612"/>
              <a:ext cx="5591175" cy="19145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1E70A2-1EC2-FECA-2224-BFA7BB2D2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5668" y="1042988"/>
              <a:ext cx="4312445" cy="107156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33C7B8A-6ECA-37C7-7D4E-2C09E6C97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7750" y="2966651"/>
            <a:ext cx="4483238" cy="11906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0A925E-6993-584F-D633-3B5B9916A94A}"/>
              </a:ext>
            </a:extLst>
          </p:cNvPr>
          <p:cNvSpPr txBox="1"/>
          <p:nvPr/>
        </p:nvSpPr>
        <p:spPr>
          <a:xfrm>
            <a:off x="3811017" y="1194100"/>
            <a:ext cx="6320349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Lý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do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chọn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biện</a:t>
            </a:r>
            <a:r>
              <a:rPr lang="en-US" sz="2800" kern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pháp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merican Sans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FE81B-2FCC-88D1-2DC3-4F7A0E08B5E7}"/>
              </a:ext>
            </a:extLst>
          </p:cNvPr>
          <p:cNvSpPr txBox="1"/>
          <p:nvPr/>
        </p:nvSpPr>
        <p:spPr>
          <a:xfrm>
            <a:off x="3940046" y="3118443"/>
            <a:ext cx="5109429" cy="58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sz="2800" kern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2800" kern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áp</a:t>
            </a:r>
            <a:r>
              <a:rPr lang="en-US" sz="2800" kern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merican San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017704-8DF4-B2B3-EB4D-926975112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000" y="-22420"/>
            <a:ext cx="666750" cy="6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56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38DF1-B263-4F18-9721-1982948F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11648"/>
            <a:ext cx="4025462" cy="4120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0D284-2646-45D5-A785-C0DFF6113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69" y="511649"/>
            <a:ext cx="3522993" cy="41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84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CFC6-6997-43DB-805C-EF23163ED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22D7B3-D7A5-4DB6-BA65-9D14CD189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8167586E-1A26-4D18-8061-DA8CC080F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79623"/>
            <a:ext cx="6858000" cy="17907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ẾT QUẢ K</a:t>
            </a:r>
            <a:r>
              <a:rPr lang="en-US" sz="2800" dirty="0" err="1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IỂM</a:t>
            </a:r>
            <a:r>
              <a:rPr lang="en-US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vi-VN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ĐÁNH GIÁ </a:t>
            </a:r>
            <a:r>
              <a:rPr lang="en-US" sz="2800" dirty="0" err="1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KHỐI</a:t>
            </a:r>
            <a:r>
              <a:rPr lang="en-US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br>
              <a:rPr lang="en-US" sz="28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NĂM </a:t>
            </a:r>
            <a:r>
              <a:rPr lang="en-US" sz="2400" dirty="0" err="1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 2021 </a:t>
            </a:r>
            <a:r>
              <a:rPr lang="en-US" sz="2400">
                <a:latin typeface="Segoe UIn"/>
                <a:ea typeface="Calibri" panose="020F0502020204030204" pitchFamily="34" charset="0"/>
                <a:cs typeface="Times New Roman" panose="02020603050405020304" pitchFamily="18" charset="0"/>
              </a:rPr>
              <a:t>– 2022</a:t>
            </a:r>
            <a:endParaRPr lang="en-US" sz="2400" dirty="0">
              <a:latin typeface="Segoe UI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138707"/>
              </p:ext>
            </p:extLst>
          </p:nvPr>
        </p:nvGraphicFramePr>
        <p:xfrm>
          <a:off x="830316" y="2017988"/>
          <a:ext cx="7567449" cy="2816773"/>
        </p:xfrm>
        <a:graphic>
          <a:graphicData uri="http://schemas.openxmlformats.org/drawingml/2006/table">
            <a:tbl>
              <a:tblPr firstRow="1" firstCol="1" bandRow="1"/>
              <a:tblGrid>
                <a:gridCol w="977057">
                  <a:extLst>
                    <a:ext uri="{9D8B030D-6E8A-4147-A177-3AD203B41FA5}">
                      <a16:colId xmlns:a16="http://schemas.microsoft.com/office/drawing/2014/main" val="1867994907"/>
                    </a:ext>
                  </a:extLst>
                </a:gridCol>
                <a:gridCol w="977057">
                  <a:extLst>
                    <a:ext uri="{9D8B030D-6E8A-4147-A177-3AD203B41FA5}">
                      <a16:colId xmlns:a16="http://schemas.microsoft.com/office/drawing/2014/main" val="2135817397"/>
                    </a:ext>
                  </a:extLst>
                </a:gridCol>
                <a:gridCol w="732794">
                  <a:extLst>
                    <a:ext uri="{9D8B030D-6E8A-4147-A177-3AD203B41FA5}">
                      <a16:colId xmlns:a16="http://schemas.microsoft.com/office/drawing/2014/main" val="2685545826"/>
                    </a:ext>
                  </a:extLst>
                </a:gridCol>
                <a:gridCol w="732794">
                  <a:extLst>
                    <a:ext uri="{9D8B030D-6E8A-4147-A177-3AD203B41FA5}">
                      <a16:colId xmlns:a16="http://schemas.microsoft.com/office/drawing/2014/main" val="3557643941"/>
                    </a:ext>
                  </a:extLst>
                </a:gridCol>
                <a:gridCol w="915992">
                  <a:extLst>
                    <a:ext uri="{9D8B030D-6E8A-4147-A177-3AD203B41FA5}">
                      <a16:colId xmlns:a16="http://schemas.microsoft.com/office/drawing/2014/main" val="4004860463"/>
                    </a:ext>
                  </a:extLst>
                </a:gridCol>
                <a:gridCol w="915992">
                  <a:extLst>
                    <a:ext uri="{9D8B030D-6E8A-4147-A177-3AD203B41FA5}">
                      <a16:colId xmlns:a16="http://schemas.microsoft.com/office/drawing/2014/main" val="652361595"/>
                    </a:ext>
                  </a:extLst>
                </a:gridCol>
                <a:gridCol w="854926">
                  <a:extLst>
                    <a:ext uri="{9D8B030D-6E8A-4147-A177-3AD203B41FA5}">
                      <a16:colId xmlns:a16="http://schemas.microsoft.com/office/drawing/2014/main" val="346597892"/>
                    </a:ext>
                  </a:extLst>
                </a:gridCol>
                <a:gridCol w="854926">
                  <a:extLst>
                    <a:ext uri="{9D8B030D-6E8A-4147-A177-3AD203B41FA5}">
                      <a16:colId xmlns:a16="http://schemas.microsoft.com/office/drawing/2014/main" val="308694773"/>
                    </a:ext>
                  </a:extLst>
                </a:gridCol>
                <a:gridCol w="605911">
                  <a:extLst>
                    <a:ext uri="{9D8B030D-6E8A-4147-A177-3AD203B41FA5}">
                      <a16:colId xmlns:a16="http://schemas.microsoft.com/office/drawing/2014/main" val="1214813083"/>
                    </a:ext>
                  </a:extLst>
                </a:gridCol>
              </a:tblGrid>
              <a:tr h="47528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Thời</a:t>
                      </a: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đánh</a:t>
                      </a: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vi-VN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ến thức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ĩ năng giao tiếp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043833"/>
                  </a:ext>
                </a:extLst>
              </a:tr>
              <a:tr h="688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ỉ lệ (%)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ỉ lệ (%)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ự tin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ỉ lệ (%)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 tin</a:t>
                      </a:r>
                      <a:endParaRPr lang="en-US" sz="140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ỉ lệ (%)</a:t>
                      </a:r>
                      <a:endParaRPr lang="en-US" sz="140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600542"/>
                  </a:ext>
                </a:extLst>
              </a:tr>
              <a:tr h="58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Đầu năm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168/263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63.9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95/263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36.1</a:t>
                      </a:r>
                      <a:endParaRPr lang="en-US" sz="140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156/263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59.3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107/263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40.7</a:t>
                      </a:r>
                      <a:endParaRPr lang="en-US" sz="140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80523"/>
                  </a:ext>
                </a:extLst>
              </a:tr>
              <a:tr h="58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Cuối năm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189/263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71.8</a:t>
                      </a:r>
                      <a:endParaRPr lang="en-US" sz="140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74/263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</a:t>
                      </a:r>
                      <a:endParaRPr lang="en-US" sz="140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175/263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66.5</a:t>
                      </a:r>
                      <a:endParaRPr lang="en-US" sz="140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88/263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33.5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229000"/>
                  </a:ext>
                </a:extLst>
              </a:tr>
              <a:tr h="486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1400" dirty="0" err="1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sánh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egoe UIn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Segoe UI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9424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3168550"/>
            <a:ext cx="6616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62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705587225614527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871418619128277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0986A8-FE52-C39E-E1F5-BDF79F2E7A41}"/>
              </a:ext>
            </a:extLst>
          </p:cNvPr>
          <p:cNvGrpSpPr/>
          <p:nvPr/>
        </p:nvGrpSpPr>
        <p:grpSpPr>
          <a:xfrm>
            <a:off x="121833" y="1893149"/>
            <a:ext cx="2553927" cy="986328"/>
            <a:chOff x="3824577" y="723569"/>
            <a:chExt cx="4883426" cy="1718807"/>
          </a:xfrm>
        </p:grpSpPr>
        <p:sp>
          <p:nvSpPr>
            <p:cNvPr id="4" name="Flowchart: Manual Input 3">
              <a:extLst>
                <a:ext uri="{FF2B5EF4-FFF2-40B4-BE49-F238E27FC236}">
                  <a16:creationId xmlns:a16="http://schemas.microsoft.com/office/drawing/2014/main" id="{111BC2DE-EFB3-6A9D-019F-C04CC7B08411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Flowchart: Manual Input 4">
              <a:extLst>
                <a:ext uri="{FF2B5EF4-FFF2-40B4-BE49-F238E27FC236}">
                  <a16:creationId xmlns:a16="http://schemas.microsoft.com/office/drawing/2014/main" id="{EC34E3C9-826D-6ED4-AB5B-BA237FEBC3E1}"/>
                </a:ext>
              </a:extLst>
            </p:cNvPr>
            <p:cNvSpPr/>
            <p:nvPr/>
          </p:nvSpPr>
          <p:spPr>
            <a:xfrm rot="10800000">
              <a:off x="3976977" y="875969"/>
              <a:ext cx="4731026" cy="1566407"/>
            </a:xfrm>
            <a:prstGeom prst="flowChartManualInp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50DE0F1-B96E-F709-B34D-8A29A6491133}"/>
              </a:ext>
            </a:extLst>
          </p:cNvPr>
          <p:cNvSpPr/>
          <p:nvPr/>
        </p:nvSpPr>
        <p:spPr>
          <a:xfrm>
            <a:off x="78521" y="2073026"/>
            <a:ext cx="24722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KẾT LUẬN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B2FC4473-286C-3010-37EE-85EF09A246C8}"/>
              </a:ext>
            </a:extLst>
          </p:cNvPr>
          <p:cNvSpPr/>
          <p:nvPr/>
        </p:nvSpPr>
        <p:spPr>
          <a:xfrm>
            <a:off x="2890345" y="588579"/>
            <a:ext cx="6253654" cy="1364247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Biện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áp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chương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tiểu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59454E07-BD30-558D-73DE-550E88251909}"/>
              </a:ext>
            </a:extLst>
          </p:cNvPr>
          <p:cNvSpPr/>
          <p:nvPr/>
        </p:nvSpPr>
        <p:spPr>
          <a:xfrm>
            <a:off x="2890344" y="2657801"/>
            <a:ext cx="6253655" cy="165144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Khơi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say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mê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nâng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lượng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biệt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giao</a:t>
            </a:r>
            <a:r>
              <a:rPr lang="en-US" sz="2000" b="1" dirty="0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 </a:t>
            </a:r>
            <a:r>
              <a:rPr lang="en-US" sz="2000" b="1" err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tiếp</a:t>
            </a:r>
            <a:r>
              <a:rPr lang="en-US" sz="2000" b="1">
                <a:solidFill>
                  <a:schemeClr val="tx1"/>
                </a:solidFill>
                <a:latin typeface="Segoe UIn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n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0986A8-FE52-C39E-E1F5-BDF79F2E7A41}"/>
              </a:ext>
            </a:extLst>
          </p:cNvPr>
          <p:cNvGrpSpPr/>
          <p:nvPr/>
        </p:nvGrpSpPr>
        <p:grpSpPr>
          <a:xfrm>
            <a:off x="121833" y="1893149"/>
            <a:ext cx="2553927" cy="986328"/>
            <a:chOff x="3824577" y="723569"/>
            <a:chExt cx="4883426" cy="1718807"/>
          </a:xfrm>
        </p:grpSpPr>
        <p:sp>
          <p:nvSpPr>
            <p:cNvPr id="4" name="Flowchart: Manual Input 3">
              <a:extLst>
                <a:ext uri="{FF2B5EF4-FFF2-40B4-BE49-F238E27FC236}">
                  <a16:creationId xmlns:a16="http://schemas.microsoft.com/office/drawing/2014/main" id="{111BC2DE-EFB3-6A9D-019F-C04CC7B08411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Flowchart: Manual Input 4">
              <a:extLst>
                <a:ext uri="{FF2B5EF4-FFF2-40B4-BE49-F238E27FC236}">
                  <a16:creationId xmlns:a16="http://schemas.microsoft.com/office/drawing/2014/main" id="{EC34E3C9-826D-6ED4-AB5B-BA237FEBC3E1}"/>
                </a:ext>
              </a:extLst>
            </p:cNvPr>
            <p:cNvSpPr/>
            <p:nvPr/>
          </p:nvSpPr>
          <p:spPr>
            <a:xfrm rot="10800000">
              <a:off x="3976977" y="875969"/>
              <a:ext cx="4731026" cy="1566407"/>
            </a:xfrm>
            <a:prstGeom prst="flowChartManualInp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50DE0F1-B96E-F709-B34D-8A29A6491133}"/>
              </a:ext>
            </a:extLst>
          </p:cNvPr>
          <p:cNvSpPr/>
          <p:nvPr/>
        </p:nvSpPr>
        <p:spPr>
          <a:xfrm>
            <a:off x="78521" y="2073026"/>
            <a:ext cx="24722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ln w="0"/>
                <a:solidFill>
                  <a:srgbClr val="FFFFFF"/>
                </a:solidFill>
                <a:latin typeface="Segoe UIn"/>
                <a:cs typeface="Arial"/>
                <a:sym typeface="Arial"/>
              </a:rPr>
              <a:t>ĐỀ</a:t>
            </a:r>
            <a:r>
              <a:rPr lang="en-US" sz="3200" kern="0" noProof="0" dirty="0">
                <a:ln w="0"/>
                <a:solidFill>
                  <a:srgbClr val="FFFFFF"/>
                </a:solidFill>
                <a:latin typeface="Segoe UIn"/>
                <a:cs typeface="Arial"/>
                <a:sym typeface="Arial"/>
              </a:rPr>
              <a:t> </a:t>
            </a:r>
            <a:r>
              <a:rPr lang="en-US" sz="3200" kern="0" noProof="0" dirty="0" err="1">
                <a:ln w="0"/>
                <a:solidFill>
                  <a:srgbClr val="FFFFFF"/>
                </a:solidFill>
                <a:latin typeface="Segoe UIn"/>
                <a:cs typeface="Arial"/>
                <a:sym typeface="Arial"/>
              </a:rPr>
              <a:t>XUẤT</a:t>
            </a:r>
            <a:endParaRPr kumimoji="0" lang="en-US" sz="3200" i="0" u="none" strike="noStrike" kern="0" cap="none" spc="0" normalizeH="0" baseline="0" noProof="0" dirty="0">
              <a:ln w="0"/>
              <a:solidFill>
                <a:srgbClr val="FFFFFF"/>
              </a:solidFill>
              <a:uLnTx/>
              <a:uFillTx/>
              <a:latin typeface="Segoe UIn"/>
              <a:cs typeface="Arial"/>
              <a:sym typeface="Arial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B2FC4473-286C-3010-37EE-85EF09A246C8}"/>
              </a:ext>
            </a:extLst>
          </p:cNvPr>
          <p:cNvSpPr/>
          <p:nvPr/>
        </p:nvSpPr>
        <p:spPr>
          <a:xfrm>
            <a:off x="2890345" y="588579"/>
            <a:ext cx="6253654" cy="1364247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đầy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đủ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dạy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59454E07-BD30-558D-73DE-550E88251909}"/>
              </a:ext>
            </a:extLst>
          </p:cNvPr>
          <p:cNvSpPr/>
          <p:nvPr/>
        </p:nvSpPr>
        <p:spPr>
          <a:xfrm>
            <a:off x="2890344" y="2657801"/>
            <a:ext cx="6253655" cy="165144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21028"/>
                </a:solidFill>
                <a:latin typeface="Segoe UIn"/>
                <a:cs typeface="Times New Roman" panose="02020603050405020304" pitchFamily="18" charset="0"/>
                <a:sym typeface="Arial"/>
              </a:rPr>
              <a:t>G</a:t>
            </a:r>
            <a:r>
              <a:rPr kumimoji="0" lang="en-US" sz="2000" b="1" u="none" strike="noStrike" kern="0" cap="none" spc="0" normalizeH="0" baseline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iáo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linh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sáng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phù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kiểu</a:t>
            </a:r>
            <a:r>
              <a:rPr kumimoji="0" lang="en-US" sz="2000" b="1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Segoe UIn"/>
                <a:cs typeface="Times New Roman" panose="02020603050405020304" pitchFamily="18" charset="0"/>
                <a:sym typeface="Arial"/>
              </a:rPr>
              <a:t>bài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Segoe UIn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14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64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949E54-3AF3-FFB7-BC08-6430CAF4F312}"/>
              </a:ext>
            </a:extLst>
          </p:cNvPr>
          <p:cNvGrpSpPr/>
          <p:nvPr/>
        </p:nvGrpSpPr>
        <p:grpSpPr>
          <a:xfrm>
            <a:off x="2866972" y="460898"/>
            <a:ext cx="5864309" cy="1323189"/>
            <a:chOff x="2759338" y="1161826"/>
            <a:chExt cx="7218380" cy="176425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802B8B-CD1B-E45C-D5E7-251A4316C420}"/>
                </a:ext>
              </a:extLst>
            </p:cNvPr>
            <p:cNvSpPr/>
            <p:nvPr/>
          </p:nvSpPr>
          <p:spPr>
            <a:xfrm>
              <a:off x="3851236" y="1420009"/>
              <a:ext cx="6126482" cy="1247887"/>
            </a:xfrm>
            <a:prstGeom prst="roundRect">
              <a:avLst/>
            </a:prstGeom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BC42C64C-307F-ACA0-791C-CEC02BA6D2F4}"/>
                </a:ext>
              </a:extLst>
            </p:cNvPr>
            <p:cNvSpPr/>
            <p:nvPr/>
          </p:nvSpPr>
          <p:spPr>
            <a:xfrm rot="16200000">
              <a:off x="2759338" y="1161826"/>
              <a:ext cx="1764252" cy="1764252"/>
            </a:xfrm>
            <a:prstGeom prst="arc">
              <a:avLst>
                <a:gd name="adj1" fmla="val 8188062"/>
                <a:gd name="adj2" fmla="val 2700000"/>
              </a:avLst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AE49C51-75E3-4D04-A67F-F61A8A3261FA}"/>
                </a:ext>
              </a:extLst>
            </p:cNvPr>
            <p:cNvSpPr/>
            <p:nvPr/>
          </p:nvSpPr>
          <p:spPr>
            <a:xfrm>
              <a:off x="8861613" y="1420007"/>
              <a:ext cx="80682" cy="1247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DA9D7-463F-92F2-0CE6-76C4FD07C7E7}"/>
              </a:ext>
            </a:extLst>
          </p:cNvPr>
          <p:cNvGrpSpPr/>
          <p:nvPr/>
        </p:nvGrpSpPr>
        <p:grpSpPr>
          <a:xfrm>
            <a:off x="2866972" y="1910156"/>
            <a:ext cx="5864309" cy="1323189"/>
            <a:chOff x="2759338" y="1161826"/>
            <a:chExt cx="7218380" cy="17642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45960F-54AD-6F9A-6952-6F8A50B2161A}"/>
                </a:ext>
              </a:extLst>
            </p:cNvPr>
            <p:cNvSpPr/>
            <p:nvPr/>
          </p:nvSpPr>
          <p:spPr>
            <a:xfrm>
              <a:off x="3851236" y="1420009"/>
              <a:ext cx="6126482" cy="124788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5F39167-315E-FE42-81A1-27B9DEDB1F77}"/>
                </a:ext>
              </a:extLst>
            </p:cNvPr>
            <p:cNvSpPr/>
            <p:nvPr/>
          </p:nvSpPr>
          <p:spPr>
            <a:xfrm rot="16200000">
              <a:off x="2759338" y="1161826"/>
              <a:ext cx="1764252" cy="1764252"/>
            </a:xfrm>
            <a:prstGeom prst="arc">
              <a:avLst>
                <a:gd name="adj1" fmla="val 8188062"/>
                <a:gd name="adj2" fmla="val 2700000"/>
              </a:avLst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81C13A0-0AEC-5006-ABB3-2679505E9ABC}"/>
                </a:ext>
              </a:extLst>
            </p:cNvPr>
            <p:cNvSpPr/>
            <p:nvPr/>
          </p:nvSpPr>
          <p:spPr>
            <a:xfrm>
              <a:off x="8861613" y="1420007"/>
              <a:ext cx="80682" cy="1247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491827-5927-ED84-BEE2-EC44E590B6E6}"/>
              </a:ext>
            </a:extLst>
          </p:cNvPr>
          <p:cNvGrpSpPr/>
          <p:nvPr/>
        </p:nvGrpSpPr>
        <p:grpSpPr>
          <a:xfrm>
            <a:off x="2866972" y="3359413"/>
            <a:ext cx="5864309" cy="1323189"/>
            <a:chOff x="2759338" y="1161826"/>
            <a:chExt cx="7218380" cy="176425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E2E8C51-9381-F130-7F90-3B31AE64B9FA}"/>
                </a:ext>
              </a:extLst>
            </p:cNvPr>
            <p:cNvSpPr/>
            <p:nvPr/>
          </p:nvSpPr>
          <p:spPr>
            <a:xfrm>
              <a:off x="3851236" y="1420009"/>
              <a:ext cx="6126482" cy="124788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BFAEF769-3581-6D9B-8B1E-E1AEEBDE2A23}"/>
                </a:ext>
              </a:extLst>
            </p:cNvPr>
            <p:cNvSpPr/>
            <p:nvPr/>
          </p:nvSpPr>
          <p:spPr>
            <a:xfrm rot="16200000">
              <a:off x="2759338" y="1161826"/>
              <a:ext cx="1764252" cy="1764252"/>
            </a:xfrm>
            <a:prstGeom prst="arc">
              <a:avLst>
                <a:gd name="adj1" fmla="val 8188062"/>
                <a:gd name="adj2" fmla="val 2700000"/>
              </a:avLst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B8EEF6-123A-296F-AD19-8241FF110DA9}"/>
                </a:ext>
              </a:extLst>
            </p:cNvPr>
            <p:cNvSpPr/>
            <p:nvPr/>
          </p:nvSpPr>
          <p:spPr>
            <a:xfrm>
              <a:off x="8861613" y="1420007"/>
              <a:ext cx="80682" cy="1247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83D6BFD-9ECC-F5D2-748E-D0E4D23ECCD6}"/>
              </a:ext>
            </a:extLst>
          </p:cNvPr>
          <p:cNvSpPr txBox="1"/>
          <p:nvPr/>
        </p:nvSpPr>
        <p:spPr>
          <a:xfrm>
            <a:off x="2946110" y="2283210"/>
            <a:ext cx="8079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8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7A743-FBCC-C804-F7DD-E83F90F86C24}"/>
              </a:ext>
            </a:extLst>
          </p:cNvPr>
          <p:cNvSpPr txBox="1"/>
          <p:nvPr/>
        </p:nvSpPr>
        <p:spPr>
          <a:xfrm>
            <a:off x="2946110" y="3732468"/>
            <a:ext cx="8079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B4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A53B0-F9E2-D152-1CE3-01BBA2738CF2}"/>
              </a:ext>
            </a:extLst>
          </p:cNvPr>
          <p:cNvSpPr txBox="1"/>
          <p:nvPr/>
        </p:nvSpPr>
        <p:spPr>
          <a:xfrm>
            <a:off x="2946110" y="833952"/>
            <a:ext cx="8079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B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7B7FD-BCA5-5821-6F35-80543618808F}"/>
              </a:ext>
            </a:extLst>
          </p:cNvPr>
          <p:cNvSpPr txBox="1"/>
          <p:nvPr/>
        </p:nvSpPr>
        <p:spPr>
          <a:xfrm>
            <a:off x="3754045" y="799674"/>
            <a:ext cx="434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Vai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tiếng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Anh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UVN Ai Cap Nang" panose="02040803050506020204" pitchFamily="18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6FD23-B0C3-08E8-FD9A-D1D10C8C7FD1}"/>
              </a:ext>
            </a:extLst>
          </p:cNvPr>
          <p:cNvSpPr txBox="1"/>
          <p:nvPr/>
        </p:nvSpPr>
        <p:spPr>
          <a:xfrm>
            <a:off x="3897360" y="2335108"/>
            <a:ext cx="399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dục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UVN Ai Cap Nang" panose="020408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273CE-12EB-0DD9-CBA5-4A251D5F1334}"/>
              </a:ext>
            </a:extLst>
          </p:cNvPr>
          <p:cNvSpPr txBox="1"/>
          <p:nvPr/>
        </p:nvSpPr>
        <p:spPr>
          <a:xfrm>
            <a:off x="3833183" y="3553048"/>
            <a:ext cx="4140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nâng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lượng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VN Ai Cap Nang" panose="02040803050506020204" pitchFamily="18" charset="0"/>
                <a:cs typeface="Times New Roman" panose="02020603050405020304" pitchFamily="18" charset="0"/>
                <a:sym typeface="Arial"/>
              </a:rPr>
              <a:t>dục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UVN Ai Cap Nang" panose="020408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Graphic 11" descr="Bullseye">
            <a:extLst>
              <a:ext uri="{FF2B5EF4-FFF2-40B4-BE49-F238E27FC236}">
                <a16:creationId xmlns:a16="http://schemas.microsoft.com/office/drawing/2014/main" id="{6434222E-3EB9-1ACC-103E-31C86D916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4372" y="2344972"/>
            <a:ext cx="552625" cy="511464"/>
          </a:xfrm>
          <a:prstGeom prst="rect">
            <a:avLst/>
          </a:prstGeom>
        </p:spPr>
      </p:pic>
      <p:pic>
        <p:nvPicPr>
          <p:cNvPr id="14" name="Graphic 13" descr="Bullseye">
            <a:extLst>
              <a:ext uri="{FF2B5EF4-FFF2-40B4-BE49-F238E27FC236}">
                <a16:creationId xmlns:a16="http://schemas.microsoft.com/office/drawing/2014/main" id="{797C4C10-4EBF-33AC-7665-F3F5C5DBA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5722" y="877125"/>
            <a:ext cx="552625" cy="511464"/>
          </a:xfrm>
          <a:prstGeom prst="rect">
            <a:avLst/>
          </a:prstGeom>
        </p:spPr>
      </p:pic>
      <p:pic>
        <p:nvPicPr>
          <p:cNvPr id="15" name="Graphic 14" descr="Bullseye">
            <a:extLst>
              <a:ext uri="{FF2B5EF4-FFF2-40B4-BE49-F238E27FC236}">
                <a16:creationId xmlns:a16="http://schemas.microsoft.com/office/drawing/2014/main" id="{2BE0856F-B4AB-2BF0-256F-C628FFB04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6274" y="3773605"/>
            <a:ext cx="552625" cy="5114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E0842DA-4A16-598F-BA83-287D968FFB39}"/>
              </a:ext>
            </a:extLst>
          </p:cNvPr>
          <p:cNvGrpSpPr/>
          <p:nvPr/>
        </p:nvGrpSpPr>
        <p:grpSpPr>
          <a:xfrm>
            <a:off x="0" y="1983594"/>
            <a:ext cx="2722688" cy="1569454"/>
            <a:chOff x="3824577" y="723569"/>
            <a:chExt cx="4883426" cy="1718807"/>
          </a:xfrm>
          <a:solidFill>
            <a:schemeClr val="accent2">
              <a:lumMod val="50000"/>
            </a:schemeClr>
          </a:solidFill>
        </p:grpSpPr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E177D987-4512-67CD-8104-E9B80E6C3834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lowchart: Manual Input 17">
              <a:extLst>
                <a:ext uri="{FF2B5EF4-FFF2-40B4-BE49-F238E27FC236}">
                  <a16:creationId xmlns:a16="http://schemas.microsoft.com/office/drawing/2014/main" id="{253847F8-AE44-FE82-DC2B-1CA79A9FCA57}"/>
                </a:ext>
              </a:extLst>
            </p:cNvPr>
            <p:cNvSpPr/>
            <p:nvPr/>
          </p:nvSpPr>
          <p:spPr>
            <a:xfrm rot="10800000">
              <a:off x="3976977" y="875968"/>
              <a:ext cx="4731026" cy="1566408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1B5EF98-34D1-6775-1981-42AF7F8FB51C}"/>
              </a:ext>
            </a:extLst>
          </p:cNvPr>
          <p:cNvSpPr/>
          <p:nvPr/>
        </p:nvSpPr>
        <p:spPr>
          <a:xfrm>
            <a:off x="-10348" y="2273553"/>
            <a:ext cx="278999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LÝ</a:t>
            </a:r>
            <a:r>
              <a:rPr kumimoji="0" lang="en-US" sz="28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DO </a:t>
            </a:r>
            <a:r>
              <a:rPr kumimoji="0" lang="en-US" sz="2800" b="0" i="0" u="none" strike="noStrike" kern="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CHỌN</a:t>
            </a:r>
            <a:r>
              <a:rPr kumimoji="0" lang="en-US" sz="2800" b="0" i="0" u="none" strike="noStrike" kern="0" cap="none" spc="0" normalizeH="0" noProof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BI</a:t>
            </a:r>
            <a:r>
              <a:rPr kumimoji="0" lang="en-US" sz="2400" b="0" i="0" u="none" strike="noStrike" kern="0" cap="none" spc="0" normalizeH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Ệ</a:t>
            </a:r>
            <a:r>
              <a:rPr kumimoji="0" lang="en-US" sz="2800" b="0" i="0" u="none" strike="noStrike" kern="0" cap="none" spc="0" normalizeH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N</a:t>
            </a:r>
            <a:r>
              <a:rPr kumimoji="0" lang="en-US" sz="2800" b="0" i="0" u="none" strike="noStrike" kern="0" cap="none" spc="0" normalizeH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PHÁP</a:t>
            </a:r>
            <a:endParaRPr kumimoji="0" lang="en-US" sz="2800" b="0" i="0" u="none" strike="noStrike" kern="0" cap="none" spc="0" normalizeH="0" baseline="0" noProof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Kabel KT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19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A189-49CB-6CBA-B56C-E34DBE54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05FDE-7666-31FE-B14C-1182A0B07F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23205BA-CC06-FF05-32A1-AA3457740F02}"/>
              </a:ext>
            </a:extLst>
          </p:cNvPr>
          <p:cNvSpPr txBox="1">
            <a:spLocks/>
          </p:cNvSpPr>
          <p:nvPr/>
        </p:nvSpPr>
        <p:spPr>
          <a:xfrm>
            <a:off x="4303575" y="4606750"/>
            <a:ext cx="5367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46100-F3B5-F99A-2EE9-C8EF8F992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37" y="2609463"/>
            <a:ext cx="5581650" cy="1876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D3D57D-4F5B-24A8-44BA-CF4BAA064A83}"/>
              </a:ext>
            </a:extLst>
          </p:cNvPr>
          <p:cNvSpPr txBox="1"/>
          <p:nvPr/>
        </p:nvSpPr>
        <p:spPr>
          <a:xfrm>
            <a:off x="650240" y="2135654"/>
            <a:ext cx="217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noProof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ĐỐI</a:t>
            </a:r>
            <a:r>
              <a:rPr lang="en-US" sz="2400" b="1" kern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r>
              <a:rPr lang="en-US" sz="2400" b="1" kern="0" noProof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TƯỢNG</a:t>
            </a:r>
            <a:r>
              <a:rPr lang="en-US" sz="2400" b="1" kern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   </a:t>
            </a:r>
            <a:r>
              <a:rPr lang="en-US" sz="2400" b="1" kern="0" noProof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ÁP</a:t>
            </a:r>
            <a:r>
              <a:rPr lang="en-US" sz="2400" b="1" kern="0" noProof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r>
              <a:rPr lang="en-US" sz="2400" b="1" kern="0" noProof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DỤNG</a:t>
            </a:r>
            <a:endParaRPr lang="en-US" sz="2400" b="1" kern="0" noProof="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566E0D-27BE-59AA-A533-C61C9543D80B}"/>
              </a:ext>
            </a:extLst>
          </p:cNvPr>
          <p:cNvGrpSpPr/>
          <p:nvPr/>
        </p:nvGrpSpPr>
        <p:grpSpPr>
          <a:xfrm>
            <a:off x="3205137" y="657612"/>
            <a:ext cx="5591175" cy="1914525"/>
            <a:chOff x="3205137" y="657612"/>
            <a:chExt cx="5591175" cy="1914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22484B-E147-F4C1-17B6-4CB771BD8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5137" y="657612"/>
              <a:ext cx="5591175" cy="19145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1E70A2-1EC2-FECA-2224-BFA7BB2D2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5668" y="1042988"/>
              <a:ext cx="4312445" cy="107156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33C7B8A-6ECA-37C7-7D4E-2C09E6C97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750" y="2966651"/>
            <a:ext cx="4483238" cy="11906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0A925E-6993-584F-D633-3B5B9916A94A}"/>
              </a:ext>
            </a:extLst>
          </p:cNvPr>
          <p:cNvSpPr txBox="1"/>
          <p:nvPr/>
        </p:nvSpPr>
        <p:spPr>
          <a:xfrm>
            <a:off x="3811017" y="1194100"/>
            <a:ext cx="6320349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Dạy</a:t>
            </a:r>
            <a:r>
              <a:rPr lang="en-US" sz="2800" kern="0" noProof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800" kern="0" noProof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800" kern="0" noProof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2800" kern="0" noProof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kern="0" noProof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Anh</a:t>
            </a:r>
            <a:r>
              <a:rPr lang="en-US" sz="2800" kern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itchFamily="18" charset="0"/>
                <a:sym typeface="Aria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merican Sans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FE81B-2FCC-88D1-2DC3-4F7A0E08B5E7}"/>
              </a:ext>
            </a:extLst>
          </p:cNvPr>
          <p:cNvSpPr txBox="1"/>
          <p:nvPr/>
        </p:nvSpPr>
        <p:spPr>
          <a:xfrm>
            <a:off x="3940046" y="3118443"/>
            <a:ext cx="5109429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sz="2800" kern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800" kern="0" dirty="0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FFFF"/>
                </a:solidFill>
                <a:latin typeface="UTM American Sans" panose="02040603050506020204" pitchFamily="18" charset="0"/>
                <a:cs typeface="Times New Roman" panose="02020603050405020304" pitchFamily="18" charset="0"/>
                <a:sym typeface="Arial"/>
              </a:rPr>
              <a:t>khác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merican Sans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017704-8DF4-B2B3-EB4D-926975112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00" y="-22420"/>
            <a:ext cx="666750" cy="6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8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2FE64-46DE-63F8-A36D-6961CA1F7D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358BD-F0FF-AA50-9089-3BCA6892F8DA}"/>
              </a:ext>
            </a:extLst>
          </p:cNvPr>
          <p:cNvGrpSpPr/>
          <p:nvPr/>
        </p:nvGrpSpPr>
        <p:grpSpPr>
          <a:xfrm>
            <a:off x="3709921" y="260221"/>
            <a:ext cx="5049719" cy="1056113"/>
            <a:chOff x="3824577" y="723569"/>
            <a:chExt cx="4883426" cy="1718807"/>
          </a:xfrm>
          <a:solidFill>
            <a:schemeClr val="accent2">
              <a:lumMod val="50000"/>
            </a:schemeClr>
          </a:solidFill>
        </p:grpSpPr>
        <p:sp>
          <p:nvSpPr>
            <p:cNvPr id="6" name="Flowchart: Manual Input 5">
              <a:extLst>
                <a:ext uri="{FF2B5EF4-FFF2-40B4-BE49-F238E27FC236}">
                  <a16:creationId xmlns:a16="http://schemas.microsoft.com/office/drawing/2014/main" id="{D4D0555F-0B71-42F5-095B-7B88CC4C7A42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lowchart: Manual Input 6">
              <a:extLst>
                <a:ext uri="{FF2B5EF4-FFF2-40B4-BE49-F238E27FC236}">
                  <a16:creationId xmlns:a16="http://schemas.microsoft.com/office/drawing/2014/main" id="{61C1521C-CFF4-6539-7376-DEB5633FB66A}"/>
                </a:ext>
              </a:extLst>
            </p:cNvPr>
            <p:cNvSpPr/>
            <p:nvPr/>
          </p:nvSpPr>
          <p:spPr>
            <a:xfrm rot="10800000">
              <a:off x="3976977" y="875969"/>
              <a:ext cx="4731026" cy="1566407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B06FCB-8CFF-08A4-EEA1-34FD10E808C9}"/>
              </a:ext>
            </a:extLst>
          </p:cNvPr>
          <p:cNvGrpSpPr/>
          <p:nvPr/>
        </p:nvGrpSpPr>
        <p:grpSpPr>
          <a:xfrm>
            <a:off x="3692896" y="1378397"/>
            <a:ext cx="5066744" cy="1063550"/>
            <a:chOff x="3824577" y="723569"/>
            <a:chExt cx="4883426" cy="1718807"/>
          </a:xfrm>
        </p:grpSpPr>
        <p:sp>
          <p:nvSpPr>
            <p:cNvPr id="9" name="Flowchart: Manual Input 8">
              <a:extLst>
                <a:ext uri="{FF2B5EF4-FFF2-40B4-BE49-F238E27FC236}">
                  <a16:creationId xmlns:a16="http://schemas.microsoft.com/office/drawing/2014/main" id="{4DD386CF-D5EA-2100-787E-3FDBC26D24B7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Flowchart: Manual Input 9">
              <a:extLst>
                <a:ext uri="{FF2B5EF4-FFF2-40B4-BE49-F238E27FC236}">
                  <a16:creationId xmlns:a16="http://schemas.microsoft.com/office/drawing/2014/main" id="{F47ACF7F-25ED-4E62-A667-CAC376141014}"/>
                </a:ext>
              </a:extLst>
            </p:cNvPr>
            <p:cNvSpPr/>
            <p:nvPr/>
          </p:nvSpPr>
          <p:spPr>
            <a:xfrm rot="10800000">
              <a:off x="3976977" y="875969"/>
              <a:ext cx="4731026" cy="1566407"/>
            </a:xfrm>
            <a:prstGeom prst="flowChartManualInpu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7BE823-B269-84A4-2F6D-E5EE5EF118C2}"/>
              </a:ext>
            </a:extLst>
          </p:cNvPr>
          <p:cNvGrpSpPr/>
          <p:nvPr/>
        </p:nvGrpSpPr>
        <p:grpSpPr>
          <a:xfrm>
            <a:off x="3692896" y="3805897"/>
            <a:ext cx="5049719" cy="1122454"/>
            <a:chOff x="3824577" y="723569"/>
            <a:chExt cx="4883426" cy="1718807"/>
          </a:xfrm>
        </p:grpSpPr>
        <p:sp>
          <p:nvSpPr>
            <p:cNvPr id="12" name="Flowchart: Manual Input 11">
              <a:extLst>
                <a:ext uri="{FF2B5EF4-FFF2-40B4-BE49-F238E27FC236}">
                  <a16:creationId xmlns:a16="http://schemas.microsoft.com/office/drawing/2014/main" id="{1BA7F623-83ED-74E9-A015-C762CB352E84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Flowchart: Manual Input 12">
              <a:extLst>
                <a:ext uri="{FF2B5EF4-FFF2-40B4-BE49-F238E27FC236}">
                  <a16:creationId xmlns:a16="http://schemas.microsoft.com/office/drawing/2014/main" id="{49951D6B-4E6A-332A-411B-658AB6A7F215}"/>
                </a:ext>
              </a:extLst>
            </p:cNvPr>
            <p:cNvSpPr/>
            <p:nvPr/>
          </p:nvSpPr>
          <p:spPr>
            <a:xfrm rot="10800000">
              <a:off x="3976977" y="875969"/>
              <a:ext cx="4731026" cy="1566407"/>
            </a:xfrm>
            <a:prstGeom prst="flowChartManualInpu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7F9BDD3-80D0-F8DB-1E52-BAC3D3A6E4E1}"/>
              </a:ext>
            </a:extLst>
          </p:cNvPr>
          <p:cNvSpPr/>
          <p:nvPr/>
        </p:nvSpPr>
        <p:spPr>
          <a:xfrm>
            <a:off x="2571828" y="463056"/>
            <a:ext cx="481573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tiêu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Kabel KT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B9593A-729D-0A82-A8E4-DEB6DD66364B}"/>
              </a:ext>
            </a:extLst>
          </p:cNvPr>
          <p:cNvSpPr/>
          <p:nvPr/>
        </p:nvSpPr>
        <p:spPr>
          <a:xfrm>
            <a:off x="3901939" y="1596162"/>
            <a:ext cx="48577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Cơ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sở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lí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luận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Kabel KT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434F25-9EEF-8D68-AE53-5E89F6EC5AD1}"/>
              </a:ext>
            </a:extLst>
          </p:cNvPr>
          <p:cNvSpPr/>
          <p:nvPr/>
        </p:nvSpPr>
        <p:spPr>
          <a:xfrm>
            <a:off x="4016311" y="4080599"/>
            <a:ext cx="45945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Nội</a:t>
            </a:r>
            <a:r>
              <a:rPr kumimoji="0" lang="en-US" sz="3600" b="0" i="0" u="none" strike="noStrike" kern="0" cap="none" spc="0" normalizeH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dung </a:t>
            </a:r>
            <a:r>
              <a:rPr kumimoji="0" lang="en-US" sz="3600" b="0" i="0" u="none" strike="noStrike" kern="0" cap="none" spc="0" normalizeH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giải</a:t>
            </a:r>
            <a:r>
              <a:rPr kumimoji="0" lang="en-US" sz="3600" b="0" i="0" u="none" strike="noStrike" kern="0" cap="none" spc="0" normalizeH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pháp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Kabel KT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80BF15-E707-4354-0A37-0AFF38E324DC}"/>
              </a:ext>
            </a:extLst>
          </p:cNvPr>
          <p:cNvGrpSpPr/>
          <p:nvPr/>
        </p:nvGrpSpPr>
        <p:grpSpPr>
          <a:xfrm>
            <a:off x="-46333" y="837078"/>
            <a:ext cx="3363466" cy="2061766"/>
            <a:chOff x="416886" y="456927"/>
            <a:chExt cx="3689561" cy="95216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6989EA-A842-0EDC-6CCB-5EA463FA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87" b="88387" l="3607" r="96393">
                          <a14:foregroundMark x1="8617" y1="36774" x2="15832" y2="49677"/>
                          <a14:foregroundMark x1="96393" y1="62581" x2="96393" y2="62581"/>
                          <a14:foregroundMark x1="3607" y1="40645" x2="3607" y2="40645"/>
                          <a14:foregroundMark x1="16633" y1="35484" x2="16633" y2="35484"/>
                          <a14:foregroundMark x1="18036" y1="38710" x2="18036" y2="38710"/>
                          <a14:foregroundMark x1="16633" y1="34194" x2="16633" y2="34194"/>
                          <a14:foregroundMark x1="16433" y1="43871" x2="15431" y2="2838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886" y="456927"/>
              <a:ext cx="3689561" cy="9521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9447B0-3713-CE40-2C03-6C1BF5A1B2AC}"/>
                </a:ext>
              </a:extLst>
            </p:cNvPr>
            <p:cNvSpPr txBox="1"/>
            <p:nvPr/>
          </p:nvSpPr>
          <p:spPr>
            <a:xfrm>
              <a:off x="1500189" y="804210"/>
              <a:ext cx="2556136" cy="440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Bitsumishi Pro" panose="02040603050506020204" pitchFamily="18" charset="0"/>
                  <a:cs typeface="Arial"/>
                  <a:sym typeface="Arial"/>
                </a:rPr>
                <a:t>NỘI DUNG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FFFFFF"/>
                  </a:solidFill>
                  <a:latin typeface="UTM Bitsumishi Pro" panose="02040603050506020204" pitchFamily="18" charset="0"/>
                  <a:cs typeface="Arial"/>
                  <a:sym typeface="Arial"/>
                </a:rPr>
                <a:t>BI</a:t>
              </a:r>
              <a:r>
                <a:rPr lang="en-US" sz="2400" kern="0" dirty="0" err="1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Ệ</a:t>
              </a:r>
              <a:r>
                <a:rPr lang="en-US" sz="2800" kern="0" dirty="0" err="1">
                  <a:solidFill>
                    <a:srgbClr val="FFFFFF"/>
                  </a:solidFill>
                  <a:latin typeface="UTM Bitsumishi Pro" panose="02040603050506020204" pitchFamily="18" charset="0"/>
                  <a:cs typeface="Arial"/>
                  <a:sym typeface="Arial"/>
                </a:rPr>
                <a:t>N</a:t>
              </a:r>
              <a:r>
                <a:rPr lang="en-US" sz="2800" kern="0" dirty="0">
                  <a:solidFill>
                    <a:srgbClr val="FFFFFF"/>
                  </a:solidFill>
                  <a:latin typeface="UTM Bitsumishi Pr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FFFF"/>
                  </a:solidFill>
                  <a:latin typeface="UTM Bitsumishi Pro" panose="02040603050506020204" pitchFamily="18" charset="0"/>
                  <a:cs typeface="Arial"/>
                  <a:sym typeface="Arial"/>
                </a:rPr>
                <a:t>PHÁP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Bitsumishi Pr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7F4CCB-1FF9-E662-1C28-7444338806E4}"/>
              </a:ext>
            </a:extLst>
          </p:cNvPr>
          <p:cNvGrpSpPr/>
          <p:nvPr/>
        </p:nvGrpSpPr>
        <p:grpSpPr>
          <a:xfrm>
            <a:off x="3692896" y="2637654"/>
            <a:ext cx="5066745" cy="986328"/>
            <a:chOff x="3824577" y="723569"/>
            <a:chExt cx="4883426" cy="1718807"/>
          </a:xfrm>
        </p:grpSpPr>
        <p:sp>
          <p:nvSpPr>
            <p:cNvPr id="22" name="Flowchart: Manual Input 21">
              <a:extLst>
                <a:ext uri="{FF2B5EF4-FFF2-40B4-BE49-F238E27FC236}">
                  <a16:creationId xmlns:a16="http://schemas.microsoft.com/office/drawing/2014/main" id="{7240320F-8F07-00CA-D0E8-45D73426BBFC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Flowchart: Manual Input 22">
              <a:extLst>
                <a:ext uri="{FF2B5EF4-FFF2-40B4-BE49-F238E27FC236}">
                  <a16:creationId xmlns:a16="http://schemas.microsoft.com/office/drawing/2014/main" id="{B6A1E558-BB59-2B83-F97B-661BA09483B2}"/>
                </a:ext>
              </a:extLst>
            </p:cNvPr>
            <p:cNvSpPr/>
            <p:nvPr/>
          </p:nvSpPr>
          <p:spPr>
            <a:xfrm rot="10800000">
              <a:off x="3976977" y="875969"/>
              <a:ext cx="4731026" cy="1566407"/>
            </a:xfrm>
            <a:prstGeom prst="flowChartManualInp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6A13E-F3EB-9388-B8E0-08482F5321C6}"/>
              </a:ext>
            </a:extLst>
          </p:cNvPr>
          <p:cNvSpPr/>
          <p:nvPr/>
        </p:nvSpPr>
        <p:spPr>
          <a:xfrm>
            <a:off x="3990589" y="2792821"/>
            <a:ext cx="29851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Cơ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sở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thực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tiễn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Kabel KT" panose="02040603050506020204" pitchFamily="18" charset="0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F11A67-A037-2785-5332-C09070B2A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00" y="-22420"/>
            <a:ext cx="666750" cy="6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949E54-3AF3-FFB7-BC08-6430CAF4F312}"/>
              </a:ext>
            </a:extLst>
          </p:cNvPr>
          <p:cNvGrpSpPr/>
          <p:nvPr/>
        </p:nvGrpSpPr>
        <p:grpSpPr>
          <a:xfrm>
            <a:off x="2637875" y="1126798"/>
            <a:ext cx="5864309" cy="1323189"/>
            <a:chOff x="2759338" y="1161826"/>
            <a:chExt cx="7218380" cy="176425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802B8B-CD1B-E45C-D5E7-251A4316C420}"/>
                </a:ext>
              </a:extLst>
            </p:cNvPr>
            <p:cNvSpPr/>
            <p:nvPr/>
          </p:nvSpPr>
          <p:spPr>
            <a:xfrm>
              <a:off x="3851236" y="1420009"/>
              <a:ext cx="6126482" cy="1247887"/>
            </a:xfrm>
            <a:prstGeom prst="roundRect">
              <a:avLst/>
            </a:prstGeom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BC42C64C-307F-ACA0-791C-CEC02BA6D2F4}"/>
                </a:ext>
              </a:extLst>
            </p:cNvPr>
            <p:cNvSpPr/>
            <p:nvPr/>
          </p:nvSpPr>
          <p:spPr>
            <a:xfrm rot="16200000">
              <a:off x="2759338" y="1161826"/>
              <a:ext cx="1764252" cy="1764252"/>
            </a:xfrm>
            <a:prstGeom prst="arc">
              <a:avLst>
                <a:gd name="adj1" fmla="val 8188062"/>
                <a:gd name="adj2" fmla="val 2700000"/>
              </a:avLst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DA9D7-463F-92F2-0CE6-76C4FD07C7E7}"/>
              </a:ext>
            </a:extLst>
          </p:cNvPr>
          <p:cNvGrpSpPr/>
          <p:nvPr/>
        </p:nvGrpSpPr>
        <p:grpSpPr>
          <a:xfrm>
            <a:off x="2637875" y="2856436"/>
            <a:ext cx="5864309" cy="1323189"/>
            <a:chOff x="2759338" y="1161826"/>
            <a:chExt cx="7218380" cy="17642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145960F-54AD-6F9A-6952-6F8A50B2161A}"/>
                </a:ext>
              </a:extLst>
            </p:cNvPr>
            <p:cNvSpPr/>
            <p:nvPr/>
          </p:nvSpPr>
          <p:spPr>
            <a:xfrm>
              <a:off x="3851236" y="1420009"/>
              <a:ext cx="6126482" cy="124788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prstClr val="black">
                  <a:alpha val="8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5F39167-315E-FE42-81A1-27B9DEDB1F77}"/>
                </a:ext>
              </a:extLst>
            </p:cNvPr>
            <p:cNvSpPr/>
            <p:nvPr/>
          </p:nvSpPr>
          <p:spPr>
            <a:xfrm rot="16200000">
              <a:off x="2759338" y="1161826"/>
              <a:ext cx="1764252" cy="1764252"/>
            </a:xfrm>
            <a:prstGeom prst="arc">
              <a:avLst>
                <a:gd name="adj1" fmla="val 8188062"/>
                <a:gd name="adj2" fmla="val 2700000"/>
              </a:avLst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83D6BFD-9ECC-F5D2-748E-D0E4D23ECCD6}"/>
              </a:ext>
            </a:extLst>
          </p:cNvPr>
          <p:cNvSpPr txBox="1"/>
          <p:nvPr/>
        </p:nvSpPr>
        <p:spPr>
          <a:xfrm>
            <a:off x="2760725" y="3175445"/>
            <a:ext cx="8079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8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A53B0-F9E2-D152-1CE3-01BBA2738CF2}"/>
              </a:ext>
            </a:extLst>
          </p:cNvPr>
          <p:cNvSpPr txBox="1"/>
          <p:nvPr/>
        </p:nvSpPr>
        <p:spPr>
          <a:xfrm>
            <a:off x="2832050" y="1506072"/>
            <a:ext cx="8079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B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cs typeface="Arial"/>
                <a:sym typeface="Arial"/>
              </a:rPr>
              <a:t>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7B7FD-BCA5-5821-6F35-80543618808F}"/>
              </a:ext>
            </a:extLst>
          </p:cNvPr>
          <p:cNvSpPr txBox="1"/>
          <p:nvPr/>
        </p:nvSpPr>
        <p:spPr>
          <a:xfrm>
            <a:off x="3648875" y="1486174"/>
            <a:ext cx="4436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sinh</a:t>
            </a:r>
            <a:endParaRPr lang="en-US" sz="1200" b="1" dirty="0">
              <a:latin typeface="UTM Kabel K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6FD23-B0C3-08E8-FD9A-D1D10C8C7FD1}"/>
              </a:ext>
            </a:extLst>
          </p:cNvPr>
          <p:cNvSpPr txBox="1"/>
          <p:nvPr/>
        </p:nvSpPr>
        <p:spPr>
          <a:xfrm>
            <a:off x="3691510" y="3014231"/>
            <a:ext cx="4384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tò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mò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quả</a:t>
            </a:r>
            <a:endParaRPr lang="en-US" sz="1200" b="1" dirty="0">
              <a:latin typeface="UTM Kabel K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 descr="Bullseye">
            <a:extLst>
              <a:ext uri="{FF2B5EF4-FFF2-40B4-BE49-F238E27FC236}">
                <a16:creationId xmlns:a16="http://schemas.microsoft.com/office/drawing/2014/main" id="{6434222E-3EB9-1ACC-103E-31C86D916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4372" y="2344972"/>
            <a:ext cx="552625" cy="5114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E0842DA-4A16-598F-BA83-287D968FFB39}"/>
              </a:ext>
            </a:extLst>
          </p:cNvPr>
          <p:cNvGrpSpPr/>
          <p:nvPr/>
        </p:nvGrpSpPr>
        <p:grpSpPr>
          <a:xfrm>
            <a:off x="458966" y="1983594"/>
            <a:ext cx="1764666" cy="1056113"/>
            <a:chOff x="3824577" y="723569"/>
            <a:chExt cx="4883426" cy="1718807"/>
          </a:xfrm>
          <a:solidFill>
            <a:schemeClr val="accent2">
              <a:lumMod val="50000"/>
            </a:schemeClr>
          </a:solidFill>
        </p:grpSpPr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E177D987-4512-67CD-8104-E9B80E6C3834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lowchart: Manual Input 17">
              <a:extLst>
                <a:ext uri="{FF2B5EF4-FFF2-40B4-BE49-F238E27FC236}">
                  <a16:creationId xmlns:a16="http://schemas.microsoft.com/office/drawing/2014/main" id="{253847F8-AE44-FE82-DC2B-1CA79A9FCA57}"/>
                </a:ext>
              </a:extLst>
            </p:cNvPr>
            <p:cNvSpPr/>
            <p:nvPr/>
          </p:nvSpPr>
          <p:spPr>
            <a:xfrm rot="10800000">
              <a:off x="3976977" y="875969"/>
              <a:ext cx="4731026" cy="1566407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1B5EF98-34D1-6775-1981-42AF7F8FB51C}"/>
              </a:ext>
            </a:extLst>
          </p:cNvPr>
          <p:cNvSpPr/>
          <p:nvPr/>
        </p:nvSpPr>
        <p:spPr>
          <a:xfrm>
            <a:off x="-10348" y="2273553"/>
            <a:ext cx="27899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Mục</a:t>
            </a:r>
            <a:r>
              <a:rPr kumimoji="0" lang="en-US" sz="28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tiêu</a:t>
            </a:r>
            <a:endParaRPr kumimoji="0" lang="en-US" sz="2800" b="0" i="0" u="none" strike="noStrike" kern="0" cap="none" spc="0" normalizeH="0" baseline="0" noProof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Kabel KT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588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EB888FB6-4A29-A715-5EDE-08099C1930D3}"/>
              </a:ext>
            </a:extLst>
          </p:cNvPr>
          <p:cNvSpPr/>
          <p:nvPr/>
        </p:nvSpPr>
        <p:spPr>
          <a:xfrm>
            <a:off x="673599" y="1542533"/>
            <a:ext cx="1747344" cy="2630125"/>
          </a:xfrm>
          <a:prstGeom prst="flowChartOffpage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2684A96D-1585-E903-488A-9F66093F6694}"/>
              </a:ext>
            </a:extLst>
          </p:cNvPr>
          <p:cNvSpPr/>
          <p:nvPr/>
        </p:nvSpPr>
        <p:spPr>
          <a:xfrm>
            <a:off x="2783257" y="1512043"/>
            <a:ext cx="1747343" cy="2977128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3C492177-4356-FA14-61B4-1CD31CEFA9CF}"/>
              </a:ext>
            </a:extLst>
          </p:cNvPr>
          <p:cNvSpPr/>
          <p:nvPr/>
        </p:nvSpPr>
        <p:spPr>
          <a:xfrm>
            <a:off x="4837991" y="1512043"/>
            <a:ext cx="1738021" cy="3065247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4E37E8F3-4C15-90F9-3AD4-235E3E23CEB4}"/>
              </a:ext>
            </a:extLst>
          </p:cNvPr>
          <p:cNvSpPr/>
          <p:nvPr/>
        </p:nvSpPr>
        <p:spPr>
          <a:xfrm>
            <a:off x="6977743" y="1495562"/>
            <a:ext cx="1775352" cy="3098210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ADF5E-FE0D-F43A-F98F-9675F855DA0C}"/>
              </a:ext>
            </a:extLst>
          </p:cNvPr>
          <p:cNvSpPr txBox="1"/>
          <p:nvPr/>
        </p:nvSpPr>
        <p:spPr>
          <a:xfrm>
            <a:off x="541269" y="1829321"/>
            <a:ext cx="1923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Tăng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sự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hứng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thú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defRPr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học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sinh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40B64-A63D-BFBB-9236-3BC0622644A3}"/>
              </a:ext>
            </a:extLst>
          </p:cNvPr>
          <p:cNvSpPr txBox="1"/>
          <p:nvPr/>
        </p:nvSpPr>
        <p:spPr>
          <a:xfrm>
            <a:off x="2665920" y="1939894"/>
            <a:ext cx="1906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latin typeface="UTM Pacific Standard" panose="02040603050506020204" pitchFamily="18" charset="0"/>
              </a:defRPr>
            </a:lvl1pPr>
          </a:lstStyle>
          <a:p>
            <a:pPr>
              <a:defRPr/>
            </a:pP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Lấy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người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học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làm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defRPr/>
            </a:pP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trung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tâm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0AB8E-F156-D194-AAFA-73F2F3BBD71B}"/>
              </a:ext>
            </a:extLst>
          </p:cNvPr>
          <p:cNvSpPr txBox="1"/>
          <p:nvPr/>
        </p:nvSpPr>
        <p:spPr>
          <a:xfrm>
            <a:off x="4619408" y="2167137"/>
            <a:ext cx="213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Tăng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cơ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học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tập</a:t>
            </a:r>
            <a:endParaRPr lang="en-US" sz="2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F0564-44A1-0B78-2D9D-C64AD4867F99}"/>
              </a:ext>
            </a:extLst>
          </p:cNvPr>
          <p:cNvSpPr txBox="1"/>
          <p:nvPr/>
        </p:nvSpPr>
        <p:spPr>
          <a:xfrm>
            <a:off x="6868811" y="1755229"/>
            <a:ext cx="1884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Tăng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sự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defRPr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cộng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tác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algn="ctr">
              <a:defRPr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cạnh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tranh</a:t>
            </a:r>
            <a:endParaRPr lang="en-US" sz="2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1EC336-FC23-5CF3-0593-B1E9B2EB8433}"/>
              </a:ext>
            </a:extLst>
          </p:cNvPr>
          <p:cNvGrpSpPr/>
          <p:nvPr/>
        </p:nvGrpSpPr>
        <p:grpSpPr>
          <a:xfrm>
            <a:off x="2465055" y="183168"/>
            <a:ext cx="4827540" cy="830996"/>
            <a:chOff x="3239119" y="573596"/>
            <a:chExt cx="2847111" cy="66882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E48EB73-8957-029E-6276-13888144FB2B}"/>
                </a:ext>
              </a:extLst>
            </p:cNvPr>
            <p:cNvGrpSpPr/>
            <p:nvPr/>
          </p:nvGrpSpPr>
          <p:grpSpPr>
            <a:xfrm>
              <a:off x="3239119" y="573596"/>
              <a:ext cx="2847111" cy="668822"/>
              <a:chOff x="3824577" y="723569"/>
              <a:chExt cx="4883426" cy="1718807"/>
            </a:xfrm>
          </p:grpSpPr>
          <p:sp>
            <p:nvSpPr>
              <p:cNvPr id="25" name="Flowchart: Manual Input 24">
                <a:extLst>
                  <a:ext uri="{FF2B5EF4-FFF2-40B4-BE49-F238E27FC236}">
                    <a16:creationId xmlns:a16="http://schemas.microsoft.com/office/drawing/2014/main" id="{02A158B5-E213-9C8A-E479-77007E7C4CF8}"/>
                  </a:ext>
                </a:extLst>
              </p:cNvPr>
              <p:cNvSpPr/>
              <p:nvPr/>
            </p:nvSpPr>
            <p:spPr>
              <a:xfrm>
                <a:off x="3824577" y="723569"/>
                <a:ext cx="4731026" cy="1566407"/>
              </a:xfrm>
              <a:prstGeom prst="flowChartManualInpu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Flowchart: Manual Input 25">
                <a:extLst>
                  <a:ext uri="{FF2B5EF4-FFF2-40B4-BE49-F238E27FC236}">
                    <a16:creationId xmlns:a16="http://schemas.microsoft.com/office/drawing/2014/main" id="{026887DC-6427-B5AB-C6BC-6708EF1A0E0A}"/>
                  </a:ext>
                </a:extLst>
              </p:cNvPr>
              <p:cNvSpPr/>
              <p:nvPr/>
            </p:nvSpPr>
            <p:spPr>
              <a:xfrm rot="10800000">
                <a:off x="3976977" y="875969"/>
                <a:ext cx="4731026" cy="1566407"/>
              </a:xfrm>
              <a:prstGeom prst="flowChartManualInpu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F85E28E-9904-0C8E-5852-F2FDCBA4C506}"/>
                </a:ext>
              </a:extLst>
            </p:cNvPr>
            <p:cNvSpPr/>
            <p:nvPr/>
          </p:nvSpPr>
          <p:spPr>
            <a:xfrm>
              <a:off x="3913165" y="671206"/>
              <a:ext cx="143440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Cơ</a:t>
              </a:r>
              <a:r>
                <a:rPr kumimoji="0" lang="en-US" sz="2800" b="0" i="0" u="none" strike="noStrike" kern="0" cap="none" spc="0" normalizeH="0" baseline="0" noProof="0" dirty="0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sở</a:t>
              </a:r>
              <a:r>
                <a:rPr kumimoji="0" lang="en-US" sz="2800" b="0" i="0" u="none" strike="noStrike" kern="0" cap="none" spc="0" normalizeH="0" baseline="0" noProof="0" dirty="0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lý</a:t>
              </a:r>
              <a:r>
                <a:rPr kumimoji="0" lang="en-US" sz="2800" b="0" i="0" u="none" strike="noStrike" kern="0" cap="none" spc="0" normalizeH="0" baseline="0" noProof="0" dirty="0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 w="0"/>
                  <a:solidFill>
                    <a:srgbClr val="FFFF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cs typeface="Arial"/>
                  <a:sym typeface="Arial"/>
                </a:rPr>
                <a:t>luận</a:t>
              </a:r>
              <a:endParaRPr kumimoji="0" lang="en-US" sz="28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3" name="Heptagon 32">
            <a:extLst>
              <a:ext uri="{FF2B5EF4-FFF2-40B4-BE49-F238E27FC236}">
                <a16:creationId xmlns:a16="http://schemas.microsoft.com/office/drawing/2014/main" id="{F768AF8F-829A-E5CB-E49D-1549FB2A79CF}"/>
              </a:ext>
            </a:extLst>
          </p:cNvPr>
          <p:cNvSpPr/>
          <p:nvPr/>
        </p:nvSpPr>
        <p:spPr>
          <a:xfrm>
            <a:off x="1162120" y="1221057"/>
            <a:ext cx="654147" cy="581972"/>
          </a:xfrm>
          <a:prstGeom prst="heptagon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5" name="Heptagon 34">
            <a:extLst>
              <a:ext uri="{FF2B5EF4-FFF2-40B4-BE49-F238E27FC236}">
                <a16:creationId xmlns:a16="http://schemas.microsoft.com/office/drawing/2014/main" id="{70BA70AF-1ECF-D346-3435-73AB35CD1032}"/>
              </a:ext>
            </a:extLst>
          </p:cNvPr>
          <p:cNvSpPr/>
          <p:nvPr/>
        </p:nvSpPr>
        <p:spPr>
          <a:xfrm>
            <a:off x="3380995" y="1175763"/>
            <a:ext cx="654147" cy="581972"/>
          </a:xfrm>
          <a:prstGeom prst="heptag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36" name="Heptagon 35">
            <a:extLst>
              <a:ext uri="{FF2B5EF4-FFF2-40B4-BE49-F238E27FC236}">
                <a16:creationId xmlns:a16="http://schemas.microsoft.com/office/drawing/2014/main" id="{C6E50C62-446C-2317-8D8A-77C41A9307C4}"/>
              </a:ext>
            </a:extLst>
          </p:cNvPr>
          <p:cNvSpPr/>
          <p:nvPr/>
        </p:nvSpPr>
        <p:spPr>
          <a:xfrm>
            <a:off x="5292554" y="1143997"/>
            <a:ext cx="654147" cy="581972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37" name="Heptagon 36">
            <a:extLst>
              <a:ext uri="{FF2B5EF4-FFF2-40B4-BE49-F238E27FC236}">
                <a16:creationId xmlns:a16="http://schemas.microsoft.com/office/drawing/2014/main" id="{F1A2A5E2-3767-A4C9-93DB-26CFD8E34B99}"/>
              </a:ext>
            </a:extLst>
          </p:cNvPr>
          <p:cNvSpPr/>
          <p:nvPr/>
        </p:nvSpPr>
        <p:spPr>
          <a:xfrm>
            <a:off x="7483879" y="1173257"/>
            <a:ext cx="654147" cy="581972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80777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uiExpand="1" build="p"/>
      <p:bldP spid="11" grpId="0" uiExpand="1" build="p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0986A8-FE52-C39E-E1F5-BDF79F2E7A41}"/>
              </a:ext>
            </a:extLst>
          </p:cNvPr>
          <p:cNvGrpSpPr/>
          <p:nvPr/>
        </p:nvGrpSpPr>
        <p:grpSpPr>
          <a:xfrm>
            <a:off x="528738" y="1702722"/>
            <a:ext cx="2312936" cy="986328"/>
            <a:chOff x="3824577" y="723569"/>
            <a:chExt cx="4883426" cy="1718807"/>
          </a:xfrm>
        </p:grpSpPr>
        <p:sp>
          <p:nvSpPr>
            <p:cNvPr id="4" name="Flowchart: Manual Input 3">
              <a:extLst>
                <a:ext uri="{FF2B5EF4-FFF2-40B4-BE49-F238E27FC236}">
                  <a16:creationId xmlns:a16="http://schemas.microsoft.com/office/drawing/2014/main" id="{111BC2DE-EFB3-6A9D-019F-C04CC7B08411}"/>
                </a:ext>
              </a:extLst>
            </p:cNvPr>
            <p:cNvSpPr/>
            <p:nvPr/>
          </p:nvSpPr>
          <p:spPr>
            <a:xfrm>
              <a:off x="3824577" y="723569"/>
              <a:ext cx="4731026" cy="1566407"/>
            </a:xfrm>
            <a:prstGeom prst="flowChartManualInpu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Flowchart: Manual Input 4">
              <a:extLst>
                <a:ext uri="{FF2B5EF4-FFF2-40B4-BE49-F238E27FC236}">
                  <a16:creationId xmlns:a16="http://schemas.microsoft.com/office/drawing/2014/main" id="{EC34E3C9-826D-6ED4-AB5B-BA237FEBC3E1}"/>
                </a:ext>
              </a:extLst>
            </p:cNvPr>
            <p:cNvSpPr/>
            <p:nvPr/>
          </p:nvSpPr>
          <p:spPr>
            <a:xfrm rot="10800000">
              <a:off x="3976977" y="875969"/>
              <a:ext cx="4731026" cy="1566407"/>
            </a:xfrm>
            <a:prstGeom prst="flowChartManualInp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50DE0F1-B96E-F709-B34D-8A29A6491133}"/>
              </a:ext>
            </a:extLst>
          </p:cNvPr>
          <p:cNvSpPr/>
          <p:nvPr/>
        </p:nvSpPr>
        <p:spPr>
          <a:xfrm>
            <a:off x="581159" y="1952826"/>
            <a:ext cx="21343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Cơ</a:t>
            </a:r>
            <a:r>
              <a:rPr kumimoji="0" lang="en-US" sz="2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sở</a:t>
            </a:r>
            <a:r>
              <a:rPr kumimoji="0" lang="en-US" sz="2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thực</a:t>
            </a:r>
            <a:r>
              <a:rPr kumimoji="0" lang="en-US" sz="2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Kabel KT" panose="02040603050506020204" pitchFamily="18" charset="0"/>
                <a:cs typeface="Arial"/>
                <a:sym typeface="Arial"/>
              </a:rPr>
              <a:t>tiễn</a:t>
            </a:r>
            <a:endParaRPr kumimoji="0" lang="en-US" sz="2400" b="0" i="0" u="none" strike="noStrike" kern="0" cap="none" spc="0" normalizeH="0" baseline="0" noProof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Kabel KT" panose="02040603050506020204" pitchFamily="18" charset="0"/>
              <a:cs typeface="Arial"/>
              <a:sym typeface="Arial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B2FC4473-286C-3010-37EE-85EF09A246C8}"/>
              </a:ext>
            </a:extLst>
          </p:cNvPr>
          <p:cNvSpPr/>
          <p:nvPr/>
        </p:nvSpPr>
        <p:spPr>
          <a:xfrm>
            <a:off x="3050370" y="280556"/>
            <a:ext cx="4950629" cy="909094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cấp</a:t>
            </a:r>
            <a:endParaRPr lang="en-US" sz="2400" dirty="0">
              <a:solidFill>
                <a:schemeClr val="tx1"/>
              </a:solidFill>
              <a:latin typeface="UTM Kabel KT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59454E07-BD30-558D-73DE-550E88251909}"/>
              </a:ext>
            </a:extLst>
          </p:cNvPr>
          <p:cNvSpPr/>
          <p:nvPr/>
        </p:nvSpPr>
        <p:spPr>
          <a:xfrm>
            <a:off x="3050370" y="1313521"/>
            <a:ext cx="4950629" cy="965672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21028"/>
                </a:solidFill>
                <a:effectLst/>
                <a:uLnTx/>
                <a:uFillTx/>
                <a:latin typeface="UTM Facebook" panose="020404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 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dirty="0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altLang="en-US" dirty="0">
              <a:solidFill>
                <a:schemeClr val="tx1"/>
              </a:solidFill>
              <a:latin typeface="UTM Kabel KT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39AD062-4FB4-4671-8222-B15656067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0370" y="2520396"/>
            <a:ext cx="4950629" cy="90909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tác</a:t>
            </a:r>
            <a:endParaRPr lang="en-US" altLang="en-US" sz="2400" dirty="0">
              <a:latin typeface="UTM Kabel KT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210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A1222B16-7C23-417B-B873-CFC5B1377B87}"/>
              </a:ext>
            </a:extLst>
          </p:cNvPr>
          <p:cNvSpPr txBox="1">
            <a:spLocks/>
          </p:cNvSpPr>
          <p:nvPr/>
        </p:nvSpPr>
        <p:spPr>
          <a:xfrm>
            <a:off x="3050370" y="3677234"/>
            <a:ext cx="4950629" cy="965673"/>
          </a:xfrm>
          <a:prstGeom prst="homePlate">
            <a:avLst/>
          </a:prstGeom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8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5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35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2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2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2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2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2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800"/>
              </a:buClr>
              <a:buSzPts val="1800"/>
              <a:buFont typeface="Open Sans"/>
              <a:buNone/>
              <a:defRPr sz="1200" b="0" i="0" u="none" strike="noStrike" cap="none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Anh so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dirty="0"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UTM Kabel KT" panose="020406030505060202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chemeClr val="tx1"/>
              </a:solidFill>
              <a:latin typeface="UTM Kabel KT" panose="02040603050506020204" pitchFamily="18" charset="0"/>
            </a:endParaRPr>
          </a:p>
          <a:p>
            <a:pPr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</a:pPr>
            <a:endParaRPr lang="en-US" sz="1400" kern="0" dirty="0"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72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milia template">
  <a:themeElements>
    <a:clrScheme name="Custom 347">
      <a:dk1>
        <a:srgbClr val="021028"/>
      </a:dk1>
      <a:lt1>
        <a:srgbClr val="FFFFFF"/>
      </a:lt1>
      <a:dk2>
        <a:srgbClr val="294667"/>
      </a:dk2>
      <a:lt2>
        <a:srgbClr val="D6DDE4"/>
      </a:lt2>
      <a:accent1>
        <a:srgbClr val="FFB424"/>
      </a:accent1>
      <a:accent2>
        <a:srgbClr val="FF8400"/>
      </a:accent2>
      <a:accent3>
        <a:srgbClr val="4E6D92"/>
      </a:accent3>
      <a:accent4>
        <a:srgbClr val="6BA0E0"/>
      </a:accent4>
      <a:accent5>
        <a:srgbClr val="1FC3A6"/>
      </a:accent5>
      <a:accent6>
        <a:srgbClr val="ABF07F"/>
      </a:accent6>
      <a:hlink>
        <a:srgbClr val="0210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714</Words>
  <Application>Microsoft Office PowerPoint</Application>
  <PresentationFormat>On-screen Show (16:9)</PresentationFormat>
  <Paragraphs>193</Paragraphs>
  <Slides>37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.VnCooper</vt:lpstr>
      <vt:lpstr>Arial</vt:lpstr>
      <vt:lpstr>Calibri</vt:lpstr>
      <vt:lpstr>Calibri Light</vt:lpstr>
      <vt:lpstr>Georgia</vt:lpstr>
      <vt:lpstr>Merriweather</vt:lpstr>
      <vt:lpstr>Open Sans</vt:lpstr>
      <vt:lpstr>Segoe UI</vt:lpstr>
      <vt:lpstr>Segoe UIn</vt:lpstr>
      <vt:lpstr>Snap ITC</vt:lpstr>
      <vt:lpstr>Times New Roman</vt:lpstr>
      <vt:lpstr>UTM American Sans</vt:lpstr>
      <vt:lpstr>UTM Bitsumishi Pro</vt:lpstr>
      <vt:lpstr>UTM Facebook</vt:lpstr>
      <vt:lpstr>UTM Futura Extra</vt:lpstr>
      <vt:lpstr>UTM Kabel KT</vt:lpstr>
      <vt:lpstr>UTM Pacific Standard</vt:lpstr>
      <vt:lpstr>UVN Ai Cap Nang</vt:lpstr>
      <vt:lpstr>Wingdings</vt:lpstr>
      <vt:lpstr>Office Theme</vt:lpstr>
      <vt:lpstr>Emilia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KIỂM TRA  ĐÁNH GIÁ HỌC SINH KHỐI 3  NĂM HỌC 2021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DELL</dc:creator>
  <cp:lastModifiedBy>Trung Hiếu</cp:lastModifiedBy>
  <cp:revision>35</cp:revision>
  <dcterms:modified xsi:type="dcterms:W3CDTF">2022-11-03T04:48:12Z</dcterms:modified>
</cp:coreProperties>
</file>