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93" r:id="rId2"/>
    <p:sldId id="368" r:id="rId3"/>
    <p:sldId id="370" r:id="rId4"/>
    <p:sldId id="371" r:id="rId5"/>
    <p:sldId id="431" r:id="rId6"/>
    <p:sldId id="374" r:id="rId7"/>
    <p:sldId id="425" r:id="rId8"/>
    <p:sldId id="376" r:id="rId9"/>
    <p:sldId id="436" r:id="rId10"/>
    <p:sldId id="427" r:id="rId11"/>
    <p:sldId id="437" r:id="rId12"/>
    <p:sldId id="257" r:id="rId13"/>
    <p:sldId id="440" r:id="rId14"/>
    <p:sldId id="341" r:id="rId15"/>
    <p:sldId id="319" r:id="rId16"/>
    <p:sldId id="417" r:id="rId17"/>
    <p:sldId id="441" r:id="rId18"/>
    <p:sldId id="320" r:id="rId19"/>
    <p:sldId id="388" r:id="rId20"/>
    <p:sldId id="406" r:id="rId21"/>
    <p:sldId id="434" r:id="rId22"/>
    <p:sldId id="393" r:id="rId23"/>
    <p:sldId id="429" r:id="rId24"/>
    <p:sldId id="438" r:id="rId25"/>
    <p:sldId id="401" r:id="rId26"/>
    <p:sldId id="414" r:id="rId27"/>
    <p:sldId id="442" r:id="rId28"/>
    <p:sldId id="418" r:id="rId29"/>
    <p:sldId id="400" r:id="rId30"/>
    <p:sldId id="323" r:id="rId31"/>
    <p:sldId id="411" r:id="rId32"/>
    <p:sldId id="443" r:id="rId33"/>
    <p:sldId id="327" r:id="rId34"/>
    <p:sldId id="354" r:id="rId35"/>
    <p:sldId id="331" r:id="rId36"/>
    <p:sldId id="334" r:id="rId37"/>
    <p:sldId id="366" r:id="rId38"/>
  </p:sldIdLst>
  <p:sldSz cx="16778288" cy="9475788"/>
  <p:notesSz cx="6858000" cy="9144000"/>
  <p:custDataLst>
    <p:tags r:id="rId40"/>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FFFF"/>
    <a:srgbClr val="FFEFAB"/>
    <a:srgbClr val="FF99FF"/>
    <a:srgbClr val="FF3399"/>
    <a:srgbClr val="0000FF"/>
    <a:srgbClr val="FFEB71"/>
    <a:srgbClr val="FFFF00"/>
    <a:srgbClr val="00FF00"/>
    <a:srgbClr val="FFD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4" autoAdjust="0"/>
    <p:restoredTop sz="92271" autoAdjust="0"/>
  </p:normalViewPr>
  <p:slideViewPr>
    <p:cSldViewPr showGuides="1">
      <p:cViewPr varScale="1">
        <p:scale>
          <a:sx n="46" d="100"/>
          <a:sy n="46" d="100"/>
        </p:scale>
        <p:origin x="1026" y="72"/>
      </p:cViewPr>
      <p:guideLst>
        <p:guide orient="horz" pos="2984"/>
        <p:guide pos="528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01A47-4C7B-41B6-A511-78AB6134168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6913327-8D73-45EF-90E2-9DB60EC96023}">
      <dgm:prSet phldrT="[Text]" custT="1"/>
      <dgm:spPr>
        <a:solidFill>
          <a:srgbClr val="66FFCC"/>
        </a:solidFill>
      </dgm:spPr>
      <dgm:t>
        <a:bodyPr/>
        <a:lstStyle/>
        <a:p>
          <a:pPr>
            <a:lnSpc>
              <a:spcPct val="100000"/>
            </a:lnSpc>
            <a:spcAft>
              <a:spcPts val="0"/>
            </a:spcAft>
          </a:pPr>
          <a:r>
            <a:rPr lang="en-US" sz="4800" b="1" dirty="0" err="1">
              <a:solidFill>
                <a:srgbClr val="FF0000"/>
              </a:solidFill>
            </a:rPr>
            <a:t>Năng</a:t>
          </a:r>
          <a:r>
            <a:rPr lang="en-US" sz="4800" b="1" dirty="0">
              <a:solidFill>
                <a:srgbClr val="FF0000"/>
              </a:solidFill>
            </a:rPr>
            <a:t> </a:t>
          </a:r>
          <a:r>
            <a:rPr lang="en-US" sz="4800" b="1" dirty="0" err="1">
              <a:solidFill>
                <a:srgbClr val="FF0000"/>
              </a:solidFill>
            </a:rPr>
            <a:t>lực</a:t>
          </a:r>
          <a:r>
            <a:rPr lang="en-US" sz="4800" b="1" dirty="0">
              <a:solidFill>
                <a:srgbClr val="FF0000"/>
              </a:solidFill>
            </a:rPr>
            <a:t> </a:t>
          </a:r>
        </a:p>
        <a:p>
          <a:pPr>
            <a:lnSpc>
              <a:spcPct val="100000"/>
            </a:lnSpc>
            <a:spcAft>
              <a:spcPts val="0"/>
            </a:spcAft>
          </a:pPr>
          <a:r>
            <a:rPr lang="en-US" sz="4800" b="1" dirty="0" err="1">
              <a:solidFill>
                <a:srgbClr val="FF0000"/>
              </a:solidFill>
            </a:rPr>
            <a:t>đặc</a:t>
          </a:r>
          <a:r>
            <a:rPr lang="en-US" sz="4800" b="1" dirty="0">
              <a:solidFill>
                <a:srgbClr val="FF0000"/>
              </a:solidFill>
            </a:rPr>
            <a:t> </a:t>
          </a:r>
          <a:r>
            <a:rPr lang="en-US" sz="4800" b="1" dirty="0" err="1">
              <a:solidFill>
                <a:srgbClr val="FF0000"/>
              </a:solidFill>
            </a:rPr>
            <a:t>thù</a:t>
          </a:r>
          <a:endParaRPr lang="en-US" sz="4800" b="1" dirty="0">
            <a:solidFill>
              <a:srgbClr val="FF0000"/>
            </a:solidFill>
          </a:endParaRPr>
        </a:p>
      </dgm:t>
    </dgm:pt>
    <dgm:pt modelId="{EF41C512-8D0D-4189-A20B-38FA66B7AF2E}" type="parTrans" cxnId="{02D98A07-F6C7-4843-9186-F82B310C55FF}">
      <dgm:prSet/>
      <dgm:spPr/>
      <dgm:t>
        <a:bodyPr/>
        <a:lstStyle/>
        <a:p>
          <a:endParaRPr lang="en-US"/>
        </a:p>
      </dgm:t>
    </dgm:pt>
    <dgm:pt modelId="{F4F3C03D-CE91-4A7E-817C-C613B80A163B}" type="sibTrans" cxnId="{02D98A07-F6C7-4843-9186-F82B310C55FF}">
      <dgm:prSet/>
      <dgm:spPr/>
      <dgm:t>
        <a:bodyPr/>
        <a:lstStyle/>
        <a:p>
          <a:endParaRPr lang="en-US"/>
        </a:p>
      </dgm:t>
    </dgm:pt>
    <dgm:pt modelId="{1E808B10-3079-4DC8-9301-F28A7A8366BF}">
      <dgm:prSet phldrT="[Text]" custT="1"/>
      <dgm:spPr>
        <a:solidFill>
          <a:srgbClr val="FFFF00"/>
        </a:solidFill>
      </dgm:spPr>
      <dgm:t>
        <a:bodyPr/>
        <a:lstStyle/>
        <a:p>
          <a:pPr>
            <a:lnSpc>
              <a:spcPct val="100000"/>
            </a:lnSpc>
            <a:spcAft>
              <a:spcPts val="0"/>
            </a:spcAft>
          </a:pPr>
          <a:r>
            <a:rPr lang="en-US" sz="2400" b="1" dirty="0" err="1">
              <a:solidFill>
                <a:sysClr val="windowText" lastClr="000000"/>
              </a:solidFill>
            </a:rPr>
            <a:t>Tư</a:t>
          </a:r>
          <a:r>
            <a:rPr lang="en-US" sz="2400" b="1" dirty="0">
              <a:solidFill>
                <a:sysClr val="windowText" lastClr="000000"/>
              </a:solidFill>
            </a:rPr>
            <a:t> </a:t>
          </a:r>
          <a:r>
            <a:rPr lang="en-US" sz="2400" b="1" dirty="0" err="1">
              <a:solidFill>
                <a:sysClr val="windowText" lastClr="000000"/>
              </a:solidFill>
            </a:rPr>
            <a:t>duy</a:t>
          </a:r>
          <a:r>
            <a:rPr lang="en-US" sz="2400" b="1" dirty="0">
              <a:solidFill>
                <a:sysClr val="windowText" lastClr="000000"/>
              </a:solidFill>
            </a:rPr>
            <a:t> </a:t>
          </a:r>
          <a:r>
            <a:rPr lang="en-US" sz="2400" b="1" dirty="0" err="1">
              <a:solidFill>
                <a:sysClr val="windowText" lastClr="000000"/>
              </a:solidFill>
            </a:rPr>
            <a:t>và</a:t>
          </a:r>
          <a:r>
            <a:rPr lang="en-US" sz="2400" b="1" dirty="0">
              <a:solidFill>
                <a:sysClr val="windowText" lastClr="000000"/>
              </a:solidFill>
            </a:rPr>
            <a:t> </a:t>
          </a:r>
        </a:p>
        <a:p>
          <a:pPr>
            <a:lnSpc>
              <a:spcPct val="100000"/>
            </a:lnSpc>
            <a:spcAft>
              <a:spcPts val="0"/>
            </a:spcAft>
          </a:pPr>
          <a:r>
            <a:rPr lang="en-US" sz="2400" b="1" dirty="0" err="1">
              <a:solidFill>
                <a:sysClr val="windowText" lastClr="000000"/>
              </a:solidFill>
            </a:rPr>
            <a:t>lập</a:t>
          </a:r>
          <a:r>
            <a:rPr lang="en-US" sz="2400" b="1" dirty="0">
              <a:solidFill>
                <a:sysClr val="windowText" lastClr="000000"/>
              </a:solidFill>
            </a:rPr>
            <a:t> </a:t>
          </a:r>
          <a:r>
            <a:rPr lang="en-US" sz="2400" b="1" dirty="0" err="1">
              <a:solidFill>
                <a:sysClr val="windowText" lastClr="000000"/>
              </a:solidFill>
            </a:rPr>
            <a:t>luận</a:t>
          </a:r>
          <a:r>
            <a:rPr lang="en-US" sz="2400" b="1" dirty="0">
              <a:solidFill>
                <a:sysClr val="windowText" lastClr="000000"/>
              </a:solidFill>
            </a:rPr>
            <a:t> </a:t>
          </a:r>
        </a:p>
        <a:p>
          <a:pPr>
            <a:lnSpc>
              <a:spcPct val="100000"/>
            </a:lnSpc>
            <a:spcAft>
              <a:spcPts val="0"/>
            </a:spcAft>
          </a:pPr>
          <a:r>
            <a:rPr lang="en-US" sz="2400" b="1" dirty="0" err="1">
              <a:solidFill>
                <a:sysClr val="windowText" lastClr="000000"/>
              </a:solidFill>
            </a:rPr>
            <a:t>toán</a:t>
          </a:r>
          <a:r>
            <a:rPr lang="en-US" sz="2400" b="1" dirty="0">
              <a:solidFill>
                <a:sysClr val="windowText" lastClr="000000"/>
              </a:solidFill>
            </a:rPr>
            <a:t> </a:t>
          </a:r>
          <a:r>
            <a:rPr lang="en-US" sz="2400" b="1" dirty="0" err="1">
              <a:solidFill>
                <a:sysClr val="windowText" lastClr="000000"/>
              </a:solidFill>
            </a:rPr>
            <a:t>học</a:t>
          </a:r>
          <a:endParaRPr lang="en-US" sz="2400" b="1" dirty="0">
            <a:solidFill>
              <a:sysClr val="windowText" lastClr="000000"/>
            </a:solidFill>
          </a:endParaRPr>
        </a:p>
      </dgm:t>
    </dgm:pt>
    <dgm:pt modelId="{0C0C0181-86C3-4AEE-B53F-97E979E9121D}" type="parTrans" cxnId="{307A4BB2-9991-47E3-82CE-C50E62D632C7}">
      <dgm:prSet/>
      <dgm:spPr/>
      <dgm:t>
        <a:bodyPr/>
        <a:lstStyle/>
        <a:p>
          <a:endParaRPr lang="en-US"/>
        </a:p>
      </dgm:t>
    </dgm:pt>
    <dgm:pt modelId="{D5D6610C-2B68-4855-B23D-05762380433B}" type="sibTrans" cxnId="{307A4BB2-9991-47E3-82CE-C50E62D632C7}">
      <dgm:prSet/>
      <dgm:spPr>
        <a:solidFill>
          <a:srgbClr val="FFFF00"/>
        </a:solidFill>
      </dgm:spPr>
      <dgm:t>
        <a:bodyPr/>
        <a:lstStyle/>
        <a:p>
          <a:endParaRPr lang="en-US"/>
        </a:p>
      </dgm:t>
    </dgm:pt>
    <dgm:pt modelId="{9F66F12F-50C1-4319-800A-C8C8F1344018}">
      <dgm:prSet phldrT="[Text]" custT="1"/>
      <dgm:spPr>
        <a:solidFill>
          <a:srgbClr val="99FF33"/>
        </a:solidFill>
      </dgm:spPr>
      <dgm:t>
        <a:bodyPr/>
        <a:lstStyle/>
        <a:p>
          <a:r>
            <a:rPr lang="en-US" sz="2400" b="1" dirty="0" err="1">
              <a:solidFill>
                <a:sysClr val="windowText" lastClr="000000"/>
              </a:solidFill>
            </a:rPr>
            <a:t>Mô</a:t>
          </a:r>
          <a:r>
            <a:rPr lang="en-US" sz="2400" b="1" dirty="0">
              <a:solidFill>
                <a:sysClr val="windowText" lastClr="000000"/>
              </a:solidFill>
            </a:rPr>
            <a:t> </a:t>
          </a:r>
          <a:r>
            <a:rPr lang="en-US" sz="2400" b="1" dirty="0" err="1">
              <a:solidFill>
                <a:sysClr val="windowText" lastClr="000000"/>
              </a:solidFill>
            </a:rPr>
            <a:t>hình</a:t>
          </a:r>
          <a:r>
            <a:rPr lang="en-US" sz="2400" b="1" dirty="0">
              <a:solidFill>
                <a:sysClr val="windowText" lastClr="000000"/>
              </a:solidFill>
            </a:rPr>
            <a:t> </a:t>
          </a:r>
          <a:r>
            <a:rPr lang="en-US" sz="2400" b="1" dirty="0" err="1">
              <a:solidFill>
                <a:sysClr val="windowText" lastClr="000000"/>
              </a:solidFill>
            </a:rPr>
            <a:t>hóa</a:t>
          </a:r>
          <a:r>
            <a:rPr lang="en-US" sz="2400" b="1" dirty="0">
              <a:solidFill>
                <a:sysClr val="windowText" lastClr="000000"/>
              </a:solidFill>
            </a:rPr>
            <a:t> </a:t>
          </a:r>
          <a:r>
            <a:rPr lang="en-US" sz="2400" b="1" dirty="0" err="1">
              <a:solidFill>
                <a:sysClr val="windowText" lastClr="000000"/>
              </a:solidFill>
            </a:rPr>
            <a:t>toán</a:t>
          </a:r>
          <a:r>
            <a:rPr lang="en-US" sz="2400" b="1" dirty="0">
              <a:solidFill>
                <a:sysClr val="windowText" lastClr="000000"/>
              </a:solidFill>
            </a:rPr>
            <a:t> </a:t>
          </a:r>
          <a:r>
            <a:rPr lang="en-US" sz="2400" b="1" dirty="0" err="1">
              <a:solidFill>
                <a:sysClr val="windowText" lastClr="000000"/>
              </a:solidFill>
            </a:rPr>
            <a:t>học</a:t>
          </a:r>
          <a:endParaRPr lang="en-US" sz="2400" b="1" dirty="0">
            <a:solidFill>
              <a:sysClr val="windowText" lastClr="000000"/>
            </a:solidFill>
          </a:endParaRPr>
        </a:p>
      </dgm:t>
    </dgm:pt>
    <dgm:pt modelId="{4D403B6E-294C-4806-8ECA-408873973278}" type="parTrans" cxnId="{E69111C8-2129-4593-BD4E-ED9C8C1AD2F7}">
      <dgm:prSet/>
      <dgm:spPr/>
      <dgm:t>
        <a:bodyPr/>
        <a:lstStyle/>
        <a:p>
          <a:endParaRPr lang="en-US"/>
        </a:p>
      </dgm:t>
    </dgm:pt>
    <dgm:pt modelId="{5316EA3B-E742-477B-836D-FB8DBDC38983}" type="sibTrans" cxnId="{E69111C8-2129-4593-BD4E-ED9C8C1AD2F7}">
      <dgm:prSet/>
      <dgm:spPr>
        <a:solidFill>
          <a:srgbClr val="92D050"/>
        </a:solidFill>
      </dgm:spPr>
      <dgm:t>
        <a:bodyPr/>
        <a:lstStyle/>
        <a:p>
          <a:endParaRPr lang="en-US"/>
        </a:p>
      </dgm:t>
    </dgm:pt>
    <dgm:pt modelId="{17C10F2C-2A1B-4B3F-9EDC-3BE8E18B0762}">
      <dgm:prSet phldrT="[Text]" custT="1"/>
      <dgm:spPr>
        <a:solidFill>
          <a:srgbClr val="FF9900"/>
        </a:solidFill>
      </dgm:spPr>
      <dgm:t>
        <a:bodyPr/>
        <a:lstStyle/>
        <a:p>
          <a:pPr algn="ctr">
            <a:lnSpc>
              <a:spcPct val="100000"/>
            </a:lnSpc>
            <a:spcAft>
              <a:spcPts val="0"/>
            </a:spcAft>
          </a:pPr>
          <a:r>
            <a:rPr lang="en-US" sz="2400" b="1" dirty="0" err="1">
              <a:solidFill>
                <a:sysClr val="windowText" lastClr="000000"/>
              </a:solidFill>
            </a:rPr>
            <a:t>Giải</a:t>
          </a:r>
          <a:r>
            <a:rPr lang="en-US" sz="2400" b="1" dirty="0">
              <a:solidFill>
                <a:sysClr val="windowText" lastClr="000000"/>
              </a:solidFill>
            </a:rPr>
            <a:t> </a:t>
          </a:r>
          <a:r>
            <a:rPr lang="en-US" sz="2400" b="1" dirty="0" err="1">
              <a:solidFill>
                <a:sysClr val="windowText" lastClr="000000"/>
              </a:solidFill>
            </a:rPr>
            <a:t>quyết</a:t>
          </a:r>
          <a:r>
            <a:rPr lang="en-US" sz="2400" b="1" dirty="0">
              <a:solidFill>
                <a:sysClr val="windowText" lastClr="000000"/>
              </a:solidFill>
            </a:rPr>
            <a:t> </a:t>
          </a:r>
        </a:p>
        <a:p>
          <a:pPr algn="ctr">
            <a:lnSpc>
              <a:spcPct val="100000"/>
            </a:lnSpc>
            <a:spcAft>
              <a:spcPts val="0"/>
            </a:spcAft>
          </a:pPr>
          <a:r>
            <a:rPr lang="en-US" sz="2400" b="1" dirty="0" err="1">
              <a:solidFill>
                <a:sysClr val="windowText" lastClr="000000"/>
              </a:solidFill>
            </a:rPr>
            <a:t>vấn</a:t>
          </a:r>
          <a:r>
            <a:rPr lang="en-US" sz="2400" b="1" dirty="0">
              <a:solidFill>
                <a:sysClr val="windowText" lastClr="000000"/>
              </a:solidFill>
            </a:rPr>
            <a:t> </a:t>
          </a:r>
          <a:r>
            <a:rPr lang="en-US" sz="2400" b="1" dirty="0" err="1">
              <a:solidFill>
                <a:sysClr val="windowText" lastClr="000000"/>
              </a:solidFill>
            </a:rPr>
            <a:t>đề</a:t>
          </a:r>
          <a:r>
            <a:rPr lang="en-US" sz="2400" b="1" dirty="0">
              <a:solidFill>
                <a:sysClr val="windowText" lastClr="000000"/>
              </a:solidFill>
            </a:rPr>
            <a:t> </a:t>
          </a:r>
        </a:p>
        <a:p>
          <a:pPr algn="ctr">
            <a:lnSpc>
              <a:spcPct val="100000"/>
            </a:lnSpc>
            <a:spcAft>
              <a:spcPts val="0"/>
            </a:spcAft>
          </a:pPr>
          <a:r>
            <a:rPr lang="en-US" sz="2400" b="1" dirty="0" err="1">
              <a:solidFill>
                <a:sysClr val="windowText" lastClr="000000"/>
              </a:solidFill>
            </a:rPr>
            <a:t>toán</a:t>
          </a:r>
          <a:r>
            <a:rPr lang="en-US" sz="2400" b="1" dirty="0">
              <a:solidFill>
                <a:sysClr val="windowText" lastClr="000000"/>
              </a:solidFill>
            </a:rPr>
            <a:t> </a:t>
          </a:r>
          <a:r>
            <a:rPr lang="en-US" sz="2400" b="1" dirty="0" err="1">
              <a:solidFill>
                <a:sysClr val="windowText" lastClr="000000"/>
              </a:solidFill>
            </a:rPr>
            <a:t>học</a:t>
          </a:r>
          <a:endParaRPr lang="en-US" sz="2400" b="1" dirty="0">
            <a:solidFill>
              <a:sysClr val="windowText" lastClr="000000"/>
            </a:solidFill>
          </a:endParaRPr>
        </a:p>
      </dgm:t>
    </dgm:pt>
    <dgm:pt modelId="{BF1D36C3-DA22-4DD6-8596-81349E22EDB1}" type="parTrans" cxnId="{FF92971A-1897-4F59-84CF-C8808FEAB650}">
      <dgm:prSet/>
      <dgm:spPr/>
      <dgm:t>
        <a:bodyPr/>
        <a:lstStyle/>
        <a:p>
          <a:endParaRPr lang="en-US"/>
        </a:p>
      </dgm:t>
    </dgm:pt>
    <dgm:pt modelId="{4B164D66-2E89-40CE-979D-187CE0D87A7D}" type="sibTrans" cxnId="{FF92971A-1897-4F59-84CF-C8808FEAB650}">
      <dgm:prSet/>
      <dgm:spPr>
        <a:solidFill>
          <a:srgbClr val="FFC000"/>
        </a:solidFill>
      </dgm:spPr>
      <dgm:t>
        <a:bodyPr/>
        <a:lstStyle/>
        <a:p>
          <a:endParaRPr lang="en-US"/>
        </a:p>
      </dgm:t>
    </dgm:pt>
    <dgm:pt modelId="{6AC31CCF-66A3-46B6-A06B-9917D0D01EC2}">
      <dgm:prSet phldrT="[Text]" custT="1"/>
      <dgm:spPr>
        <a:solidFill>
          <a:srgbClr val="FF66FF"/>
        </a:solidFill>
      </dgm:spPr>
      <dgm:t>
        <a:bodyPr/>
        <a:lstStyle/>
        <a:p>
          <a:pPr>
            <a:lnSpc>
              <a:spcPct val="100000"/>
            </a:lnSpc>
            <a:spcAft>
              <a:spcPts val="0"/>
            </a:spcAft>
          </a:pPr>
          <a:r>
            <a:rPr lang="en-US" sz="2400" b="1" dirty="0" err="1">
              <a:solidFill>
                <a:sysClr val="windowText" lastClr="000000"/>
              </a:solidFill>
            </a:rPr>
            <a:t>Sử</a:t>
          </a:r>
          <a:r>
            <a:rPr lang="en-US" sz="2400" b="1" dirty="0">
              <a:solidFill>
                <a:sysClr val="windowText" lastClr="000000"/>
              </a:solidFill>
            </a:rPr>
            <a:t> </a:t>
          </a:r>
          <a:r>
            <a:rPr lang="en-US" sz="2400" b="1" dirty="0" err="1">
              <a:solidFill>
                <a:sysClr val="windowText" lastClr="000000"/>
              </a:solidFill>
            </a:rPr>
            <a:t>dụng</a:t>
          </a:r>
          <a:r>
            <a:rPr lang="en-US" sz="2400" b="1" dirty="0">
              <a:solidFill>
                <a:sysClr val="windowText" lastClr="000000"/>
              </a:solidFill>
            </a:rPr>
            <a:t> </a:t>
          </a:r>
        </a:p>
        <a:p>
          <a:pPr>
            <a:lnSpc>
              <a:spcPct val="100000"/>
            </a:lnSpc>
            <a:spcAft>
              <a:spcPts val="0"/>
            </a:spcAft>
          </a:pPr>
          <a:r>
            <a:rPr lang="en-US" sz="2400" b="1" dirty="0" err="1">
              <a:solidFill>
                <a:sysClr val="windowText" lastClr="000000"/>
              </a:solidFill>
            </a:rPr>
            <a:t>công</a:t>
          </a:r>
          <a:r>
            <a:rPr lang="en-US" sz="2400" b="1" dirty="0">
              <a:solidFill>
                <a:sysClr val="windowText" lastClr="000000"/>
              </a:solidFill>
            </a:rPr>
            <a:t> </a:t>
          </a:r>
          <a:r>
            <a:rPr lang="en-US" sz="2400" b="1" dirty="0" err="1">
              <a:solidFill>
                <a:sysClr val="windowText" lastClr="000000"/>
              </a:solidFill>
            </a:rPr>
            <a:t>cụ</a:t>
          </a:r>
          <a:r>
            <a:rPr lang="en-US" sz="2400" b="1" dirty="0">
              <a:solidFill>
                <a:sysClr val="windowText" lastClr="000000"/>
              </a:solidFill>
            </a:rPr>
            <a:t> </a:t>
          </a:r>
          <a:r>
            <a:rPr lang="en-US" sz="2400" b="1" dirty="0" err="1">
              <a:solidFill>
                <a:sysClr val="windowText" lastClr="000000"/>
              </a:solidFill>
            </a:rPr>
            <a:t>và</a:t>
          </a:r>
          <a:r>
            <a:rPr lang="en-US" sz="2400" b="1" dirty="0">
              <a:solidFill>
                <a:sysClr val="windowText" lastClr="000000"/>
              </a:solidFill>
            </a:rPr>
            <a:t> </a:t>
          </a:r>
          <a:r>
            <a:rPr lang="en-US" sz="2400" b="1" dirty="0" err="1">
              <a:solidFill>
                <a:sysClr val="windowText" lastClr="000000"/>
              </a:solidFill>
            </a:rPr>
            <a:t>phương</a:t>
          </a:r>
          <a:r>
            <a:rPr lang="en-US" sz="2400" b="1" dirty="0">
              <a:solidFill>
                <a:sysClr val="windowText" lastClr="000000"/>
              </a:solidFill>
            </a:rPr>
            <a:t> </a:t>
          </a:r>
          <a:r>
            <a:rPr lang="en-US" sz="2400" b="1" dirty="0" err="1">
              <a:solidFill>
                <a:sysClr val="windowText" lastClr="000000"/>
              </a:solidFill>
            </a:rPr>
            <a:t>tiện</a:t>
          </a:r>
          <a:r>
            <a:rPr lang="en-US" sz="2400" b="1" dirty="0">
              <a:solidFill>
                <a:sysClr val="windowText" lastClr="000000"/>
              </a:solidFill>
            </a:rPr>
            <a:t> </a:t>
          </a:r>
          <a:r>
            <a:rPr lang="en-US" sz="2400" b="1" dirty="0" err="1">
              <a:solidFill>
                <a:sysClr val="windowText" lastClr="000000"/>
              </a:solidFill>
            </a:rPr>
            <a:t>toán</a:t>
          </a:r>
          <a:r>
            <a:rPr lang="en-US" sz="2400" b="1" dirty="0">
              <a:solidFill>
                <a:sysClr val="windowText" lastClr="000000"/>
              </a:solidFill>
            </a:rPr>
            <a:t> </a:t>
          </a:r>
          <a:r>
            <a:rPr lang="en-US" sz="2400" b="1" dirty="0" err="1">
              <a:solidFill>
                <a:sysClr val="windowText" lastClr="000000"/>
              </a:solidFill>
            </a:rPr>
            <a:t>học</a:t>
          </a:r>
          <a:endParaRPr lang="en-US" sz="2400" b="1" dirty="0">
            <a:solidFill>
              <a:sysClr val="windowText" lastClr="000000"/>
            </a:solidFill>
          </a:endParaRPr>
        </a:p>
      </dgm:t>
    </dgm:pt>
    <dgm:pt modelId="{977991C2-B624-4183-A976-0F3B381AB860}" type="parTrans" cxnId="{11AC2357-C977-428D-A181-1C6DFA3186FE}">
      <dgm:prSet/>
      <dgm:spPr/>
      <dgm:t>
        <a:bodyPr/>
        <a:lstStyle/>
        <a:p>
          <a:endParaRPr lang="en-US"/>
        </a:p>
      </dgm:t>
    </dgm:pt>
    <dgm:pt modelId="{A8693D04-E308-4564-A26F-AAB530770052}" type="sibTrans" cxnId="{11AC2357-C977-428D-A181-1C6DFA3186FE}">
      <dgm:prSet/>
      <dgm:spPr>
        <a:solidFill>
          <a:srgbClr val="FF3399"/>
        </a:solidFill>
      </dgm:spPr>
      <dgm:t>
        <a:bodyPr/>
        <a:lstStyle/>
        <a:p>
          <a:endParaRPr lang="en-US"/>
        </a:p>
      </dgm:t>
    </dgm:pt>
    <dgm:pt modelId="{AEE5DB97-B193-45FB-837B-2FBE8B06730E}">
      <dgm:prSet phldrT="[Text]" custT="1"/>
      <dgm:spPr>
        <a:solidFill>
          <a:srgbClr val="00B0F0"/>
        </a:solidFill>
      </dgm:spPr>
      <dgm:t>
        <a:bodyPr/>
        <a:lstStyle/>
        <a:p>
          <a:pPr>
            <a:lnSpc>
              <a:spcPct val="100000"/>
            </a:lnSpc>
            <a:spcAft>
              <a:spcPts val="0"/>
            </a:spcAft>
          </a:pPr>
          <a:r>
            <a:rPr lang="en-US" sz="2400" b="1" dirty="0" err="1">
              <a:solidFill>
                <a:sysClr val="windowText" lastClr="000000"/>
              </a:solidFill>
            </a:rPr>
            <a:t>Giao</a:t>
          </a:r>
          <a:r>
            <a:rPr lang="en-US" sz="2400" b="1" baseline="0" dirty="0">
              <a:solidFill>
                <a:sysClr val="windowText" lastClr="000000"/>
              </a:solidFill>
            </a:rPr>
            <a:t> </a:t>
          </a:r>
          <a:r>
            <a:rPr lang="en-US" sz="2400" b="1" baseline="0" dirty="0" err="1">
              <a:solidFill>
                <a:sysClr val="windowText" lastClr="000000"/>
              </a:solidFill>
            </a:rPr>
            <a:t>tiếp</a:t>
          </a:r>
          <a:r>
            <a:rPr lang="en-US" sz="2400" b="1" baseline="0" dirty="0">
              <a:solidFill>
                <a:sysClr val="windowText" lastClr="000000"/>
              </a:solidFill>
            </a:rPr>
            <a:t> </a:t>
          </a:r>
        </a:p>
        <a:p>
          <a:pPr>
            <a:lnSpc>
              <a:spcPct val="100000"/>
            </a:lnSpc>
            <a:spcAft>
              <a:spcPts val="0"/>
            </a:spcAft>
          </a:pPr>
          <a:r>
            <a:rPr lang="en-US" sz="2400" b="1" baseline="0" dirty="0" err="1">
              <a:solidFill>
                <a:sysClr val="windowText" lastClr="000000"/>
              </a:solidFill>
            </a:rPr>
            <a:t>toán</a:t>
          </a:r>
          <a:r>
            <a:rPr lang="en-US" sz="2400" b="1" baseline="0" dirty="0">
              <a:solidFill>
                <a:sysClr val="windowText" lastClr="000000"/>
              </a:solidFill>
            </a:rPr>
            <a:t> </a:t>
          </a:r>
          <a:r>
            <a:rPr lang="en-US" sz="2400" b="1" baseline="0" dirty="0" err="1">
              <a:solidFill>
                <a:sysClr val="windowText" lastClr="000000"/>
              </a:solidFill>
            </a:rPr>
            <a:t>học</a:t>
          </a:r>
          <a:endParaRPr lang="en-US" sz="2400" b="1" dirty="0">
            <a:solidFill>
              <a:sysClr val="windowText" lastClr="000000"/>
            </a:solidFill>
          </a:endParaRPr>
        </a:p>
      </dgm:t>
    </dgm:pt>
    <dgm:pt modelId="{20B901EB-49C1-427B-A4D4-E42B037C6B4B}" type="parTrans" cxnId="{3451AD33-7D18-4171-BCF7-44D9C6CD24A4}">
      <dgm:prSet/>
      <dgm:spPr/>
      <dgm:t>
        <a:bodyPr/>
        <a:lstStyle/>
        <a:p>
          <a:endParaRPr lang="en-US"/>
        </a:p>
      </dgm:t>
    </dgm:pt>
    <dgm:pt modelId="{A7C6BE76-2D5F-45C2-A043-B0E95661C616}" type="sibTrans" cxnId="{3451AD33-7D18-4171-BCF7-44D9C6CD24A4}">
      <dgm:prSet/>
      <dgm:spPr>
        <a:solidFill>
          <a:srgbClr val="0000CC"/>
        </a:solidFill>
      </dgm:spPr>
      <dgm:t>
        <a:bodyPr/>
        <a:lstStyle/>
        <a:p>
          <a:endParaRPr lang="en-US"/>
        </a:p>
      </dgm:t>
    </dgm:pt>
    <dgm:pt modelId="{10B094A7-898B-4B77-9155-5E3F97FDE136}" type="pres">
      <dgm:prSet presAssocID="{05A01A47-4C7B-41B6-A511-78AB6134168F}" presName="Name0" presStyleCnt="0">
        <dgm:presLayoutVars>
          <dgm:chMax val="1"/>
          <dgm:dir/>
          <dgm:animLvl val="ctr"/>
          <dgm:resizeHandles val="exact"/>
        </dgm:presLayoutVars>
      </dgm:prSet>
      <dgm:spPr/>
    </dgm:pt>
    <dgm:pt modelId="{541FB9AE-C5D4-46C9-99D8-FEBFF3D0398A}" type="pres">
      <dgm:prSet presAssocID="{16913327-8D73-45EF-90E2-9DB60EC96023}" presName="centerShape" presStyleLbl="node0" presStyleIdx="0" presStyleCnt="1" custScaleX="201412" custScaleY="201412" custLinFactNeighborX="-1358" custLinFactNeighborY="-6003"/>
      <dgm:spPr/>
    </dgm:pt>
    <dgm:pt modelId="{D351C28B-3CDB-4315-AA1F-A6DDC31C45DA}" type="pres">
      <dgm:prSet presAssocID="{1E808B10-3079-4DC8-9301-F28A7A8366BF}" presName="node" presStyleLbl="node1" presStyleIdx="0" presStyleCnt="5" custScaleX="158252" custScaleY="156654" custRadScaleRad="111414" custRadScaleInc="-3566">
        <dgm:presLayoutVars>
          <dgm:bulletEnabled val="1"/>
        </dgm:presLayoutVars>
      </dgm:prSet>
      <dgm:spPr/>
    </dgm:pt>
    <dgm:pt modelId="{ED1CF0A8-A0E4-47CF-8C40-F67C940C9565}" type="pres">
      <dgm:prSet presAssocID="{1E808B10-3079-4DC8-9301-F28A7A8366BF}" presName="dummy" presStyleCnt="0"/>
      <dgm:spPr/>
    </dgm:pt>
    <dgm:pt modelId="{B265543F-A73B-4B95-B7B3-E3063BE68F97}" type="pres">
      <dgm:prSet presAssocID="{D5D6610C-2B68-4855-B23D-05762380433B}" presName="sibTrans" presStyleLbl="sibTrans2D1" presStyleIdx="0" presStyleCnt="5" custLinFactNeighborX="-2865" custLinFactNeighborY="-11766"/>
      <dgm:spPr/>
    </dgm:pt>
    <dgm:pt modelId="{141C3043-7DF5-4ED4-B229-815CD70ED9BE}" type="pres">
      <dgm:prSet presAssocID="{9F66F12F-50C1-4319-800A-C8C8F1344018}" presName="node" presStyleLbl="node1" presStyleIdx="1" presStyleCnt="5" custScaleX="158252" custScaleY="158252" custRadScaleRad="113986" custRadScaleInc="-13004">
        <dgm:presLayoutVars>
          <dgm:bulletEnabled val="1"/>
        </dgm:presLayoutVars>
      </dgm:prSet>
      <dgm:spPr/>
    </dgm:pt>
    <dgm:pt modelId="{C0497F7D-A389-4263-8BFF-8EDDFB33ABC8}" type="pres">
      <dgm:prSet presAssocID="{9F66F12F-50C1-4319-800A-C8C8F1344018}" presName="dummy" presStyleCnt="0"/>
      <dgm:spPr/>
    </dgm:pt>
    <dgm:pt modelId="{56EAF6B3-D5D9-467C-A221-1D0DFEE48285}" type="pres">
      <dgm:prSet presAssocID="{5316EA3B-E742-477B-836D-FB8DBDC38983}" presName="sibTrans" presStyleLbl="sibTrans2D1" presStyleIdx="1" presStyleCnt="5" custLinFactNeighborX="4455" custLinFactNeighborY="557"/>
      <dgm:spPr/>
    </dgm:pt>
    <dgm:pt modelId="{20EB7861-14CF-45D2-9A61-7484FB70B20A}" type="pres">
      <dgm:prSet presAssocID="{17C10F2C-2A1B-4B3F-9EDC-3BE8E18B0762}" presName="node" presStyleLbl="node1" presStyleIdx="2" presStyleCnt="5" custScaleX="158252" custScaleY="158252" custRadScaleRad="95768" custRadScaleInc="-19116">
        <dgm:presLayoutVars>
          <dgm:bulletEnabled val="1"/>
        </dgm:presLayoutVars>
      </dgm:prSet>
      <dgm:spPr/>
    </dgm:pt>
    <dgm:pt modelId="{DBDB1042-BF98-425A-AAAF-2AE7F93C447C}" type="pres">
      <dgm:prSet presAssocID="{17C10F2C-2A1B-4B3F-9EDC-3BE8E18B0762}" presName="dummy" presStyleCnt="0"/>
      <dgm:spPr/>
    </dgm:pt>
    <dgm:pt modelId="{5F0392E1-23DF-4824-92E3-38357423B545}" type="pres">
      <dgm:prSet presAssocID="{4B164D66-2E89-40CE-979D-187CE0D87A7D}" presName="sibTrans" presStyleLbl="sibTrans2D1" presStyleIdx="2" presStyleCnt="5" custLinFactNeighborX="0" custLinFactNeighborY="3620"/>
      <dgm:spPr/>
    </dgm:pt>
    <dgm:pt modelId="{1F69B497-0AE4-434B-84A7-C4B4DEE594EE}" type="pres">
      <dgm:prSet presAssocID="{AEE5DB97-B193-45FB-837B-2FBE8B06730E}" presName="node" presStyleLbl="node1" presStyleIdx="3" presStyleCnt="5" custScaleX="158252" custScaleY="158252" custRadScaleRad="102616" custRadScaleInc="40995">
        <dgm:presLayoutVars>
          <dgm:bulletEnabled val="1"/>
        </dgm:presLayoutVars>
      </dgm:prSet>
      <dgm:spPr/>
    </dgm:pt>
    <dgm:pt modelId="{4B8F94CA-33CA-4AF3-8588-22A484618BDE}" type="pres">
      <dgm:prSet presAssocID="{AEE5DB97-B193-45FB-837B-2FBE8B06730E}" presName="dummy" presStyleCnt="0"/>
      <dgm:spPr/>
    </dgm:pt>
    <dgm:pt modelId="{3C761E22-C8DA-4F18-8A03-46EFF5A921B8}" type="pres">
      <dgm:prSet presAssocID="{A7C6BE76-2D5F-45C2-A043-B0E95661C616}" presName="sibTrans" presStyleLbl="sibTrans2D1" presStyleIdx="3" presStyleCnt="5" custLinFactNeighborX="-1392" custLinFactNeighborY="557"/>
      <dgm:spPr/>
    </dgm:pt>
    <dgm:pt modelId="{DC3AD04E-813D-432F-97CB-3BEE7784D87B}" type="pres">
      <dgm:prSet presAssocID="{6AC31CCF-66A3-46B6-A06B-9917D0D01EC2}" presName="node" presStyleLbl="node1" presStyleIdx="4" presStyleCnt="5" custScaleX="158252" custScaleY="158252" custRadScaleRad="119437" custRadScaleInc="23029">
        <dgm:presLayoutVars>
          <dgm:bulletEnabled val="1"/>
        </dgm:presLayoutVars>
      </dgm:prSet>
      <dgm:spPr/>
    </dgm:pt>
    <dgm:pt modelId="{B1ECA83B-054F-499D-B258-948B3143B092}" type="pres">
      <dgm:prSet presAssocID="{6AC31CCF-66A3-46B6-A06B-9917D0D01EC2}" presName="dummy" presStyleCnt="0"/>
      <dgm:spPr/>
    </dgm:pt>
    <dgm:pt modelId="{677954A5-005E-4F02-87BD-1AD2FD55AEF7}" type="pres">
      <dgm:prSet presAssocID="{A8693D04-E308-4564-A26F-AAB530770052}" presName="sibTrans" presStyleLbl="sibTrans2D1" presStyleIdx="4" presStyleCnt="5" custLinFactNeighborX="2866" custLinFactNeighborY="-11383"/>
      <dgm:spPr/>
    </dgm:pt>
  </dgm:ptLst>
  <dgm:cxnLst>
    <dgm:cxn modelId="{02D98A07-F6C7-4843-9186-F82B310C55FF}" srcId="{05A01A47-4C7B-41B6-A511-78AB6134168F}" destId="{16913327-8D73-45EF-90E2-9DB60EC96023}" srcOrd="0" destOrd="0" parTransId="{EF41C512-8D0D-4189-A20B-38FA66B7AF2E}" sibTransId="{F4F3C03D-CE91-4A7E-817C-C613B80A163B}"/>
    <dgm:cxn modelId="{26FB680D-91B0-4264-A771-630150D9285D}" type="presOf" srcId="{16913327-8D73-45EF-90E2-9DB60EC96023}" destId="{541FB9AE-C5D4-46C9-99D8-FEBFF3D0398A}" srcOrd="0" destOrd="0" presId="urn:microsoft.com/office/officeart/2005/8/layout/radial6"/>
    <dgm:cxn modelId="{FF92971A-1897-4F59-84CF-C8808FEAB650}" srcId="{16913327-8D73-45EF-90E2-9DB60EC96023}" destId="{17C10F2C-2A1B-4B3F-9EDC-3BE8E18B0762}" srcOrd="2" destOrd="0" parTransId="{BF1D36C3-DA22-4DD6-8596-81349E22EDB1}" sibTransId="{4B164D66-2E89-40CE-979D-187CE0D87A7D}"/>
    <dgm:cxn modelId="{FBCBED1C-7573-4F19-A30B-D46B0387360A}" type="presOf" srcId="{5316EA3B-E742-477B-836D-FB8DBDC38983}" destId="{56EAF6B3-D5D9-467C-A221-1D0DFEE48285}" srcOrd="0" destOrd="0" presId="urn:microsoft.com/office/officeart/2005/8/layout/radial6"/>
    <dgm:cxn modelId="{45B0231E-A76D-4F3E-B13D-9F83832C03CF}" type="presOf" srcId="{4B164D66-2E89-40CE-979D-187CE0D87A7D}" destId="{5F0392E1-23DF-4824-92E3-38357423B545}" srcOrd="0" destOrd="0" presId="urn:microsoft.com/office/officeart/2005/8/layout/radial6"/>
    <dgm:cxn modelId="{3451AD33-7D18-4171-BCF7-44D9C6CD24A4}" srcId="{16913327-8D73-45EF-90E2-9DB60EC96023}" destId="{AEE5DB97-B193-45FB-837B-2FBE8B06730E}" srcOrd="3" destOrd="0" parTransId="{20B901EB-49C1-427B-A4D4-E42B037C6B4B}" sibTransId="{A7C6BE76-2D5F-45C2-A043-B0E95661C616}"/>
    <dgm:cxn modelId="{BE66593F-1C94-432E-9A4F-2165422AAB6B}" type="presOf" srcId="{AEE5DB97-B193-45FB-837B-2FBE8B06730E}" destId="{1F69B497-0AE4-434B-84A7-C4B4DEE594EE}" srcOrd="0" destOrd="0" presId="urn:microsoft.com/office/officeart/2005/8/layout/radial6"/>
    <dgm:cxn modelId="{6A9E645C-D3CE-4C83-A7F5-3A3445498B0F}" type="presOf" srcId="{A8693D04-E308-4564-A26F-AAB530770052}" destId="{677954A5-005E-4F02-87BD-1AD2FD55AEF7}" srcOrd="0" destOrd="0" presId="urn:microsoft.com/office/officeart/2005/8/layout/radial6"/>
    <dgm:cxn modelId="{F3909B42-533C-43E1-9174-C378B04DEC73}" type="presOf" srcId="{05A01A47-4C7B-41B6-A511-78AB6134168F}" destId="{10B094A7-898B-4B77-9155-5E3F97FDE136}" srcOrd="0" destOrd="0" presId="urn:microsoft.com/office/officeart/2005/8/layout/radial6"/>
    <dgm:cxn modelId="{11AC2357-C977-428D-A181-1C6DFA3186FE}" srcId="{16913327-8D73-45EF-90E2-9DB60EC96023}" destId="{6AC31CCF-66A3-46B6-A06B-9917D0D01EC2}" srcOrd="4" destOrd="0" parTransId="{977991C2-B624-4183-A976-0F3B381AB860}" sibTransId="{A8693D04-E308-4564-A26F-AAB530770052}"/>
    <dgm:cxn modelId="{8B1FD357-13F2-4932-8AC5-93098ACDE3E5}" type="presOf" srcId="{6AC31CCF-66A3-46B6-A06B-9917D0D01EC2}" destId="{DC3AD04E-813D-432F-97CB-3BEE7784D87B}" srcOrd="0" destOrd="0" presId="urn:microsoft.com/office/officeart/2005/8/layout/radial6"/>
    <dgm:cxn modelId="{CB7EFD78-7731-484A-BB57-6183F47EBAF2}" type="presOf" srcId="{17C10F2C-2A1B-4B3F-9EDC-3BE8E18B0762}" destId="{20EB7861-14CF-45D2-9A61-7484FB70B20A}" srcOrd="0" destOrd="0" presId="urn:microsoft.com/office/officeart/2005/8/layout/radial6"/>
    <dgm:cxn modelId="{3C531FA4-5C7E-4E06-8C82-6087CDC458C7}" type="presOf" srcId="{9F66F12F-50C1-4319-800A-C8C8F1344018}" destId="{141C3043-7DF5-4ED4-B229-815CD70ED9BE}" srcOrd="0" destOrd="0" presId="urn:microsoft.com/office/officeart/2005/8/layout/radial6"/>
    <dgm:cxn modelId="{307A4BB2-9991-47E3-82CE-C50E62D632C7}" srcId="{16913327-8D73-45EF-90E2-9DB60EC96023}" destId="{1E808B10-3079-4DC8-9301-F28A7A8366BF}" srcOrd="0" destOrd="0" parTransId="{0C0C0181-86C3-4AEE-B53F-97E979E9121D}" sibTransId="{D5D6610C-2B68-4855-B23D-05762380433B}"/>
    <dgm:cxn modelId="{22047FBA-3FD0-4F5F-9C60-00FCB51B515D}" type="presOf" srcId="{A7C6BE76-2D5F-45C2-A043-B0E95661C616}" destId="{3C761E22-C8DA-4F18-8A03-46EFF5A921B8}" srcOrd="0" destOrd="0" presId="urn:microsoft.com/office/officeart/2005/8/layout/radial6"/>
    <dgm:cxn modelId="{E69111C8-2129-4593-BD4E-ED9C8C1AD2F7}" srcId="{16913327-8D73-45EF-90E2-9DB60EC96023}" destId="{9F66F12F-50C1-4319-800A-C8C8F1344018}" srcOrd="1" destOrd="0" parTransId="{4D403B6E-294C-4806-8ECA-408873973278}" sibTransId="{5316EA3B-E742-477B-836D-FB8DBDC38983}"/>
    <dgm:cxn modelId="{2BE9B0E5-0EAF-4A82-86C0-7AF199B8064D}" type="presOf" srcId="{D5D6610C-2B68-4855-B23D-05762380433B}" destId="{B265543F-A73B-4B95-B7B3-E3063BE68F97}" srcOrd="0" destOrd="0" presId="urn:microsoft.com/office/officeart/2005/8/layout/radial6"/>
    <dgm:cxn modelId="{869FE6EF-83DE-4C8F-BBF9-C65CD54E811E}" type="presOf" srcId="{1E808B10-3079-4DC8-9301-F28A7A8366BF}" destId="{D351C28B-3CDB-4315-AA1F-A6DDC31C45DA}" srcOrd="0" destOrd="0" presId="urn:microsoft.com/office/officeart/2005/8/layout/radial6"/>
    <dgm:cxn modelId="{23D1D4C3-0E74-49DB-8DE4-DB712F49234C}" type="presParOf" srcId="{10B094A7-898B-4B77-9155-5E3F97FDE136}" destId="{541FB9AE-C5D4-46C9-99D8-FEBFF3D0398A}" srcOrd="0" destOrd="0" presId="urn:microsoft.com/office/officeart/2005/8/layout/radial6"/>
    <dgm:cxn modelId="{B6F267FA-C992-4D6B-B085-D331E6CABA45}" type="presParOf" srcId="{10B094A7-898B-4B77-9155-5E3F97FDE136}" destId="{D351C28B-3CDB-4315-AA1F-A6DDC31C45DA}" srcOrd="1" destOrd="0" presId="urn:microsoft.com/office/officeart/2005/8/layout/radial6"/>
    <dgm:cxn modelId="{94966134-2A9D-4477-8AA5-DC8F4A31395A}" type="presParOf" srcId="{10B094A7-898B-4B77-9155-5E3F97FDE136}" destId="{ED1CF0A8-A0E4-47CF-8C40-F67C940C9565}" srcOrd="2" destOrd="0" presId="urn:microsoft.com/office/officeart/2005/8/layout/radial6"/>
    <dgm:cxn modelId="{DD453F3A-E7C2-44CE-BF9B-128B5222A40F}" type="presParOf" srcId="{10B094A7-898B-4B77-9155-5E3F97FDE136}" destId="{B265543F-A73B-4B95-B7B3-E3063BE68F97}" srcOrd="3" destOrd="0" presId="urn:microsoft.com/office/officeart/2005/8/layout/radial6"/>
    <dgm:cxn modelId="{C14F39CA-1678-4AE3-871E-8B431D881921}" type="presParOf" srcId="{10B094A7-898B-4B77-9155-5E3F97FDE136}" destId="{141C3043-7DF5-4ED4-B229-815CD70ED9BE}" srcOrd="4" destOrd="0" presId="urn:microsoft.com/office/officeart/2005/8/layout/radial6"/>
    <dgm:cxn modelId="{0DAAA32D-7CA3-4F8F-B5BF-F1247C928304}" type="presParOf" srcId="{10B094A7-898B-4B77-9155-5E3F97FDE136}" destId="{C0497F7D-A389-4263-8BFF-8EDDFB33ABC8}" srcOrd="5" destOrd="0" presId="urn:microsoft.com/office/officeart/2005/8/layout/radial6"/>
    <dgm:cxn modelId="{41DAAADE-2537-4A33-B4DB-B6FE0B4AB4A7}" type="presParOf" srcId="{10B094A7-898B-4B77-9155-5E3F97FDE136}" destId="{56EAF6B3-D5D9-467C-A221-1D0DFEE48285}" srcOrd="6" destOrd="0" presId="urn:microsoft.com/office/officeart/2005/8/layout/radial6"/>
    <dgm:cxn modelId="{17AD5DA2-1323-40C9-B8D9-1775FCB2FC23}" type="presParOf" srcId="{10B094A7-898B-4B77-9155-5E3F97FDE136}" destId="{20EB7861-14CF-45D2-9A61-7484FB70B20A}" srcOrd="7" destOrd="0" presId="urn:microsoft.com/office/officeart/2005/8/layout/radial6"/>
    <dgm:cxn modelId="{D3D38F6A-A936-4ED2-9A3B-14356AA716F5}" type="presParOf" srcId="{10B094A7-898B-4B77-9155-5E3F97FDE136}" destId="{DBDB1042-BF98-425A-AAAF-2AE7F93C447C}" srcOrd="8" destOrd="0" presId="urn:microsoft.com/office/officeart/2005/8/layout/radial6"/>
    <dgm:cxn modelId="{DD57412F-1025-47D4-ACCC-05D0C64E1D38}" type="presParOf" srcId="{10B094A7-898B-4B77-9155-5E3F97FDE136}" destId="{5F0392E1-23DF-4824-92E3-38357423B545}" srcOrd="9" destOrd="0" presId="urn:microsoft.com/office/officeart/2005/8/layout/radial6"/>
    <dgm:cxn modelId="{A01D04D7-8D96-44B7-8FB0-296029B747AC}" type="presParOf" srcId="{10B094A7-898B-4B77-9155-5E3F97FDE136}" destId="{1F69B497-0AE4-434B-84A7-C4B4DEE594EE}" srcOrd="10" destOrd="0" presId="urn:microsoft.com/office/officeart/2005/8/layout/radial6"/>
    <dgm:cxn modelId="{DAF53CA4-912F-4180-8CFA-7990CC997471}" type="presParOf" srcId="{10B094A7-898B-4B77-9155-5E3F97FDE136}" destId="{4B8F94CA-33CA-4AF3-8588-22A484618BDE}" srcOrd="11" destOrd="0" presId="urn:microsoft.com/office/officeart/2005/8/layout/radial6"/>
    <dgm:cxn modelId="{FDD15BF0-50D0-4AB9-AD49-9C2BB0EB6991}" type="presParOf" srcId="{10B094A7-898B-4B77-9155-5E3F97FDE136}" destId="{3C761E22-C8DA-4F18-8A03-46EFF5A921B8}" srcOrd="12" destOrd="0" presId="urn:microsoft.com/office/officeart/2005/8/layout/radial6"/>
    <dgm:cxn modelId="{CCF664AF-1050-4DA7-8671-1E37BBE0E158}" type="presParOf" srcId="{10B094A7-898B-4B77-9155-5E3F97FDE136}" destId="{DC3AD04E-813D-432F-97CB-3BEE7784D87B}" srcOrd="13" destOrd="0" presId="urn:microsoft.com/office/officeart/2005/8/layout/radial6"/>
    <dgm:cxn modelId="{13F491B1-F0E7-4BB3-BFBB-50FE7D0B3772}" type="presParOf" srcId="{10B094A7-898B-4B77-9155-5E3F97FDE136}" destId="{B1ECA83B-054F-499D-B258-948B3143B092}" srcOrd="14" destOrd="0" presId="urn:microsoft.com/office/officeart/2005/8/layout/radial6"/>
    <dgm:cxn modelId="{8D67931D-41B8-4266-89AB-6C8F8554A1A2}" type="presParOf" srcId="{10B094A7-898B-4B77-9155-5E3F97FDE136}" destId="{677954A5-005E-4F02-87BD-1AD2FD55AEF7}"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46E8B7-251E-42E3-B294-7C1215C7A65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F1525841-4A3B-4747-B17F-7B75DE02FF59}">
      <dgm:prSet phldrT="[Text]" custT="1"/>
      <dgm:spPr>
        <a:solidFill>
          <a:srgbClr val="00FF00"/>
        </a:solidFill>
      </dgm:spPr>
      <dgm:t>
        <a:bodyPr/>
        <a:lstStyle/>
        <a:p>
          <a:pPr algn="l"/>
          <a:r>
            <a:rPr lang="en-US" sz="4000" dirty="0" err="1">
              <a:solidFill>
                <a:sysClr val="windowText" lastClr="000000"/>
              </a:solidFill>
            </a:rPr>
            <a:t>Tạo</a:t>
          </a:r>
          <a:r>
            <a:rPr lang="en-US" sz="4000" dirty="0">
              <a:solidFill>
                <a:sysClr val="windowText" lastClr="000000"/>
              </a:solidFill>
            </a:rPr>
            <a:t> </a:t>
          </a:r>
          <a:r>
            <a:rPr lang="en-US" sz="4000" dirty="0" err="1">
              <a:solidFill>
                <a:sysClr val="windowText" lastClr="000000"/>
              </a:solidFill>
            </a:rPr>
            <a:t>hứng</a:t>
          </a:r>
          <a:r>
            <a:rPr lang="en-US" sz="4000" dirty="0">
              <a:solidFill>
                <a:sysClr val="windowText" lastClr="000000"/>
              </a:solidFill>
            </a:rPr>
            <a:t> </a:t>
          </a:r>
          <a:r>
            <a:rPr lang="en-US" sz="4000" dirty="0" err="1">
              <a:solidFill>
                <a:sysClr val="windowText" lastClr="000000"/>
              </a:solidFill>
            </a:rPr>
            <a:t>thú</a:t>
          </a:r>
          <a:r>
            <a:rPr lang="en-US" sz="4000" dirty="0">
              <a:solidFill>
                <a:sysClr val="windowText" lastClr="000000"/>
              </a:solidFill>
            </a:rPr>
            <a:t> </a:t>
          </a:r>
          <a:r>
            <a:rPr lang="en-US" sz="4000" dirty="0" err="1">
              <a:solidFill>
                <a:sysClr val="windowText" lastClr="000000"/>
              </a:solidFill>
            </a:rPr>
            <a:t>học</a:t>
          </a:r>
          <a:r>
            <a:rPr lang="en-US" sz="4000" dirty="0">
              <a:solidFill>
                <a:sysClr val="windowText" lastClr="000000"/>
              </a:solidFill>
            </a:rPr>
            <a:t> </a:t>
          </a:r>
          <a:r>
            <a:rPr lang="en-US" sz="4000" dirty="0" err="1">
              <a:solidFill>
                <a:sysClr val="windowText" lastClr="000000"/>
              </a:solidFill>
            </a:rPr>
            <a:t>toán</a:t>
          </a:r>
          <a:r>
            <a:rPr lang="en-US" sz="4000" dirty="0">
              <a:solidFill>
                <a:sysClr val="windowText" lastClr="000000"/>
              </a:solidFill>
            </a:rPr>
            <a:t> </a:t>
          </a:r>
          <a:r>
            <a:rPr lang="en-US" sz="4000" dirty="0" err="1">
              <a:solidFill>
                <a:sysClr val="windowText" lastClr="000000"/>
              </a:solidFill>
            </a:rPr>
            <a:t>bằng</a:t>
          </a:r>
          <a:r>
            <a:rPr lang="en-US" sz="4000" dirty="0">
              <a:solidFill>
                <a:sysClr val="windowText" lastClr="000000"/>
              </a:solidFill>
            </a:rPr>
            <a:t> </a:t>
          </a:r>
          <a:r>
            <a:rPr lang="en-US" sz="4000" dirty="0" err="1">
              <a:solidFill>
                <a:sysClr val="windowText" lastClr="000000"/>
              </a:solidFill>
            </a:rPr>
            <a:t>cách</a:t>
          </a:r>
          <a:r>
            <a:rPr lang="en-US" sz="4000" dirty="0">
              <a:solidFill>
                <a:sysClr val="windowText" lastClr="000000"/>
              </a:solidFill>
            </a:rPr>
            <a:t> </a:t>
          </a:r>
          <a:r>
            <a:rPr lang="en-US" sz="4000" dirty="0" err="1">
              <a:solidFill>
                <a:sysClr val="windowText" lastClr="000000"/>
              </a:solidFill>
            </a:rPr>
            <a:t>xây</a:t>
          </a:r>
          <a:r>
            <a:rPr lang="en-US" sz="4000" dirty="0">
              <a:solidFill>
                <a:sysClr val="windowText" lastClr="000000"/>
              </a:solidFill>
            </a:rPr>
            <a:t> </a:t>
          </a:r>
          <a:r>
            <a:rPr lang="en-US" sz="4000" dirty="0" err="1">
              <a:solidFill>
                <a:sysClr val="windowText" lastClr="000000"/>
              </a:solidFill>
            </a:rPr>
            <a:t>dựng</a:t>
          </a:r>
          <a:r>
            <a:rPr lang="en-US" sz="4000" dirty="0">
              <a:solidFill>
                <a:sysClr val="windowText" lastClr="000000"/>
              </a:solidFill>
            </a:rPr>
            <a:t> </a:t>
          </a:r>
          <a:r>
            <a:rPr lang="en-US" sz="4000" dirty="0" err="1">
              <a:solidFill>
                <a:sysClr val="windowText" lastClr="000000"/>
              </a:solidFill>
            </a:rPr>
            <a:t>lớp</a:t>
          </a:r>
          <a:r>
            <a:rPr lang="en-US" sz="4000" dirty="0">
              <a:solidFill>
                <a:sysClr val="windowText" lastClr="000000"/>
              </a:solidFill>
            </a:rPr>
            <a:t> </a:t>
          </a:r>
          <a:r>
            <a:rPr lang="en-US" sz="4000" dirty="0" err="1">
              <a:solidFill>
                <a:sysClr val="windowText" lastClr="000000"/>
              </a:solidFill>
            </a:rPr>
            <a:t>học</a:t>
          </a:r>
          <a:r>
            <a:rPr lang="en-US" sz="4000" dirty="0">
              <a:solidFill>
                <a:sysClr val="windowText" lastClr="000000"/>
              </a:solidFill>
            </a:rPr>
            <a:t> </a:t>
          </a:r>
          <a:r>
            <a:rPr lang="en-US" sz="4000" dirty="0" err="1">
              <a:solidFill>
                <a:sysClr val="windowText" lastClr="000000"/>
              </a:solidFill>
            </a:rPr>
            <a:t>thân</a:t>
          </a:r>
          <a:r>
            <a:rPr lang="en-US" sz="4000" dirty="0">
              <a:solidFill>
                <a:sysClr val="windowText" lastClr="000000"/>
              </a:solidFill>
            </a:rPr>
            <a:t> </a:t>
          </a:r>
          <a:r>
            <a:rPr lang="en-US" sz="4000" dirty="0" err="1">
              <a:solidFill>
                <a:sysClr val="windowText" lastClr="000000"/>
              </a:solidFill>
            </a:rPr>
            <a:t>thiện</a:t>
          </a:r>
          <a:endParaRPr lang="en-US" sz="4000" dirty="0">
            <a:solidFill>
              <a:sysClr val="windowText" lastClr="000000"/>
            </a:solidFill>
          </a:endParaRPr>
        </a:p>
      </dgm:t>
    </dgm:pt>
    <dgm:pt modelId="{26F6E6B4-15C8-4016-A858-1F4012A056F5}" type="parTrans" cxnId="{B96732F7-5217-4FF0-B8BC-6540C9A4D0FC}">
      <dgm:prSet/>
      <dgm:spPr/>
      <dgm:t>
        <a:bodyPr/>
        <a:lstStyle/>
        <a:p>
          <a:endParaRPr lang="en-US"/>
        </a:p>
      </dgm:t>
    </dgm:pt>
    <dgm:pt modelId="{617705BB-FF99-4B2E-BBC3-40000450B070}" type="sibTrans" cxnId="{B96732F7-5217-4FF0-B8BC-6540C9A4D0FC}">
      <dgm:prSet/>
      <dgm:spPr/>
      <dgm:t>
        <a:bodyPr/>
        <a:lstStyle/>
        <a:p>
          <a:endParaRPr lang="en-US"/>
        </a:p>
      </dgm:t>
    </dgm:pt>
    <dgm:pt modelId="{6AE0FA3A-89E4-40C6-97FA-97A17123E9A1}">
      <dgm:prSet phldrT="[Text]" custT="1"/>
      <dgm:spPr>
        <a:solidFill>
          <a:srgbClr val="FFFF00"/>
        </a:solidFill>
      </dgm:spPr>
      <dgm:t>
        <a:bodyPr/>
        <a:lstStyle/>
        <a:p>
          <a:pPr algn="l"/>
          <a:r>
            <a:rPr lang="en-US" sz="4000" dirty="0" err="1">
              <a:solidFill>
                <a:sysClr val="windowText" lastClr="000000"/>
              </a:solidFill>
            </a:rPr>
            <a:t>Sử</a:t>
          </a:r>
          <a:r>
            <a:rPr lang="en-US" sz="4000" dirty="0">
              <a:solidFill>
                <a:sysClr val="windowText" lastClr="000000"/>
              </a:solidFill>
            </a:rPr>
            <a:t> </a:t>
          </a:r>
          <a:r>
            <a:rPr lang="en-US" sz="4000" dirty="0" err="1">
              <a:solidFill>
                <a:sysClr val="windowText" lastClr="000000"/>
              </a:solidFill>
            </a:rPr>
            <a:t>dụng</a:t>
          </a:r>
          <a:r>
            <a:rPr lang="en-US" sz="4000" dirty="0">
              <a:solidFill>
                <a:sysClr val="windowText" lastClr="000000"/>
              </a:solidFill>
            </a:rPr>
            <a:t> </a:t>
          </a:r>
          <a:r>
            <a:rPr lang="en-US" sz="4000" dirty="0" err="1">
              <a:solidFill>
                <a:sysClr val="windowText" lastClr="000000"/>
              </a:solidFill>
            </a:rPr>
            <a:t>đồ</a:t>
          </a:r>
          <a:r>
            <a:rPr lang="en-US" sz="4000" dirty="0">
              <a:solidFill>
                <a:sysClr val="windowText" lastClr="000000"/>
              </a:solidFill>
            </a:rPr>
            <a:t> </a:t>
          </a:r>
          <a:r>
            <a:rPr lang="en-US" sz="4000" dirty="0" err="1">
              <a:solidFill>
                <a:sysClr val="windowText" lastClr="000000"/>
              </a:solidFill>
            </a:rPr>
            <a:t>dùng</a:t>
          </a:r>
          <a:r>
            <a:rPr lang="en-US" sz="4000" dirty="0">
              <a:solidFill>
                <a:sysClr val="windowText" lastClr="000000"/>
              </a:solidFill>
            </a:rPr>
            <a:t> </a:t>
          </a:r>
          <a:r>
            <a:rPr lang="en-US" sz="4000" dirty="0" err="1">
              <a:solidFill>
                <a:sysClr val="windowText" lastClr="000000"/>
              </a:solidFill>
            </a:rPr>
            <a:t>dạy</a:t>
          </a:r>
          <a:r>
            <a:rPr lang="en-US" sz="4000" dirty="0">
              <a:solidFill>
                <a:sysClr val="windowText" lastClr="000000"/>
              </a:solidFill>
            </a:rPr>
            <a:t> </a:t>
          </a:r>
          <a:r>
            <a:rPr lang="en-US" sz="4000" dirty="0" err="1">
              <a:solidFill>
                <a:sysClr val="windowText" lastClr="000000"/>
              </a:solidFill>
            </a:rPr>
            <a:t>học</a:t>
          </a:r>
          <a:r>
            <a:rPr lang="en-US" sz="4000" dirty="0">
              <a:solidFill>
                <a:sysClr val="windowText" lastClr="000000"/>
              </a:solidFill>
            </a:rPr>
            <a:t> </a:t>
          </a:r>
          <a:r>
            <a:rPr lang="en-US" sz="4000" dirty="0" err="1">
              <a:solidFill>
                <a:sysClr val="windowText" lastClr="000000"/>
              </a:solidFill>
            </a:rPr>
            <a:t>kết</a:t>
          </a:r>
          <a:r>
            <a:rPr lang="en-US" sz="4000" dirty="0">
              <a:solidFill>
                <a:sysClr val="windowText" lastClr="000000"/>
              </a:solidFill>
            </a:rPr>
            <a:t> </a:t>
          </a:r>
          <a:r>
            <a:rPr lang="en-US" sz="4000" dirty="0" err="1">
              <a:solidFill>
                <a:sysClr val="windowText" lastClr="000000"/>
              </a:solidFill>
            </a:rPr>
            <a:t>hợp</a:t>
          </a:r>
          <a:r>
            <a:rPr lang="en-US" sz="4000" dirty="0">
              <a:solidFill>
                <a:sysClr val="windowText" lastClr="000000"/>
              </a:solidFill>
            </a:rPr>
            <a:t> </a:t>
          </a:r>
          <a:r>
            <a:rPr lang="en-US" sz="4000" dirty="0" err="1">
              <a:solidFill>
                <a:sysClr val="windowText" lastClr="000000"/>
              </a:solidFill>
            </a:rPr>
            <a:t>ứng</a:t>
          </a:r>
          <a:r>
            <a:rPr lang="en-US" sz="4000" dirty="0">
              <a:solidFill>
                <a:sysClr val="windowText" lastClr="000000"/>
              </a:solidFill>
            </a:rPr>
            <a:t> </a:t>
          </a:r>
          <a:r>
            <a:rPr lang="en-US" sz="4000" dirty="0" err="1">
              <a:solidFill>
                <a:sysClr val="windowText" lastClr="000000"/>
              </a:solidFill>
            </a:rPr>
            <a:t>dụng</a:t>
          </a:r>
          <a:r>
            <a:rPr lang="en-US" sz="4000" dirty="0">
              <a:solidFill>
                <a:sysClr val="windowText" lastClr="000000"/>
              </a:solidFill>
            </a:rPr>
            <a:t> </a:t>
          </a:r>
          <a:r>
            <a:rPr lang="en-US" sz="4000" dirty="0" err="1">
              <a:solidFill>
                <a:sysClr val="windowText" lastClr="000000"/>
              </a:solidFill>
            </a:rPr>
            <a:t>công</a:t>
          </a:r>
          <a:r>
            <a:rPr lang="en-US" sz="4000" dirty="0">
              <a:solidFill>
                <a:sysClr val="windowText" lastClr="000000"/>
              </a:solidFill>
            </a:rPr>
            <a:t> </a:t>
          </a:r>
          <a:r>
            <a:rPr lang="en-US" sz="4000" dirty="0" err="1">
              <a:solidFill>
                <a:sysClr val="windowText" lastClr="000000"/>
              </a:solidFill>
            </a:rPr>
            <a:t>nghệ</a:t>
          </a:r>
          <a:r>
            <a:rPr lang="en-US" sz="4000" dirty="0">
              <a:solidFill>
                <a:sysClr val="windowText" lastClr="000000"/>
              </a:solidFill>
            </a:rPr>
            <a:t> </a:t>
          </a:r>
          <a:r>
            <a:rPr lang="en-US" sz="4000" dirty="0" err="1">
              <a:solidFill>
                <a:sysClr val="windowText" lastClr="000000"/>
              </a:solidFill>
            </a:rPr>
            <a:t>thông</a:t>
          </a:r>
          <a:r>
            <a:rPr lang="en-US" sz="4000" dirty="0">
              <a:solidFill>
                <a:sysClr val="windowText" lastClr="000000"/>
              </a:solidFill>
            </a:rPr>
            <a:t> tin</a:t>
          </a:r>
        </a:p>
      </dgm:t>
    </dgm:pt>
    <dgm:pt modelId="{0CEF938F-AAB9-4603-AC4F-E75DB4CC85DB}" type="parTrans" cxnId="{725DD076-265D-4B02-B800-FE4FC84B9B03}">
      <dgm:prSet/>
      <dgm:spPr/>
      <dgm:t>
        <a:bodyPr/>
        <a:lstStyle/>
        <a:p>
          <a:endParaRPr lang="en-US"/>
        </a:p>
      </dgm:t>
    </dgm:pt>
    <dgm:pt modelId="{3B3C52FE-0F66-44D3-B472-8B57ACED0FCF}" type="sibTrans" cxnId="{725DD076-265D-4B02-B800-FE4FC84B9B03}">
      <dgm:prSet/>
      <dgm:spPr/>
      <dgm:t>
        <a:bodyPr/>
        <a:lstStyle/>
        <a:p>
          <a:endParaRPr lang="en-US"/>
        </a:p>
      </dgm:t>
    </dgm:pt>
    <dgm:pt modelId="{69521FAC-B994-40EB-9A91-1C7E5DFBB49E}">
      <dgm:prSet phldrT="[Text]" custT="1"/>
      <dgm:spPr>
        <a:solidFill>
          <a:srgbClr val="00B0F0"/>
        </a:solidFill>
      </dgm:spPr>
      <dgm:t>
        <a:bodyPr/>
        <a:lstStyle/>
        <a:p>
          <a:pPr algn="l"/>
          <a:r>
            <a:rPr lang="en-US" sz="4000" dirty="0" err="1">
              <a:solidFill>
                <a:sysClr val="windowText" lastClr="000000"/>
              </a:solidFill>
            </a:rPr>
            <a:t>Vận</a:t>
          </a:r>
          <a:r>
            <a:rPr lang="en-US" sz="4000" dirty="0">
              <a:solidFill>
                <a:sysClr val="windowText" lastClr="000000"/>
              </a:solidFill>
            </a:rPr>
            <a:t> </a:t>
          </a:r>
          <a:r>
            <a:rPr lang="en-US" sz="4000" dirty="0" err="1">
              <a:solidFill>
                <a:sysClr val="windowText" lastClr="000000"/>
              </a:solidFill>
            </a:rPr>
            <a:t>dụng</a:t>
          </a:r>
          <a:r>
            <a:rPr lang="en-US" sz="4000" dirty="0">
              <a:solidFill>
                <a:sysClr val="windowText" lastClr="000000"/>
              </a:solidFill>
            </a:rPr>
            <a:t> </a:t>
          </a:r>
          <a:r>
            <a:rPr lang="en-US" sz="4000" dirty="0" err="1">
              <a:solidFill>
                <a:sysClr val="windowText" lastClr="000000"/>
              </a:solidFill>
            </a:rPr>
            <a:t>một</a:t>
          </a:r>
          <a:r>
            <a:rPr lang="en-US" sz="4000" dirty="0">
              <a:solidFill>
                <a:sysClr val="windowText" lastClr="000000"/>
              </a:solidFill>
            </a:rPr>
            <a:t> </a:t>
          </a:r>
          <a:r>
            <a:rPr lang="en-US" sz="4000" dirty="0" err="1">
              <a:solidFill>
                <a:sysClr val="windowText" lastClr="000000"/>
              </a:solidFill>
            </a:rPr>
            <a:t>số</a:t>
          </a:r>
          <a:r>
            <a:rPr lang="en-US" sz="4000" dirty="0">
              <a:solidFill>
                <a:sysClr val="windowText" lastClr="000000"/>
              </a:solidFill>
            </a:rPr>
            <a:t> </a:t>
          </a:r>
          <a:r>
            <a:rPr lang="en-US" sz="4000" dirty="0" err="1">
              <a:solidFill>
                <a:sysClr val="windowText" lastClr="000000"/>
              </a:solidFill>
            </a:rPr>
            <a:t>hình</a:t>
          </a:r>
          <a:r>
            <a:rPr lang="en-US" sz="4000" dirty="0">
              <a:solidFill>
                <a:sysClr val="windowText" lastClr="000000"/>
              </a:solidFill>
            </a:rPr>
            <a:t> </a:t>
          </a:r>
          <a:r>
            <a:rPr lang="en-US" sz="4000" dirty="0" err="1">
              <a:solidFill>
                <a:sysClr val="windowText" lastClr="000000"/>
              </a:solidFill>
            </a:rPr>
            <a:t>thức</a:t>
          </a:r>
          <a:r>
            <a:rPr lang="en-US" sz="4000" dirty="0">
              <a:solidFill>
                <a:sysClr val="windowText" lastClr="000000"/>
              </a:solidFill>
            </a:rPr>
            <a:t> </a:t>
          </a:r>
          <a:r>
            <a:rPr lang="en-US" sz="4000" dirty="0" err="1">
              <a:solidFill>
                <a:sysClr val="windowText" lastClr="000000"/>
              </a:solidFill>
            </a:rPr>
            <a:t>tổ</a:t>
          </a:r>
          <a:r>
            <a:rPr lang="en-US" sz="4000" dirty="0">
              <a:solidFill>
                <a:sysClr val="windowText" lastClr="000000"/>
              </a:solidFill>
            </a:rPr>
            <a:t> </a:t>
          </a:r>
          <a:r>
            <a:rPr lang="en-US" sz="4000" dirty="0" err="1">
              <a:solidFill>
                <a:sysClr val="windowText" lastClr="000000"/>
              </a:solidFill>
            </a:rPr>
            <a:t>chức</a:t>
          </a:r>
          <a:r>
            <a:rPr lang="en-US" sz="4000" dirty="0">
              <a:solidFill>
                <a:sysClr val="windowText" lastClr="000000"/>
              </a:solidFill>
            </a:rPr>
            <a:t> </a:t>
          </a:r>
          <a:r>
            <a:rPr lang="en-US" sz="4000" dirty="0" err="1">
              <a:solidFill>
                <a:sysClr val="windowText" lastClr="000000"/>
              </a:solidFill>
            </a:rPr>
            <a:t>dạy</a:t>
          </a:r>
          <a:r>
            <a:rPr lang="en-US" sz="4000" dirty="0">
              <a:solidFill>
                <a:sysClr val="windowText" lastClr="000000"/>
              </a:solidFill>
            </a:rPr>
            <a:t> </a:t>
          </a:r>
          <a:r>
            <a:rPr lang="en-US" sz="4000" dirty="0" err="1">
              <a:solidFill>
                <a:sysClr val="windowText" lastClr="000000"/>
              </a:solidFill>
            </a:rPr>
            <a:t>học</a:t>
          </a:r>
          <a:r>
            <a:rPr lang="en-US" sz="4000" dirty="0">
              <a:solidFill>
                <a:sysClr val="windowText" lastClr="000000"/>
              </a:solidFill>
            </a:rPr>
            <a:t> </a:t>
          </a:r>
          <a:r>
            <a:rPr lang="en-US" sz="4000" dirty="0" err="1">
              <a:solidFill>
                <a:sysClr val="windowText" lastClr="000000"/>
              </a:solidFill>
            </a:rPr>
            <a:t>tạo</a:t>
          </a:r>
          <a:r>
            <a:rPr lang="en-US" sz="4000" dirty="0">
              <a:solidFill>
                <a:sysClr val="windowText" lastClr="000000"/>
              </a:solidFill>
            </a:rPr>
            <a:t> </a:t>
          </a:r>
          <a:r>
            <a:rPr lang="en-US" sz="4000" dirty="0" err="1">
              <a:solidFill>
                <a:sysClr val="windowText" lastClr="000000"/>
              </a:solidFill>
            </a:rPr>
            <a:t>hứng</a:t>
          </a:r>
          <a:r>
            <a:rPr lang="en-US" sz="4000" dirty="0">
              <a:solidFill>
                <a:sysClr val="windowText" lastClr="000000"/>
              </a:solidFill>
            </a:rPr>
            <a:t> </a:t>
          </a:r>
          <a:r>
            <a:rPr lang="en-US" sz="4000" dirty="0" err="1">
              <a:solidFill>
                <a:sysClr val="windowText" lastClr="000000"/>
              </a:solidFill>
            </a:rPr>
            <a:t>thú</a:t>
          </a:r>
          <a:endParaRPr lang="en-US" sz="4000" dirty="0">
            <a:solidFill>
              <a:sysClr val="windowText" lastClr="000000"/>
            </a:solidFill>
          </a:endParaRPr>
        </a:p>
      </dgm:t>
    </dgm:pt>
    <dgm:pt modelId="{B07303F9-AA4F-47DF-8AE6-9D1DB3C4C1A4}" type="parTrans" cxnId="{D7B0E5E9-B808-4D1D-B772-B5E591457BCC}">
      <dgm:prSet/>
      <dgm:spPr/>
      <dgm:t>
        <a:bodyPr/>
        <a:lstStyle/>
        <a:p>
          <a:endParaRPr lang="en-US"/>
        </a:p>
      </dgm:t>
    </dgm:pt>
    <dgm:pt modelId="{CB9811C9-7138-4600-A7B0-CCB96311FC50}" type="sibTrans" cxnId="{D7B0E5E9-B808-4D1D-B772-B5E591457BCC}">
      <dgm:prSet/>
      <dgm:spPr/>
      <dgm:t>
        <a:bodyPr/>
        <a:lstStyle/>
        <a:p>
          <a:endParaRPr lang="en-US"/>
        </a:p>
      </dgm:t>
    </dgm:pt>
    <dgm:pt modelId="{34A75729-2262-4057-81B6-EC64B000D409}" type="pres">
      <dgm:prSet presAssocID="{DB46E8B7-251E-42E3-B294-7C1215C7A659}" presName="Name0" presStyleCnt="0">
        <dgm:presLayoutVars>
          <dgm:dir/>
          <dgm:resizeHandles val="exact"/>
        </dgm:presLayoutVars>
      </dgm:prSet>
      <dgm:spPr/>
    </dgm:pt>
    <dgm:pt modelId="{EFA5D427-C72C-4968-BCA5-C1019EEC17AB}" type="pres">
      <dgm:prSet presAssocID="{F1525841-4A3B-4747-B17F-7B75DE02FF59}" presName="node" presStyleLbl="node1" presStyleIdx="0" presStyleCnt="3" custLinFactNeighborX="-513" custLinFactNeighborY="5676">
        <dgm:presLayoutVars>
          <dgm:bulletEnabled val="1"/>
        </dgm:presLayoutVars>
      </dgm:prSet>
      <dgm:spPr/>
    </dgm:pt>
    <dgm:pt modelId="{A17590F3-D999-4162-994E-128B42490F3B}" type="pres">
      <dgm:prSet presAssocID="{617705BB-FF99-4B2E-BBC3-40000450B070}" presName="sibTrans" presStyleCnt="0"/>
      <dgm:spPr/>
    </dgm:pt>
    <dgm:pt modelId="{AED26C78-4689-4A0C-BA80-70DAD2646589}" type="pres">
      <dgm:prSet presAssocID="{6AE0FA3A-89E4-40C6-97FA-97A17123E9A1}" presName="node" presStyleLbl="node1" presStyleIdx="1" presStyleCnt="3">
        <dgm:presLayoutVars>
          <dgm:bulletEnabled val="1"/>
        </dgm:presLayoutVars>
      </dgm:prSet>
      <dgm:spPr/>
    </dgm:pt>
    <dgm:pt modelId="{6E336C51-E626-4EBD-AFF0-E801D17A569D}" type="pres">
      <dgm:prSet presAssocID="{3B3C52FE-0F66-44D3-B472-8B57ACED0FCF}" presName="sibTrans" presStyleCnt="0"/>
      <dgm:spPr/>
    </dgm:pt>
    <dgm:pt modelId="{19B8DC75-C93B-4CFD-948B-BC0350F564A3}" type="pres">
      <dgm:prSet presAssocID="{69521FAC-B994-40EB-9A91-1C7E5DFBB49E}" presName="node" presStyleLbl="node1" presStyleIdx="2" presStyleCnt="3">
        <dgm:presLayoutVars>
          <dgm:bulletEnabled val="1"/>
        </dgm:presLayoutVars>
      </dgm:prSet>
      <dgm:spPr/>
    </dgm:pt>
  </dgm:ptLst>
  <dgm:cxnLst>
    <dgm:cxn modelId="{B80AE611-0355-469A-A3E1-60D691C7CF0F}" type="presOf" srcId="{F1525841-4A3B-4747-B17F-7B75DE02FF59}" destId="{EFA5D427-C72C-4968-BCA5-C1019EEC17AB}" srcOrd="0" destOrd="0" presId="urn:microsoft.com/office/officeart/2005/8/layout/hList6"/>
    <dgm:cxn modelId="{6C033038-8FF5-4F9F-8D38-2D3EAFB0DB78}" type="presOf" srcId="{6AE0FA3A-89E4-40C6-97FA-97A17123E9A1}" destId="{AED26C78-4689-4A0C-BA80-70DAD2646589}" srcOrd="0" destOrd="0" presId="urn:microsoft.com/office/officeart/2005/8/layout/hList6"/>
    <dgm:cxn modelId="{33A64A6E-2265-4B9F-BEA7-72570698DC6F}" type="presOf" srcId="{DB46E8B7-251E-42E3-B294-7C1215C7A659}" destId="{34A75729-2262-4057-81B6-EC64B000D409}" srcOrd="0" destOrd="0" presId="urn:microsoft.com/office/officeart/2005/8/layout/hList6"/>
    <dgm:cxn modelId="{725DD076-265D-4B02-B800-FE4FC84B9B03}" srcId="{DB46E8B7-251E-42E3-B294-7C1215C7A659}" destId="{6AE0FA3A-89E4-40C6-97FA-97A17123E9A1}" srcOrd="1" destOrd="0" parTransId="{0CEF938F-AAB9-4603-AC4F-E75DB4CC85DB}" sibTransId="{3B3C52FE-0F66-44D3-B472-8B57ACED0FCF}"/>
    <dgm:cxn modelId="{B4BA4FE5-D9F0-4EFA-AF9D-F86E17649C83}" type="presOf" srcId="{69521FAC-B994-40EB-9A91-1C7E5DFBB49E}" destId="{19B8DC75-C93B-4CFD-948B-BC0350F564A3}" srcOrd="0" destOrd="0" presId="urn:microsoft.com/office/officeart/2005/8/layout/hList6"/>
    <dgm:cxn modelId="{D7B0E5E9-B808-4D1D-B772-B5E591457BCC}" srcId="{DB46E8B7-251E-42E3-B294-7C1215C7A659}" destId="{69521FAC-B994-40EB-9A91-1C7E5DFBB49E}" srcOrd="2" destOrd="0" parTransId="{B07303F9-AA4F-47DF-8AE6-9D1DB3C4C1A4}" sibTransId="{CB9811C9-7138-4600-A7B0-CCB96311FC50}"/>
    <dgm:cxn modelId="{B96732F7-5217-4FF0-B8BC-6540C9A4D0FC}" srcId="{DB46E8B7-251E-42E3-B294-7C1215C7A659}" destId="{F1525841-4A3B-4747-B17F-7B75DE02FF59}" srcOrd="0" destOrd="0" parTransId="{26F6E6B4-15C8-4016-A858-1F4012A056F5}" sibTransId="{617705BB-FF99-4B2E-BBC3-40000450B070}"/>
    <dgm:cxn modelId="{3747B21A-5553-41FF-9A8B-B0C381C833BF}" type="presParOf" srcId="{34A75729-2262-4057-81B6-EC64B000D409}" destId="{EFA5D427-C72C-4968-BCA5-C1019EEC17AB}" srcOrd="0" destOrd="0" presId="urn:microsoft.com/office/officeart/2005/8/layout/hList6"/>
    <dgm:cxn modelId="{D2BD0799-9FB2-48C5-9D6B-05772C437EB3}" type="presParOf" srcId="{34A75729-2262-4057-81B6-EC64B000D409}" destId="{A17590F3-D999-4162-994E-128B42490F3B}" srcOrd="1" destOrd="0" presId="urn:microsoft.com/office/officeart/2005/8/layout/hList6"/>
    <dgm:cxn modelId="{096B1BC4-8D87-460C-99FA-E0FAE1E71B10}" type="presParOf" srcId="{34A75729-2262-4057-81B6-EC64B000D409}" destId="{AED26C78-4689-4A0C-BA80-70DAD2646589}" srcOrd="2" destOrd="0" presId="urn:microsoft.com/office/officeart/2005/8/layout/hList6"/>
    <dgm:cxn modelId="{0DF0421A-193A-490C-B11A-FCBEEAF22FD4}" type="presParOf" srcId="{34A75729-2262-4057-81B6-EC64B000D409}" destId="{6E336C51-E626-4EBD-AFF0-E801D17A569D}" srcOrd="3" destOrd="0" presId="urn:microsoft.com/office/officeart/2005/8/layout/hList6"/>
    <dgm:cxn modelId="{E71B1DBB-4E7F-4B91-B52B-4DE7ECDB28C3}" type="presParOf" srcId="{34A75729-2262-4057-81B6-EC64B000D409}" destId="{19B8DC75-C93B-4CFD-948B-BC0350F564A3}"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79218-427A-4FA8-AAE5-63CD99E75D2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2C66E14C-0F72-4FAF-9B86-39838FD4A6C3}">
      <dgm:prSet phldrT="[Text]" custT="1"/>
      <dgm:spPr>
        <a:solidFill>
          <a:srgbClr val="06A60E"/>
        </a:solidFill>
      </dgm:spPr>
      <dgm:t>
        <a:bodyPr/>
        <a:lstStyle/>
        <a:p>
          <a:pPr>
            <a:spcAft>
              <a:spcPts val="0"/>
            </a:spcAft>
          </a:pPr>
          <a:r>
            <a:rPr lang="en-US" sz="3200" dirty="0" err="1"/>
            <a:t>Kiểm</a:t>
          </a:r>
          <a:r>
            <a:rPr lang="en-US" sz="3200" dirty="0"/>
            <a:t> </a:t>
          </a:r>
          <a:r>
            <a:rPr lang="en-US" sz="3200" dirty="0" err="1"/>
            <a:t>tra</a:t>
          </a:r>
          <a:r>
            <a:rPr lang="en-US" sz="3200" dirty="0"/>
            <a:t> </a:t>
          </a:r>
          <a:r>
            <a:rPr lang="en-US" sz="3200" dirty="0" err="1"/>
            <a:t>bài</a:t>
          </a:r>
          <a:r>
            <a:rPr lang="en-US" sz="3200" dirty="0"/>
            <a:t> </a:t>
          </a:r>
          <a:r>
            <a:rPr lang="en-US" sz="3200" dirty="0" err="1"/>
            <a:t>cũ</a:t>
          </a:r>
          <a:endParaRPr lang="en-US" sz="3200" dirty="0"/>
        </a:p>
        <a:p>
          <a:pPr>
            <a:spcAft>
              <a:spcPts val="0"/>
            </a:spcAft>
          </a:pPr>
          <a:r>
            <a:rPr lang="en-US" sz="3200" dirty="0"/>
            <a:t>( </a:t>
          </a:r>
          <a:r>
            <a:rPr lang="en-US" sz="3200" dirty="0" err="1"/>
            <a:t>khởi</a:t>
          </a:r>
          <a:r>
            <a:rPr lang="en-US" sz="3200" dirty="0"/>
            <a:t> </a:t>
          </a:r>
          <a:r>
            <a:rPr lang="en-US" sz="3200" dirty="0" err="1"/>
            <a:t>động</a:t>
          </a:r>
          <a:r>
            <a:rPr lang="en-US" sz="3200" dirty="0"/>
            <a:t>)</a:t>
          </a:r>
        </a:p>
      </dgm:t>
    </dgm:pt>
    <dgm:pt modelId="{96CD61E5-88F2-4C49-A673-A1A2DF1838A0}" type="parTrans" cxnId="{1DDC0948-171A-4A38-9B2F-7472F42DBB7D}">
      <dgm:prSet/>
      <dgm:spPr>
        <a:ln>
          <a:solidFill>
            <a:srgbClr val="002060"/>
          </a:solidFill>
        </a:ln>
      </dgm:spPr>
      <dgm:t>
        <a:bodyPr/>
        <a:lstStyle/>
        <a:p>
          <a:endParaRPr lang="en-US" sz="1900" baseline="0"/>
        </a:p>
      </dgm:t>
    </dgm:pt>
    <dgm:pt modelId="{EF59CC7B-E0BC-4D0E-9BE8-A26FF4597F4D}" type="sibTrans" cxnId="{1DDC0948-171A-4A38-9B2F-7472F42DBB7D}">
      <dgm:prSet/>
      <dgm:spPr/>
      <dgm:t>
        <a:bodyPr/>
        <a:lstStyle/>
        <a:p>
          <a:endParaRPr lang="en-US"/>
        </a:p>
      </dgm:t>
    </dgm:pt>
    <dgm:pt modelId="{198FC3E6-49CB-4DAD-8C70-C7D8E3B18E11}">
      <dgm:prSet phldrT="[Text]" custT="1"/>
      <dgm:spPr>
        <a:solidFill>
          <a:srgbClr val="06A60E"/>
        </a:solidFill>
      </dgm:spPr>
      <dgm:t>
        <a:bodyPr/>
        <a:lstStyle/>
        <a:p>
          <a:r>
            <a:rPr lang="en-US" sz="3200" dirty="0" err="1"/>
            <a:t>Luyện</a:t>
          </a:r>
          <a:r>
            <a:rPr lang="en-US" sz="3200" dirty="0"/>
            <a:t> </a:t>
          </a:r>
          <a:r>
            <a:rPr lang="en-US" sz="3200" dirty="0" err="1"/>
            <a:t>tập</a:t>
          </a:r>
          <a:r>
            <a:rPr lang="en-US" sz="3200" dirty="0"/>
            <a:t>, </a:t>
          </a:r>
          <a:r>
            <a:rPr lang="en-US" sz="3200" dirty="0" err="1"/>
            <a:t>thực</a:t>
          </a:r>
          <a:r>
            <a:rPr lang="en-US" sz="3200" dirty="0"/>
            <a:t> </a:t>
          </a:r>
          <a:r>
            <a:rPr lang="en-US" sz="3200" dirty="0" err="1"/>
            <a:t>hành</a:t>
          </a:r>
          <a:endParaRPr lang="en-US" sz="3200" dirty="0"/>
        </a:p>
      </dgm:t>
    </dgm:pt>
    <dgm:pt modelId="{B367FE3F-0F56-46D1-9AAD-BBB7E12395D8}" type="parTrans" cxnId="{76ED7F57-1120-4ABF-A049-CED66A937A72}">
      <dgm:prSet/>
      <dgm:spPr>
        <a:ln>
          <a:solidFill>
            <a:schemeClr val="tx1"/>
          </a:solidFill>
        </a:ln>
      </dgm:spPr>
      <dgm:t>
        <a:bodyPr/>
        <a:lstStyle/>
        <a:p>
          <a:endParaRPr lang="en-US"/>
        </a:p>
      </dgm:t>
    </dgm:pt>
    <dgm:pt modelId="{E3D39E58-9644-48AC-8CBD-5003304D26C2}" type="sibTrans" cxnId="{76ED7F57-1120-4ABF-A049-CED66A937A72}">
      <dgm:prSet/>
      <dgm:spPr/>
      <dgm:t>
        <a:bodyPr/>
        <a:lstStyle/>
        <a:p>
          <a:endParaRPr lang="en-US"/>
        </a:p>
      </dgm:t>
    </dgm:pt>
    <dgm:pt modelId="{8DD600C9-69FA-4BC2-8BF6-24324719D4F6}">
      <dgm:prSet phldrT="[Text]" custT="1"/>
      <dgm:spPr>
        <a:solidFill>
          <a:srgbClr val="06A60E"/>
        </a:solidFill>
      </dgm:spPr>
      <dgm:t>
        <a:bodyPr/>
        <a:lstStyle/>
        <a:p>
          <a:pPr>
            <a:lnSpc>
              <a:spcPct val="100000"/>
            </a:lnSpc>
            <a:spcAft>
              <a:spcPts val="0"/>
            </a:spcAft>
          </a:pPr>
          <a:r>
            <a:rPr lang="en-US" sz="3200" dirty="0" err="1"/>
            <a:t>Củng</a:t>
          </a:r>
          <a:r>
            <a:rPr lang="en-US" sz="3200" dirty="0"/>
            <a:t> </a:t>
          </a:r>
          <a:r>
            <a:rPr lang="en-US" sz="3200" dirty="0" err="1"/>
            <a:t>cố</a:t>
          </a:r>
          <a:r>
            <a:rPr lang="en-US" sz="3200" dirty="0"/>
            <a:t> </a:t>
          </a:r>
        </a:p>
        <a:p>
          <a:pPr>
            <a:lnSpc>
              <a:spcPct val="100000"/>
            </a:lnSpc>
            <a:spcAft>
              <a:spcPts val="0"/>
            </a:spcAft>
          </a:pPr>
          <a:r>
            <a:rPr lang="en-US" sz="3200" dirty="0" err="1"/>
            <a:t>kiến</a:t>
          </a:r>
          <a:r>
            <a:rPr lang="en-US" sz="3200" dirty="0"/>
            <a:t> </a:t>
          </a:r>
          <a:r>
            <a:rPr lang="en-US" sz="3200" dirty="0" err="1"/>
            <a:t>thức</a:t>
          </a:r>
          <a:endParaRPr lang="en-US" sz="3200" dirty="0"/>
        </a:p>
      </dgm:t>
    </dgm:pt>
    <dgm:pt modelId="{235C15E3-3695-4D5A-B474-17E0381A009B}" type="parTrans" cxnId="{DBC10A17-411A-455B-9128-C40BFD064310}">
      <dgm:prSet/>
      <dgm:spPr>
        <a:ln>
          <a:solidFill>
            <a:schemeClr val="tx1"/>
          </a:solidFill>
        </a:ln>
      </dgm:spPr>
      <dgm:t>
        <a:bodyPr/>
        <a:lstStyle/>
        <a:p>
          <a:endParaRPr lang="en-US"/>
        </a:p>
      </dgm:t>
    </dgm:pt>
    <dgm:pt modelId="{1EBE84FF-8C50-445C-8C18-EE54415A5AA4}" type="sibTrans" cxnId="{DBC10A17-411A-455B-9128-C40BFD064310}">
      <dgm:prSet/>
      <dgm:spPr/>
      <dgm:t>
        <a:bodyPr/>
        <a:lstStyle/>
        <a:p>
          <a:endParaRPr lang="en-US"/>
        </a:p>
      </dgm:t>
    </dgm:pt>
    <dgm:pt modelId="{042971CF-3AA2-4DA4-837C-C36FD8E2AAAF}">
      <dgm:prSet phldrT="[Text]" custT="1"/>
      <dgm:spPr>
        <a:solidFill>
          <a:srgbClr val="FFFF00"/>
        </a:solidFill>
      </dgm:spPr>
      <dgm:t>
        <a:bodyPr/>
        <a:lstStyle/>
        <a:p>
          <a:r>
            <a:rPr lang="en-US" sz="3600" dirty="0" err="1">
              <a:solidFill>
                <a:sysClr val="windowText" lastClr="000000"/>
              </a:solidFill>
            </a:rPr>
            <a:t>Trò</a:t>
          </a:r>
          <a:r>
            <a:rPr lang="en-US" sz="3600" dirty="0">
              <a:solidFill>
                <a:sysClr val="windowText" lastClr="000000"/>
              </a:solidFill>
            </a:rPr>
            <a:t> </a:t>
          </a:r>
          <a:r>
            <a:rPr lang="en-US" sz="3600" dirty="0" err="1">
              <a:solidFill>
                <a:sysClr val="windowText" lastClr="000000"/>
              </a:solidFill>
            </a:rPr>
            <a:t>chơi</a:t>
          </a:r>
          <a:r>
            <a:rPr lang="en-US" sz="3600" dirty="0">
              <a:solidFill>
                <a:sysClr val="windowText" lastClr="000000"/>
              </a:solidFill>
            </a:rPr>
            <a:t> </a:t>
          </a:r>
          <a:r>
            <a:rPr lang="en-US" sz="3600" dirty="0" err="1">
              <a:solidFill>
                <a:sysClr val="windowText" lastClr="000000"/>
              </a:solidFill>
            </a:rPr>
            <a:t>học</a:t>
          </a:r>
          <a:r>
            <a:rPr lang="en-US" sz="3600" dirty="0">
              <a:solidFill>
                <a:sysClr val="windowText" lastClr="000000"/>
              </a:solidFill>
            </a:rPr>
            <a:t> </a:t>
          </a:r>
          <a:r>
            <a:rPr lang="en-US" sz="3600" dirty="0" err="1">
              <a:solidFill>
                <a:sysClr val="windowText" lastClr="000000"/>
              </a:solidFill>
            </a:rPr>
            <a:t>tập</a:t>
          </a:r>
          <a:endParaRPr lang="en-US" sz="3600" dirty="0">
            <a:solidFill>
              <a:sysClr val="windowText" lastClr="000000"/>
            </a:solidFill>
          </a:endParaRPr>
        </a:p>
      </dgm:t>
    </dgm:pt>
    <dgm:pt modelId="{56647144-A471-4D9E-9E73-B51C91485494}" type="parTrans" cxnId="{D16DD475-D2E9-4C75-8D02-437187BB50B2}">
      <dgm:prSet/>
      <dgm:spPr/>
      <dgm:t>
        <a:bodyPr/>
        <a:lstStyle/>
        <a:p>
          <a:endParaRPr lang="en-US"/>
        </a:p>
      </dgm:t>
    </dgm:pt>
    <dgm:pt modelId="{54A31B2C-0BBE-4617-BD19-4A2E88828783}" type="sibTrans" cxnId="{D16DD475-D2E9-4C75-8D02-437187BB50B2}">
      <dgm:prSet/>
      <dgm:spPr/>
      <dgm:t>
        <a:bodyPr/>
        <a:lstStyle/>
        <a:p>
          <a:endParaRPr lang="en-US"/>
        </a:p>
      </dgm:t>
    </dgm:pt>
    <dgm:pt modelId="{37BEBE76-F33A-4C09-8106-9C6E8CD224BE}" type="pres">
      <dgm:prSet presAssocID="{90979218-427A-4FA8-AAE5-63CD99E75D2D}" presName="composite" presStyleCnt="0">
        <dgm:presLayoutVars>
          <dgm:chMax val="5"/>
          <dgm:dir/>
          <dgm:animLvl val="ctr"/>
          <dgm:resizeHandles val="exact"/>
        </dgm:presLayoutVars>
      </dgm:prSet>
      <dgm:spPr/>
    </dgm:pt>
    <dgm:pt modelId="{3D4A8965-76D4-4979-B28E-50F9432E514B}" type="pres">
      <dgm:prSet presAssocID="{90979218-427A-4FA8-AAE5-63CD99E75D2D}" presName="cycle" presStyleCnt="0"/>
      <dgm:spPr/>
    </dgm:pt>
    <dgm:pt modelId="{58930B39-4BD2-4D42-859B-7DDD867A58C9}" type="pres">
      <dgm:prSet presAssocID="{90979218-427A-4FA8-AAE5-63CD99E75D2D}" presName="centerShape" presStyleCnt="0"/>
      <dgm:spPr/>
    </dgm:pt>
    <dgm:pt modelId="{C0467B5C-67B2-4EDF-9CD1-6F01BC955E67}" type="pres">
      <dgm:prSet presAssocID="{90979218-427A-4FA8-AAE5-63CD99E75D2D}" presName="connSite" presStyleLbl="node1" presStyleIdx="0" presStyleCnt="5"/>
      <dgm:spPr/>
    </dgm:pt>
    <dgm:pt modelId="{262064A8-1D49-4D82-86CA-3DA84322C3F8}" type="pres">
      <dgm:prSet presAssocID="{90979218-427A-4FA8-AAE5-63CD99E75D2D}" presName="visible" presStyleLbl="node1" presStyleIdx="0" presStyleCnt="5" custScaleX="170802" custScaleY="227511" custLinFactNeighborX="-44709" custLinFactNeighborY="-7931"/>
      <dgm:spPr>
        <a:solidFill>
          <a:srgbClr val="FF3399"/>
        </a:solidFill>
      </dgm:spPr>
    </dgm:pt>
    <dgm:pt modelId="{466D01C2-46E0-4BFB-B6E0-66A77948420A}" type="pres">
      <dgm:prSet presAssocID="{96CD61E5-88F2-4C49-A673-A1A2DF1838A0}" presName="Name25" presStyleLbl="parChTrans1D1" presStyleIdx="0" presStyleCnt="4"/>
      <dgm:spPr/>
    </dgm:pt>
    <dgm:pt modelId="{3C810C31-2D4B-4FD6-AF0C-3EA4B01B67F3}" type="pres">
      <dgm:prSet presAssocID="{2C66E14C-0F72-4FAF-9B86-39838FD4A6C3}" presName="node" presStyleCnt="0"/>
      <dgm:spPr/>
    </dgm:pt>
    <dgm:pt modelId="{778BB63B-E345-40F8-9474-8D092DB7B13A}" type="pres">
      <dgm:prSet presAssocID="{2C66E14C-0F72-4FAF-9B86-39838FD4A6C3}" presName="parentNode" presStyleLbl="node1" presStyleIdx="1" presStyleCnt="5" custScaleX="220409" custScaleY="220409" custLinFactX="58143" custLinFactNeighborX="100000" custLinFactNeighborY="37137">
        <dgm:presLayoutVars>
          <dgm:chMax val="1"/>
          <dgm:bulletEnabled val="1"/>
        </dgm:presLayoutVars>
      </dgm:prSet>
      <dgm:spPr/>
    </dgm:pt>
    <dgm:pt modelId="{B9FE0E66-C096-48FD-8D7C-6915450E8CBC}" type="pres">
      <dgm:prSet presAssocID="{2C66E14C-0F72-4FAF-9B86-39838FD4A6C3}" presName="childNode" presStyleLbl="revTx" presStyleIdx="0" presStyleCnt="0">
        <dgm:presLayoutVars>
          <dgm:bulletEnabled val="1"/>
        </dgm:presLayoutVars>
      </dgm:prSet>
      <dgm:spPr/>
    </dgm:pt>
    <dgm:pt modelId="{F218BF7A-85E9-4F22-9149-B3A1910CCF0E}" type="pres">
      <dgm:prSet presAssocID="{B367FE3F-0F56-46D1-9AAD-BBB7E12395D8}" presName="Name25" presStyleLbl="parChTrans1D1" presStyleIdx="1" presStyleCnt="4"/>
      <dgm:spPr/>
    </dgm:pt>
    <dgm:pt modelId="{04DB7A4E-A949-4B94-84DE-4EC355B9D4DC}" type="pres">
      <dgm:prSet presAssocID="{198FC3E6-49CB-4DAD-8C70-C7D8E3B18E11}" presName="node" presStyleCnt="0"/>
      <dgm:spPr/>
    </dgm:pt>
    <dgm:pt modelId="{59893B7C-D287-454F-85E8-F5CDEC262841}" type="pres">
      <dgm:prSet presAssocID="{198FC3E6-49CB-4DAD-8C70-C7D8E3B18E11}" presName="parentNode" presStyleLbl="node1" presStyleIdx="2" presStyleCnt="5" custScaleX="226465" custScaleY="226465" custLinFactX="100000" custLinFactNeighborX="179070" custLinFactNeighborY="52943">
        <dgm:presLayoutVars>
          <dgm:chMax val="1"/>
          <dgm:bulletEnabled val="1"/>
        </dgm:presLayoutVars>
      </dgm:prSet>
      <dgm:spPr/>
    </dgm:pt>
    <dgm:pt modelId="{80F4CA49-0CFE-40E4-973D-3EEE92E612D9}" type="pres">
      <dgm:prSet presAssocID="{198FC3E6-49CB-4DAD-8C70-C7D8E3B18E11}" presName="childNode" presStyleLbl="revTx" presStyleIdx="0" presStyleCnt="0">
        <dgm:presLayoutVars>
          <dgm:bulletEnabled val="1"/>
        </dgm:presLayoutVars>
      </dgm:prSet>
      <dgm:spPr/>
    </dgm:pt>
    <dgm:pt modelId="{267C6C8B-29FE-4474-8E9D-FC7377D79639}" type="pres">
      <dgm:prSet presAssocID="{235C15E3-3695-4D5A-B474-17E0381A009B}" presName="Name25" presStyleLbl="parChTrans1D1" presStyleIdx="2" presStyleCnt="4"/>
      <dgm:spPr/>
    </dgm:pt>
    <dgm:pt modelId="{CBD89899-64B8-40D0-B7E1-BC88F952CB81}" type="pres">
      <dgm:prSet presAssocID="{8DD600C9-69FA-4BC2-8BF6-24324719D4F6}" presName="node" presStyleCnt="0"/>
      <dgm:spPr/>
    </dgm:pt>
    <dgm:pt modelId="{3B5F29E5-C4CF-4629-B91E-B9CD96F0C7FE}" type="pres">
      <dgm:prSet presAssocID="{8DD600C9-69FA-4BC2-8BF6-24324719D4F6}" presName="parentNode" presStyleLbl="node1" presStyleIdx="3" presStyleCnt="5" custScaleX="226998" custScaleY="226998" custLinFactNeighborX="88612" custLinFactNeighborY="60826">
        <dgm:presLayoutVars>
          <dgm:chMax val="1"/>
          <dgm:bulletEnabled val="1"/>
        </dgm:presLayoutVars>
      </dgm:prSet>
      <dgm:spPr/>
    </dgm:pt>
    <dgm:pt modelId="{782A0896-1B65-4F99-89CB-FF4AC0C2B862}" type="pres">
      <dgm:prSet presAssocID="{8DD600C9-69FA-4BC2-8BF6-24324719D4F6}" presName="childNode" presStyleLbl="revTx" presStyleIdx="0" presStyleCnt="0">
        <dgm:presLayoutVars>
          <dgm:bulletEnabled val="1"/>
        </dgm:presLayoutVars>
      </dgm:prSet>
      <dgm:spPr/>
    </dgm:pt>
    <dgm:pt modelId="{09C2B2D5-B70F-486F-88B8-1F3727A751AF}" type="pres">
      <dgm:prSet presAssocID="{56647144-A471-4D9E-9E73-B51C91485494}" presName="Name25" presStyleLbl="parChTrans1D1" presStyleIdx="3" presStyleCnt="4"/>
      <dgm:spPr/>
    </dgm:pt>
    <dgm:pt modelId="{25C7DC6B-335F-469A-BA04-382E4B3A03E9}" type="pres">
      <dgm:prSet presAssocID="{042971CF-3AA2-4DA4-837C-C36FD8E2AAAF}" presName="node" presStyleCnt="0"/>
      <dgm:spPr/>
    </dgm:pt>
    <dgm:pt modelId="{30C0FA01-61C4-4E28-80AC-EDD1763287CC}" type="pres">
      <dgm:prSet presAssocID="{042971CF-3AA2-4DA4-837C-C36FD8E2AAAF}" presName="parentNode" presStyleLbl="node1" presStyleIdx="4" presStyleCnt="5" custScaleX="226500" custScaleY="226500" custLinFactX="-76653" custLinFactY="-85789" custLinFactNeighborX="-100000" custLinFactNeighborY="-100000">
        <dgm:presLayoutVars>
          <dgm:chMax val="1"/>
          <dgm:bulletEnabled val="1"/>
        </dgm:presLayoutVars>
      </dgm:prSet>
      <dgm:spPr/>
    </dgm:pt>
    <dgm:pt modelId="{ACD8DB3D-54AC-4A99-A21E-F4FEA62AC291}" type="pres">
      <dgm:prSet presAssocID="{042971CF-3AA2-4DA4-837C-C36FD8E2AAAF}" presName="childNode" presStyleLbl="revTx" presStyleIdx="0" presStyleCnt="0">
        <dgm:presLayoutVars>
          <dgm:bulletEnabled val="1"/>
        </dgm:presLayoutVars>
      </dgm:prSet>
      <dgm:spPr/>
    </dgm:pt>
  </dgm:ptLst>
  <dgm:cxnLst>
    <dgm:cxn modelId="{6F536715-9638-4140-BD73-0E5F56A3B26E}" type="presOf" srcId="{198FC3E6-49CB-4DAD-8C70-C7D8E3B18E11}" destId="{59893B7C-D287-454F-85E8-F5CDEC262841}" srcOrd="0" destOrd="0" presId="urn:microsoft.com/office/officeart/2005/8/layout/radial2"/>
    <dgm:cxn modelId="{DBC10A17-411A-455B-9128-C40BFD064310}" srcId="{90979218-427A-4FA8-AAE5-63CD99E75D2D}" destId="{8DD600C9-69FA-4BC2-8BF6-24324719D4F6}" srcOrd="2" destOrd="0" parTransId="{235C15E3-3695-4D5A-B474-17E0381A009B}" sibTransId="{1EBE84FF-8C50-445C-8C18-EE54415A5AA4}"/>
    <dgm:cxn modelId="{1DDC0948-171A-4A38-9B2F-7472F42DBB7D}" srcId="{90979218-427A-4FA8-AAE5-63CD99E75D2D}" destId="{2C66E14C-0F72-4FAF-9B86-39838FD4A6C3}" srcOrd="0" destOrd="0" parTransId="{96CD61E5-88F2-4C49-A673-A1A2DF1838A0}" sibTransId="{EF59CC7B-E0BC-4D0E-9BE8-A26FF4597F4D}"/>
    <dgm:cxn modelId="{D16DD475-D2E9-4C75-8D02-437187BB50B2}" srcId="{90979218-427A-4FA8-AAE5-63CD99E75D2D}" destId="{042971CF-3AA2-4DA4-837C-C36FD8E2AAAF}" srcOrd="3" destOrd="0" parTransId="{56647144-A471-4D9E-9E73-B51C91485494}" sibTransId="{54A31B2C-0BBE-4617-BD19-4A2E88828783}"/>
    <dgm:cxn modelId="{76ED7F57-1120-4ABF-A049-CED66A937A72}" srcId="{90979218-427A-4FA8-AAE5-63CD99E75D2D}" destId="{198FC3E6-49CB-4DAD-8C70-C7D8E3B18E11}" srcOrd="1" destOrd="0" parTransId="{B367FE3F-0F56-46D1-9AAD-BBB7E12395D8}" sibTransId="{E3D39E58-9644-48AC-8CBD-5003304D26C2}"/>
    <dgm:cxn modelId="{B17A5079-4A9E-4BFF-86A5-C1A5C2E4B264}" type="presOf" srcId="{96CD61E5-88F2-4C49-A673-A1A2DF1838A0}" destId="{466D01C2-46E0-4BFB-B6E0-66A77948420A}" srcOrd="0" destOrd="0" presId="urn:microsoft.com/office/officeart/2005/8/layout/radial2"/>
    <dgm:cxn modelId="{CC4D8A7E-775A-4F94-A146-E2FAF0EF9DE6}" type="presOf" srcId="{56647144-A471-4D9E-9E73-B51C91485494}" destId="{09C2B2D5-B70F-486F-88B8-1F3727A751AF}" srcOrd="0" destOrd="0" presId="urn:microsoft.com/office/officeart/2005/8/layout/radial2"/>
    <dgm:cxn modelId="{73B3B392-DC7E-4486-9C3F-1A5968A7039D}" type="presOf" srcId="{2C66E14C-0F72-4FAF-9B86-39838FD4A6C3}" destId="{778BB63B-E345-40F8-9474-8D092DB7B13A}" srcOrd="0" destOrd="0" presId="urn:microsoft.com/office/officeart/2005/8/layout/radial2"/>
    <dgm:cxn modelId="{277DB99F-93D3-49E7-A1FF-975AE55E4898}" type="presOf" srcId="{235C15E3-3695-4D5A-B474-17E0381A009B}" destId="{267C6C8B-29FE-4474-8E9D-FC7377D79639}" srcOrd="0" destOrd="0" presId="urn:microsoft.com/office/officeart/2005/8/layout/radial2"/>
    <dgm:cxn modelId="{EADF06AC-E213-400B-99D9-23AFBB4E1659}" type="presOf" srcId="{8DD600C9-69FA-4BC2-8BF6-24324719D4F6}" destId="{3B5F29E5-C4CF-4629-B91E-B9CD96F0C7FE}" srcOrd="0" destOrd="0" presId="urn:microsoft.com/office/officeart/2005/8/layout/radial2"/>
    <dgm:cxn modelId="{2E42ECB9-07DA-4D50-85EE-EF0D9098396A}" type="presOf" srcId="{90979218-427A-4FA8-AAE5-63CD99E75D2D}" destId="{37BEBE76-F33A-4C09-8106-9C6E8CD224BE}" srcOrd="0" destOrd="0" presId="urn:microsoft.com/office/officeart/2005/8/layout/radial2"/>
    <dgm:cxn modelId="{BF5436ED-24BC-4E6A-99CD-7BCD5D61915F}" type="presOf" srcId="{042971CF-3AA2-4DA4-837C-C36FD8E2AAAF}" destId="{30C0FA01-61C4-4E28-80AC-EDD1763287CC}" srcOrd="0" destOrd="0" presId="urn:microsoft.com/office/officeart/2005/8/layout/radial2"/>
    <dgm:cxn modelId="{3878C9F2-073F-4B56-A8F6-0B21A4A4F1FD}" type="presOf" srcId="{B367FE3F-0F56-46D1-9AAD-BBB7E12395D8}" destId="{F218BF7A-85E9-4F22-9149-B3A1910CCF0E}" srcOrd="0" destOrd="0" presId="urn:microsoft.com/office/officeart/2005/8/layout/radial2"/>
    <dgm:cxn modelId="{127E70C5-A8A3-433D-A4F3-98B0A5359201}" type="presParOf" srcId="{37BEBE76-F33A-4C09-8106-9C6E8CD224BE}" destId="{3D4A8965-76D4-4979-B28E-50F9432E514B}" srcOrd="0" destOrd="0" presId="urn:microsoft.com/office/officeart/2005/8/layout/radial2"/>
    <dgm:cxn modelId="{B3258CBE-D7D0-41CA-80BC-ECAEA02F4A6F}" type="presParOf" srcId="{3D4A8965-76D4-4979-B28E-50F9432E514B}" destId="{58930B39-4BD2-4D42-859B-7DDD867A58C9}" srcOrd="0" destOrd="0" presId="urn:microsoft.com/office/officeart/2005/8/layout/radial2"/>
    <dgm:cxn modelId="{012D6DCF-B5AC-4DB2-BA96-97332B33A131}" type="presParOf" srcId="{58930B39-4BD2-4D42-859B-7DDD867A58C9}" destId="{C0467B5C-67B2-4EDF-9CD1-6F01BC955E67}" srcOrd="0" destOrd="0" presId="urn:microsoft.com/office/officeart/2005/8/layout/radial2"/>
    <dgm:cxn modelId="{3080955B-4539-4D04-A42D-EA3010B52AB6}" type="presParOf" srcId="{58930B39-4BD2-4D42-859B-7DDD867A58C9}" destId="{262064A8-1D49-4D82-86CA-3DA84322C3F8}" srcOrd="1" destOrd="0" presId="urn:microsoft.com/office/officeart/2005/8/layout/radial2"/>
    <dgm:cxn modelId="{1F51F9FA-6377-49EA-8CEC-37268477F60C}" type="presParOf" srcId="{3D4A8965-76D4-4979-B28E-50F9432E514B}" destId="{466D01C2-46E0-4BFB-B6E0-66A77948420A}" srcOrd="1" destOrd="0" presId="urn:microsoft.com/office/officeart/2005/8/layout/radial2"/>
    <dgm:cxn modelId="{1CD6E0B7-77DD-4345-9D78-6053DD0257F0}" type="presParOf" srcId="{3D4A8965-76D4-4979-B28E-50F9432E514B}" destId="{3C810C31-2D4B-4FD6-AF0C-3EA4B01B67F3}" srcOrd="2" destOrd="0" presId="urn:microsoft.com/office/officeart/2005/8/layout/radial2"/>
    <dgm:cxn modelId="{5C2D29F9-A929-4B71-AF73-4D4263156C7B}" type="presParOf" srcId="{3C810C31-2D4B-4FD6-AF0C-3EA4B01B67F3}" destId="{778BB63B-E345-40F8-9474-8D092DB7B13A}" srcOrd="0" destOrd="0" presId="urn:microsoft.com/office/officeart/2005/8/layout/radial2"/>
    <dgm:cxn modelId="{5C6BADE8-63C1-458D-92C0-ECAB2AADD5D2}" type="presParOf" srcId="{3C810C31-2D4B-4FD6-AF0C-3EA4B01B67F3}" destId="{B9FE0E66-C096-48FD-8D7C-6915450E8CBC}" srcOrd="1" destOrd="0" presId="urn:microsoft.com/office/officeart/2005/8/layout/radial2"/>
    <dgm:cxn modelId="{3283059B-8296-4923-838C-6617D2854326}" type="presParOf" srcId="{3D4A8965-76D4-4979-B28E-50F9432E514B}" destId="{F218BF7A-85E9-4F22-9149-B3A1910CCF0E}" srcOrd="3" destOrd="0" presId="urn:microsoft.com/office/officeart/2005/8/layout/radial2"/>
    <dgm:cxn modelId="{A035FE49-7098-4D56-9CA6-0B32C1AB9293}" type="presParOf" srcId="{3D4A8965-76D4-4979-B28E-50F9432E514B}" destId="{04DB7A4E-A949-4B94-84DE-4EC355B9D4DC}" srcOrd="4" destOrd="0" presId="urn:microsoft.com/office/officeart/2005/8/layout/radial2"/>
    <dgm:cxn modelId="{D4E99B87-E998-4D19-896D-268FB1EEA6AB}" type="presParOf" srcId="{04DB7A4E-A949-4B94-84DE-4EC355B9D4DC}" destId="{59893B7C-D287-454F-85E8-F5CDEC262841}" srcOrd="0" destOrd="0" presId="urn:microsoft.com/office/officeart/2005/8/layout/radial2"/>
    <dgm:cxn modelId="{76B8DE38-67EB-4B1A-A070-0BB5F595A7B5}" type="presParOf" srcId="{04DB7A4E-A949-4B94-84DE-4EC355B9D4DC}" destId="{80F4CA49-0CFE-40E4-973D-3EEE92E612D9}" srcOrd="1" destOrd="0" presId="urn:microsoft.com/office/officeart/2005/8/layout/radial2"/>
    <dgm:cxn modelId="{FF0ED162-9EC9-4356-9666-FDF435270924}" type="presParOf" srcId="{3D4A8965-76D4-4979-B28E-50F9432E514B}" destId="{267C6C8B-29FE-4474-8E9D-FC7377D79639}" srcOrd="5" destOrd="0" presId="urn:microsoft.com/office/officeart/2005/8/layout/radial2"/>
    <dgm:cxn modelId="{21D7464C-76A5-4FEE-846B-DFCA76D549AF}" type="presParOf" srcId="{3D4A8965-76D4-4979-B28E-50F9432E514B}" destId="{CBD89899-64B8-40D0-B7E1-BC88F952CB81}" srcOrd="6" destOrd="0" presId="urn:microsoft.com/office/officeart/2005/8/layout/radial2"/>
    <dgm:cxn modelId="{820A0D71-5A3B-4C63-8DBD-7F1402513EE7}" type="presParOf" srcId="{CBD89899-64B8-40D0-B7E1-BC88F952CB81}" destId="{3B5F29E5-C4CF-4629-B91E-B9CD96F0C7FE}" srcOrd="0" destOrd="0" presId="urn:microsoft.com/office/officeart/2005/8/layout/radial2"/>
    <dgm:cxn modelId="{582DFD92-8BC6-4F4C-A720-CC9EB12C874D}" type="presParOf" srcId="{CBD89899-64B8-40D0-B7E1-BC88F952CB81}" destId="{782A0896-1B65-4F99-89CB-FF4AC0C2B862}" srcOrd="1" destOrd="0" presId="urn:microsoft.com/office/officeart/2005/8/layout/radial2"/>
    <dgm:cxn modelId="{80C5D7B3-E722-47AA-8297-E18E4A288074}" type="presParOf" srcId="{3D4A8965-76D4-4979-B28E-50F9432E514B}" destId="{09C2B2D5-B70F-486F-88B8-1F3727A751AF}" srcOrd="7" destOrd="0" presId="urn:microsoft.com/office/officeart/2005/8/layout/radial2"/>
    <dgm:cxn modelId="{2F6E3475-5CF2-4EE9-8893-192C90DD089B}" type="presParOf" srcId="{3D4A8965-76D4-4979-B28E-50F9432E514B}" destId="{25C7DC6B-335F-469A-BA04-382E4B3A03E9}" srcOrd="8" destOrd="0" presId="urn:microsoft.com/office/officeart/2005/8/layout/radial2"/>
    <dgm:cxn modelId="{D2AF1F00-A675-477E-9123-1D611DD8558F}" type="presParOf" srcId="{25C7DC6B-335F-469A-BA04-382E4B3A03E9}" destId="{30C0FA01-61C4-4E28-80AC-EDD1763287CC}" srcOrd="0" destOrd="0" presId="urn:microsoft.com/office/officeart/2005/8/layout/radial2"/>
    <dgm:cxn modelId="{7941C977-B3E6-4D5A-B635-D10C9268C6ED}" type="presParOf" srcId="{25C7DC6B-335F-469A-BA04-382E4B3A03E9}" destId="{ACD8DB3D-54AC-4A99-A21E-F4FEA62AC291}"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954A5-005E-4F02-87BD-1AD2FD55AEF7}">
      <dsp:nvSpPr>
        <dsp:cNvPr id="0" name=""/>
        <dsp:cNvSpPr/>
      </dsp:nvSpPr>
      <dsp:spPr>
        <a:xfrm>
          <a:off x="2265375" y="182068"/>
          <a:ext cx="5983007" cy="5983007"/>
        </a:xfrm>
        <a:prstGeom prst="blockArc">
          <a:avLst>
            <a:gd name="adj1" fmla="val 12437780"/>
            <a:gd name="adj2" fmla="val 16856455"/>
            <a:gd name="adj3" fmla="val 4642"/>
          </a:avLst>
        </a:prstGeom>
        <a:solidFill>
          <a:srgbClr val="FF3399"/>
        </a:solidFill>
        <a:ln>
          <a:noFill/>
        </a:ln>
        <a:effectLst/>
      </dsp:spPr>
      <dsp:style>
        <a:lnRef idx="0">
          <a:scrgbClr r="0" g="0" b="0"/>
        </a:lnRef>
        <a:fillRef idx="1">
          <a:scrgbClr r="0" g="0" b="0"/>
        </a:fillRef>
        <a:effectRef idx="0">
          <a:scrgbClr r="0" g="0" b="0"/>
        </a:effectRef>
        <a:fontRef idx="minor">
          <a:schemeClr val="lt1"/>
        </a:fontRef>
      </dsp:style>
    </dsp:sp>
    <dsp:sp modelId="{3C761E22-C8DA-4F18-8A03-46EFF5A921B8}">
      <dsp:nvSpPr>
        <dsp:cNvPr id="0" name=""/>
        <dsp:cNvSpPr/>
      </dsp:nvSpPr>
      <dsp:spPr>
        <a:xfrm>
          <a:off x="2128539" y="637785"/>
          <a:ext cx="5983007" cy="5983007"/>
        </a:xfrm>
        <a:prstGeom prst="blockArc">
          <a:avLst>
            <a:gd name="adj1" fmla="val 7485291"/>
            <a:gd name="adj2" fmla="val 12103215"/>
            <a:gd name="adj3" fmla="val 4642"/>
          </a:avLst>
        </a:prstGeom>
        <a:solidFill>
          <a:srgbClr val="0000CC"/>
        </a:solidFill>
        <a:ln>
          <a:noFill/>
        </a:ln>
        <a:effectLst/>
      </dsp:spPr>
      <dsp:style>
        <a:lnRef idx="0">
          <a:scrgbClr r="0" g="0" b="0"/>
        </a:lnRef>
        <a:fillRef idx="1">
          <a:scrgbClr r="0" g="0" b="0"/>
        </a:fillRef>
        <a:effectRef idx="0">
          <a:scrgbClr r="0" g="0" b="0"/>
        </a:effectRef>
        <a:fontRef idx="minor">
          <a:schemeClr val="lt1"/>
        </a:fontRef>
      </dsp:style>
    </dsp:sp>
    <dsp:sp modelId="{5F0392E1-23DF-4824-92E3-38357423B545}">
      <dsp:nvSpPr>
        <dsp:cNvPr id="0" name=""/>
        <dsp:cNvSpPr/>
      </dsp:nvSpPr>
      <dsp:spPr>
        <a:xfrm>
          <a:off x="2551430" y="1096504"/>
          <a:ext cx="5983007" cy="5983007"/>
        </a:xfrm>
        <a:prstGeom prst="blockArc">
          <a:avLst>
            <a:gd name="adj1" fmla="val 2862335"/>
            <a:gd name="adj2" fmla="val 8000219"/>
            <a:gd name="adj3" fmla="val 4642"/>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56EAF6B3-D5D9-467C-A221-1D0DFEE48285}">
      <dsp:nvSpPr>
        <dsp:cNvPr id="0" name=""/>
        <dsp:cNvSpPr/>
      </dsp:nvSpPr>
      <dsp:spPr>
        <a:xfrm>
          <a:off x="3268183" y="576746"/>
          <a:ext cx="5983007" cy="5983007"/>
        </a:xfrm>
        <a:prstGeom prst="blockArc">
          <a:avLst>
            <a:gd name="adj1" fmla="val 20613096"/>
            <a:gd name="adj2" fmla="val 3524619"/>
            <a:gd name="adj3" fmla="val 4642"/>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B265543F-A73B-4B95-B7B3-E3063BE68F97}">
      <dsp:nvSpPr>
        <dsp:cNvPr id="0" name=""/>
        <dsp:cNvSpPr/>
      </dsp:nvSpPr>
      <dsp:spPr>
        <a:xfrm>
          <a:off x="2951380" y="173517"/>
          <a:ext cx="5983007" cy="5983007"/>
        </a:xfrm>
        <a:prstGeom prst="blockArc">
          <a:avLst>
            <a:gd name="adj1" fmla="val 15639525"/>
            <a:gd name="adj2" fmla="val 20194778"/>
            <a:gd name="adj3" fmla="val 4642"/>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sp>
    <dsp:sp modelId="{541FB9AE-C5D4-46C9-99D8-FEBFF3D0398A}">
      <dsp:nvSpPr>
        <dsp:cNvPr id="0" name=""/>
        <dsp:cNvSpPr/>
      </dsp:nvSpPr>
      <dsp:spPr>
        <a:xfrm>
          <a:off x="2834384" y="782023"/>
          <a:ext cx="5549768" cy="5549768"/>
        </a:xfrm>
        <a:prstGeom prst="ellipse">
          <a:avLst/>
        </a:prstGeom>
        <a:solidFill>
          <a:srgbClr val="66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100000"/>
            </a:lnSpc>
            <a:spcBef>
              <a:spcPct val="0"/>
            </a:spcBef>
            <a:spcAft>
              <a:spcPts val="0"/>
            </a:spcAft>
            <a:buNone/>
          </a:pPr>
          <a:r>
            <a:rPr lang="en-US" sz="4800" b="1" kern="1200" dirty="0" err="1">
              <a:solidFill>
                <a:srgbClr val="FF0000"/>
              </a:solidFill>
            </a:rPr>
            <a:t>Năng</a:t>
          </a:r>
          <a:r>
            <a:rPr lang="en-US" sz="4800" b="1" kern="1200" dirty="0">
              <a:solidFill>
                <a:srgbClr val="FF0000"/>
              </a:solidFill>
            </a:rPr>
            <a:t> </a:t>
          </a:r>
          <a:r>
            <a:rPr lang="en-US" sz="4800" b="1" kern="1200" dirty="0" err="1">
              <a:solidFill>
                <a:srgbClr val="FF0000"/>
              </a:solidFill>
            </a:rPr>
            <a:t>lực</a:t>
          </a:r>
          <a:r>
            <a:rPr lang="en-US" sz="4800" b="1" kern="1200" dirty="0">
              <a:solidFill>
                <a:srgbClr val="FF0000"/>
              </a:solidFill>
            </a:rPr>
            <a:t> </a:t>
          </a:r>
        </a:p>
        <a:p>
          <a:pPr marL="0" lvl="0" indent="0" algn="ctr" defTabSz="2133600">
            <a:lnSpc>
              <a:spcPct val="100000"/>
            </a:lnSpc>
            <a:spcBef>
              <a:spcPct val="0"/>
            </a:spcBef>
            <a:spcAft>
              <a:spcPts val="0"/>
            </a:spcAft>
            <a:buNone/>
          </a:pPr>
          <a:r>
            <a:rPr lang="en-US" sz="4800" b="1" kern="1200" dirty="0" err="1">
              <a:solidFill>
                <a:srgbClr val="FF0000"/>
              </a:solidFill>
            </a:rPr>
            <a:t>đặc</a:t>
          </a:r>
          <a:r>
            <a:rPr lang="en-US" sz="4800" b="1" kern="1200" dirty="0">
              <a:solidFill>
                <a:srgbClr val="FF0000"/>
              </a:solidFill>
            </a:rPr>
            <a:t> </a:t>
          </a:r>
          <a:r>
            <a:rPr lang="en-US" sz="4800" b="1" kern="1200" dirty="0" err="1">
              <a:solidFill>
                <a:srgbClr val="FF0000"/>
              </a:solidFill>
            </a:rPr>
            <a:t>thù</a:t>
          </a:r>
          <a:endParaRPr lang="en-US" sz="4800" b="1" kern="1200" dirty="0">
            <a:solidFill>
              <a:srgbClr val="FF0000"/>
            </a:solidFill>
          </a:endParaRPr>
        </a:p>
      </dsp:txBody>
      <dsp:txXfrm>
        <a:off x="3647129" y="1594768"/>
        <a:ext cx="3924278" cy="3924278"/>
      </dsp:txXfrm>
    </dsp:sp>
    <dsp:sp modelId="{D351C28B-3CDB-4315-AA1F-A6DDC31C45DA}">
      <dsp:nvSpPr>
        <dsp:cNvPr id="0" name=""/>
        <dsp:cNvSpPr/>
      </dsp:nvSpPr>
      <dsp:spPr>
        <a:xfrm>
          <a:off x="4113820" y="-525108"/>
          <a:ext cx="3052367" cy="3021545"/>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dirty="0" err="1">
              <a:solidFill>
                <a:sysClr val="windowText" lastClr="000000"/>
              </a:solidFill>
            </a:rPr>
            <a:t>Tư</a:t>
          </a:r>
          <a:r>
            <a:rPr lang="en-US" sz="2400" b="1" kern="1200" dirty="0">
              <a:solidFill>
                <a:sysClr val="windowText" lastClr="000000"/>
              </a:solidFill>
            </a:rPr>
            <a:t> </a:t>
          </a:r>
          <a:r>
            <a:rPr lang="en-US" sz="2400" b="1" kern="1200" dirty="0" err="1">
              <a:solidFill>
                <a:sysClr val="windowText" lastClr="000000"/>
              </a:solidFill>
            </a:rPr>
            <a:t>duy</a:t>
          </a:r>
          <a:r>
            <a:rPr lang="en-US" sz="2400" b="1" kern="1200" dirty="0">
              <a:solidFill>
                <a:sysClr val="windowText" lastClr="000000"/>
              </a:solidFill>
            </a:rPr>
            <a:t> </a:t>
          </a:r>
          <a:r>
            <a:rPr lang="en-US" sz="2400" b="1" kern="1200" dirty="0" err="1">
              <a:solidFill>
                <a:sysClr val="windowText" lastClr="000000"/>
              </a:solidFill>
            </a:rPr>
            <a:t>và</a:t>
          </a:r>
          <a:r>
            <a:rPr lang="en-US" sz="2400" b="1" kern="1200" dirty="0">
              <a:solidFill>
                <a:sysClr val="windowText" lastClr="000000"/>
              </a:solidFill>
            </a:rPr>
            <a:t> </a:t>
          </a:r>
        </a:p>
        <a:p>
          <a:pPr marL="0" lvl="0" indent="0" algn="ctr" defTabSz="1066800">
            <a:lnSpc>
              <a:spcPct val="100000"/>
            </a:lnSpc>
            <a:spcBef>
              <a:spcPct val="0"/>
            </a:spcBef>
            <a:spcAft>
              <a:spcPts val="0"/>
            </a:spcAft>
            <a:buNone/>
          </a:pPr>
          <a:r>
            <a:rPr lang="en-US" sz="2400" b="1" kern="1200" dirty="0" err="1">
              <a:solidFill>
                <a:sysClr val="windowText" lastClr="000000"/>
              </a:solidFill>
            </a:rPr>
            <a:t>lập</a:t>
          </a:r>
          <a:r>
            <a:rPr lang="en-US" sz="2400" b="1" kern="1200" dirty="0">
              <a:solidFill>
                <a:sysClr val="windowText" lastClr="000000"/>
              </a:solidFill>
            </a:rPr>
            <a:t> </a:t>
          </a:r>
          <a:r>
            <a:rPr lang="en-US" sz="2400" b="1" kern="1200" dirty="0" err="1">
              <a:solidFill>
                <a:sysClr val="windowText" lastClr="000000"/>
              </a:solidFill>
            </a:rPr>
            <a:t>luận</a:t>
          </a:r>
          <a:r>
            <a:rPr lang="en-US" sz="2400" b="1" kern="1200" dirty="0">
              <a:solidFill>
                <a:sysClr val="windowText" lastClr="000000"/>
              </a:solidFill>
            </a:rPr>
            <a:t> </a:t>
          </a:r>
        </a:p>
        <a:p>
          <a:pPr marL="0" lvl="0" indent="0" algn="ctr" defTabSz="1066800">
            <a:lnSpc>
              <a:spcPct val="100000"/>
            </a:lnSpc>
            <a:spcBef>
              <a:spcPct val="0"/>
            </a:spcBef>
            <a:spcAft>
              <a:spcPts val="0"/>
            </a:spcAft>
            <a:buNone/>
          </a:pPr>
          <a:r>
            <a:rPr lang="en-US" sz="2400" b="1" kern="1200" dirty="0" err="1">
              <a:solidFill>
                <a:sysClr val="windowText" lastClr="000000"/>
              </a:solidFill>
            </a:rPr>
            <a:t>toán</a:t>
          </a:r>
          <a:r>
            <a:rPr lang="en-US" sz="2400" b="1" kern="1200" dirty="0">
              <a:solidFill>
                <a:sysClr val="windowText" lastClr="000000"/>
              </a:solidFill>
            </a:rPr>
            <a:t> </a:t>
          </a:r>
          <a:r>
            <a:rPr lang="en-US" sz="2400" b="1" kern="1200" dirty="0" err="1">
              <a:solidFill>
                <a:sysClr val="windowText" lastClr="000000"/>
              </a:solidFill>
            </a:rPr>
            <a:t>học</a:t>
          </a:r>
          <a:endParaRPr lang="en-US" sz="2400" b="1" kern="1200" dirty="0">
            <a:solidFill>
              <a:sysClr val="windowText" lastClr="000000"/>
            </a:solidFill>
          </a:endParaRPr>
        </a:p>
      </dsp:txBody>
      <dsp:txXfrm>
        <a:off x="4560829" y="-82613"/>
        <a:ext cx="2158349" cy="2136555"/>
      </dsp:txXfrm>
    </dsp:sp>
    <dsp:sp modelId="{141C3043-7DF5-4ED4-B229-815CD70ED9BE}">
      <dsp:nvSpPr>
        <dsp:cNvPr id="0" name=""/>
        <dsp:cNvSpPr/>
      </dsp:nvSpPr>
      <dsp:spPr>
        <a:xfrm>
          <a:off x="7269441" y="1181352"/>
          <a:ext cx="3052367" cy="3052367"/>
        </a:xfrm>
        <a:prstGeom prst="ellipse">
          <a:avLst/>
        </a:prstGeom>
        <a:solidFill>
          <a:srgbClr val="99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ysClr val="windowText" lastClr="000000"/>
              </a:solidFill>
            </a:rPr>
            <a:t>Mô</a:t>
          </a:r>
          <a:r>
            <a:rPr lang="en-US" sz="2400" b="1" kern="1200" dirty="0">
              <a:solidFill>
                <a:sysClr val="windowText" lastClr="000000"/>
              </a:solidFill>
            </a:rPr>
            <a:t> </a:t>
          </a:r>
          <a:r>
            <a:rPr lang="en-US" sz="2400" b="1" kern="1200" dirty="0" err="1">
              <a:solidFill>
                <a:sysClr val="windowText" lastClr="000000"/>
              </a:solidFill>
            </a:rPr>
            <a:t>hình</a:t>
          </a:r>
          <a:r>
            <a:rPr lang="en-US" sz="2400" b="1" kern="1200" dirty="0">
              <a:solidFill>
                <a:sysClr val="windowText" lastClr="000000"/>
              </a:solidFill>
            </a:rPr>
            <a:t> </a:t>
          </a:r>
          <a:r>
            <a:rPr lang="en-US" sz="2400" b="1" kern="1200" dirty="0" err="1">
              <a:solidFill>
                <a:sysClr val="windowText" lastClr="000000"/>
              </a:solidFill>
            </a:rPr>
            <a:t>hóa</a:t>
          </a:r>
          <a:r>
            <a:rPr lang="en-US" sz="2400" b="1" kern="1200" dirty="0">
              <a:solidFill>
                <a:sysClr val="windowText" lastClr="000000"/>
              </a:solidFill>
            </a:rPr>
            <a:t> </a:t>
          </a:r>
          <a:r>
            <a:rPr lang="en-US" sz="2400" b="1" kern="1200" dirty="0" err="1">
              <a:solidFill>
                <a:sysClr val="windowText" lastClr="000000"/>
              </a:solidFill>
            </a:rPr>
            <a:t>toán</a:t>
          </a:r>
          <a:r>
            <a:rPr lang="en-US" sz="2400" b="1" kern="1200" dirty="0">
              <a:solidFill>
                <a:sysClr val="windowText" lastClr="000000"/>
              </a:solidFill>
            </a:rPr>
            <a:t> </a:t>
          </a:r>
          <a:r>
            <a:rPr lang="en-US" sz="2400" b="1" kern="1200" dirty="0" err="1">
              <a:solidFill>
                <a:sysClr val="windowText" lastClr="000000"/>
              </a:solidFill>
            </a:rPr>
            <a:t>học</a:t>
          </a:r>
          <a:endParaRPr lang="en-US" sz="2400" b="1" kern="1200" dirty="0">
            <a:solidFill>
              <a:sysClr val="windowText" lastClr="000000"/>
            </a:solidFill>
          </a:endParaRPr>
        </a:p>
      </dsp:txBody>
      <dsp:txXfrm>
        <a:off x="7716450" y="1628361"/>
        <a:ext cx="2158349" cy="2158349"/>
      </dsp:txXfrm>
    </dsp:sp>
    <dsp:sp modelId="{20EB7861-14CF-45D2-9A61-7484FB70B20A}">
      <dsp:nvSpPr>
        <dsp:cNvPr id="0" name=""/>
        <dsp:cNvSpPr/>
      </dsp:nvSpPr>
      <dsp:spPr>
        <a:xfrm>
          <a:off x="5983127" y="4506682"/>
          <a:ext cx="3052367" cy="3052367"/>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dirty="0" err="1">
              <a:solidFill>
                <a:sysClr val="windowText" lastClr="000000"/>
              </a:solidFill>
            </a:rPr>
            <a:t>Giải</a:t>
          </a:r>
          <a:r>
            <a:rPr lang="en-US" sz="2400" b="1" kern="1200" dirty="0">
              <a:solidFill>
                <a:sysClr val="windowText" lastClr="000000"/>
              </a:solidFill>
            </a:rPr>
            <a:t> </a:t>
          </a:r>
          <a:r>
            <a:rPr lang="en-US" sz="2400" b="1" kern="1200" dirty="0" err="1">
              <a:solidFill>
                <a:sysClr val="windowText" lastClr="000000"/>
              </a:solidFill>
            </a:rPr>
            <a:t>quyết</a:t>
          </a:r>
          <a:r>
            <a:rPr lang="en-US" sz="2400" b="1" kern="1200" dirty="0">
              <a:solidFill>
                <a:sysClr val="windowText" lastClr="000000"/>
              </a:solidFill>
            </a:rPr>
            <a:t> </a:t>
          </a:r>
        </a:p>
        <a:p>
          <a:pPr marL="0" lvl="0" indent="0" algn="ctr" defTabSz="1066800">
            <a:lnSpc>
              <a:spcPct val="100000"/>
            </a:lnSpc>
            <a:spcBef>
              <a:spcPct val="0"/>
            </a:spcBef>
            <a:spcAft>
              <a:spcPts val="0"/>
            </a:spcAft>
            <a:buNone/>
          </a:pPr>
          <a:r>
            <a:rPr lang="en-US" sz="2400" b="1" kern="1200" dirty="0" err="1">
              <a:solidFill>
                <a:sysClr val="windowText" lastClr="000000"/>
              </a:solidFill>
            </a:rPr>
            <a:t>vấn</a:t>
          </a:r>
          <a:r>
            <a:rPr lang="en-US" sz="2400" b="1" kern="1200" dirty="0">
              <a:solidFill>
                <a:sysClr val="windowText" lastClr="000000"/>
              </a:solidFill>
            </a:rPr>
            <a:t> </a:t>
          </a:r>
          <a:r>
            <a:rPr lang="en-US" sz="2400" b="1" kern="1200" dirty="0" err="1">
              <a:solidFill>
                <a:sysClr val="windowText" lastClr="000000"/>
              </a:solidFill>
            </a:rPr>
            <a:t>đề</a:t>
          </a:r>
          <a:r>
            <a:rPr lang="en-US" sz="2400" b="1" kern="1200" dirty="0">
              <a:solidFill>
                <a:sysClr val="windowText" lastClr="000000"/>
              </a:solidFill>
            </a:rPr>
            <a:t> </a:t>
          </a:r>
        </a:p>
        <a:p>
          <a:pPr marL="0" lvl="0" indent="0" algn="ctr" defTabSz="1066800">
            <a:lnSpc>
              <a:spcPct val="100000"/>
            </a:lnSpc>
            <a:spcBef>
              <a:spcPct val="0"/>
            </a:spcBef>
            <a:spcAft>
              <a:spcPts val="0"/>
            </a:spcAft>
            <a:buNone/>
          </a:pPr>
          <a:r>
            <a:rPr lang="en-US" sz="2400" b="1" kern="1200" dirty="0" err="1">
              <a:solidFill>
                <a:sysClr val="windowText" lastClr="000000"/>
              </a:solidFill>
            </a:rPr>
            <a:t>toán</a:t>
          </a:r>
          <a:r>
            <a:rPr lang="en-US" sz="2400" b="1" kern="1200" dirty="0">
              <a:solidFill>
                <a:sysClr val="windowText" lastClr="000000"/>
              </a:solidFill>
            </a:rPr>
            <a:t> </a:t>
          </a:r>
          <a:r>
            <a:rPr lang="en-US" sz="2400" b="1" kern="1200" dirty="0" err="1">
              <a:solidFill>
                <a:sysClr val="windowText" lastClr="000000"/>
              </a:solidFill>
            </a:rPr>
            <a:t>học</a:t>
          </a:r>
          <a:endParaRPr lang="en-US" sz="2400" b="1" kern="1200" dirty="0">
            <a:solidFill>
              <a:sysClr val="windowText" lastClr="000000"/>
            </a:solidFill>
          </a:endParaRPr>
        </a:p>
      </dsp:txBody>
      <dsp:txXfrm>
        <a:off x="6430136" y="4953691"/>
        <a:ext cx="2158349" cy="2158349"/>
      </dsp:txXfrm>
    </dsp:sp>
    <dsp:sp modelId="{1F69B497-0AE4-434B-84A7-C4B4DEE594EE}">
      <dsp:nvSpPr>
        <dsp:cNvPr id="0" name=""/>
        <dsp:cNvSpPr/>
      </dsp:nvSpPr>
      <dsp:spPr>
        <a:xfrm>
          <a:off x="2011370" y="4470546"/>
          <a:ext cx="3052367" cy="305236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dirty="0" err="1">
              <a:solidFill>
                <a:sysClr val="windowText" lastClr="000000"/>
              </a:solidFill>
            </a:rPr>
            <a:t>Giao</a:t>
          </a:r>
          <a:r>
            <a:rPr lang="en-US" sz="2400" b="1" kern="1200" baseline="0" dirty="0">
              <a:solidFill>
                <a:sysClr val="windowText" lastClr="000000"/>
              </a:solidFill>
            </a:rPr>
            <a:t> </a:t>
          </a:r>
          <a:r>
            <a:rPr lang="en-US" sz="2400" b="1" kern="1200" baseline="0" dirty="0" err="1">
              <a:solidFill>
                <a:sysClr val="windowText" lastClr="000000"/>
              </a:solidFill>
            </a:rPr>
            <a:t>tiếp</a:t>
          </a:r>
          <a:r>
            <a:rPr lang="en-US" sz="2400" b="1" kern="1200" baseline="0" dirty="0">
              <a:solidFill>
                <a:sysClr val="windowText" lastClr="000000"/>
              </a:solidFill>
            </a:rPr>
            <a:t> </a:t>
          </a:r>
        </a:p>
        <a:p>
          <a:pPr marL="0" lvl="0" indent="0" algn="ctr" defTabSz="1066800">
            <a:lnSpc>
              <a:spcPct val="100000"/>
            </a:lnSpc>
            <a:spcBef>
              <a:spcPct val="0"/>
            </a:spcBef>
            <a:spcAft>
              <a:spcPts val="0"/>
            </a:spcAft>
            <a:buNone/>
          </a:pPr>
          <a:r>
            <a:rPr lang="en-US" sz="2400" b="1" kern="1200" baseline="0" dirty="0" err="1">
              <a:solidFill>
                <a:sysClr val="windowText" lastClr="000000"/>
              </a:solidFill>
            </a:rPr>
            <a:t>toán</a:t>
          </a:r>
          <a:r>
            <a:rPr lang="en-US" sz="2400" b="1" kern="1200" baseline="0" dirty="0">
              <a:solidFill>
                <a:sysClr val="windowText" lastClr="000000"/>
              </a:solidFill>
            </a:rPr>
            <a:t> </a:t>
          </a:r>
          <a:r>
            <a:rPr lang="en-US" sz="2400" b="1" kern="1200" baseline="0" dirty="0" err="1">
              <a:solidFill>
                <a:sysClr val="windowText" lastClr="000000"/>
              </a:solidFill>
            </a:rPr>
            <a:t>học</a:t>
          </a:r>
          <a:endParaRPr lang="en-US" sz="2400" b="1" kern="1200" dirty="0">
            <a:solidFill>
              <a:sysClr val="windowText" lastClr="000000"/>
            </a:solidFill>
          </a:endParaRPr>
        </a:p>
      </dsp:txBody>
      <dsp:txXfrm>
        <a:off x="2458379" y="4917555"/>
        <a:ext cx="2158349" cy="2158349"/>
      </dsp:txXfrm>
    </dsp:sp>
    <dsp:sp modelId="{DC3AD04E-813D-432F-97CB-3BEE7784D87B}">
      <dsp:nvSpPr>
        <dsp:cNvPr id="0" name=""/>
        <dsp:cNvSpPr/>
      </dsp:nvSpPr>
      <dsp:spPr>
        <a:xfrm>
          <a:off x="962537" y="988395"/>
          <a:ext cx="3052367" cy="3052367"/>
        </a:xfrm>
        <a:prstGeom prst="ellipse">
          <a:avLst/>
        </a:prstGeom>
        <a:solidFill>
          <a:srgbClr val="FF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00000"/>
            </a:lnSpc>
            <a:spcBef>
              <a:spcPct val="0"/>
            </a:spcBef>
            <a:spcAft>
              <a:spcPts val="0"/>
            </a:spcAft>
            <a:buNone/>
          </a:pPr>
          <a:r>
            <a:rPr lang="en-US" sz="2400" b="1" kern="1200" dirty="0" err="1">
              <a:solidFill>
                <a:sysClr val="windowText" lastClr="000000"/>
              </a:solidFill>
            </a:rPr>
            <a:t>Sử</a:t>
          </a:r>
          <a:r>
            <a:rPr lang="en-US" sz="2400" b="1" kern="1200" dirty="0">
              <a:solidFill>
                <a:sysClr val="windowText" lastClr="000000"/>
              </a:solidFill>
            </a:rPr>
            <a:t> </a:t>
          </a:r>
          <a:r>
            <a:rPr lang="en-US" sz="2400" b="1" kern="1200" dirty="0" err="1">
              <a:solidFill>
                <a:sysClr val="windowText" lastClr="000000"/>
              </a:solidFill>
            </a:rPr>
            <a:t>dụng</a:t>
          </a:r>
          <a:r>
            <a:rPr lang="en-US" sz="2400" b="1" kern="1200" dirty="0">
              <a:solidFill>
                <a:sysClr val="windowText" lastClr="000000"/>
              </a:solidFill>
            </a:rPr>
            <a:t> </a:t>
          </a:r>
        </a:p>
        <a:p>
          <a:pPr marL="0" lvl="0" indent="0" algn="ctr" defTabSz="1066800">
            <a:lnSpc>
              <a:spcPct val="100000"/>
            </a:lnSpc>
            <a:spcBef>
              <a:spcPct val="0"/>
            </a:spcBef>
            <a:spcAft>
              <a:spcPts val="0"/>
            </a:spcAft>
            <a:buNone/>
          </a:pPr>
          <a:r>
            <a:rPr lang="en-US" sz="2400" b="1" kern="1200" dirty="0" err="1">
              <a:solidFill>
                <a:sysClr val="windowText" lastClr="000000"/>
              </a:solidFill>
            </a:rPr>
            <a:t>công</a:t>
          </a:r>
          <a:r>
            <a:rPr lang="en-US" sz="2400" b="1" kern="1200" dirty="0">
              <a:solidFill>
                <a:sysClr val="windowText" lastClr="000000"/>
              </a:solidFill>
            </a:rPr>
            <a:t> </a:t>
          </a:r>
          <a:r>
            <a:rPr lang="en-US" sz="2400" b="1" kern="1200" dirty="0" err="1">
              <a:solidFill>
                <a:sysClr val="windowText" lastClr="000000"/>
              </a:solidFill>
            </a:rPr>
            <a:t>cụ</a:t>
          </a:r>
          <a:r>
            <a:rPr lang="en-US" sz="2400" b="1" kern="1200" dirty="0">
              <a:solidFill>
                <a:sysClr val="windowText" lastClr="000000"/>
              </a:solidFill>
            </a:rPr>
            <a:t> </a:t>
          </a:r>
          <a:r>
            <a:rPr lang="en-US" sz="2400" b="1" kern="1200" dirty="0" err="1">
              <a:solidFill>
                <a:sysClr val="windowText" lastClr="000000"/>
              </a:solidFill>
            </a:rPr>
            <a:t>và</a:t>
          </a:r>
          <a:r>
            <a:rPr lang="en-US" sz="2400" b="1" kern="1200" dirty="0">
              <a:solidFill>
                <a:sysClr val="windowText" lastClr="000000"/>
              </a:solidFill>
            </a:rPr>
            <a:t> </a:t>
          </a:r>
          <a:r>
            <a:rPr lang="en-US" sz="2400" b="1" kern="1200" dirty="0" err="1">
              <a:solidFill>
                <a:sysClr val="windowText" lastClr="000000"/>
              </a:solidFill>
            </a:rPr>
            <a:t>phương</a:t>
          </a:r>
          <a:r>
            <a:rPr lang="en-US" sz="2400" b="1" kern="1200" dirty="0">
              <a:solidFill>
                <a:sysClr val="windowText" lastClr="000000"/>
              </a:solidFill>
            </a:rPr>
            <a:t> </a:t>
          </a:r>
          <a:r>
            <a:rPr lang="en-US" sz="2400" b="1" kern="1200" dirty="0" err="1">
              <a:solidFill>
                <a:sysClr val="windowText" lastClr="000000"/>
              </a:solidFill>
            </a:rPr>
            <a:t>tiện</a:t>
          </a:r>
          <a:r>
            <a:rPr lang="en-US" sz="2400" b="1" kern="1200" dirty="0">
              <a:solidFill>
                <a:sysClr val="windowText" lastClr="000000"/>
              </a:solidFill>
            </a:rPr>
            <a:t> </a:t>
          </a:r>
          <a:r>
            <a:rPr lang="en-US" sz="2400" b="1" kern="1200" dirty="0" err="1">
              <a:solidFill>
                <a:sysClr val="windowText" lastClr="000000"/>
              </a:solidFill>
            </a:rPr>
            <a:t>toán</a:t>
          </a:r>
          <a:r>
            <a:rPr lang="en-US" sz="2400" b="1" kern="1200" dirty="0">
              <a:solidFill>
                <a:sysClr val="windowText" lastClr="000000"/>
              </a:solidFill>
            </a:rPr>
            <a:t> </a:t>
          </a:r>
          <a:r>
            <a:rPr lang="en-US" sz="2400" b="1" kern="1200" dirty="0" err="1">
              <a:solidFill>
                <a:sysClr val="windowText" lastClr="000000"/>
              </a:solidFill>
            </a:rPr>
            <a:t>học</a:t>
          </a:r>
          <a:endParaRPr lang="en-US" sz="2400" b="1" kern="1200" dirty="0">
            <a:solidFill>
              <a:sysClr val="windowText" lastClr="000000"/>
            </a:solidFill>
          </a:endParaRPr>
        </a:p>
      </dsp:txBody>
      <dsp:txXfrm>
        <a:off x="1409546" y="1435404"/>
        <a:ext cx="2158349" cy="2158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5D427-C72C-4968-BCA5-C1019EEC17AB}">
      <dsp:nvSpPr>
        <dsp:cNvPr id="0" name=""/>
        <dsp:cNvSpPr/>
      </dsp:nvSpPr>
      <dsp:spPr>
        <a:xfrm rot="16200000">
          <a:off x="-1949437" y="1949437"/>
          <a:ext cx="7394657" cy="3495782"/>
        </a:xfrm>
        <a:prstGeom prst="flowChartManualOperation">
          <a:avLst/>
        </a:prstGeom>
        <a:solidFill>
          <a:srgbClr val="00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90000"/>
            </a:lnSpc>
            <a:spcBef>
              <a:spcPct val="0"/>
            </a:spcBef>
            <a:spcAft>
              <a:spcPct val="35000"/>
            </a:spcAft>
            <a:buNone/>
          </a:pPr>
          <a:r>
            <a:rPr lang="en-US" sz="4000" kern="1200" dirty="0" err="1">
              <a:solidFill>
                <a:sysClr val="windowText" lastClr="000000"/>
              </a:solidFill>
            </a:rPr>
            <a:t>Tạo</a:t>
          </a:r>
          <a:r>
            <a:rPr lang="en-US" sz="4000" kern="1200" dirty="0">
              <a:solidFill>
                <a:sysClr val="windowText" lastClr="000000"/>
              </a:solidFill>
            </a:rPr>
            <a:t> </a:t>
          </a:r>
          <a:r>
            <a:rPr lang="en-US" sz="4000" kern="1200" dirty="0" err="1">
              <a:solidFill>
                <a:sysClr val="windowText" lastClr="000000"/>
              </a:solidFill>
            </a:rPr>
            <a:t>hứng</a:t>
          </a:r>
          <a:r>
            <a:rPr lang="en-US" sz="4000" kern="1200" dirty="0">
              <a:solidFill>
                <a:sysClr val="windowText" lastClr="000000"/>
              </a:solidFill>
            </a:rPr>
            <a:t> </a:t>
          </a:r>
          <a:r>
            <a:rPr lang="en-US" sz="4000" kern="1200" dirty="0" err="1">
              <a:solidFill>
                <a:sysClr val="windowText" lastClr="000000"/>
              </a:solidFill>
            </a:rPr>
            <a:t>thú</a:t>
          </a:r>
          <a:r>
            <a:rPr lang="en-US" sz="4000" kern="1200" dirty="0">
              <a:solidFill>
                <a:sysClr val="windowText" lastClr="000000"/>
              </a:solidFill>
            </a:rPr>
            <a:t> </a:t>
          </a:r>
          <a:r>
            <a:rPr lang="en-US" sz="4000" kern="1200" dirty="0" err="1">
              <a:solidFill>
                <a:sysClr val="windowText" lastClr="000000"/>
              </a:solidFill>
            </a:rPr>
            <a:t>học</a:t>
          </a:r>
          <a:r>
            <a:rPr lang="en-US" sz="4000" kern="1200" dirty="0">
              <a:solidFill>
                <a:sysClr val="windowText" lastClr="000000"/>
              </a:solidFill>
            </a:rPr>
            <a:t> </a:t>
          </a:r>
          <a:r>
            <a:rPr lang="en-US" sz="4000" kern="1200" dirty="0" err="1">
              <a:solidFill>
                <a:sysClr val="windowText" lastClr="000000"/>
              </a:solidFill>
            </a:rPr>
            <a:t>toán</a:t>
          </a:r>
          <a:r>
            <a:rPr lang="en-US" sz="4000" kern="1200" dirty="0">
              <a:solidFill>
                <a:sysClr val="windowText" lastClr="000000"/>
              </a:solidFill>
            </a:rPr>
            <a:t> </a:t>
          </a:r>
          <a:r>
            <a:rPr lang="en-US" sz="4000" kern="1200" dirty="0" err="1">
              <a:solidFill>
                <a:sysClr val="windowText" lastClr="000000"/>
              </a:solidFill>
            </a:rPr>
            <a:t>bằng</a:t>
          </a:r>
          <a:r>
            <a:rPr lang="en-US" sz="4000" kern="1200" dirty="0">
              <a:solidFill>
                <a:sysClr val="windowText" lastClr="000000"/>
              </a:solidFill>
            </a:rPr>
            <a:t> </a:t>
          </a:r>
          <a:r>
            <a:rPr lang="en-US" sz="4000" kern="1200" dirty="0" err="1">
              <a:solidFill>
                <a:sysClr val="windowText" lastClr="000000"/>
              </a:solidFill>
            </a:rPr>
            <a:t>cách</a:t>
          </a:r>
          <a:r>
            <a:rPr lang="en-US" sz="4000" kern="1200" dirty="0">
              <a:solidFill>
                <a:sysClr val="windowText" lastClr="000000"/>
              </a:solidFill>
            </a:rPr>
            <a:t> </a:t>
          </a:r>
          <a:r>
            <a:rPr lang="en-US" sz="4000" kern="1200" dirty="0" err="1">
              <a:solidFill>
                <a:sysClr val="windowText" lastClr="000000"/>
              </a:solidFill>
            </a:rPr>
            <a:t>xây</a:t>
          </a:r>
          <a:r>
            <a:rPr lang="en-US" sz="4000" kern="1200" dirty="0">
              <a:solidFill>
                <a:sysClr val="windowText" lastClr="000000"/>
              </a:solidFill>
            </a:rPr>
            <a:t> </a:t>
          </a:r>
          <a:r>
            <a:rPr lang="en-US" sz="4000" kern="1200" dirty="0" err="1">
              <a:solidFill>
                <a:sysClr val="windowText" lastClr="000000"/>
              </a:solidFill>
            </a:rPr>
            <a:t>dựng</a:t>
          </a:r>
          <a:r>
            <a:rPr lang="en-US" sz="4000" kern="1200" dirty="0">
              <a:solidFill>
                <a:sysClr val="windowText" lastClr="000000"/>
              </a:solidFill>
            </a:rPr>
            <a:t> </a:t>
          </a:r>
          <a:r>
            <a:rPr lang="en-US" sz="4000" kern="1200" dirty="0" err="1">
              <a:solidFill>
                <a:sysClr val="windowText" lastClr="000000"/>
              </a:solidFill>
            </a:rPr>
            <a:t>lớp</a:t>
          </a:r>
          <a:r>
            <a:rPr lang="en-US" sz="4000" kern="1200" dirty="0">
              <a:solidFill>
                <a:sysClr val="windowText" lastClr="000000"/>
              </a:solidFill>
            </a:rPr>
            <a:t> </a:t>
          </a:r>
          <a:r>
            <a:rPr lang="en-US" sz="4000" kern="1200" dirty="0" err="1">
              <a:solidFill>
                <a:sysClr val="windowText" lastClr="000000"/>
              </a:solidFill>
            </a:rPr>
            <a:t>học</a:t>
          </a:r>
          <a:r>
            <a:rPr lang="en-US" sz="4000" kern="1200" dirty="0">
              <a:solidFill>
                <a:sysClr val="windowText" lastClr="000000"/>
              </a:solidFill>
            </a:rPr>
            <a:t> </a:t>
          </a:r>
          <a:r>
            <a:rPr lang="en-US" sz="4000" kern="1200" dirty="0" err="1">
              <a:solidFill>
                <a:sysClr val="windowText" lastClr="000000"/>
              </a:solidFill>
            </a:rPr>
            <a:t>thân</a:t>
          </a:r>
          <a:r>
            <a:rPr lang="en-US" sz="4000" kern="1200" dirty="0">
              <a:solidFill>
                <a:sysClr val="windowText" lastClr="000000"/>
              </a:solidFill>
            </a:rPr>
            <a:t> </a:t>
          </a:r>
          <a:r>
            <a:rPr lang="en-US" sz="4000" kern="1200" dirty="0" err="1">
              <a:solidFill>
                <a:sysClr val="windowText" lastClr="000000"/>
              </a:solidFill>
            </a:rPr>
            <a:t>thiện</a:t>
          </a:r>
          <a:endParaRPr lang="en-US" sz="4000" kern="1200" dirty="0">
            <a:solidFill>
              <a:sysClr val="windowText" lastClr="000000"/>
            </a:solidFill>
          </a:endParaRPr>
        </a:p>
      </dsp:txBody>
      <dsp:txXfrm rot="5400000">
        <a:off x="0" y="1478931"/>
        <a:ext cx="3495782" cy="4436795"/>
      </dsp:txXfrm>
    </dsp:sp>
    <dsp:sp modelId="{AED26C78-4689-4A0C-BA80-70DAD2646589}">
      <dsp:nvSpPr>
        <dsp:cNvPr id="0" name=""/>
        <dsp:cNvSpPr/>
      </dsp:nvSpPr>
      <dsp:spPr>
        <a:xfrm rot="16200000">
          <a:off x="1809873" y="1949437"/>
          <a:ext cx="7394657" cy="3495782"/>
        </a:xfrm>
        <a:prstGeom prst="flowChartManualOperati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90000"/>
            </a:lnSpc>
            <a:spcBef>
              <a:spcPct val="0"/>
            </a:spcBef>
            <a:spcAft>
              <a:spcPct val="35000"/>
            </a:spcAft>
            <a:buNone/>
          </a:pPr>
          <a:r>
            <a:rPr lang="en-US" sz="4000" kern="1200" dirty="0" err="1">
              <a:solidFill>
                <a:sysClr val="windowText" lastClr="000000"/>
              </a:solidFill>
            </a:rPr>
            <a:t>Sử</a:t>
          </a:r>
          <a:r>
            <a:rPr lang="en-US" sz="4000" kern="1200" dirty="0">
              <a:solidFill>
                <a:sysClr val="windowText" lastClr="000000"/>
              </a:solidFill>
            </a:rPr>
            <a:t> </a:t>
          </a:r>
          <a:r>
            <a:rPr lang="en-US" sz="4000" kern="1200" dirty="0" err="1">
              <a:solidFill>
                <a:sysClr val="windowText" lastClr="000000"/>
              </a:solidFill>
            </a:rPr>
            <a:t>dụng</a:t>
          </a:r>
          <a:r>
            <a:rPr lang="en-US" sz="4000" kern="1200" dirty="0">
              <a:solidFill>
                <a:sysClr val="windowText" lastClr="000000"/>
              </a:solidFill>
            </a:rPr>
            <a:t> </a:t>
          </a:r>
          <a:r>
            <a:rPr lang="en-US" sz="4000" kern="1200" dirty="0" err="1">
              <a:solidFill>
                <a:sysClr val="windowText" lastClr="000000"/>
              </a:solidFill>
            </a:rPr>
            <a:t>đồ</a:t>
          </a:r>
          <a:r>
            <a:rPr lang="en-US" sz="4000" kern="1200" dirty="0">
              <a:solidFill>
                <a:sysClr val="windowText" lastClr="000000"/>
              </a:solidFill>
            </a:rPr>
            <a:t> </a:t>
          </a:r>
          <a:r>
            <a:rPr lang="en-US" sz="4000" kern="1200" dirty="0" err="1">
              <a:solidFill>
                <a:sysClr val="windowText" lastClr="000000"/>
              </a:solidFill>
            </a:rPr>
            <a:t>dùng</a:t>
          </a:r>
          <a:r>
            <a:rPr lang="en-US" sz="4000" kern="1200" dirty="0">
              <a:solidFill>
                <a:sysClr val="windowText" lastClr="000000"/>
              </a:solidFill>
            </a:rPr>
            <a:t> </a:t>
          </a:r>
          <a:r>
            <a:rPr lang="en-US" sz="4000" kern="1200" dirty="0" err="1">
              <a:solidFill>
                <a:sysClr val="windowText" lastClr="000000"/>
              </a:solidFill>
            </a:rPr>
            <a:t>dạy</a:t>
          </a:r>
          <a:r>
            <a:rPr lang="en-US" sz="4000" kern="1200" dirty="0">
              <a:solidFill>
                <a:sysClr val="windowText" lastClr="000000"/>
              </a:solidFill>
            </a:rPr>
            <a:t> </a:t>
          </a:r>
          <a:r>
            <a:rPr lang="en-US" sz="4000" kern="1200" dirty="0" err="1">
              <a:solidFill>
                <a:sysClr val="windowText" lastClr="000000"/>
              </a:solidFill>
            </a:rPr>
            <a:t>học</a:t>
          </a:r>
          <a:r>
            <a:rPr lang="en-US" sz="4000" kern="1200" dirty="0">
              <a:solidFill>
                <a:sysClr val="windowText" lastClr="000000"/>
              </a:solidFill>
            </a:rPr>
            <a:t> </a:t>
          </a:r>
          <a:r>
            <a:rPr lang="en-US" sz="4000" kern="1200" dirty="0" err="1">
              <a:solidFill>
                <a:sysClr val="windowText" lastClr="000000"/>
              </a:solidFill>
            </a:rPr>
            <a:t>kết</a:t>
          </a:r>
          <a:r>
            <a:rPr lang="en-US" sz="4000" kern="1200" dirty="0">
              <a:solidFill>
                <a:sysClr val="windowText" lastClr="000000"/>
              </a:solidFill>
            </a:rPr>
            <a:t> </a:t>
          </a:r>
          <a:r>
            <a:rPr lang="en-US" sz="4000" kern="1200" dirty="0" err="1">
              <a:solidFill>
                <a:sysClr val="windowText" lastClr="000000"/>
              </a:solidFill>
            </a:rPr>
            <a:t>hợp</a:t>
          </a:r>
          <a:r>
            <a:rPr lang="en-US" sz="4000" kern="1200" dirty="0">
              <a:solidFill>
                <a:sysClr val="windowText" lastClr="000000"/>
              </a:solidFill>
            </a:rPr>
            <a:t> </a:t>
          </a:r>
          <a:r>
            <a:rPr lang="en-US" sz="4000" kern="1200" dirty="0" err="1">
              <a:solidFill>
                <a:sysClr val="windowText" lastClr="000000"/>
              </a:solidFill>
            </a:rPr>
            <a:t>ứng</a:t>
          </a:r>
          <a:r>
            <a:rPr lang="en-US" sz="4000" kern="1200" dirty="0">
              <a:solidFill>
                <a:sysClr val="windowText" lastClr="000000"/>
              </a:solidFill>
            </a:rPr>
            <a:t> </a:t>
          </a:r>
          <a:r>
            <a:rPr lang="en-US" sz="4000" kern="1200" dirty="0" err="1">
              <a:solidFill>
                <a:sysClr val="windowText" lastClr="000000"/>
              </a:solidFill>
            </a:rPr>
            <a:t>dụng</a:t>
          </a:r>
          <a:r>
            <a:rPr lang="en-US" sz="4000" kern="1200" dirty="0">
              <a:solidFill>
                <a:sysClr val="windowText" lastClr="000000"/>
              </a:solidFill>
            </a:rPr>
            <a:t> </a:t>
          </a:r>
          <a:r>
            <a:rPr lang="en-US" sz="4000" kern="1200" dirty="0" err="1">
              <a:solidFill>
                <a:sysClr val="windowText" lastClr="000000"/>
              </a:solidFill>
            </a:rPr>
            <a:t>công</a:t>
          </a:r>
          <a:r>
            <a:rPr lang="en-US" sz="4000" kern="1200" dirty="0">
              <a:solidFill>
                <a:sysClr val="windowText" lastClr="000000"/>
              </a:solidFill>
            </a:rPr>
            <a:t> </a:t>
          </a:r>
          <a:r>
            <a:rPr lang="en-US" sz="4000" kern="1200" dirty="0" err="1">
              <a:solidFill>
                <a:sysClr val="windowText" lastClr="000000"/>
              </a:solidFill>
            </a:rPr>
            <a:t>nghệ</a:t>
          </a:r>
          <a:r>
            <a:rPr lang="en-US" sz="4000" kern="1200" dirty="0">
              <a:solidFill>
                <a:sysClr val="windowText" lastClr="000000"/>
              </a:solidFill>
            </a:rPr>
            <a:t> </a:t>
          </a:r>
          <a:r>
            <a:rPr lang="en-US" sz="4000" kern="1200" dirty="0" err="1">
              <a:solidFill>
                <a:sysClr val="windowText" lastClr="000000"/>
              </a:solidFill>
            </a:rPr>
            <a:t>thông</a:t>
          </a:r>
          <a:r>
            <a:rPr lang="en-US" sz="4000" kern="1200" dirty="0">
              <a:solidFill>
                <a:sysClr val="windowText" lastClr="000000"/>
              </a:solidFill>
            </a:rPr>
            <a:t> tin</a:t>
          </a:r>
        </a:p>
      </dsp:txBody>
      <dsp:txXfrm rot="5400000">
        <a:off x="3759310" y="1478931"/>
        <a:ext cx="3495782" cy="4436795"/>
      </dsp:txXfrm>
    </dsp:sp>
    <dsp:sp modelId="{19B8DC75-C93B-4CFD-948B-BC0350F564A3}">
      <dsp:nvSpPr>
        <dsp:cNvPr id="0" name=""/>
        <dsp:cNvSpPr/>
      </dsp:nvSpPr>
      <dsp:spPr>
        <a:xfrm rot="16200000">
          <a:off x="5567839" y="1949437"/>
          <a:ext cx="7394657" cy="3495782"/>
        </a:xfrm>
        <a:prstGeom prst="flowChartManualOperation">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0" tIns="0" rIns="254000" bIns="0" numCol="1" spcCol="1270" anchor="ctr" anchorCtr="0">
          <a:noAutofit/>
        </a:bodyPr>
        <a:lstStyle/>
        <a:p>
          <a:pPr marL="0" lvl="0" indent="0" algn="l" defTabSz="1778000">
            <a:lnSpc>
              <a:spcPct val="90000"/>
            </a:lnSpc>
            <a:spcBef>
              <a:spcPct val="0"/>
            </a:spcBef>
            <a:spcAft>
              <a:spcPct val="35000"/>
            </a:spcAft>
            <a:buNone/>
          </a:pPr>
          <a:r>
            <a:rPr lang="en-US" sz="4000" kern="1200" dirty="0" err="1">
              <a:solidFill>
                <a:sysClr val="windowText" lastClr="000000"/>
              </a:solidFill>
            </a:rPr>
            <a:t>Vận</a:t>
          </a:r>
          <a:r>
            <a:rPr lang="en-US" sz="4000" kern="1200" dirty="0">
              <a:solidFill>
                <a:sysClr val="windowText" lastClr="000000"/>
              </a:solidFill>
            </a:rPr>
            <a:t> </a:t>
          </a:r>
          <a:r>
            <a:rPr lang="en-US" sz="4000" kern="1200" dirty="0" err="1">
              <a:solidFill>
                <a:sysClr val="windowText" lastClr="000000"/>
              </a:solidFill>
            </a:rPr>
            <a:t>dụng</a:t>
          </a:r>
          <a:r>
            <a:rPr lang="en-US" sz="4000" kern="1200" dirty="0">
              <a:solidFill>
                <a:sysClr val="windowText" lastClr="000000"/>
              </a:solidFill>
            </a:rPr>
            <a:t> </a:t>
          </a:r>
          <a:r>
            <a:rPr lang="en-US" sz="4000" kern="1200" dirty="0" err="1">
              <a:solidFill>
                <a:sysClr val="windowText" lastClr="000000"/>
              </a:solidFill>
            </a:rPr>
            <a:t>một</a:t>
          </a:r>
          <a:r>
            <a:rPr lang="en-US" sz="4000" kern="1200" dirty="0">
              <a:solidFill>
                <a:sysClr val="windowText" lastClr="000000"/>
              </a:solidFill>
            </a:rPr>
            <a:t> </a:t>
          </a:r>
          <a:r>
            <a:rPr lang="en-US" sz="4000" kern="1200" dirty="0" err="1">
              <a:solidFill>
                <a:sysClr val="windowText" lastClr="000000"/>
              </a:solidFill>
            </a:rPr>
            <a:t>số</a:t>
          </a:r>
          <a:r>
            <a:rPr lang="en-US" sz="4000" kern="1200" dirty="0">
              <a:solidFill>
                <a:sysClr val="windowText" lastClr="000000"/>
              </a:solidFill>
            </a:rPr>
            <a:t> </a:t>
          </a:r>
          <a:r>
            <a:rPr lang="en-US" sz="4000" kern="1200" dirty="0" err="1">
              <a:solidFill>
                <a:sysClr val="windowText" lastClr="000000"/>
              </a:solidFill>
            </a:rPr>
            <a:t>hình</a:t>
          </a:r>
          <a:r>
            <a:rPr lang="en-US" sz="4000" kern="1200" dirty="0">
              <a:solidFill>
                <a:sysClr val="windowText" lastClr="000000"/>
              </a:solidFill>
            </a:rPr>
            <a:t> </a:t>
          </a:r>
          <a:r>
            <a:rPr lang="en-US" sz="4000" kern="1200" dirty="0" err="1">
              <a:solidFill>
                <a:sysClr val="windowText" lastClr="000000"/>
              </a:solidFill>
            </a:rPr>
            <a:t>thức</a:t>
          </a:r>
          <a:r>
            <a:rPr lang="en-US" sz="4000" kern="1200" dirty="0">
              <a:solidFill>
                <a:sysClr val="windowText" lastClr="000000"/>
              </a:solidFill>
            </a:rPr>
            <a:t> </a:t>
          </a:r>
          <a:r>
            <a:rPr lang="en-US" sz="4000" kern="1200" dirty="0" err="1">
              <a:solidFill>
                <a:sysClr val="windowText" lastClr="000000"/>
              </a:solidFill>
            </a:rPr>
            <a:t>tổ</a:t>
          </a:r>
          <a:r>
            <a:rPr lang="en-US" sz="4000" kern="1200" dirty="0">
              <a:solidFill>
                <a:sysClr val="windowText" lastClr="000000"/>
              </a:solidFill>
            </a:rPr>
            <a:t> </a:t>
          </a:r>
          <a:r>
            <a:rPr lang="en-US" sz="4000" kern="1200" dirty="0" err="1">
              <a:solidFill>
                <a:sysClr val="windowText" lastClr="000000"/>
              </a:solidFill>
            </a:rPr>
            <a:t>chức</a:t>
          </a:r>
          <a:r>
            <a:rPr lang="en-US" sz="4000" kern="1200" dirty="0">
              <a:solidFill>
                <a:sysClr val="windowText" lastClr="000000"/>
              </a:solidFill>
            </a:rPr>
            <a:t> </a:t>
          </a:r>
          <a:r>
            <a:rPr lang="en-US" sz="4000" kern="1200" dirty="0" err="1">
              <a:solidFill>
                <a:sysClr val="windowText" lastClr="000000"/>
              </a:solidFill>
            </a:rPr>
            <a:t>dạy</a:t>
          </a:r>
          <a:r>
            <a:rPr lang="en-US" sz="4000" kern="1200" dirty="0">
              <a:solidFill>
                <a:sysClr val="windowText" lastClr="000000"/>
              </a:solidFill>
            </a:rPr>
            <a:t> </a:t>
          </a:r>
          <a:r>
            <a:rPr lang="en-US" sz="4000" kern="1200" dirty="0" err="1">
              <a:solidFill>
                <a:sysClr val="windowText" lastClr="000000"/>
              </a:solidFill>
            </a:rPr>
            <a:t>học</a:t>
          </a:r>
          <a:r>
            <a:rPr lang="en-US" sz="4000" kern="1200" dirty="0">
              <a:solidFill>
                <a:sysClr val="windowText" lastClr="000000"/>
              </a:solidFill>
            </a:rPr>
            <a:t> </a:t>
          </a:r>
          <a:r>
            <a:rPr lang="en-US" sz="4000" kern="1200" dirty="0" err="1">
              <a:solidFill>
                <a:sysClr val="windowText" lastClr="000000"/>
              </a:solidFill>
            </a:rPr>
            <a:t>tạo</a:t>
          </a:r>
          <a:r>
            <a:rPr lang="en-US" sz="4000" kern="1200" dirty="0">
              <a:solidFill>
                <a:sysClr val="windowText" lastClr="000000"/>
              </a:solidFill>
            </a:rPr>
            <a:t> </a:t>
          </a:r>
          <a:r>
            <a:rPr lang="en-US" sz="4000" kern="1200" dirty="0" err="1">
              <a:solidFill>
                <a:sysClr val="windowText" lastClr="000000"/>
              </a:solidFill>
            </a:rPr>
            <a:t>hứng</a:t>
          </a:r>
          <a:r>
            <a:rPr lang="en-US" sz="4000" kern="1200" dirty="0">
              <a:solidFill>
                <a:sysClr val="windowText" lastClr="000000"/>
              </a:solidFill>
            </a:rPr>
            <a:t> </a:t>
          </a:r>
          <a:r>
            <a:rPr lang="en-US" sz="4000" kern="1200" dirty="0" err="1">
              <a:solidFill>
                <a:sysClr val="windowText" lastClr="000000"/>
              </a:solidFill>
            </a:rPr>
            <a:t>thú</a:t>
          </a:r>
          <a:endParaRPr lang="en-US" sz="4000" kern="1200" dirty="0">
            <a:solidFill>
              <a:sysClr val="windowText" lastClr="000000"/>
            </a:solidFill>
          </a:endParaRPr>
        </a:p>
      </dsp:txBody>
      <dsp:txXfrm rot="5400000">
        <a:off x="7517276" y="1478931"/>
        <a:ext cx="3495782" cy="4436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2B2D5-B70F-486F-88B8-1F3727A751AF}">
      <dsp:nvSpPr>
        <dsp:cNvPr id="0" name=""/>
        <dsp:cNvSpPr/>
      </dsp:nvSpPr>
      <dsp:spPr>
        <a:xfrm rot="339619">
          <a:off x="4225315" y="2502869"/>
          <a:ext cx="849269" cy="25576"/>
        </a:xfrm>
        <a:custGeom>
          <a:avLst/>
          <a:gdLst/>
          <a:ahLst/>
          <a:cxnLst/>
          <a:rect l="0" t="0" r="0" b="0"/>
          <a:pathLst>
            <a:path>
              <a:moveTo>
                <a:pt x="0" y="12788"/>
              </a:moveTo>
              <a:lnTo>
                <a:pt x="849269" y="127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7C6C8B-29FE-4474-8E9D-FC7377D79639}">
      <dsp:nvSpPr>
        <dsp:cNvPr id="0" name=""/>
        <dsp:cNvSpPr/>
      </dsp:nvSpPr>
      <dsp:spPr>
        <a:xfrm rot="1565261">
          <a:off x="5498298" y="3051436"/>
          <a:ext cx="921065" cy="25576"/>
        </a:xfrm>
        <a:custGeom>
          <a:avLst/>
          <a:gdLst/>
          <a:ahLst/>
          <a:cxnLst/>
          <a:rect l="0" t="0" r="0" b="0"/>
          <a:pathLst>
            <a:path>
              <a:moveTo>
                <a:pt x="0" y="12788"/>
              </a:moveTo>
              <a:lnTo>
                <a:pt x="921065" y="1278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218BF7A-85E9-4F22-9149-B3A1910CCF0E}">
      <dsp:nvSpPr>
        <dsp:cNvPr id="0" name=""/>
        <dsp:cNvSpPr/>
      </dsp:nvSpPr>
      <dsp:spPr>
        <a:xfrm rot="21506220">
          <a:off x="5544686" y="2469403"/>
          <a:ext cx="2853272" cy="25576"/>
        </a:xfrm>
        <a:custGeom>
          <a:avLst/>
          <a:gdLst/>
          <a:ahLst/>
          <a:cxnLst/>
          <a:rect l="0" t="0" r="0" b="0"/>
          <a:pathLst>
            <a:path>
              <a:moveTo>
                <a:pt x="0" y="12788"/>
              </a:moveTo>
              <a:lnTo>
                <a:pt x="2853272" y="1278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66D01C2-46E0-4BFB-B6E0-66A77948420A}">
      <dsp:nvSpPr>
        <dsp:cNvPr id="0" name=""/>
        <dsp:cNvSpPr/>
      </dsp:nvSpPr>
      <dsp:spPr>
        <a:xfrm rot="19789997">
          <a:off x="5469367" y="1861872"/>
          <a:ext cx="1120106" cy="25576"/>
        </a:xfrm>
        <a:custGeom>
          <a:avLst/>
          <a:gdLst/>
          <a:ahLst/>
          <a:cxnLst/>
          <a:rect l="0" t="0" r="0" b="0"/>
          <a:pathLst>
            <a:path>
              <a:moveTo>
                <a:pt x="0" y="12788"/>
              </a:moveTo>
              <a:lnTo>
                <a:pt x="1120106" y="12788"/>
              </a:lnTo>
            </a:path>
          </a:pathLst>
        </a:custGeom>
        <a:noFill/>
        <a:ln w="12700" cap="flat" cmpd="sng" algn="ctr">
          <a:solidFill>
            <a:srgbClr val="002060"/>
          </a:solidFill>
          <a:prstDash val="solid"/>
          <a:miter lim="800000"/>
        </a:ln>
        <a:effectLst/>
      </dsp:spPr>
      <dsp:style>
        <a:lnRef idx="2">
          <a:scrgbClr r="0" g="0" b="0"/>
        </a:lnRef>
        <a:fillRef idx="0">
          <a:scrgbClr r="0" g="0" b="0"/>
        </a:fillRef>
        <a:effectRef idx="0">
          <a:scrgbClr r="0" g="0" b="0"/>
        </a:effectRef>
        <a:fontRef idx="minor"/>
      </dsp:style>
    </dsp:sp>
    <dsp:sp modelId="{262064A8-1D49-4D82-86CA-3DA84322C3F8}">
      <dsp:nvSpPr>
        <dsp:cNvPr id="0" name=""/>
        <dsp:cNvSpPr/>
      </dsp:nvSpPr>
      <dsp:spPr>
        <a:xfrm>
          <a:off x="2436830" y="248194"/>
          <a:ext cx="3215544" cy="4283157"/>
        </a:xfrm>
        <a:prstGeom prst="ellipse">
          <a:avLst/>
        </a:prstGeom>
        <a:solidFill>
          <a:srgbClr val="FF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BB63B-E345-40F8-9474-8D092DB7B13A}">
      <dsp:nvSpPr>
        <dsp:cNvPr id="0" name=""/>
        <dsp:cNvSpPr/>
      </dsp:nvSpPr>
      <dsp:spPr>
        <a:xfrm>
          <a:off x="6345031" y="-277164"/>
          <a:ext cx="2489672" cy="2489672"/>
        </a:xfrm>
        <a:prstGeom prst="ellipse">
          <a:avLst/>
        </a:prstGeom>
        <a:solidFill>
          <a:srgbClr val="06A6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ts val="0"/>
            </a:spcAft>
            <a:buNone/>
          </a:pPr>
          <a:r>
            <a:rPr lang="en-US" sz="3200" kern="1200" dirty="0" err="1"/>
            <a:t>Kiểm</a:t>
          </a:r>
          <a:r>
            <a:rPr lang="en-US" sz="3200" kern="1200" dirty="0"/>
            <a:t> </a:t>
          </a:r>
          <a:r>
            <a:rPr lang="en-US" sz="3200" kern="1200" dirty="0" err="1"/>
            <a:t>tra</a:t>
          </a:r>
          <a:r>
            <a:rPr lang="en-US" sz="3200" kern="1200" dirty="0"/>
            <a:t> </a:t>
          </a:r>
          <a:r>
            <a:rPr lang="en-US" sz="3200" kern="1200" dirty="0" err="1"/>
            <a:t>bài</a:t>
          </a:r>
          <a:r>
            <a:rPr lang="en-US" sz="3200" kern="1200" dirty="0"/>
            <a:t> </a:t>
          </a:r>
          <a:r>
            <a:rPr lang="en-US" sz="3200" kern="1200" dirty="0" err="1"/>
            <a:t>cũ</a:t>
          </a:r>
          <a:endParaRPr lang="en-US" sz="3200" kern="1200" dirty="0"/>
        </a:p>
        <a:p>
          <a:pPr marL="0" lvl="0" indent="0" algn="ctr" defTabSz="1422400">
            <a:lnSpc>
              <a:spcPct val="90000"/>
            </a:lnSpc>
            <a:spcBef>
              <a:spcPct val="0"/>
            </a:spcBef>
            <a:spcAft>
              <a:spcPts val="0"/>
            </a:spcAft>
            <a:buNone/>
          </a:pPr>
          <a:r>
            <a:rPr lang="en-US" sz="3200" kern="1200" dirty="0"/>
            <a:t>( </a:t>
          </a:r>
          <a:r>
            <a:rPr lang="en-US" sz="3200" kern="1200" dirty="0" err="1"/>
            <a:t>khởi</a:t>
          </a:r>
          <a:r>
            <a:rPr lang="en-US" sz="3200" kern="1200" dirty="0"/>
            <a:t> </a:t>
          </a:r>
          <a:r>
            <a:rPr lang="en-US" sz="3200" kern="1200" dirty="0" err="1"/>
            <a:t>động</a:t>
          </a:r>
          <a:r>
            <a:rPr lang="en-US" sz="3200" kern="1200" dirty="0"/>
            <a:t>)</a:t>
          </a:r>
        </a:p>
      </dsp:txBody>
      <dsp:txXfrm>
        <a:off x="6709635" y="87440"/>
        <a:ext cx="1760464" cy="1760464"/>
      </dsp:txXfrm>
    </dsp:sp>
    <dsp:sp modelId="{59893B7C-D287-454F-85E8-F5CDEC262841}">
      <dsp:nvSpPr>
        <dsp:cNvPr id="0" name=""/>
        <dsp:cNvSpPr/>
      </dsp:nvSpPr>
      <dsp:spPr>
        <a:xfrm>
          <a:off x="8396951" y="1129351"/>
          <a:ext cx="2558078" cy="2558078"/>
        </a:xfrm>
        <a:prstGeom prst="ellipse">
          <a:avLst/>
        </a:prstGeom>
        <a:solidFill>
          <a:srgbClr val="06A6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err="1"/>
            <a:t>Luyện</a:t>
          </a:r>
          <a:r>
            <a:rPr lang="en-US" sz="3200" kern="1200" dirty="0"/>
            <a:t> </a:t>
          </a:r>
          <a:r>
            <a:rPr lang="en-US" sz="3200" kern="1200" dirty="0" err="1"/>
            <a:t>tập</a:t>
          </a:r>
          <a:r>
            <a:rPr lang="en-US" sz="3200" kern="1200" dirty="0"/>
            <a:t>, </a:t>
          </a:r>
          <a:r>
            <a:rPr lang="en-US" sz="3200" kern="1200" dirty="0" err="1"/>
            <a:t>thực</a:t>
          </a:r>
          <a:r>
            <a:rPr lang="en-US" sz="3200" kern="1200" dirty="0"/>
            <a:t> </a:t>
          </a:r>
          <a:r>
            <a:rPr lang="en-US" sz="3200" kern="1200" dirty="0" err="1"/>
            <a:t>hành</a:t>
          </a:r>
          <a:endParaRPr lang="en-US" sz="3200" kern="1200" dirty="0"/>
        </a:p>
      </dsp:txBody>
      <dsp:txXfrm>
        <a:off x="8771573" y="1503973"/>
        <a:ext cx="1808834" cy="1808834"/>
      </dsp:txXfrm>
    </dsp:sp>
    <dsp:sp modelId="{3B5F29E5-C4CF-4629-B91E-B9CD96F0C7FE}">
      <dsp:nvSpPr>
        <dsp:cNvPr id="0" name=""/>
        <dsp:cNvSpPr/>
      </dsp:nvSpPr>
      <dsp:spPr>
        <a:xfrm>
          <a:off x="6241833" y="2548468"/>
          <a:ext cx="2564099" cy="2564099"/>
        </a:xfrm>
        <a:prstGeom prst="ellipse">
          <a:avLst/>
        </a:prstGeom>
        <a:solidFill>
          <a:srgbClr val="06A6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0"/>
            </a:spcAft>
            <a:buNone/>
          </a:pPr>
          <a:r>
            <a:rPr lang="en-US" sz="3200" kern="1200" dirty="0" err="1"/>
            <a:t>Củng</a:t>
          </a:r>
          <a:r>
            <a:rPr lang="en-US" sz="3200" kern="1200" dirty="0"/>
            <a:t> </a:t>
          </a:r>
          <a:r>
            <a:rPr lang="en-US" sz="3200" kern="1200" dirty="0" err="1"/>
            <a:t>cố</a:t>
          </a:r>
          <a:r>
            <a:rPr lang="en-US" sz="3200" kern="1200" dirty="0"/>
            <a:t> </a:t>
          </a:r>
        </a:p>
        <a:p>
          <a:pPr marL="0" lvl="0" indent="0" algn="ctr" defTabSz="1422400">
            <a:lnSpc>
              <a:spcPct val="100000"/>
            </a:lnSpc>
            <a:spcBef>
              <a:spcPct val="0"/>
            </a:spcBef>
            <a:spcAft>
              <a:spcPts val="0"/>
            </a:spcAft>
            <a:buNone/>
          </a:pPr>
          <a:r>
            <a:rPr lang="en-US" sz="3200" kern="1200" dirty="0" err="1"/>
            <a:t>kiến</a:t>
          </a:r>
          <a:r>
            <a:rPr lang="en-US" sz="3200" kern="1200" dirty="0"/>
            <a:t> </a:t>
          </a:r>
          <a:r>
            <a:rPr lang="en-US" sz="3200" kern="1200" dirty="0" err="1"/>
            <a:t>thức</a:t>
          </a:r>
          <a:endParaRPr lang="en-US" sz="3200" kern="1200" dirty="0"/>
        </a:p>
      </dsp:txBody>
      <dsp:txXfrm>
        <a:off x="6617337" y="2923972"/>
        <a:ext cx="1813091" cy="1813091"/>
      </dsp:txXfrm>
    </dsp:sp>
    <dsp:sp modelId="{30C0FA01-61C4-4E28-80AC-EDD1763287CC}">
      <dsp:nvSpPr>
        <dsp:cNvPr id="0" name=""/>
        <dsp:cNvSpPr/>
      </dsp:nvSpPr>
      <dsp:spPr>
        <a:xfrm>
          <a:off x="2520277" y="1152130"/>
          <a:ext cx="2558474" cy="2558474"/>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err="1">
              <a:solidFill>
                <a:sysClr val="windowText" lastClr="000000"/>
              </a:solidFill>
            </a:rPr>
            <a:t>Trò</a:t>
          </a:r>
          <a:r>
            <a:rPr lang="en-US" sz="3600" kern="1200" dirty="0">
              <a:solidFill>
                <a:sysClr val="windowText" lastClr="000000"/>
              </a:solidFill>
            </a:rPr>
            <a:t> </a:t>
          </a:r>
          <a:r>
            <a:rPr lang="en-US" sz="3600" kern="1200" dirty="0" err="1">
              <a:solidFill>
                <a:sysClr val="windowText" lastClr="000000"/>
              </a:solidFill>
            </a:rPr>
            <a:t>chơi</a:t>
          </a:r>
          <a:r>
            <a:rPr lang="en-US" sz="3600" kern="1200" dirty="0">
              <a:solidFill>
                <a:sysClr val="windowText" lastClr="000000"/>
              </a:solidFill>
            </a:rPr>
            <a:t> </a:t>
          </a:r>
          <a:r>
            <a:rPr lang="en-US" sz="3600" kern="1200" dirty="0" err="1">
              <a:solidFill>
                <a:sysClr val="windowText" lastClr="000000"/>
              </a:solidFill>
            </a:rPr>
            <a:t>học</a:t>
          </a:r>
          <a:r>
            <a:rPr lang="en-US" sz="3600" kern="1200" dirty="0">
              <a:solidFill>
                <a:sysClr val="windowText" lastClr="000000"/>
              </a:solidFill>
            </a:rPr>
            <a:t> </a:t>
          </a:r>
          <a:r>
            <a:rPr lang="en-US" sz="3600" kern="1200" dirty="0" err="1">
              <a:solidFill>
                <a:sysClr val="windowText" lastClr="000000"/>
              </a:solidFill>
            </a:rPr>
            <a:t>tập</a:t>
          </a:r>
          <a:endParaRPr lang="en-US" sz="3600" kern="1200" dirty="0">
            <a:solidFill>
              <a:sysClr val="windowText" lastClr="000000"/>
            </a:solidFill>
          </a:endParaRPr>
        </a:p>
      </dsp:txBody>
      <dsp:txXfrm>
        <a:off x="2894957" y="1526810"/>
        <a:ext cx="1809114" cy="180911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a:t>
            </a:fld>
            <a:endParaRPr lang="zh-CN" sz="1200" dirty="0"/>
          </a:p>
        </p:txBody>
      </p:sp>
    </p:spTree>
    <p:extLst>
      <p:ext uri="{BB962C8B-B14F-4D97-AF65-F5344CB8AC3E}">
        <p14:creationId xmlns:p14="http://schemas.microsoft.com/office/powerpoint/2010/main" val="2098739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110995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179587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92675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101311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366660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229761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35730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11</a:t>
            </a:fld>
            <a:endParaRPr lang="zh-CN" sz="1200" dirty="0"/>
          </a:p>
        </p:txBody>
      </p:sp>
    </p:spTree>
    <p:extLst>
      <p:ext uri="{BB962C8B-B14F-4D97-AF65-F5344CB8AC3E}">
        <p14:creationId xmlns:p14="http://schemas.microsoft.com/office/powerpoint/2010/main" val="2842361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412974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540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03744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789258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68271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srcRect/>
          <a:stretch>
            <a:fillRect/>
          </a:stretch>
        </p:blipFill>
        <p:spPr bwMode="auto">
          <a:xfrm>
            <a:off x="-29129" y="0"/>
            <a:ext cx="16836546" cy="9475788"/>
          </a:xfrm>
          <a:prstGeom prst="rect">
            <a:avLst/>
          </a:prstGeom>
          <a:noFill/>
          <a:ln w="9525">
            <a:noFill/>
            <a:miter lim="800000"/>
            <a:headEnd/>
            <a:tailEnd/>
          </a:ln>
          <a:effectLst/>
        </p:spPr>
      </p:pic>
      <p:sp>
        <p:nvSpPr>
          <p:cNvPr id="3" name="Date Placeholder 3"/>
          <p:cNvSpPr>
            <a:spLocks noGrp="1"/>
          </p:cNvSpPr>
          <p:nvPr>
            <p:ph type="dt" sz="half" idx="10"/>
          </p:nvPr>
        </p:nvSpPr>
        <p:spPr/>
        <p:txBody>
          <a:bodyPr/>
          <a:lstStyle>
            <a:lvl1pPr>
              <a:defRPr/>
            </a:lvl1pPr>
          </a:lstStyle>
          <a:p>
            <a:pPr>
              <a:defRPr/>
            </a:pPr>
            <a:fld id="{19CA4C80-5432-4EB2-AED0-DD43F6AD6649}" type="datetimeFigureOut">
              <a:rPr lang="en-US"/>
              <a:pPr>
                <a:defRPr/>
              </a:pPr>
              <a:t>2/11/2022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D5A91A-B839-4BE8-BF73-9E87EBE77B46}" type="slidenum">
              <a:rPr lang="en-US"/>
              <a:pPr>
                <a:defRPr/>
              </a:pPr>
              <a:t>‹#›</a:t>
            </a:fld>
            <a:endParaRPr lang="en-US"/>
          </a:p>
        </p:txBody>
      </p:sp>
    </p:spTree>
    <p:extLst>
      <p:ext uri="{BB962C8B-B14F-4D97-AF65-F5344CB8AC3E}">
        <p14:creationId xmlns:p14="http://schemas.microsoft.com/office/powerpoint/2010/main" val="706252171"/>
      </p:ext>
    </p:extLst>
  </p:cSld>
  <p:clrMapOvr>
    <a:masterClrMapping/>
  </p:clrMapOvr>
  <p:transition advClick="0" advTm="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86483" y="392632"/>
            <a:ext cx="12356510" cy="1305114"/>
          </a:xfrm>
        </p:spPr>
        <p:txBody>
          <a:bodyPr/>
          <a:lstStyle/>
          <a:p>
            <a:r>
              <a:rPr lang="en-US"/>
              <a:t>Click to edit Master title style</a:t>
            </a:r>
          </a:p>
        </p:txBody>
      </p:sp>
      <p:sp>
        <p:nvSpPr>
          <p:cNvPr id="3" name="SmartArt Placeholder 2"/>
          <p:cNvSpPr>
            <a:spLocks noGrp="1"/>
          </p:cNvSpPr>
          <p:nvPr>
            <p:ph type="dgm" idx="1"/>
          </p:nvPr>
        </p:nvSpPr>
        <p:spPr>
          <a:xfrm>
            <a:off x="838915" y="2211018"/>
            <a:ext cx="15100459" cy="6253582"/>
          </a:xfrm>
        </p:spPr>
        <p:txBody>
          <a:bodyPr/>
          <a:lstStyle/>
          <a:p>
            <a:pPr lvl="0"/>
            <a:r>
              <a:rPr lang="en-US" noProof="0"/>
              <a:t>Click icon to add SmartArt graphic</a:t>
            </a:r>
          </a:p>
        </p:txBody>
      </p:sp>
      <p:sp>
        <p:nvSpPr>
          <p:cNvPr id="4" name="Date Placeholder 3"/>
          <p:cNvSpPr>
            <a:spLocks noGrp="1"/>
          </p:cNvSpPr>
          <p:nvPr>
            <p:ph type="dt" sz="half" idx="10"/>
          </p:nvPr>
        </p:nvSpPr>
        <p:spPr>
          <a:xfrm>
            <a:off x="838914" y="8629109"/>
            <a:ext cx="3914934" cy="658041"/>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5732582" y="8629109"/>
            <a:ext cx="5313125" cy="658041"/>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2024440" y="8629109"/>
            <a:ext cx="3914934" cy="658041"/>
          </a:xfrm>
        </p:spPr>
        <p:txBody>
          <a:bodyPr/>
          <a:lstStyle>
            <a:lvl1pPr>
              <a:defRPr/>
            </a:lvl1pPr>
          </a:lstStyle>
          <a:p>
            <a:pPr>
              <a:defRPr/>
            </a:pPr>
            <a:fld id="{F21FDD83-BF68-4E19-A837-60282E609770}" type="slidenum">
              <a:rPr lang="en-US" altLang="en-US"/>
              <a:pPr>
                <a:defRPr/>
              </a:pPr>
              <a:t>‹#›</a:t>
            </a:fld>
            <a:endParaRPr lang="en-US" altLang="en-US"/>
          </a:p>
        </p:txBody>
      </p:sp>
    </p:spTree>
    <p:extLst>
      <p:ext uri="{BB962C8B-B14F-4D97-AF65-F5344CB8AC3E}">
        <p14:creationId xmlns:p14="http://schemas.microsoft.com/office/powerpoint/2010/main" val="1416523443"/>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6"/>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3.jp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Layout" Target="../slideLayouts/slideLayout7.xml"/><Relationship Id="rId7" Type="http://schemas.openxmlformats.org/officeDocument/2006/relationships/image" Target="../media/image44.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wmf"/><Relationship Id="rId5" Type="http://schemas.openxmlformats.org/officeDocument/2006/relationships/oleObject" Target="../embeddings/oleObject2.bin"/><Relationship Id="rId4" Type="http://schemas.openxmlformats.org/officeDocument/2006/relationships/image" Target="../media/image42.gif"/><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6"/>
          <p:cNvSpPr txBox="1">
            <a:spLocks noChangeArrowheads="1"/>
          </p:cNvSpPr>
          <p:nvPr/>
        </p:nvSpPr>
        <p:spPr bwMode="auto">
          <a:xfrm>
            <a:off x="4493543" y="-87700"/>
            <a:ext cx="7988615" cy="1793440"/>
          </a:xfrm>
          <a:prstGeom prst="rect">
            <a:avLst/>
          </a:prstGeom>
          <a:noFill/>
          <a:ln w="9525">
            <a:noFill/>
            <a:miter lim="800000"/>
            <a:headEnd/>
            <a:tailEnd/>
          </a:ln>
        </p:spPr>
        <p:txBody>
          <a:bodyPr anchor="ctr">
            <a:spAutoFit/>
          </a:bodyPr>
          <a:lstStyle/>
          <a:p>
            <a:pPr algn="ctr"/>
            <a:r>
              <a:rPr lang="en-US" sz="5527" b="1" dirty="0">
                <a:solidFill>
                  <a:srgbClr val="7B491A"/>
                </a:solidFill>
                <a:latin typeface="Arial" charset="0"/>
              </a:rPr>
              <a:t>“</a:t>
            </a:r>
            <a:r>
              <a:rPr lang="en-US" sz="5527" b="1" dirty="0">
                <a:solidFill>
                  <a:srgbClr val="7B491A"/>
                </a:solidFill>
                <a:latin typeface="Verdana" pitchFamily="34" charset="0"/>
              </a:rPr>
              <a:t>SLIDE POWERPOINT</a:t>
            </a:r>
            <a:r>
              <a:rPr lang="en-US" sz="5527" b="1" dirty="0">
                <a:solidFill>
                  <a:srgbClr val="7B491A"/>
                </a:solidFill>
                <a:latin typeface="Arial" charset="0"/>
              </a:rPr>
              <a:t>”</a:t>
            </a:r>
          </a:p>
        </p:txBody>
      </p:sp>
      <p:sp>
        <p:nvSpPr>
          <p:cNvPr id="2" name="TextBox 1"/>
          <p:cNvSpPr txBox="1"/>
          <p:nvPr/>
        </p:nvSpPr>
        <p:spPr>
          <a:xfrm>
            <a:off x="6599273" y="1579298"/>
            <a:ext cx="3895602" cy="1368067"/>
          </a:xfrm>
          <a:prstGeom prst="rect">
            <a:avLst/>
          </a:prstGeom>
          <a:noFill/>
        </p:spPr>
        <p:txBody>
          <a:bodyPr wrap="square" rtlCol="0">
            <a:spAutoFit/>
          </a:bodyPr>
          <a:lstStyle/>
          <a:p>
            <a:r>
              <a:rPr lang="en-US" sz="4145" dirty="0"/>
              <a:t>http://blogcongdong.com</a:t>
            </a:r>
          </a:p>
        </p:txBody>
      </p:sp>
      <p:pic>
        <p:nvPicPr>
          <p:cNvPr id="8" name="图片 2084" descr="封面"/>
          <p:cNvPicPr>
            <a:picLocks noChangeAspect="1"/>
          </p:cNvPicPr>
          <p:nvPr/>
        </p:nvPicPr>
        <p:blipFill>
          <a:blip r:embed="rId3"/>
          <a:stretch>
            <a:fillRect/>
          </a:stretch>
        </p:blipFill>
        <p:spPr>
          <a:xfrm>
            <a:off x="0" y="-15266"/>
            <a:ext cx="16778288" cy="9491054"/>
          </a:xfrm>
          <a:prstGeom prst="rect">
            <a:avLst/>
          </a:prstGeom>
          <a:noFill/>
          <a:ln w="9525">
            <a:noFill/>
          </a:ln>
        </p:spPr>
      </p:pic>
      <p:sp>
        <p:nvSpPr>
          <p:cNvPr id="12" name="Text Box 6"/>
          <p:cNvSpPr txBox="1">
            <a:spLocks noChangeArrowheads="1"/>
          </p:cNvSpPr>
          <p:nvPr/>
        </p:nvSpPr>
        <p:spPr bwMode="auto">
          <a:xfrm>
            <a:off x="-24602" y="1601405"/>
            <a:ext cx="16854625" cy="6832640"/>
          </a:xfrm>
          <a:prstGeom prst="rect">
            <a:avLst/>
          </a:prstGeom>
          <a:solidFill>
            <a:srgbClr val="00FFFF"/>
          </a:solidFill>
          <a:ln w="9525">
            <a:solidFill>
              <a:schemeClr val="accent1"/>
            </a:solidFill>
            <a:miter lim="800000"/>
            <a:headEnd/>
            <a:tailEnd/>
          </a:ln>
        </p:spPr>
        <p:txBody>
          <a:bodyPr wrap="square" anchor="ctr">
            <a:spAutoFit/>
          </a:bodyPr>
          <a:lstStyle/>
          <a:p>
            <a:pPr algn="ctr">
              <a:lnSpc>
                <a:spcPct val="150000"/>
              </a:lnSpc>
            </a:pPr>
            <a:r>
              <a:rPr lang="pt-BR" sz="4800" b="1" dirty="0">
                <a:solidFill>
                  <a:srgbClr val="0000CC"/>
                </a:solidFill>
                <a:latin typeface="Times New Roman" panose="02020603050405020304" pitchFamily="18" charset="0"/>
                <a:cs typeface="Times New Roman" panose="02020603050405020304" pitchFamily="18" charset="0"/>
              </a:rPr>
              <a:t>    </a:t>
            </a:r>
          </a:p>
          <a:p>
            <a:pPr algn="ctr">
              <a:lnSpc>
                <a:spcPct val="150000"/>
              </a:lnSpc>
            </a:pPr>
            <a:r>
              <a:rPr lang="pt-BR" sz="4800" b="1" dirty="0">
                <a:solidFill>
                  <a:srgbClr val="0000CC"/>
                </a:solidFill>
                <a:latin typeface="Times New Roman" panose="02020603050405020304" pitchFamily="18" charset="0"/>
                <a:cs typeface="Times New Roman" panose="02020603050405020304" pitchFamily="18" charset="0"/>
              </a:rPr>
              <a:t> BIỆN PHÁP </a:t>
            </a:r>
          </a:p>
          <a:p>
            <a:pPr algn="ctr">
              <a:lnSpc>
                <a:spcPct val="150000"/>
              </a:lnSpc>
            </a:pPr>
            <a:r>
              <a:rPr lang="pt-BR" sz="4400" b="1" dirty="0">
                <a:solidFill>
                  <a:srgbClr val="FF0000"/>
                </a:solidFill>
                <a:latin typeface="Times New Roman" panose="02020603050405020304" pitchFamily="18" charset="0"/>
                <a:cs typeface="Times New Roman" panose="02020603050405020304" pitchFamily="18" charset="0"/>
              </a:rPr>
              <a:t>“ TẠO HỨNG THÚ HỌC TẬP CHO HỌC SINH LỚP 5 </a:t>
            </a:r>
          </a:p>
          <a:p>
            <a:pPr algn="ctr">
              <a:lnSpc>
                <a:spcPct val="150000"/>
              </a:lnSpc>
            </a:pPr>
            <a:r>
              <a:rPr lang="pt-BR" sz="4400" b="1" dirty="0">
                <a:solidFill>
                  <a:srgbClr val="FF0000"/>
                </a:solidFill>
                <a:latin typeface="Times New Roman" panose="02020603050405020304" pitchFamily="18" charset="0"/>
                <a:cs typeface="Times New Roman" panose="02020603050405020304" pitchFamily="18" charset="0"/>
              </a:rPr>
              <a:t>ĐỂ NÂNG CAO CHẤT LƯỢNG GIẢNG DẠY MÔN TOÁN ’’</a:t>
            </a:r>
          </a:p>
          <a:p>
            <a:pPr algn="ctr">
              <a:lnSpc>
                <a:spcPct val="150000"/>
              </a:lnSpc>
            </a:pPr>
            <a:r>
              <a:rPr lang="pt-BR" sz="3600" b="1" dirty="0">
                <a:solidFill>
                  <a:srgbClr val="FF0000"/>
                </a:solidFill>
                <a:latin typeface="Times New Roman" panose="02020603050405020304" pitchFamily="18" charset="0"/>
                <a:cs typeface="Times New Roman" panose="02020603050405020304" pitchFamily="18" charset="0"/>
              </a:rPr>
              <a:t> </a:t>
            </a:r>
          </a:p>
          <a:p>
            <a:pPr algn="ctr">
              <a:lnSpc>
                <a:spcPct val="150000"/>
              </a:lnSpc>
            </a:pPr>
            <a:endParaRPr lang="en-US" sz="3600" dirty="0">
              <a:solidFill>
                <a:srgbClr val="FF0000"/>
              </a:solidFill>
              <a:latin typeface="Times New Roman" panose="02020603050405020304" pitchFamily="18" charset="0"/>
              <a:cs typeface="Times New Roman" panose="02020603050405020304" pitchFamily="18" charset="0"/>
            </a:endParaRPr>
          </a:p>
          <a:p>
            <a:pPr algn="ctr">
              <a:lnSpc>
                <a:spcPct val="150000"/>
              </a:lnSpc>
            </a:pPr>
            <a:endParaRPr lang="en-US" sz="3600" dirty="0">
              <a:solidFill>
                <a:srgbClr val="FF0000"/>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3780632" y="6332273"/>
            <a:ext cx="10522436" cy="1686874"/>
            <a:chOff x="-1201705" y="7945518"/>
            <a:chExt cx="10358021" cy="1686874"/>
          </a:xfrm>
        </p:grpSpPr>
        <p:sp>
          <p:nvSpPr>
            <p:cNvPr id="21" name="Rounded Rectangle 20"/>
            <p:cNvSpPr/>
            <p:nvPr/>
          </p:nvSpPr>
          <p:spPr>
            <a:xfrm>
              <a:off x="-705525" y="8025849"/>
              <a:ext cx="8505944" cy="1606543"/>
            </a:xfrm>
            <a:prstGeom prst="round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01705" y="7945518"/>
              <a:ext cx="10358021" cy="1682119"/>
            </a:xfrm>
            <a:prstGeom prst="rect">
              <a:avLst/>
            </a:prstGeom>
          </p:spPr>
          <p:txBody>
            <a:bodyPr wrap="square">
              <a:spAutoFit/>
            </a:bodyPr>
            <a:lstStyle/>
            <a:p>
              <a:pPr fontAlgn="auto">
                <a:spcBef>
                  <a:spcPts val="0"/>
                </a:spcBef>
                <a:spcAft>
                  <a:spcPts val="0"/>
                </a:spcAft>
                <a:defRPr/>
              </a:pP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fontAlgn="auto">
                <a:spcBef>
                  <a:spcPts val="0"/>
                </a:spcBef>
                <a:spcAft>
                  <a:spcPts val="0"/>
                </a:spcAft>
                <a:defRPr/>
              </a:pP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bày</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Đào</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Phương</a:t>
              </a:r>
              <a:r>
                <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i="1" dirty="0" err="1">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a:t>
              </a:r>
              <a:endParaRPr lang="en-US" sz="3600" b="1" i="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fontAlgn="auto">
                <a:spcBef>
                  <a:spcPts val="0"/>
                </a:spcBef>
                <a:spcAft>
                  <a:spcPts val="0"/>
                </a:spcAft>
                <a:defRPr/>
              </a:pPr>
              <a:r>
                <a:rPr lang="en-US" sz="3200" b="1"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grpSp>
      <p:sp>
        <p:nvSpPr>
          <p:cNvPr id="13" name="Title 1"/>
          <p:cNvSpPr txBox="1">
            <a:spLocks/>
          </p:cNvSpPr>
          <p:nvPr/>
        </p:nvSpPr>
        <p:spPr>
          <a:xfrm>
            <a:off x="2954133" y="117730"/>
            <a:ext cx="10897156" cy="1364338"/>
          </a:xfrm>
          <a:prstGeom prst="rect">
            <a:avLst/>
          </a:prstGeom>
        </p:spPr>
        <p:txBody>
          <a:bodyPr vert="horz" lIns="126344" tIns="63172" rIns="126344" bIns="63172"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d-ID" sz="2763" b="1" dirty="0">
                <a:latin typeface="Times New Roman" panose="02020603050405020304" pitchFamily="18" charset="0"/>
                <a:cs typeface="Times New Roman" panose="02020603050405020304" pitchFamily="18" charset="0"/>
              </a:rPr>
              <a:t>ỦY BAN NHÂN DÂN HUYỆN THỦY NGUYÊN                                                       TRƯỜNG TIỂU HỌC </a:t>
            </a:r>
            <a:r>
              <a:rPr lang="en-US" sz="2763" b="1" dirty="0">
                <a:latin typeface="Times New Roman" panose="02020603050405020304" pitchFamily="18" charset="0"/>
                <a:cs typeface="Times New Roman" panose="02020603050405020304" pitchFamily="18" charset="0"/>
              </a:rPr>
              <a:t>THỦY TRIỀU</a:t>
            </a:r>
          </a:p>
        </p:txBody>
      </p:sp>
    </p:spTree>
    <p:extLst>
      <p:ext uri="{BB962C8B-B14F-4D97-AF65-F5344CB8AC3E}">
        <p14:creationId xmlns:p14="http://schemas.microsoft.com/office/powerpoint/2010/main" val="2461484209"/>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481" y="3873289"/>
            <a:ext cx="3856282" cy="1618502"/>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974" b="1" dirty="0">
                <a:solidFill>
                  <a:srgbClr val="FF0000"/>
                </a:solidFill>
                <a:latin typeface="Times New Roman" panose="02020603050405020304" pitchFamily="18" charset="0"/>
                <a:cs typeface="Times New Roman" panose="02020603050405020304" pitchFamily="18" charset="0"/>
              </a:rPr>
              <a:t>CƠ SỞ THỰC TIỄN</a:t>
            </a:r>
          </a:p>
        </p:txBody>
      </p:sp>
      <p:sp>
        <p:nvSpPr>
          <p:cNvPr id="5" name="Rectangle 4"/>
          <p:cNvSpPr/>
          <p:nvPr/>
        </p:nvSpPr>
        <p:spPr>
          <a:xfrm>
            <a:off x="5724848" y="5276276"/>
            <a:ext cx="9361040" cy="14646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27" dirty="0" err="1">
                <a:solidFill>
                  <a:srgbClr val="0000CC"/>
                </a:solidFill>
                <a:latin typeface="Times New Roman" panose="02020603050405020304" pitchFamily="18" charset="0"/>
                <a:cs typeface="Times New Roman" panose="02020603050405020304" pitchFamily="18" charset="0"/>
              </a:rPr>
              <a:t>Thực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trạng</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giáo</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viên</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học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sinh</a:t>
            </a:r>
            <a:r>
              <a:rPr lang="en-US" sz="5527" dirty="0">
                <a:solidFill>
                  <a:srgbClr val="0000CC"/>
                </a:solidFill>
                <a:latin typeface="Times New Roman" panose="02020603050405020304" pitchFamily="18" charset="0"/>
                <a:cs typeface="Times New Roman" panose="02020603050405020304" pitchFamily="18" charset="0"/>
              </a:rPr>
              <a:t>)</a:t>
            </a:r>
          </a:p>
        </p:txBody>
      </p:sp>
      <p:cxnSp>
        <p:nvCxnSpPr>
          <p:cNvPr id="12" name="Straight Arrow Connector 11"/>
          <p:cNvCxnSpPr>
            <a:stCxn id="4" idx="3"/>
          </p:cNvCxnSpPr>
          <p:nvPr/>
        </p:nvCxnSpPr>
        <p:spPr>
          <a:xfrm flipV="1">
            <a:off x="4021763" y="4165356"/>
            <a:ext cx="1703085" cy="517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24848" y="2963445"/>
            <a:ext cx="9361040" cy="15913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27" dirty="0" err="1">
                <a:solidFill>
                  <a:srgbClr val="0000CC"/>
                </a:solidFill>
                <a:latin typeface="Times New Roman" panose="02020603050405020304" pitchFamily="18" charset="0"/>
                <a:cs typeface="Times New Roman" panose="02020603050405020304" pitchFamily="18" charset="0"/>
              </a:rPr>
              <a:t>Các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văn</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bản</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chỉ</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đạo</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của</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ngành</a:t>
            </a:r>
            <a:endParaRPr lang="en-US" sz="5527" dirty="0">
              <a:solidFill>
                <a:srgbClr val="0000CC"/>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4021763" y="4809902"/>
            <a:ext cx="1703085" cy="9069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17537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3332" y="345406"/>
            <a:ext cx="11014404" cy="1584176"/>
            <a:chOff x="0" y="37876"/>
            <a:chExt cx="4785752" cy="832111"/>
          </a:xfrm>
        </p:grpSpPr>
        <p:sp>
          <p:nvSpPr>
            <p:cNvPr id="5" name="Rounded Rectangle 4"/>
            <p:cNvSpPr/>
            <p:nvPr/>
          </p:nvSpPr>
          <p:spPr>
            <a:xfrm>
              <a:off x="0" y="37876"/>
              <a:ext cx="4785752" cy="832111"/>
            </a:xfrm>
            <a:prstGeom prst="roundRect">
              <a:avLst>
                <a:gd name="adj" fmla="val 10000"/>
              </a:avLst>
            </a:prstGeom>
            <a:solidFill>
              <a:schemeClr val="tx2">
                <a:lumMod val="20000"/>
                <a:lumOff val="80000"/>
                <a:alpha val="80000"/>
              </a:schemeClr>
            </a:solidFill>
          </p:spPr>
          <p:style>
            <a:lnRef idx="2">
              <a:schemeClr val="lt1">
                <a:hueOff val="0"/>
                <a:satOff val="0"/>
                <a:lumOff val="0"/>
                <a:alphaOff val="0"/>
              </a:schemeClr>
            </a:lnRef>
            <a:fillRef idx="1">
              <a:scrgbClr r="0" g="0" b="0"/>
            </a:fillRef>
            <a:effectRef idx="0">
              <a:schemeClr val="accent2">
                <a:alpha val="80000"/>
                <a:hueOff val="0"/>
                <a:satOff val="0"/>
                <a:lumOff val="0"/>
                <a:alphaOff val="0"/>
              </a:schemeClr>
            </a:effectRef>
            <a:fontRef idx="minor">
              <a:schemeClr val="lt1"/>
            </a:fontRef>
          </p:style>
        </p:sp>
        <p:sp>
          <p:nvSpPr>
            <p:cNvPr id="6" name="Rounded Rectangle 4"/>
            <p:cNvSpPr txBox="1"/>
            <p:nvPr/>
          </p:nvSpPr>
          <p:spPr>
            <a:xfrm>
              <a:off x="24372" y="62248"/>
              <a:ext cx="4737008" cy="7833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5400" b="1" kern="1200" dirty="0">
                  <a:solidFill>
                    <a:srgbClr val="FF0000"/>
                  </a:solidFill>
                </a:rPr>
                <a:t>CÁC GIẢI PHÁP</a:t>
              </a:r>
            </a:p>
          </p:txBody>
        </p:sp>
      </p:grpSp>
      <p:graphicFrame>
        <p:nvGraphicFramePr>
          <p:cNvPr id="7" name="Diagram 6"/>
          <p:cNvGraphicFramePr/>
          <p:nvPr>
            <p:extLst>
              <p:ext uri="{D42A27DB-BD31-4B8C-83A1-F6EECF244321}">
                <p14:modId xmlns:p14="http://schemas.microsoft.com/office/powerpoint/2010/main" val="3798618260"/>
              </p:ext>
            </p:extLst>
          </p:nvPr>
        </p:nvGraphicFramePr>
        <p:xfrm>
          <a:off x="2703332" y="1975982"/>
          <a:ext cx="11014404" cy="7394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514536"/>
      </p:ext>
    </p:extLst>
  </p:cSld>
  <p:clrMapOvr>
    <a:masterClrMapping/>
  </p:clrMapOvr>
  <p:transition advClick="0" advTm="0">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93552" y="-206110"/>
            <a:ext cx="17462152" cy="9966862"/>
          </a:xfrm>
          <a:prstGeom prst="rect">
            <a:avLst/>
          </a:prstGeom>
          <a:noFill/>
          <a:ln w="9525">
            <a:noFill/>
          </a:ln>
        </p:spPr>
      </p:pic>
      <p:grpSp>
        <p:nvGrpSpPr>
          <p:cNvPr id="9" name="Group 8"/>
          <p:cNvGrpSpPr/>
          <p:nvPr/>
        </p:nvGrpSpPr>
        <p:grpSpPr>
          <a:xfrm>
            <a:off x="540272" y="-206110"/>
            <a:ext cx="19850659" cy="2639748"/>
            <a:chOff x="6927481" y="-134191"/>
            <a:chExt cx="11855190" cy="3778959"/>
          </a:xfrm>
        </p:grpSpPr>
        <p:pic>
          <p:nvPicPr>
            <p:cNvPr id="10" name="图片 67593" descr="PPT素材-21"/>
            <p:cNvPicPr>
              <a:picLocks noChangeAspect="1"/>
            </p:cNvPicPr>
            <p:nvPr/>
          </p:nvPicPr>
          <p:blipFill>
            <a:blip r:embed="rId4"/>
            <a:stretch>
              <a:fillRect/>
            </a:stretch>
          </p:blipFill>
          <p:spPr>
            <a:xfrm>
              <a:off x="6927481" y="36835"/>
              <a:ext cx="9309655" cy="3607933"/>
            </a:xfrm>
            <a:prstGeom prst="rect">
              <a:avLst/>
            </a:prstGeom>
            <a:noFill/>
            <a:ln w="9525">
              <a:noFill/>
            </a:ln>
          </p:spPr>
        </p:pic>
        <p:sp>
          <p:nvSpPr>
            <p:cNvPr id="11" name="文本框 71691"/>
            <p:cNvSpPr txBox="1"/>
            <p:nvPr/>
          </p:nvSpPr>
          <p:spPr>
            <a:xfrm>
              <a:off x="8303626" y="-134191"/>
              <a:ext cx="10479045" cy="3043003"/>
            </a:xfrm>
            <a:prstGeom prst="rect">
              <a:avLst/>
            </a:prstGeom>
            <a:noFill/>
            <a:ln w="9525">
              <a:noFill/>
            </a:ln>
          </p:spPr>
          <p:txBody>
            <a:bodyPr wrap="square">
              <a:spAutoFit/>
            </a:bodyPr>
            <a:lstStyle/>
            <a:p>
              <a:r>
                <a:rPr lang="en-US" sz="4400" b="1" dirty="0">
                  <a:solidFill>
                    <a:srgbClr val="FF0000"/>
                  </a:solidFill>
                  <a:latin typeface="Times New Roman" panose="02020603050405020304" pitchFamily="18" charset="0"/>
                  <a:ea typeface="Calibri" panose="020F0502020204030204" pitchFamily="34" charset="0"/>
                </a:rPr>
                <a:t>    </a:t>
              </a:r>
            </a:p>
            <a:p>
              <a:r>
                <a:rPr lang="en-US" sz="4400" b="1" dirty="0">
                  <a:solidFill>
                    <a:srgbClr val="FF0000"/>
                  </a:solidFill>
                  <a:latin typeface="Times New Roman" panose="02020603050405020304" pitchFamily="18" charset="0"/>
                  <a:ea typeface="Calibri" panose="020F0502020204030204" pitchFamily="34" charset="0"/>
                </a:rPr>
                <a:t>1. </a:t>
              </a:r>
              <a:r>
                <a:rPr lang="en-US" sz="4400" b="1" dirty="0" err="1">
                  <a:solidFill>
                    <a:srgbClr val="FF0000"/>
                  </a:solidFill>
                  <a:latin typeface="Times New Roman" panose="02020603050405020304" pitchFamily="18" charset="0"/>
                  <a:ea typeface="Calibri" panose="020F0502020204030204" pitchFamily="34" charset="0"/>
                </a:rPr>
                <a:t>Tạo</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hứng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thú</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học</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Toán</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bằng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cách</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xây</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dựng</a:t>
              </a:r>
              <a:r>
                <a:rPr lang="en-US" sz="4400" b="1" dirty="0">
                  <a:solidFill>
                    <a:srgbClr val="FF0000"/>
                  </a:solidFill>
                  <a:latin typeface="Times New Roman" panose="02020603050405020304" pitchFamily="18" charset="0"/>
                  <a:ea typeface="Calibri" panose="020F0502020204030204" pitchFamily="34" charset="0"/>
                </a:rPr>
                <a:t> </a:t>
              </a:r>
            </a:p>
            <a:p>
              <a:r>
                <a:rPr lang="en-US" sz="4400" b="1" dirty="0" err="1">
                  <a:solidFill>
                    <a:srgbClr val="FF0000"/>
                  </a:solidFill>
                  <a:latin typeface="Times New Roman" panose="02020603050405020304" pitchFamily="18" charset="0"/>
                  <a:ea typeface="Calibri" panose="020F0502020204030204" pitchFamily="34" charset="0"/>
                </a:rPr>
                <a:t>lớp</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học</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thân</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thiện</a:t>
              </a:r>
              <a:endParaRPr lang="en-US" sz="4400" b="1" dirty="0">
                <a:solidFill>
                  <a:srgbClr val="FF0000"/>
                </a:solidFill>
                <a:latin typeface="Times New Roman" panose="02020603050405020304" pitchFamily="18" charset="0"/>
                <a:ea typeface="Calibri" panose="020F0502020204030204" pitchFamily="34" charset="0"/>
              </a:endParaRPr>
            </a:p>
          </p:txBody>
        </p:sp>
      </p:grpSp>
      <p:sp>
        <p:nvSpPr>
          <p:cNvPr id="12" name="Rectangle 11"/>
          <p:cNvSpPr/>
          <p:nvPr/>
        </p:nvSpPr>
        <p:spPr>
          <a:xfrm>
            <a:off x="10477376" y="2946969"/>
            <a:ext cx="5624594" cy="2554545"/>
          </a:xfrm>
          <a:prstGeom prst="rect">
            <a:avLst/>
          </a:prstGeom>
          <a:solidFill>
            <a:schemeClr val="accent2">
              <a:lumMod val="20000"/>
              <a:lumOff val="80000"/>
            </a:schemeClr>
          </a:solidFill>
          <a:ln>
            <a:solidFill>
              <a:srgbClr val="0000FF"/>
            </a:solidFill>
          </a:ln>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Mục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Tạo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ra</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môi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trường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tập</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thân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thiện</a:t>
            </a:r>
            <a:r>
              <a:rPr lang="en-US" sz="4000" dirty="0">
                <a:solidFill>
                  <a:srgbClr val="0000CC"/>
                </a:solidFill>
                <a:latin typeface="Times New Roman" panose="02020603050405020304" pitchFamily="18" charset="0"/>
                <a:cs typeface="Times New Roman" panose="02020603050405020304" pitchFamily="18" charset="0"/>
              </a:rPr>
              <a:t>, an </a:t>
            </a:r>
            <a:r>
              <a:rPr lang="en-US" sz="4000" dirty="0" err="1">
                <a:solidFill>
                  <a:srgbClr val="0000CC"/>
                </a:solidFill>
                <a:latin typeface="Times New Roman" panose="02020603050405020304" pitchFamily="18" charset="0"/>
                <a:cs typeface="Times New Roman" panose="02020603050405020304" pitchFamily="18" charset="0"/>
              </a:rPr>
              <a:t>toàn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gần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gũi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với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sinh</a:t>
            </a:r>
            <a:r>
              <a:rPr lang="en-US" sz="4000" dirty="0">
                <a:solidFill>
                  <a:srgbClr val="0000CC"/>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0477376" y="5746006"/>
            <a:ext cx="5624595" cy="3170099"/>
          </a:xfrm>
          <a:prstGeom prst="rect">
            <a:avLst/>
          </a:prstGeom>
          <a:solidFill>
            <a:schemeClr val="accent2">
              <a:lumMod val="20000"/>
              <a:lumOff val="80000"/>
            </a:schemeClr>
          </a:solidFill>
          <a:ln>
            <a:solidFill>
              <a:srgbClr val="0000FF"/>
            </a:solidFill>
          </a:ln>
        </p:spPr>
        <p:txBody>
          <a:bodyPr wrap="square">
            <a:spAutoFit/>
          </a:bodyPr>
          <a:lstStyle/>
          <a:p>
            <a:r>
              <a:rPr lang="en-US" sz="4000" dirty="0" err="1">
                <a:solidFill>
                  <a:srgbClr val="0000CC"/>
                </a:solidFill>
                <a:latin typeface="Times New Roman" panose="02020603050405020304" pitchFamily="18" charset="0"/>
                <a:cs typeface="Times New Roman" panose="02020603050405020304" pitchFamily="18" charset="0"/>
              </a:rPr>
              <a:t>Tôi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luôn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tạo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niềm</a:t>
            </a:r>
            <a:r>
              <a:rPr lang="en-US" sz="4000" dirty="0">
                <a:solidFill>
                  <a:srgbClr val="0000CC"/>
                </a:solidFill>
                <a:latin typeface="Times New Roman" panose="02020603050405020304" pitchFamily="18" charset="0"/>
                <a:cs typeface="Times New Roman" panose="02020603050405020304" pitchFamily="18" charset="0"/>
              </a:rPr>
              <a:t> tin </a:t>
            </a:r>
            <a:r>
              <a:rPr lang="en-US" sz="4000" dirty="0" err="1">
                <a:solidFill>
                  <a:srgbClr val="0000CC"/>
                </a:solidFill>
                <a:latin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có</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được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tình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cảm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thực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sự</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của</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sinh</a:t>
            </a:r>
            <a:r>
              <a:rPr lang="en-US" sz="4000" dirty="0">
                <a:solidFill>
                  <a:srgbClr val="0000CC"/>
                </a:solidFill>
                <a:latin typeface="Times New Roman" panose="02020603050405020304" pitchFamily="18" charset="0"/>
                <a:cs typeface="Times New Roman" panose="02020603050405020304" pitchFamily="18" charset="0"/>
              </a:rPr>
              <a:t> qua </a:t>
            </a:r>
            <a:r>
              <a:rPr lang="en-US" sz="4000" dirty="0" err="1">
                <a:solidFill>
                  <a:srgbClr val="0000CC"/>
                </a:solidFill>
                <a:latin typeface="Times New Roman" panose="02020603050405020304" pitchFamily="18" charset="0"/>
                <a:cs typeface="Times New Roman" panose="02020603050405020304" pitchFamily="18" charset="0"/>
              </a:rPr>
              <a:t>trang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phục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kĩ</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năng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ứng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xử</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giao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tiếp</a:t>
            </a:r>
            <a:r>
              <a:rPr lang="en-US" sz="4000" dirty="0">
                <a:solidFill>
                  <a:srgbClr val="0000CC"/>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335" y="2217614"/>
            <a:ext cx="8938427" cy="72581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224" y="288284"/>
            <a:ext cx="8855545" cy="891280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769" y="288284"/>
            <a:ext cx="7664764" cy="8912801"/>
          </a:xfrm>
          <a:prstGeom prst="rect">
            <a:avLst/>
          </a:prstGeom>
        </p:spPr>
      </p:pic>
    </p:spTree>
    <p:extLst>
      <p:ext uri="{BB962C8B-B14F-4D97-AF65-F5344CB8AC3E}">
        <p14:creationId xmlns:p14="http://schemas.microsoft.com/office/powerpoint/2010/main" val="2198404611"/>
      </p:ext>
    </p:extLst>
  </p:cSld>
  <p:clrMapOvr>
    <a:masterClrMapping/>
  </p:clrMapOvr>
  <p:transition advClick="0" advTm="0">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5"/>
          <p:cNvSpPr/>
          <p:nvPr/>
        </p:nvSpPr>
        <p:spPr>
          <a:xfrm>
            <a:off x="180232" y="7428682"/>
            <a:ext cx="15697744" cy="1938992"/>
          </a:xfrm>
          <a:prstGeom prst="rect">
            <a:avLst/>
          </a:prstGeom>
          <a:solidFill>
            <a:schemeClr val="accent2">
              <a:lumMod val="20000"/>
              <a:lumOff val="80000"/>
            </a:schemeClr>
          </a:solidFill>
          <a:ln>
            <a:solidFill>
              <a:srgbClr val="0000FF"/>
            </a:solidFill>
          </a:ln>
        </p:spPr>
        <p:txBody>
          <a:bodyPr wrap="square">
            <a:spAutoFit/>
          </a:bodyPr>
          <a:lstStyle/>
          <a:p>
            <a:pPr algn="just">
              <a:lnSpc>
                <a:spcPct val="150000"/>
              </a:lnSpc>
            </a:pPr>
            <a:r>
              <a:rPr lang="pt-BR" sz="4000" dirty="0">
                <a:solidFill>
                  <a:srgbClr val="0000CC"/>
                </a:solidFill>
              </a:rPr>
              <a:t>   Tôi luôn có những câu hỏi ngắn gọn, ngôn ngữ gần gũi để kích thích sự hào hứng tham gia việc học của học sinh.</a:t>
            </a:r>
            <a:endParaRPr lang="en-US" sz="4000" dirty="0">
              <a:solidFill>
                <a:srgbClr val="0000CC"/>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368" y="2649662"/>
            <a:ext cx="5976664" cy="46350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248" y="2281686"/>
            <a:ext cx="5904656" cy="49950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840" y="0"/>
            <a:ext cx="5472608" cy="46658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22858266"/>
      </p:ext>
    </p:extLst>
  </p:cSld>
  <p:clrMapOvr>
    <a:masterClrMapping/>
  </p:clrMapOvr>
  <p:transition advClick="0">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6334" y="0"/>
            <a:ext cx="15913768" cy="1323439"/>
          </a:xfrm>
          <a:prstGeom prst="rect">
            <a:avLst/>
          </a:prstGeom>
          <a:noFill/>
          <a:ln>
            <a:solidFill>
              <a:schemeClr val="bg1"/>
            </a:solidFill>
          </a:ln>
        </p:spPr>
        <p:txBody>
          <a:bodyPr wrap="square">
            <a:spAutoFit/>
          </a:bodyPr>
          <a:lstStyle/>
          <a:p>
            <a:pPr algn="just">
              <a:spcBef>
                <a:spcPts val="300"/>
              </a:spcBef>
              <a:spcAft>
                <a:spcPts val="0"/>
              </a:spcAft>
            </a:pPr>
            <a:r>
              <a:rPr lang="pt-BR" sz="4000" dirty="0">
                <a:solidFill>
                  <a:srgbClr val="0000FF"/>
                </a:solidFill>
                <a:latin typeface="Times New Roman" panose="02020603050405020304" pitchFamily="18" charset="0"/>
                <a:ea typeface="Calibri" panose="020F0502020204030204" pitchFamily="34" charset="0"/>
              </a:rPr>
              <a:t>Tôi luôn có những lời khen ngợi phù hợp với tâm lí của học sinh lớp 5. Các con rất vui và hãnh diện khi được cô khen.</a:t>
            </a:r>
            <a:endParaRPr lang="en-US" sz="4000" dirty="0">
              <a:solidFill>
                <a:srgbClr val="0000FF"/>
              </a:solidFill>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9184" y="1451853"/>
            <a:ext cx="7776864" cy="780694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9148"/>
            <a:ext cx="8749184" cy="7806943"/>
          </a:xfrm>
          <a:prstGeom prst="rect">
            <a:avLst/>
          </a:prstGeom>
        </p:spPr>
      </p:pic>
    </p:spTree>
    <p:extLst>
      <p:ext uri="{BB962C8B-B14F-4D97-AF65-F5344CB8AC3E}">
        <p14:creationId xmlns:p14="http://schemas.microsoft.com/office/powerpoint/2010/main" val="4003536825"/>
      </p:ext>
    </p:extLst>
  </p:cSld>
  <p:clrMapOvr>
    <a:masterClrMapping/>
  </p:clrMapOvr>
  <p:transition advClick="0">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232" y="4958958"/>
            <a:ext cx="8224875" cy="43204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996" y="-21861"/>
            <a:ext cx="8058059" cy="49589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997" y="4958958"/>
            <a:ext cx="8058058" cy="432048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32" y="-84667"/>
            <a:ext cx="8192951" cy="4958957"/>
          </a:xfrm>
          <a:prstGeom prst="rect">
            <a:avLst/>
          </a:prstGeom>
        </p:spPr>
      </p:pic>
    </p:spTree>
    <p:extLst>
      <p:ext uri="{BB962C8B-B14F-4D97-AF65-F5344CB8AC3E}">
        <p14:creationId xmlns:p14="http://schemas.microsoft.com/office/powerpoint/2010/main" val="4228260030"/>
      </p:ext>
    </p:extLst>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图片 3075" descr="5"/>
          <p:cNvPicPr>
            <a:picLocks noGrp="1" noChangeAspect="1"/>
          </p:cNvPicPr>
          <p:nvPr>
            <p:ph idx="1"/>
          </p:nvPr>
        </p:nvPicPr>
        <p:blipFill>
          <a:blip r:embed="rId2"/>
          <a:stretch>
            <a:fillRect/>
          </a:stretch>
        </p:blipFill>
        <p:spPr>
          <a:xfrm>
            <a:off x="-1" y="275791"/>
            <a:ext cx="16374533" cy="9200832"/>
          </a:xfrm>
          <a:prstGeom prst="rect">
            <a:avLst/>
          </a:prstGeom>
          <a:noFill/>
          <a:ln w="9525">
            <a:noFill/>
          </a:ln>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392" y="489422"/>
            <a:ext cx="13465496" cy="8568952"/>
          </a:xfrm>
          <a:prstGeom prst="rect">
            <a:avLst/>
          </a:prstGeom>
        </p:spPr>
      </p:pic>
    </p:spTree>
    <p:extLst>
      <p:ext uri="{BB962C8B-B14F-4D97-AF65-F5344CB8AC3E}">
        <p14:creationId xmlns:p14="http://schemas.microsoft.com/office/powerpoint/2010/main" val="3773422882"/>
      </p:ext>
    </p:extLst>
  </p:cSld>
  <p:clrMapOvr>
    <a:masterClrMapping/>
  </p:clrMapOvr>
  <p:transition advClick="0" advTm="0">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22156" y="5529982"/>
            <a:ext cx="14761640" cy="3785652"/>
          </a:xfrm>
          <a:prstGeom prst="rect">
            <a:avLst/>
          </a:prstGeom>
          <a:solidFill>
            <a:srgbClr val="92D050"/>
          </a:solidFill>
          <a:ln>
            <a:solidFill>
              <a:schemeClr val="bg1"/>
            </a:solidFill>
          </a:ln>
        </p:spPr>
        <p:txBody>
          <a:bodyPr wrap="square">
            <a:spAutoFit/>
          </a:bodyPr>
          <a:lstStyle/>
          <a:p>
            <a:pPr>
              <a:lnSpc>
                <a:spcPct val="150000"/>
              </a:lnSpc>
            </a:pPr>
            <a:r>
              <a:rPr lang="pt-BR" sz="4000" dirty="0">
                <a:solidFill>
                  <a:srgbClr val="FF0000"/>
                </a:solidFill>
                <a:latin typeface="Times New Roman" panose="02020603050405020304" pitchFamily="18" charset="0"/>
                <a:cs typeface="Times New Roman" panose="02020603050405020304" pitchFamily="18" charset="0"/>
              </a:rPr>
              <a:t>Cách tiến hành: </a:t>
            </a:r>
            <a:r>
              <a:rPr lang="pt-BR" sz="4000" dirty="0">
                <a:solidFill>
                  <a:srgbClr val="0000CC"/>
                </a:solidFill>
                <a:latin typeface="Times New Roman" panose="02020603050405020304" pitchFamily="18" charset="0"/>
                <a:cs typeface="Times New Roman" panose="02020603050405020304" pitchFamily="18" charset="0"/>
              </a:rPr>
              <a:t>Tôi chủ động thiết kế những bài giảng trình chiếu trên phần mềm Power Point với những hiệu ứng sinh động và hình ảnh rõ ràng, kết hợp với sử dụng đồ dùng dạy học để học sinh nắm bắt kiến thức một cách tự nhiên, không bị gò bó.</a:t>
            </a:r>
            <a:endParaRPr lang="en-US" sz="4000" dirty="0">
              <a:solidFill>
                <a:srgbClr val="0000CC"/>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323824" y="77628"/>
            <a:ext cx="15697744" cy="2611687"/>
            <a:chOff x="8125815" y="-607517"/>
            <a:chExt cx="13522688" cy="4221214"/>
          </a:xfrm>
        </p:grpSpPr>
        <p:pic>
          <p:nvPicPr>
            <p:cNvPr id="10" name="图片 67593" descr="PPT素材-21"/>
            <p:cNvPicPr>
              <a:picLocks noChangeAspect="1"/>
            </p:cNvPicPr>
            <p:nvPr/>
          </p:nvPicPr>
          <p:blipFill>
            <a:blip r:embed="rId3"/>
            <a:stretch>
              <a:fillRect/>
            </a:stretch>
          </p:blipFill>
          <p:spPr>
            <a:xfrm>
              <a:off x="8125815" y="-607517"/>
              <a:ext cx="13522688" cy="3607935"/>
            </a:xfrm>
            <a:prstGeom prst="rect">
              <a:avLst/>
            </a:prstGeom>
            <a:noFill/>
            <a:ln w="9525">
              <a:noFill/>
            </a:ln>
          </p:spPr>
        </p:pic>
        <p:sp>
          <p:nvSpPr>
            <p:cNvPr id="11" name="文本框 71691"/>
            <p:cNvSpPr txBox="1"/>
            <p:nvPr/>
          </p:nvSpPr>
          <p:spPr>
            <a:xfrm>
              <a:off x="9882999" y="181274"/>
              <a:ext cx="11145197" cy="3432423"/>
            </a:xfrm>
            <a:prstGeom prst="rect">
              <a:avLst/>
            </a:prstGeom>
            <a:noFill/>
            <a:ln w="9525">
              <a:noFill/>
            </a:ln>
          </p:spPr>
          <p:txBody>
            <a:bodyPr wrap="square">
              <a:spAutoFit/>
            </a:bodyPr>
            <a:lstStyle/>
            <a:p>
              <a:r>
                <a:rPr lang="en-US" sz="4400" b="1" dirty="0">
                  <a:solidFill>
                    <a:srgbClr val="FF0000"/>
                  </a:solidFill>
                  <a:latin typeface="Times New Roman" panose="02020603050405020304" pitchFamily="18" charset="0"/>
                  <a:ea typeface="Calibri" panose="020F0502020204030204" pitchFamily="34" charset="0"/>
                </a:rPr>
                <a:t>2. </a:t>
              </a:r>
              <a:r>
                <a:rPr lang="en-US" sz="4400" b="1" dirty="0" err="1">
                  <a:solidFill>
                    <a:srgbClr val="FF0000"/>
                  </a:solidFill>
                  <a:latin typeface="Times New Roman" panose="02020603050405020304" pitchFamily="18" charset="0"/>
                  <a:ea typeface="Calibri" panose="020F0502020204030204" pitchFamily="34" charset="0"/>
                </a:rPr>
                <a:t>Sử</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dụng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đồ</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dùng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dạy</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học</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kết</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hợp</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với</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ứng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dụng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công</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nghệ</a:t>
              </a:r>
              <a:r>
                <a:rPr lang="en-US" sz="4400" b="1" dirty="0">
                  <a:solidFill>
                    <a:srgbClr val="FF0000"/>
                  </a:solidFill>
                  <a:latin typeface="Times New Roman" panose="02020603050405020304" pitchFamily="18" charset="0"/>
                  <a:ea typeface="Calibri" panose="020F0502020204030204" pitchFamily="34" charset="0"/>
                </a:rPr>
                <a:t> </a:t>
              </a:r>
              <a:r>
                <a:rPr lang="en-US" sz="4400" b="1" dirty="0" err="1">
                  <a:solidFill>
                    <a:srgbClr val="FF0000"/>
                  </a:solidFill>
                  <a:latin typeface="Times New Roman" panose="02020603050405020304" pitchFamily="18" charset="0"/>
                  <a:ea typeface="Calibri" panose="020F0502020204030204" pitchFamily="34" charset="0"/>
                </a:rPr>
                <a:t>thông</a:t>
              </a:r>
              <a:r>
                <a:rPr lang="en-US" sz="4400" b="1" dirty="0">
                  <a:solidFill>
                    <a:srgbClr val="FF0000"/>
                  </a:solidFill>
                  <a:latin typeface="Times New Roman" panose="02020603050405020304" pitchFamily="18" charset="0"/>
                  <a:ea typeface="Calibri" panose="020F0502020204030204" pitchFamily="34" charset="0"/>
                </a:rPr>
                <a:t> tin</a:t>
              </a:r>
            </a:p>
            <a:p>
              <a:r>
                <a:rPr lang="en-US" sz="4400" b="1" dirty="0">
                  <a:solidFill>
                    <a:srgbClr val="FF0000"/>
                  </a:solidFill>
                  <a:latin typeface="Times New Roman" panose="02020603050405020304" pitchFamily="18" charset="0"/>
                  <a:ea typeface="Calibri" panose="020F0502020204030204" pitchFamily="34" charset="0"/>
                </a:rPr>
                <a:t> </a:t>
              </a:r>
            </a:p>
          </p:txBody>
        </p:sp>
      </p:grpSp>
      <p:sp>
        <p:nvSpPr>
          <p:cNvPr id="6" name="Rectangle 5"/>
          <p:cNvSpPr/>
          <p:nvPr/>
        </p:nvSpPr>
        <p:spPr>
          <a:xfrm>
            <a:off x="1131060" y="2937694"/>
            <a:ext cx="14752736" cy="1938992"/>
          </a:xfrm>
          <a:prstGeom prst="rect">
            <a:avLst/>
          </a:prstGeom>
          <a:solidFill>
            <a:srgbClr val="FFEB71"/>
          </a:solidFill>
          <a:ln>
            <a:solidFill>
              <a:schemeClr val="bg1"/>
            </a:solidFill>
          </a:ln>
        </p:spPr>
        <p:txBody>
          <a:bodyPr wrap="square">
            <a:spAutoFit/>
          </a:bodyPr>
          <a:lstStyle/>
          <a:p>
            <a:pPr>
              <a:lnSpc>
                <a:spcPct val="150000"/>
              </a:lnSpc>
            </a:pPr>
            <a:r>
              <a:rPr lang="en-US" sz="4000" dirty="0" err="1">
                <a:solidFill>
                  <a:srgbClr val="FF0000"/>
                </a:solidFill>
                <a:latin typeface="Times New Roman" panose="02020603050405020304" pitchFamily="18" charset="0"/>
                <a:cs typeface="Times New Roman" panose="02020603050405020304" pitchFamily="18" charset="0"/>
              </a:rPr>
              <a:t>Mục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Kích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thích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hứng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thú</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phát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triển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năng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lực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quan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sát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nhận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thức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thẩm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mĩ</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năng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lực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sáng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tạo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ứng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dụng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thẩm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mĩ</a:t>
            </a:r>
            <a:r>
              <a:rPr lang="en-US" sz="40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2691788"/>
      </p:ext>
    </p:extLst>
  </p:cSld>
  <p:clrMapOvr>
    <a:masterClrMapping/>
  </p:clrMapOvr>
  <p:transition advClick="0">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may-tin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33" y="-510082"/>
            <a:ext cx="11741165"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3" name="Text Box 21"/>
          <p:cNvSpPr txBox="1">
            <a:spLocks noChangeArrowheads="1"/>
          </p:cNvSpPr>
          <p:nvPr/>
        </p:nvSpPr>
        <p:spPr bwMode="auto">
          <a:xfrm>
            <a:off x="825922" y="6186874"/>
            <a:ext cx="1850186" cy="6026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dirty="0" err="1">
                <a:solidFill>
                  <a:srgbClr val="0B19C8"/>
                </a:solidFill>
                <a:latin typeface="Times New Roman" panose="02020603050405020304" pitchFamily="18" charset="0"/>
              </a:rPr>
              <a:t>Phím</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mở</a:t>
            </a:r>
            <a:endParaRPr lang="en-US" altLang="en-US" sz="3316" b="1" dirty="0">
              <a:solidFill>
                <a:srgbClr val="0B19C8"/>
              </a:solidFill>
              <a:latin typeface="Times New Roman" panose="02020603050405020304" pitchFamily="18" charset="0"/>
            </a:endParaRPr>
          </a:p>
        </p:txBody>
      </p:sp>
      <p:grpSp>
        <p:nvGrpSpPr>
          <p:cNvPr id="33814" name="Group 22"/>
          <p:cNvGrpSpPr>
            <a:grpSpLocks/>
          </p:cNvGrpSpPr>
          <p:nvPr/>
        </p:nvGrpSpPr>
        <p:grpSpPr bwMode="auto">
          <a:xfrm>
            <a:off x="2666472" y="6124059"/>
            <a:ext cx="1013383" cy="364116"/>
            <a:chOff x="2030" y="2688"/>
            <a:chExt cx="462" cy="166"/>
          </a:xfrm>
        </p:grpSpPr>
        <p:sp>
          <p:nvSpPr>
            <p:cNvPr id="5147" name="Line 23"/>
            <p:cNvSpPr>
              <a:spLocks noChangeShapeType="1"/>
            </p:cNvSpPr>
            <p:nvPr/>
          </p:nvSpPr>
          <p:spPr bwMode="auto">
            <a:xfrm flipV="1">
              <a:off x="2030" y="2688"/>
              <a:ext cx="418"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5148" name="Line 24"/>
            <p:cNvSpPr>
              <a:spLocks noChangeShapeType="1"/>
            </p:cNvSpPr>
            <p:nvPr/>
          </p:nvSpPr>
          <p:spPr bwMode="auto">
            <a:xfrm>
              <a:off x="2053" y="2832"/>
              <a:ext cx="439" cy="2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grpSp>
      <p:sp>
        <p:nvSpPr>
          <p:cNvPr id="33817" name="Line 25"/>
          <p:cNvSpPr>
            <a:spLocks noChangeShapeType="1"/>
          </p:cNvSpPr>
          <p:nvPr/>
        </p:nvSpPr>
        <p:spPr bwMode="auto">
          <a:xfrm>
            <a:off x="7263644" y="4216789"/>
            <a:ext cx="1190680" cy="20351"/>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33818" name="Text Box 26"/>
          <p:cNvSpPr txBox="1">
            <a:spLocks noChangeArrowheads="1"/>
          </p:cNvSpPr>
          <p:nvPr/>
        </p:nvSpPr>
        <p:spPr bwMode="auto">
          <a:xfrm>
            <a:off x="8485478" y="4049226"/>
            <a:ext cx="1755609" cy="6026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dirty="0" err="1">
                <a:solidFill>
                  <a:srgbClr val="0B19C8"/>
                </a:solidFill>
                <a:latin typeface="Times New Roman" panose="02020603050405020304" pitchFamily="18" charset="0"/>
              </a:rPr>
              <a:t>Phím</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tắt</a:t>
            </a:r>
            <a:endParaRPr lang="en-US" altLang="en-US" sz="3316" b="1" dirty="0">
              <a:solidFill>
                <a:srgbClr val="0B19C8"/>
              </a:solidFill>
              <a:latin typeface="Times New Roman" panose="02020603050405020304" pitchFamily="18" charset="0"/>
            </a:endParaRPr>
          </a:p>
        </p:txBody>
      </p:sp>
      <p:grpSp>
        <p:nvGrpSpPr>
          <p:cNvPr id="33848" name="Group 56"/>
          <p:cNvGrpSpPr>
            <a:grpSpLocks/>
          </p:cNvGrpSpPr>
          <p:nvPr/>
        </p:nvGrpSpPr>
        <p:grpSpPr bwMode="auto">
          <a:xfrm>
            <a:off x="7366752" y="4786045"/>
            <a:ext cx="844485" cy="1401627"/>
            <a:chOff x="3539" y="2456"/>
            <a:chExt cx="385" cy="639"/>
          </a:xfrm>
        </p:grpSpPr>
        <p:sp>
          <p:nvSpPr>
            <p:cNvPr id="5143" name="Line 43"/>
            <p:cNvSpPr>
              <a:spLocks noChangeShapeType="1"/>
            </p:cNvSpPr>
            <p:nvPr/>
          </p:nvSpPr>
          <p:spPr bwMode="auto">
            <a:xfrm>
              <a:off x="3539" y="2456"/>
              <a:ext cx="372" cy="192"/>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5144" name="Line 44"/>
            <p:cNvSpPr>
              <a:spLocks noChangeShapeType="1"/>
            </p:cNvSpPr>
            <p:nvPr/>
          </p:nvSpPr>
          <p:spPr bwMode="auto">
            <a:xfrm>
              <a:off x="3552" y="2656"/>
              <a:ext cx="372" cy="3"/>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5145" name="Line 45"/>
            <p:cNvSpPr>
              <a:spLocks noChangeShapeType="1"/>
            </p:cNvSpPr>
            <p:nvPr/>
          </p:nvSpPr>
          <p:spPr bwMode="auto">
            <a:xfrm flipV="1">
              <a:off x="3552" y="2675"/>
              <a:ext cx="372" cy="141"/>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5146" name="Line 46"/>
            <p:cNvSpPr>
              <a:spLocks noChangeShapeType="1"/>
            </p:cNvSpPr>
            <p:nvPr/>
          </p:nvSpPr>
          <p:spPr bwMode="auto">
            <a:xfrm flipV="1">
              <a:off x="3552" y="2683"/>
              <a:ext cx="370" cy="412"/>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grpSp>
      <p:sp>
        <p:nvSpPr>
          <p:cNvPr id="33839" name="Text Box 47"/>
          <p:cNvSpPr txBox="1">
            <a:spLocks noChangeArrowheads="1"/>
          </p:cNvSpPr>
          <p:nvPr/>
        </p:nvSpPr>
        <p:spPr bwMode="auto">
          <a:xfrm>
            <a:off x="8230510" y="4932826"/>
            <a:ext cx="3001143" cy="6026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dirty="0" err="1">
                <a:solidFill>
                  <a:srgbClr val="0B19C8"/>
                </a:solidFill>
                <a:latin typeface="Times New Roman" panose="02020603050405020304" pitchFamily="18" charset="0"/>
              </a:rPr>
              <a:t>Phím</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phép</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tính</a:t>
            </a:r>
            <a:endParaRPr lang="en-US" altLang="en-US" sz="3316" b="1" dirty="0">
              <a:solidFill>
                <a:srgbClr val="0B19C8"/>
              </a:solidFill>
              <a:latin typeface="Times New Roman" panose="02020603050405020304" pitchFamily="18" charset="0"/>
            </a:endParaRPr>
          </a:p>
        </p:txBody>
      </p:sp>
      <p:sp>
        <p:nvSpPr>
          <p:cNvPr id="33842" name="Line 50"/>
          <p:cNvSpPr>
            <a:spLocks noChangeShapeType="1"/>
          </p:cNvSpPr>
          <p:nvPr/>
        </p:nvSpPr>
        <p:spPr bwMode="auto">
          <a:xfrm>
            <a:off x="5481655" y="6764057"/>
            <a:ext cx="0" cy="1052865"/>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33843" name="Text Box 51"/>
          <p:cNvSpPr txBox="1">
            <a:spLocks noChangeArrowheads="1"/>
          </p:cNvSpPr>
          <p:nvPr/>
        </p:nvSpPr>
        <p:spPr bwMode="auto">
          <a:xfrm>
            <a:off x="4123015" y="7846807"/>
            <a:ext cx="2954655" cy="6026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dirty="0" err="1">
                <a:solidFill>
                  <a:srgbClr val="0B19C8"/>
                </a:solidFill>
                <a:latin typeface="Times New Roman" panose="02020603050405020304" pitchFamily="18" charset="0"/>
              </a:rPr>
              <a:t>Phím</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dấu</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phẩy</a:t>
            </a:r>
            <a:endParaRPr lang="en-US" altLang="en-US" sz="3316" b="1" dirty="0">
              <a:solidFill>
                <a:srgbClr val="0B19C8"/>
              </a:solidFill>
              <a:latin typeface="Times New Roman" panose="02020603050405020304" pitchFamily="18" charset="0"/>
            </a:endParaRPr>
          </a:p>
        </p:txBody>
      </p:sp>
      <p:sp>
        <p:nvSpPr>
          <p:cNvPr id="33846" name="Line 54"/>
          <p:cNvSpPr>
            <a:spLocks noChangeShapeType="1"/>
          </p:cNvSpPr>
          <p:nvPr/>
        </p:nvSpPr>
        <p:spPr bwMode="auto">
          <a:xfrm>
            <a:off x="6210794" y="6764057"/>
            <a:ext cx="2000444" cy="89713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33847" name="Text Box 55"/>
          <p:cNvSpPr txBox="1">
            <a:spLocks noChangeArrowheads="1"/>
          </p:cNvSpPr>
          <p:nvPr/>
        </p:nvSpPr>
        <p:spPr bwMode="auto">
          <a:xfrm>
            <a:off x="8246955" y="7409010"/>
            <a:ext cx="2621230" cy="6026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a:solidFill>
                  <a:srgbClr val="0B19C8"/>
                </a:solidFill>
                <a:latin typeface="Times New Roman" panose="02020603050405020304" pitchFamily="18" charset="0"/>
              </a:rPr>
              <a:t>Phím kết quả</a:t>
            </a:r>
          </a:p>
        </p:txBody>
      </p:sp>
      <p:sp>
        <p:nvSpPr>
          <p:cNvPr id="5137" name="Text Box 57"/>
          <p:cNvSpPr txBox="1">
            <a:spLocks noChangeArrowheads="1"/>
          </p:cNvSpPr>
          <p:nvPr/>
        </p:nvSpPr>
        <p:spPr bwMode="auto">
          <a:xfrm>
            <a:off x="-94885" y="665343"/>
            <a:ext cx="6439583" cy="77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Char char="v"/>
            </a:pPr>
            <a:r>
              <a:rPr lang="en-US" altLang="en-US" sz="4421" b="1" dirty="0" err="1">
                <a:solidFill>
                  <a:srgbClr val="FF0000"/>
                </a:solidFill>
                <a:latin typeface="Times New Roman" panose="02020603050405020304" pitchFamily="18" charset="0"/>
              </a:rPr>
              <a:t>Cấu</a:t>
            </a:r>
            <a:r>
              <a:rPr lang="en-US" altLang="en-US" sz="4421" b="1" dirty="0">
                <a:solidFill>
                  <a:srgbClr val="FF0000"/>
                </a:solidFill>
                <a:latin typeface="Times New Roman" panose="02020603050405020304" pitchFamily="18" charset="0"/>
              </a:rPr>
              <a:t> </a:t>
            </a:r>
            <a:r>
              <a:rPr lang="en-US" altLang="en-US" sz="4421" b="1" dirty="0" err="1">
                <a:solidFill>
                  <a:srgbClr val="FF0000"/>
                </a:solidFill>
                <a:latin typeface="Times New Roman" panose="02020603050405020304" pitchFamily="18" charset="0"/>
              </a:rPr>
              <a:t>tạo</a:t>
            </a:r>
            <a:r>
              <a:rPr lang="en-US" altLang="en-US" sz="4421" b="1" dirty="0">
                <a:solidFill>
                  <a:srgbClr val="FF0000"/>
                </a:solidFill>
                <a:latin typeface="Times New Roman" panose="02020603050405020304" pitchFamily="18" charset="0"/>
              </a:rPr>
              <a:t> </a:t>
            </a:r>
            <a:r>
              <a:rPr lang="en-US" altLang="en-US" sz="4421" b="1" dirty="0" err="1">
                <a:solidFill>
                  <a:srgbClr val="FF0000"/>
                </a:solidFill>
                <a:latin typeface="Times New Roman" panose="02020603050405020304" pitchFamily="18" charset="0"/>
              </a:rPr>
              <a:t>máy</a:t>
            </a:r>
            <a:r>
              <a:rPr lang="en-US" altLang="en-US" sz="4421" b="1" dirty="0">
                <a:solidFill>
                  <a:srgbClr val="FF0000"/>
                </a:solidFill>
                <a:latin typeface="Times New Roman" panose="02020603050405020304" pitchFamily="18" charset="0"/>
              </a:rPr>
              <a:t> </a:t>
            </a:r>
            <a:r>
              <a:rPr lang="en-US" altLang="en-US" sz="4421" b="1" dirty="0" err="1">
                <a:solidFill>
                  <a:srgbClr val="FF0000"/>
                </a:solidFill>
                <a:latin typeface="Times New Roman" panose="02020603050405020304" pitchFamily="18" charset="0"/>
              </a:rPr>
              <a:t>tính</a:t>
            </a:r>
            <a:r>
              <a:rPr lang="en-US" altLang="en-US" sz="4421" b="1" dirty="0">
                <a:solidFill>
                  <a:srgbClr val="FF0000"/>
                </a:solidFill>
                <a:latin typeface="Times New Roman" panose="02020603050405020304" pitchFamily="18" charset="0"/>
              </a:rPr>
              <a:t> </a:t>
            </a:r>
            <a:r>
              <a:rPr lang="en-US" altLang="en-US" sz="4421" b="1" dirty="0" err="1">
                <a:solidFill>
                  <a:srgbClr val="FF0000"/>
                </a:solidFill>
                <a:latin typeface="Times New Roman" panose="02020603050405020304" pitchFamily="18" charset="0"/>
              </a:rPr>
              <a:t>bỏ</a:t>
            </a:r>
            <a:r>
              <a:rPr lang="en-US" altLang="en-US" sz="4421" b="1" dirty="0">
                <a:solidFill>
                  <a:srgbClr val="FF0000"/>
                </a:solidFill>
                <a:latin typeface="Times New Roman" panose="02020603050405020304" pitchFamily="18" charset="0"/>
              </a:rPr>
              <a:t> </a:t>
            </a:r>
            <a:r>
              <a:rPr lang="en-US" altLang="en-US" sz="4421" b="1" dirty="0" err="1">
                <a:solidFill>
                  <a:srgbClr val="FF0000"/>
                </a:solidFill>
                <a:latin typeface="Times New Roman" panose="02020603050405020304" pitchFamily="18" charset="0"/>
              </a:rPr>
              <a:t>túi</a:t>
            </a:r>
            <a:endParaRPr lang="en-US" altLang="en-US" sz="4421" b="1" dirty="0">
              <a:solidFill>
                <a:srgbClr val="FF0000"/>
              </a:solidFill>
              <a:latin typeface="Times New Roman" panose="02020603050405020304" pitchFamily="18" charset="0"/>
            </a:endParaRPr>
          </a:p>
        </p:txBody>
      </p:sp>
      <p:sp>
        <p:nvSpPr>
          <p:cNvPr id="33851" name="Line 59"/>
          <p:cNvSpPr>
            <a:spLocks noChangeShapeType="1"/>
          </p:cNvSpPr>
          <p:nvPr/>
        </p:nvSpPr>
        <p:spPr bwMode="auto">
          <a:xfrm>
            <a:off x="2916536" y="4714875"/>
            <a:ext cx="774459"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145"/>
          </a:p>
        </p:txBody>
      </p:sp>
      <p:sp>
        <p:nvSpPr>
          <p:cNvPr id="33852" name="Text Box 60"/>
          <p:cNvSpPr txBox="1">
            <a:spLocks noChangeArrowheads="1"/>
          </p:cNvSpPr>
          <p:nvPr/>
        </p:nvSpPr>
        <p:spPr bwMode="auto">
          <a:xfrm>
            <a:off x="608343" y="4289658"/>
            <a:ext cx="2304256" cy="111286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16" b="1" dirty="0" err="1">
                <a:solidFill>
                  <a:srgbClr val="0B19C8"/>
                </a:solidFill>
                <a:latin typeface="Times New Roman" panose="02020603050405020304" pitchFamily="18" charset="0"/>
              </a:rPr>
              <a:t>Phím</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phần</a:t>
            </a:r>
            <a:r>
              <a:rPr lang="en-US" altLang="en-US" sz="3316" b="1" dirty="0">
                <a:solidFill>
                  <a:srgbClr val="0B19C8"/>
                </a:solidFill>
                <a:latin typeface="Times New Roman" panose="02020603050405020304" pitchFamily="18" charset="0"/>
              </a:rPr>
              <a:t> </a:t>
            </a:r>
            <a:r>
              <a:rPr lang="en-US" altLang="en-US" sz="3316" b="1" dirty="0" err="1">
                <a:solidFill>
                  <a:srgbClr val="0B19C8"/>
                </a:solidFill>
                <a:latin typeface="Times New Roman" panose="02020603050405020304" pitchFamily="18" charset="0"/>
              </a:rPr>
              <a:t>trăm</a:t>
            </a:r>
            <a:endParaRPr lang="en-US" altLang="en-US" sz="3316" b="1" dirty="0">
              <a:solidFill>
                <a:srgbClr val="0B19C8"/>
              </a:solidFill>
              <a:latin typeface="Times New Roman" panose="02020603050405020304" pitchFamily="18" charset="0"/>
            </a:endParaRPr>
          </a:p>
        </p:txBody>
      </p:sp>
      <p:sp>
        <p:nvSpPr>
          <p:cNvPr id="5140" name="Rectangle 36"/>
          <p:cNvSpPr>
            <a:spLocks noChangeArrowheads="1"/>
          </p:cNvSpPr>
          <p:nvPr/>
        </p:nvSpPr>
        <p:spPr bwMode="auto">
          <a:xfrm>
            <a:off x="-395833" y="-23019"/>
            <a:ext cx="11737305" cy="8975679"/>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sz="4145">
              <a:latin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6519" y="-23019"/>
            <a:ext cx="5515486" cy="40492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6518" y="4289658"/>
            <a:ext cx="5518853" cy="4663002"/>
          </a:xfrm>
          <a:prstGeom prst="rect">
            <a:avLst/>
          </a:prstGeom>
        </p:spPr>
      </p:pic>
    </p:spTree>
    <p:extLst>
      <p:ext uri="{BB962C8B-B14F-4D97-AF65-F5344CB8AC3E}">
        <p14:creationId xmlns:p14="http://schemas.microsoft.com/office/powerpoint/2010/main" val="611933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814"/>
                                        </p:tgtEl>
                                        <p:attrNameLst>
                                          <p:attrName>style.visibility</p:attrName>
                                        </p:attrNameLst>
                                      </p:cBhvr>
                                      <p:to>
                                        <p:strVal val="visible"/>
                                      </p:to>
                                    </p:set>
                                    <p:animEffect transition="in" filter="checkerboard(across)">
                                      <p:cBhvr>
                                        <p:cTn id="7" dur="500"/>
                                        <p:tgtEl>
                                          <p:spTgt spid="338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813"/>
                                        </p:tgtEl>
                                        <p:attrNameLst>
                                          <p:attrName>style.visibility</p:attrName>
                                        </p:attrNameLst>
                                      </p:cBhvr>
                                      <p:to>
                                        <p:strVal val="visible"/>
                                      </p:to>
                                    </p:set>
                                    <p:animEffect transition="in" filter="checkerboard(across)">
                                      <p:cBhvr>
                                        <p:cTn id="10" dur="500"/>
                                        <p:tgtEl>
                                          <p:spTgt spid="338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33817"/>
                                        </p:tgtEl>
                                        <p:attrNameLst>
                                          <p:attrName>style.visibility</p:attrName>
                                        </p:attrNameLst>
                                      </p:cBhvr>
                                      <p:to>
                                        <p:strVal val="visible"/>
                                      </p:to>
                                    </p:set>
                                    <p:animEffect transition="in" filter="checkerboard(across)">
                                      <p:cBhvr>
                                        <p:cTn id="15" dur="500"/>
                                        <p:tgtEl>
                                          <p:spTgt spid="338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3818"/>
                                        </p:tgtEl>
                                        <p:attrNameLst>
                                          <p:attrName>style.visibility</p:attrName>
                                        </p:attrNameLst>
                                      </p:cBhvr>
                                      <p:to>
                                        <p:strVal val="visible"/>
                                      </p:to>
                                    </p:set>
                                    <p:animEffect transition="in" filter="checkerboard(across)">
                                      <p:cBhvr>
                                        <p:cTn id="18" dur="500"/>
                                        <p:tgtEl>
                                          <p:spTgt spid="338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3839"/>
                                        </p:tgtEl>
                                        <p:attrNameLst>
                                          <p:attrName>style.visibility</p:attrName>
                                        </p:attrNameLst>
                                      </p:cBhvr>
                                      <p:to>
                                        <p:strVal val="visible"/>
                                      </p:to>
                                    </p:set>
                                    <p:animEffect transition="in" filter="checkerboard(across)">
                                      <p:cBhvr>
                                        <p:cTn id="23" dur="500"/>
                                        <p:tgtEl>
                                          <p:spTgt spid="33839"/>
                                        </p:tgtEl>
                                      </p:cBhvr>
                                    </p:animEffect>
                                  </p:childTnLst>
                                </p:cTn>
                              </p:par>
                              <p:par>
                                <p:cTn id="24" presetID="5" presetClass="entr" presetSubtype="10" fill="hold" nodeType="withEffect">
                                  <p:stCondLst>
                                    <p:cond delay="0"/>
                                  </p:stCondLst>
                                  <p:childTnLst>
                                    <p:set>
                                      <p:cBhvr>
                                        <p:cTn id="25" dur="1" fill="hold">
                                          <p:stCondLst>
                                            <p:cond delay="0"/>
                                          </p:stCondLst>
                                        </p:cTn>
                                        <p:tgtEl>
                                          <p:spTgt spid="33848"/>
                                        </p:tgtEl>
                                        <p:attrNameLst>
                                          <p:attrName>style.visibility</p:attrName>
                                        </p:attrNameLst>
                                      </p:cBhvr>
                                      <p:to>
                                        <p:strVal val="visible"/>
                                      </p:to>
                                    </p:set>
                                    <p:animEffect transition="in" filter="checkerboard(across)">
                                      <p:cBhvr>
                                        <p:cTn id="26" dur="500"/>
                                        <p:tgtEl>
                                          <p:spTgt spid="338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3843"/>
                                        </p:tgtEl>
                                        <p:attrNameLst>
                                          <p:attrName>style.visibility</p:attrName>
                                        </p:attrNameLst>
                                      </p:cBhvr>
                                      <p:to>
                                        <p:strVal val="visible"/>
                                      </p:to>
                                    </p:set>
                                    <p:animEffect transition="in" filter="checkerboard(across)">
                                      <p:cBhvr>
                                        <p:cTn id="31" dur="500"/>
                                        <p:tgtEl>
                                          <p:spTgt spid="33843"/>
                                        </p:tgtEl>
                                      </p:cBhvr>
                                    </p:animEffect>
                                  </p:childTnLst>
                                </p:cTn>
                              </p:par>
                              <p:par>
                                <p:cTn id="32" presetID="5" presetClass="entr" presetSubtype="10" fill="hold" nodeType="withEffect">
                                  <p:stCondLst>
                                    <p:cond delay="0"/>
                                  </p:stCondLst>
                                  <p:childTnLst>
                                    <p:set>
                                      <p:cBhvr>
                                        <p:cTn id="33" dur="1" fill="hold">
                                          <p:stCondLst>
                                            <p:cond delay="0"/>
                                          </p:stCondLst>
                                        </p:cTn>
                                        <p:tgtEl>
                                          <p:spTgt spid="33842"/>
                                        </p:tgtEl>
                                        <p:attrNameLst>
                                          <p:attrName>style.visibility</p:attrName>
                                        </p:attrNameLst>
                                      </p:cBhvr>
                                      <p:to>
                                        <p:strVal val="visible"/>
                                      </p:to>
                                    </p:set>
                                    <p:animEffect transition="in" filter="checkerboard(across)">
                                      <p:cBhvr>
                                        <p:cTn id="34" dur="500"/>
                                        <p:tgtEl>
                                          <p:spTgt spid="3384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3847"/>
                                        </p:tgtEl>
                                        <p:attrNameLst>
                                          <p:attrName>style.visibility</p:attrName>
                                        </p:attrNameLst>
                                      </p:cBhvr>
                                      <p:to>
                                        <p:strVal val="visible"/>
                                      </p:to>
                                    </p:set>
                                    <p:animEffect transition="in" filter="checkerboard(across)">
                                      <p:cBhvr>
                                        <p:cTn id="39" dur="500"/>
                                        <p:tgtEl>
                                          <p:spTgt spid="33847"/>
                                        </p:tgtEl>
                                      </p:cBhvr>
                                    </p:animEffect>
                                  </p:childTnLst>
                                </p:cTn>
                              </p:par>
                              <p:par>
                                <p:cTn id="40" presetID="5" presetClass="entr" presetSubtype="10" fill="hold" nodeType="withEffect">
                                  <p:stCondLst>
                                    <p:cond delay="0"/>
                                  </p:stCondLst>
                                  <p:childTnLst>
                                    <p:set>
                                      <p:cBhvr>
                                        <p:cTn id="41" dur="1" fill="hold">
                                          <p:stCondLst>
                                            <p:cond delay="0"/>
                                          </p:stCondLst>
                                        </p:cTn>
                                        <p:tgtEl>
                                          <p:spTgt spid="33846"/>
                                        </p:tgtEl>
                                        <p:attrNameLst>
                                          <p:attrName>style.visibility</p:attrName>
                                        </p:attrNameLst>
                                      </p:cBhvr>
                                      <p:to>
                                        <p:strVal val="visible"/>
                                      </p:to>
                                    </p:set>
                                    <p:animEffect transition="in" filter="checkerboard(across)">
                                      <p:cBhvr>
                                        <p:cTn id="42" dur="500"/>
                                        <p:tgtEl>
                                          <p:spTgt spid="338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p:cTn id="46" dur="1" fill="hold">
                                          <p:stCondLst>
                                            <p:cond delay="0"/>
                                          </p:stCondLst>
                                        </p:cTn>
                                        <p:tgtEl>
                                          <p:spTgt spid="33851"/>
                                        </p:tgtEl>
                                        <p:attrNameLst>
                                          <p:attrName>style.visibility</p:attrName>
                                        </p:attrNameLst>
                                      </p:cBhvr>
                                      <p:to>
                                        <p:strVal val="visible"/>
                                      </p:to>
                                    </p:set>
                                    <p:animEffect transition="in" filter="checkerboard(across)">
                                      <p:cBhvr>
                                        <p:cTn id="47" dur="500"/>
                                        <p:tgtEl>
                                          <p:spTgt spid="3385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3852"/>
                                        </p:tgtEl>
                                        <p:attrNameLst>
                                          <p:attrName>style.visibility</p:attrName>
                                        </p:attrNameLst>
                                      </p:cBhvr>
                                      <p:to>
                                        <p:strVal val="visible"/>
                                      </p:to>
                                    </p:set>
                                    <p:animEffect transition="in" filter="checkerboard(across)">
                                      <p:cBhvr>
                                        <p:cTn id="50" dur="500"/>
                                        <p:tgtEl>
                                          <p:spTgt spid="33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3" grpId="0" animBg="1"/>
      <p:bldP spid="33818" grpId="0" animBg="1"/>
      <p:bldP spid="33839" grpId="0" animBg="1"/>
      <p:bldP spid="33843" grpId="0" animBg="1"/>
      <p:bldP spid="33847" grpId="0" animBg="1"/>
      <p:bldP spid="338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0" name="AutoShape 10"/>
          <p:cNvSpPr>
            <a:spLocks noChangeArrowheads="1"/>
          </p:cNvSpPr>
          <p:nvPr/>
        </p:nvSpPr>
        <p:spPr bwMode="ltGray">
          <a:xfrm>
            <a:off x="220448" y="6193506"/>
            <a:ext cx="3263882" cy="1180699"/>
          </a:xfrm>
          <a:prstGeom prst="roundRect">
            <a:avLst>
              <a:gd name="adj" fmla="val 16667"/>
            </a:avLst>
          </a:prstGeom>
          <a:solidFill>
            <a:srgbClr val="FFFF00"/>
          </a:solidFill>
          <a:ln w="12700" algn="ctr">
            <a:solidFill>
              <a:srgbClr val="808080"/>
            </a:solidFill>
            <a:round/>
            <a:headEnd/>
            <a:tailEnd/>
          </a:ln>
          <a:effectLst>
            <a:outerShdw dist="35921" dir="2700000" algn="ctr" rotWithShape="0">
              <a:schemeClr val="tx2">
                <a:alpha val="50000"/>
              </a:schemeClr>
            </a:outerShdw>
          </a:effectLst>
          <a:scene3d>
            <a:camera prst="orthographicFront"/>
            <a:lightRig rig="threePt" dir="t"/>
          </a:scene3d>
          <a:sp3d>
            <a:bevelT w="139700" h="139700" prst="divot"/>
          </a:sp3d>
        </p:spPr>
        <p:txBody>
          <a:bodyPr wrap="none" anchor="ctr"/>
          <a:lstStyle/>
          <a:p>
            <a:pPr algn="ctr">
              <a:defRPr/>
            </a:pPr>
            <a:r>
              <a:rPr lang="en-US" sz="4145" b="1" dirty="0">
                <a:solidFill>
                  <a:srgbClr val="FF0000"/>
                </a:solidFill>
                <a:cs typeface="Arial" pitchFamily="34" charset="0"/>
              </a:rPr>
              <a:t>MỞ ĐẦU</a:t>
            </a:r>
          </a:p>
        </p:txBody>
      </p:sp>
      <p:sp>
        <p:nvSpPr>
          <p:cNvPr id="51" name="AutoShape 10"/>
          <p:cNvSpPr>
            <a:spLocks noChangeArrowheads="1"/>
          </p:cNvSpPr>
          <p:nvPr/>
        </p:nvSpPr>
        <p:spPr bwMode="ltGray">
          <a:xfrm>
            <a:off x="3747676" y="6211254"/>
            <a:ext cx="3661939" cy="1180699"/>
          </a:xfrm>
          <a:prstGeom prst="roundRect">
            <a:avLst>
              <a:gd name="adj" fmla="val 16667"/>
            </a:avLst>
          </a:prstGeom>
          <a:solidFill>
            <a:srgbClr val="FFFF0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4145" b="1" dirty="0">
                <a:solidFill>
                  <a:srgbClr val="FF0000"/>
                </a:solidFill>
                <a:cs typeface="Arial" pitchFamily="34" charset="0"/>
              </a:rPr>
              <a:t>NỘI DUNG</a:t>
            </a:r>
          </a:p>
        </p:txBody>
      </p:sp>
      <p:sp>
        <p:nvSpPr>
          <p:cNvPr id="54" name="AutoShape 10"/>
          <p:cNvSpPr>
            <a:spLocks noChangeArrowheads="1"/>
          </p:cNvSpPr>
          <p:nvPr/>
        </p:nvSpPr>
        <p:spPr bwMode="ltGray">
          <a:xfrm>
            <a:off x="7622752" y="6193506"/>
            <a:ext cx="3685028" cy="1180699"/>
          </a:xfrm>
          <a:prstGeom prst="roundRect">
            <a:avLst>
              <a:gd name="adj" fmla="val 16667"/>
            </a:avLst>
          </a:prstGeom>
          <a:solidFill>
            <a:srgbClr val="FFFF0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3869" b="1" dirty="0">
                <a:solidFill>
                  <a:srgbClr val="FF0000"/>
                </a:solidFill>
                <a:cs typeface="Arial" pitchFamily="34" charset="0"/>
              </a:rPr>
              <a:t>THỰC NGHIỆM</a:t>
            </a:r>
          </a:p>
        </p:txBody>
      </p:sp>
      <p:cxnSp>
        <p:nvCxnSpPr>
          <p:cNvPr id="22" name="Straight Arrow Connector 21"/>
          <p:cNvCxnSpPr>
            <a:endCxn id="51" idx="0"/>
          </p:cNvCxnSpPr>
          <p:nvPr/>
        </p:nvCxnSpPr>
        <p:spPr>
          <a:xfrm flipH="1">
            <a:off x="5578646" y="3895076"/>
            <a:ext cx="1963857" cy="2316178"/>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2"/>
          </p:cNvCxnSpPr>
          <p:nvPr/>
        </p:nvCxnSpPr>
        <p:spPr>
          <a:xfrm>
            <a:off x="8389144" y="3868643"/>
            <a:ext cx="1889663" cy="2289745"/>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1852389" y="3827722"/>
            <a:ext cx="3367098" cy="2330666"/>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6"/>
          <p:cNvSpPr txBox="1">
            <a:spLocks noChangeArrowheads="1"/>
          </p:cNvSpPr>
          <p:nvPr/>
        </p:nvSpPr>
        <p:spPr bwMode="auto">
          <a:xfrm>
            <a:off x="0" y="-9342"/>
            <a:ext cx="16778288" cy="3877985"/>
          </a:xfrm>
          <a:prstGeom prst="rect">
            <a:avLst/>
          </a:prstGeom>
          <a:solidFill>
            <a:srgbClr val="00FFFF"/>
          </a:solidFill>
          <a:ln w="9525">
            <a:solidFill>
              <a:schemeClr val="accent1"/>
            </a:solidFill>
            <a:miter lim="800000"/>
            <a:headEnd/>
            <a:tailEnd/>
          </a:ln>
        </p:spPr>
        <p:txBody>
          <a:bodyPr wrap="square" anchor="ctr">
            <a:spAutoFit/>
          </a:bodyPr>
          <a:lstStyle/>
          <a:p>
            <a:pPr algn="ctr">
              <a:lnSpc>
                <a:spcPct val="150000"/>
              </a:lnSpc>
            </a:pPr>
            <a:r>
              <a:rPr lang="pt-BR" sz="4800" b="1" dirty="0">
                <a:solidFill>
                  <a:srgbClr val="FF0000"/>
                </a:solidFill>
                <a:latin typeface="Times New Roman" panose="02020603050405020304" pitchFamily="18" charset="0"/>
                <a:cs typeface="Times New Roman" panose="02020603050405020304" pitchFamily="18" charset="0"/>
              </a:rPr>
              <a:t> </a:t>
            </a:r>
            <a:r>
              <a:rPr lang="pt-BR" sz="4800" b="1" dirty="0">
                <a:solidFill>
                  <a:srgbClr val="0000FF"/>
                </a:solidFill>
                <a:latin typeface="Times New Roman" panose="02020603050405020304" pitchFamily="18" charset="0"/>
                <a:cs typeface="Times New Roman" panose="02020603050405020304" pitchFamily="18" charset="0"/>
              </a:rPr>
              <a:t>BIỆN PHÁP </a:t>
            </a:r>
          </a:p>
          <a:p>
            <a:pPr algn="ctr">
              <a:lnSpc>
                <a:spcPct val="150000"/>
              </a:lnSpc>
            </a:pPr>
            <a:r>
              <a:rPr lang="pt-BR" sz="4000" b="1" dirty="0">
                <a:solidFill>
                  <a:srgbClr val="FF0000"/>
                </a:solidFill>
                <a:latin typeface="Times New Roman" panose="02020603050405020304" pitchFamily="18" charset="0"/>
                <a:cs typeface="Times New Roman" panose="02020603050405020304" pitchFamily="18" charset="0"/>
              </a:rPr>
              <a:t>“ TẠO HỨNG THÚ HỌC TẬP CHO HỌC SINH LỚP 5 </a:t>
            </a:r>
          </a:p>
          <a:p>
            <a:pPr algn="ctr">
              <a:lnSpc>
                <a:spcPct val="150000"/>
              </a:lnSpc>
            </a:pPr>
            <a:r>
              <a:rPr lang="pt-BR" sz="4000" b="1" dirty="0">
                <a:solidFill>
                  <a:srgbClr val="FF0000"/>
                </a:solidFill>
                <a:latin typeface="Times New Roman" panose="02020603050405020304" pitchFamily="18" charset="0"/>
                <a:cs typeface="Times New Roman" panose="02020603050405020304" pitchFamily="18" charset="0"/>
              </a:rPr>
              <a:t>ĐỂ NÂNG CAO CHẤT LƯỢNG GIẢNG DẠY MÔN TOÁN ’’</a:t>
            </a:r>
          </a:p>
          <a:p>
            <a:pPr algn="ctr">
              <a:lnSpc>
                <a:spcPct val="150000"/>
              </a:lnSpc>
            </a:pPr>
            <a:r>
              <a:rPr lang="pt-BR" sz="3600" b="1" dirty="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a:endCxn id="10" idx="0"/>
          </p:cNvCxnSpPr>
          <p:nvPr/>
        </p:nvCxnSpPr>
        <p:spPr>
          <a:xfrm>
            <a:off x="10909424" y="3886202"/>
            <a:ext cx="3150456" cy="2325052"/>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0" name="AutoShape 10"/>
          <p:cNvSpPr>
            <a:spLocks noChangeArrowheads="1"/>
          </p:cNvSpPr>
          <p:nvPr/>
        </p:nvSpPr>
        <p:spPr bwMode="ltGray">
          <a:xfrm>
            <a:off x="11557496" y="6211254"/>
            <a:ext cx="5004768" cy="1180699"/>
          </a:xfrm>
          <a:prstGeom prst="roundRect">
            <a:avLst>
              <a:gd name="adj" fmla="val 16667"/>
            </a:avLst>
          </a:prstGeom>
          <a:solidFill>
            <a:srgbClr val="FFFF00"/>
          </a:solidFill>
          <a:ln w="12700" algn="ctr">
            <a:solidFill>
              <a:srgbClr val="808080"/>
            </a:solidFill>
            <a:round/>
            <a:headEnd/>
            <a:tailEnd/>
          </a:ln>
          <a:effectLst/>
          <a:scene3d>
            <a:camera prst="orthographicFront"/>
            <a:lightRig rig="threePt" dir="t"/>
          </a:scene3d>
          <a:sp3d>
            <a:bevelT w="139700" h="139700" prst="divot"/>
          </a:sp3d>
        </p:spPr>
        <p:txBody>
          <a:bodyPr wrap="none" anchor="ctr"/>
          <a:lstStyle/>
          <a:p>
            <a:pPr algn="ctr">
              <a:defRPr/>
            </a:pPr>
            <a:r>
              <a:rPr lang="en-US" sz="3869" b="1" dirty="0">
                <a:solidFill>
                  <a:srgbClr val="FF0000"/>
                </a:solidFill>
                <a:cs typeface="Arial" pitchFamily="34" charset="0"/>
              </a:rPr>
              <a:t>KẾT LUẬN, ĐỀ XUẤT</a:t>
            </a:r>
          </a:p>
        </p:txBody>
      </p:sp>
    </p:spTree>
    <p:extLst>
      <p:ext uri="{BB962C8B-B14F-4D97-AF65-F5344CB8AC3E}">
        <p14:creationId xmlns:p14="http://schemas.microsoft.com/office/powerpoint/2010/main" val="310408884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0"/>
                                        </p:tgtEl>
                                        <p:attrNameLst>
                                          <p:attrName>style.visibility</p:attrName>
                                        </p:attrNameLst>
                                      </p:cBhvr>
                                      <p:to>
                                        <p:strVal val="visible"/>
                                      </p:to>
                                    </p:set>
                                    <p:animEffect transition="in" filter="wipe(up)">
                                      <p:cBhvr>
                                        <p:cTn id="10" dur="500"/>
                                        <p:tgtEl>
                                          <p:spTgt spid="358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up)">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animBg="1"/>
      <p:bldP spid="51" grpId="0" animBg="1"/>
      <p:bldP spid="54"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064" y="273398"/>
            <a:ext cx="8784976" cy="900099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398"/>
            <a:ext cx="7229060" cy="9202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8420054"/>
      </p:ext>
    </p:extLst>
  </p:cSld>
  <p:clrMapOvr>
    <a:masterClrMapping/>
  </p:clrMapOvr>
  <p:transition advClick="0">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83864" y="1173547"/>
            <a:ext cx="18578064" cy="2651683"/>
            <a:chOff x="8006581" y="-1762085"/>
            <a:chExt cx="14758474" cy="4285857"/>
          </a:xfrm>
        </p:grpSpPr>
        <p:pic>
          <p:nvPicPr>
            <p:cNvPr id="7" name="图片 67593" descr="PPT素材-21"/>
            <p:cNvPicPr>
              <a:picLocks noChangeAspect="1"/>
            </p:cNvPicPr>
            <p:nvPr/>
          </p:nvPicPr>
          <p:blipFill>
            <a:blip r:embed="rId3"/>
            <a:stretch>
              <a:fillRect/>
            </a:stretch>
          </p:blipFill>
          <p:spPr>
            <a:xfrm>
              <a:off x="8006581" y="-1762085"/>
              <a:ext cx="13522688" cy="3607934"/>
            </a:xfrm>
            <a:prstGeom prst="rect">
              <a:avLst/>
            </a:prstGeom>
            <a:noFill/>
            <a:ln w="9525">
              <a:noFill/>
            </a:ln>
          </p:spPr>
        </p:pic>
        <p:sp>
          <p:nvSpPr>
            <p:cNvPr id="8" name="文本框 71691"/>
            <p:cNvSpPr txBox="1"/>
            <p:nvPr/>
          </p:nvSpPr>
          <p:spPr>
            <a:xfrm>
              <a:off x="10048766" y="-908650"/>
              <a:ext cx="12716289" cy="3432422"/>
            </a:xfrm>
            <a:prstGeom prst="rect">
              <a:avLst/>
            </a:prstGeom>
            <a:noFill/>
            <a:ln w="9525">
              <a:noFill/>
            </a:ln>
          </p:spPr>
          <p:txBody>
            <a:bodyPr wrap="square">
              <a:spAutoFit/>
            </a:bodyPr>
            <a:lstStyle/>
            <a:p>
              <a:r>
                <a:rPr lang="en-US" sz="4400" b="1" dirty="0">
                  <a:solidFill>
                    <a:srgbClr val="FF0000"/>
                  </a:solidFill>
                  <a:latin typeface="Times New Roman" panose="02020603050405020304" pitchFamily="18" charset="0"/>
                  <a:ea typeface="Calibri" panose="020F0502020204030204" pitchFamily="34" charset="0"/>
                </a:rPr>
                <a:t>  3. </a:t>
              </a:r>
              <a:r>
                <a:rPr lang="pt-BR" sz="4400" b="1" dirty="0">
                  <a:solidFill>
                    <a:srgbClr val="FF0000"/>
                  </a:solidFill>
                  <a:latin typeface="Times New Roman" panose="02020603050405020304" pitchFamily="18" charset="0"/>
                  <a:ea typeface="Calibri" panose="020F0502020204030204" pitchFamily="34" charset="0"/>
                </a:rPr>
                <a:t>Vận dụng một số hình thức tổ chức dạy học tạo </a:t>
              </a:r>
            </a:p>
            <a:p>
              <a:r>
                <a:rPr lang="pt-BR" sz="4400" b="1" dirty="0">
                  <a:solidFill>
                    <a:srgbClr val="FF0000"/>
                  </a:solidFill>
                  <a:latin typeface="Times New Roman" panose="02020603050405020304" pitchFamily="18" charset="0"/>
                  <a:ea typeface="Calibri" panose="020F0502020204030204" pitchFamily="34" charset="0"/>
                </a:rPr>
                <a:t>hứng thú.</a:t>
              </a:r>
              <a:endParaRPr lang="en-US" sz="4400" b="1" dirty="0">
                <a:solidFill>
                  <a:srgbClr val="FF0000"/>
                </a:solidFill>
                <a:latin typeface="Times New Roman" panose="02020603050405020304" pitchFamily="18" charset="0"/>
                <a:ea typeface="Calibri" panose="020F0502020204030204" pitchFamily="34" charset="0"/>
              </a:endParaRPr>
            </a:p>
            <a:p>
              <a:endParaRPr lang="en-US" sz="4400" b="1" dirty="0">
                <a:solidFill>
                  <a:srgbClr val="FF0000"/>
                </a:solidFill>
                <a:latin typeface="Times New Roman" panose="02020603050405020304" pitchFamily="18" charset="0"/>
                <a:ea typeface="Calibri" panose="020F0502020204030204" pitchFamily="34" charset="0"/>
              </a:endParaRPr>
            </a:p>
          </p:txBody>
        </p:sp>
      </p:grpSp>
      <p:sp>
        <p:nvSpPr>
          <p:cNvPr id="9" name="Rectangle 8"/>
          <p:cNvSpPr/>
          <p:nvPr/>
        </p:nvSpPr>
        <p:spPr>
          <a:xfrm>
            <a:off x="16344" y="1995506"/>
            <a:ext cx="7669064" cy="12834283"/>
          </a:xfrm>
          <a:prstGeom prst="rect">
            <a:avLst/>
          </a:prstGeom>
        </p:spPr>
        <p:txBody>
          <a:bodyPr wrap="square">
            <a:spAutoFit/>
          </a:bodyPr>
          <a:lstStyle/>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r>
              <a:rPr lang="pt-BR"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8424" y="2244490"/>
            <a:ext cx="7669064" cy="6463308"/>
          </a:xfrm>
          <a:prstGeom prst="rect">
            <a:avLst/>
          </a:prstGeom>
        </p:spPr>
        <p:txBody>
          <a:bodyPr wrap="square">
            <a:spAutoFit/>
          </a:bodyPr>
          <a:lstStyle/>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1" name="Straight Arrow Connector 10"/>
          <p:cNvCxnSpPr/>
          <p:nvPr/>
        </p:nvCxnSpPr>
        <p:spPr>
          <a:xfrm flipH="1">
            <a:off x="3708624" y="3247795"/>
            <a:ext cx="3902800" cy="2579640"/>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3" idx="0"/>
          </p:cNvCxnSpPr>
          <p:nvPr/>
        </p:nvCxnSpPr>
        <p:spPr>
          <a:xfrm>
            <a:off x="7827360" y="3247795"/>
            <a:ext cx="4816117" cy="2579640"/>
          </a:xfrm>
          <a:prstGeom prst="straightConnector1">
            <a:avLst/>
          </a:prstGeom>
          <a:ln w="5715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890526" y="5827435"/>
            <a:ext cx="5505901" cy="873701"/>
          </a:xfrm>
          <a:prstGeom prst="rect">
            <a:avLst/>
          </a:prstGeom>
          <a:solidFill>
            <a:schemeClr val="bg1"/>
          </a:solidFill>
        </p:spPr>
        <p:txBody>
          <a:bodyPr wrap="square">
            <a:spAutoFit/>
          </a:bodyPr>
          <a:lstStyle/>
          <a:p>
            <a:pPr algn="ctr">
              <a:lnSpc>
                <a:spcPct val="115000"/>
              </a:lnSpc>
              <a:spcAft>
                <a:spcPts val="0"/>
              </a:spcAft>
              <a:tabLst>
                <a:tab pos="643890" algn="l"/>
              </a:tabLst>
            </a:pPr>
            <a:r>
              <a:rPr lang="pt-BR" sz="4800" b="1" dirty="0">
                <a:solidFill>
                  <a:srgbClr val="FF0000"/>
                </a:solidFill>
                <a:latin typeface="Times New Roman" panose="02020603050405020304" pitchFamily="18" charset="0"/>
                <a:cs typeface="Times New Roman" panose="02020603050405020304" pitchFamily="18" charset="0"/>
              </a:rPr>
              <a:t>Trò chơi học tập</a:t>
            </a:r>
          </a:p>
        </p:txBody>
      </p:sp>
      <p:sp>
        <p:nvSpPr>
          <p:cNvPr id="15" name="Rectangle 14"/>
          <p:cNvSpPr/>
          <p:nvPr/>
        </p:nvSpPr>
        <p:spPr>
          <a:xfrm>
            <a:off x="790536" y="5827435"/>
            <a:ext cx="6120680" cy="873701"/>
          </a:xfrm>
          <a:prstGeom prst="rect">
            <a:avLst/>
          </a:prstGeom>
          <a:solidFill>
            <a:schemeClr val="bg1"/>
          </a:solidFill>
        </p:spPr>
        <p:txBody>
          <a:bodyPr wrap="square">
            <a:spAutoFit/>
          </a:bodyPr>
          <a:lstStyle/>
          <a:p>
            <a:pPr algn="ctr">
              <a:lnSpc>
                <a:spcPct val="115000"/>
              </a:lnSpc>
              <a:spcAft>
                <a:spcPts val="0"/>
              </a:spcAft>
              <a:tabLst>
                <a:tab pos="643890" algn="l"/>
              </a:tabLst>
            </a:pPr>
            <a:r>
              <a:rPr lang="pt-BR" sz="4800" b="1" dirty="0">
                <a:solidFill>
                  <a:srgbClr val="FF0000"/>
                </a:solidFill>
                <a:latin typeface="Times New Roman" panose="02020603050405020304" pitchFamily="18" charset="0"/>
                <a:cs typeface="Times New Roman" panose="02020603050405020304" pitchFamily="18" charset="0"/>
              </a:rPr>
              <a:t>Học theo nhóm</a:t>
            </a:r>
          </a:p>
        </p:txBody>
      </p:sp>
    </p:spTree>
    <p:extLst>
      <p:ext uri="{BB962C8B-B14F-4D97-AF65-F5344CB8AC3E}">
        <p14:creationId xmlns:p14="http://schemas.microsoft.com/office/powerpoint/2010/main" val="330047705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9847" y="-182619"/>
            <a:ext cx="18578064" cy="2651683"/>
            <a:chOff x="8006581" y="-1762085"/>
            <a:chExt cx="14758474" cy="4285858"/>
          </a:xfrm>
        </p:grpSpPr>
        <p:pic>
          <p:nvPicPr>
            <p:cNvPr id="7" name="图片 67593" descr="PPT素材-21"/>
            <p:cNvPicPr>
              <a:picLocks noChangeAspect="1"/>
            </p:cNvPicPr>
            <p:nvPr/>
          </p:nvPicPr>
          <p:blipFill>
            <a:blip r:embed="rId3"/>
            <a:stretch>
              <a:fillRect/>
            </a:stretch>
          </p:blipFill>
          <p:spPr>
            <a:xfrm>
              <a:off x="8006581" y="-1762085"/>
              <a:ext cx="13522688" cy="3607934"/>
            </a:xfrm>
            <a:prstGeom prst="rect">
              <a:avLst/>
            </a:prstGeom>
            <a:noFill/>
            <a:ln w="9525">
              <a:noFill/>
            </a:ln>
          </p:spPr>
        </p:pic>
        <p:sp>
          <p:nvSpPr>
            <p:cNvPr id="8" name="文本框 71691"/>
            <p:cNvSpPr txBox="1"/>
            <p:nvPr/>
          </p:nvSpPr>
          <p:spPr>
            <a:xfrm>
              <a:off x="10048766" y="-908649"/>
              <a:ext cx="12716289" cy="3432422"/>
            </a:xfrm>
            <a:prstGeom prst="rect">
              <a:avLst/>
            </a:prstGeom>
            <a:noFill/>
            <a:ln w="9525">
              <a:noFill/>
            </a:ln>
          </p:spPr>
          <p:txBody>
            <a:bodyPr wrap="square">
              <a:spAutoFit/>
            </a:bodyPr>
            <a:lstStyle/>
            <a:p>
              <a:r>
                <a:rPr lang="en-US" sz="4400" b="1" dirty="0">
                  <a:solidFill>
                    <a:srgbClr val="FF0000"/>
                  </a:solidFill>
                  <a:latin typeface="Times New Roman" panose="02020603050405020304" pitchFamily="18" charset="0"/>
                  <a:ea typeface="Calibri" panose="020F0502020204030204" pitchFamily="34" charset="0"/>
                </a:rPr>
                <a:t>  3. </a:t>
              </a:r>
              <a:r>
                <a:rPr lang="pt-BR" sz="4400" b="1" dirty="0">
                  <a:solidFill>
                    <a:srgbClr val="FF0000"/>
                  </a:solidFill>
                  <a:latin typeface="Times New Roman" panose="02020603050405020304" pitchFamily="18" charset="0"/>
                  <a:ea typeface="Calibri" panose="020F0502020204030204" pitchFamily="34" charset="0"/>
                </a:rPr>
                <a:t>Vận dụng một số hình thức tổ chức dạy học tạo </a:t>
              </a:r>
            </a:p>
            <a:p>
              <a:r>
                <a:rPr lang="pt-BR" sz="4400" b="1" dirty="0">
                  <a:solidFill>
                    <a:srgbClr val="FF0000"/>
                  </a:solidFill>
                  <a:latin typeface="Times New Roman" panose="02020603050405020304" pitchFamily="18" charset="0"/>
                  <a:ea typeface="Calibri" panose="020F0502020204030204" pitchFamily="34" charset="0"/>
                </a:rPr>
                <a:t>hứng thú.</a:t>
              </a:r>
              <a:endParaRPr lang="en-US" sz="4400" b="1" dirty="0">
                <a:solidFill>
                  <a:srgbClr val="FF0000"/>
                </a:solidFill>
                <a:latin typeface="Times New Roman" panose="02020603050405020304" pitchFamily="18" charset="0"/>
                <a:ea typeface="Calibri" panose="020F0502020204030204" pitchFamily="34" charset="0"/>
              </a:endParaRPr>
            </a:p>
            <a:p>
              <a:endParaRPr lang="en-US" sz="4400" b="1" dirty="0">
                <a:solidFill>
                  <a:srgbClr val="FF0000"/>
                </a:solidFill>
                <a:latin typeface="Times New Roman" panose="02020603050405020304" pitchFamily="18" charset="0"/>
                <a:ea typeface="Calibri" panose="020F0502020204030204" pitchFamily="34" charset="0"/>
              </a:endParaRPr>
            </a:p>
          </p:txBody>
        </p:sp>
      </p:grpSp>
      <p:sp>
        <p:nvSpPr>
          <p:cNvPr id="2" name="Rectangle 1"/>
          <p:cNvSpPr/>
          <p:nvPr/>
        </p:nvSpPr>
        <p:spPr>
          <a:xfrm>
            <a:off x="1043096" y="3206240"/>
            <a:ext cx="15465377" cy="4764381"/>
          </a:xfrm>
          <a:prstGeom prst="rect">
            <a:avLst/>
          </a:prstGeom>
        </p:spPr>
        <p:txBody>
          <a:bodyPr wrap="square">
            <a:spAutoFit/>
          </a:bodyPr>
          <a:lstStyle/>
          <a:p>
            <a:pPr algn="just">
              <a:lnSpc>
                <a:spcPct val="115000"/>
              </a:lnSpc>
              <a:spcAft>
                <a:spcPts val="0"/>
              </a:spcAft>
              <a:tabLst>
                <a:tab pos="643890" algn="l"/>
              </a:tabLst>
            </a:pPr>
            <a:r>
              <a:rPr lang="pt-B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3.1. Tổ chức hoạt động học theo nhóm </a:t>
            </a:r>
          </a:p>
          <a:p>
            <a:pPr algn="just">
              <a:lnSpc>
                <a:spcPct val="115000"/>
              </a:lnSpc>
              <a:spcAft>
                <a:spcPts val="0"/>
              </a:spcAft>
              <a:tabLst>
                <a:tab pos="643890" algn="l"/>
              </a:tabLst>
            </a:pPr>
            <a:r>
              <a:rPr lang="pt-B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Mục tiêu:</a:t>
            </a:r>
            <a:r>
              <a:rPr lang="en-US" sz="4000" dirty="0">
                <a:latin typeface="Times New Roman" panose="02020603050405020304" pitchFamily="18" charset="0"/>
                <a:ea typeface="Calibri" panose="020F0502020204030204" pitchFamily="34" charset="0"/>
                <a:cs typeface="Times New Roman" panose="02020603050405020304" pitchFamily="18" charset="0"/>
              </a:rPr>
              <a:t> t</a:t>
            </a:r>
            <a:r>
              <a:rPr lang="pt-BR" sz="3600" dirty="0">
                <a:latin typeface="Times New Roman" panose="02020603050405020304" pitchFamily="18" charset="0"/>
                <a:ea typeface="Calibri" panose="020F0502020204030204" pitchFamily="34" charset="0"/>
                <a:cs typeface="Times New Roman" panose="02020603050405020304" pitchFamily="18" charset="0"/>
              </a:rPr>
              <a:t>hiết lập được mối quan hệ giữa thầy-trò, trò-trò, phát huy được tính sáng tạo, năng lực, sở trường, tinh thần và kĩ năng hợp tác.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tin.</a:t>
            </a:r>
          </a:p>
          <a:p>
            <a:pPr algn="just">
              <a:lnSpc>
                <a:spcPct val="115000"/>
              </a:lnSpc>
              <a:spcAft>
                <a:spcPts val="0"/>
              </a:spcAft>
              <a:tabLst>
                <a:tab pos="643890" algn="l"/>
              </a:tabLst>
            </a:pPr>
            <a:endParaRPr lang="en-US" sz="3600" dirty="0">
              <a:latin typeface="Times New Roman" panose="02020603050405020304" pitchFamily="18"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6344" y="1995506"/>
            <a:ext cx="7669064" cy="12834283"/>
          </a:xfrm>
          <a:prstGeom prst="rect">
            <a:avLst/>
          </a:prstGeom>
        </p:spPr>
        <p:txBody>
          <a:bodyPr wrap="square">
            <a:spAutoFit/>
          </a:bodyPr>
          <a:lstStyle/>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r>
              <a:rPr lang="pt-BR"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8424" y="2244490"/>
            <a:ext cx="7669064" cy="6463308"/>
          </a:xfrm>
          <a:prstGeom prst="rect">
            <a:avLst/>
          </a:prstGeom>
        </p:spPr>
        <p:txBody>
          <a:bodyPr wrap="square">
            <a:spAutoFit/>
          </a:bodyPr>
          <a:lstStyle/>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557564"/>
      </p:ext>
    </p:extLst>
  </p:cSld>
  <p:clrMapOvr>
    <a:masterClrMapping/>
  </p:clrMapOvr>
  <p:transition advClick="0">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4480" y="1536604"/>
            <a:ext cx="16763808" cy="707886"/>
          </a:xfrm>
          <a:prstGeom prst="rect">
            <a:avLst/>
          </a:prstGeom>
          <a:ln>
            <a:solidFill>
              <a:schemeClr val="bg1"/>
            </a:solidFill>
          </a:ln>
        </p:spPr>
        <p:txBody>
          <a:bodyPr wrap="square">
            <a:spAutoFit/>
          </a:bodyPr>
          <a:lstStyle/>
          <a:p>
            <a:r>
              <a:rPr lang="pt-BR"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srgbClr val="0000FF"/>
              </a:solidFill>
            </a:endParaRPr>
          </a:p>
        </p:txBody>
      </p:sp>
      <p:sp>
        <p:nvSpPr>
          <p:cNvPr id="9" name="Rectangle 8"/>
          <p:cNvSpPr/>
          <p:nvPr/>
        </p:nvSpPr>
        <p:spPr>
          <a:xfrm>
            <a:off x="16344" y="1995506"/>
            <a:ext cx="7669064" cy="12834283"/>
          </a:xfrm>
          <a:prstGeom prst="rect">
            <a:avLst/>
          </a:prstGeom>
        </p:spPr>
        <p:txBody>
          <a:bodyPr wrap="square">
            <a:spAutoFit/>
          </a:bodyPr>
          <a:lstStyle/>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pt-BR"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r>
              <a:rPr lang="pt-BR"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8424" y="2244490"/>
            <a:ext cx="7669064" cy="6463308"/>
          </a:xfrm>
          <a:prstGeom prst="rect">
            <a:avLst/>
          </a:prstGeom>
        </p:spPr>
        <p:txBody>
          <a:bodyPr wrap="square">
            <a:spAutoFit/>
          </a:bodyPr>
          <a:lstStyle/>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643890" algn="l"/>
              </a:tabLst>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49" y="4384514"/>
            <a:ext cx="8638936" cy="5031170"/>
          </a:xfrm>
          <a:prstGeom prst="rect">
            <a:avLst/>
          </a:prstGeom>
        </p:spPr>
      </p:pic>
      <p:pic>
        <p:nvPicPr>
          <p:cNvPr id="16" name="Content Placeholder 1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047231" y="42412"/>
            <a:ext cx="7416243" cy="4178900"/>
          </a:xfr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49" y="42412"/>
            <a:ext cx="8660251" cy="41789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231" y="4384514"/>
            <a:ext cx="7416244" cy="5091274"/>
          </a:xfrm>
          <a:prstGeom prst="rect">
            <a:avLst/>
          </a:prstGeom>
        </p:spPr>
      </p:pic>
    </p:spTree>
    <p:extLst>
      <p:ext uri="{BB962C8B-B14F-4D97-AF65-F5344CB8AC3E}">
        <p14:creationId xmlns:p14="http://schemas.microsoft.com/office/powerpoint/2010/main" val="2381034608"/>
      </p:ext>
    </p:extLst>
  </p:cSld>
  <p:clrMapOvr>
    <a:masterClrMapping/>
  </p:clrMapOvr>
  <p:transition advClick="0">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62787403"/>
              </p:ext>
            </p:extLst>
          </p:nvPr>
        </p:nvGraphicFramePr>
        <p:xfrm>
          <a:off x="2124448" y="4089822"/>
          <a:ext cx="1324947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540272" y="417414"/>
            <a:ext cx="15697744" cy="2677656"/>
          </a:xfrm>
          <a:prstGeom prst="rect">
            <a:avLst/>
          </a:prstGeom>
          <a:solidFill>
            <a:schemeClr val="accent3">
              <a:lumMod val="95000"/>
            </a:schemeClr>
          </a:solidFill>
          <a:ln>
            <a:solidFill>
              <a:schemeClr val="bg1"/>
            </a:solidFill>
          </a:ln>
        </p:spPr>
        <p:txBody>
          <a:bodyPr wrap="square">
            <a:spAutoFit/>
          </a:bodyPr>
          <a:lstStyle/>
          <a:p>
            <a:r>
              <a:rPr lang="pt-BR"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pt-BR"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3.2 </a:t>
            </a:r>
            <a:r>
              <a:rPr lang="pt-BR" sz="4800" dirty="0">
                <a:solidFill>
                  <a:srgbClr val="FF0000"/>
                </a:solidFill>
                <a:latin typeface="Times New Roman" panose="02020603050405020304" pitchFamily="18" charset="0"/>
                <a:cs typeface="Times New Roman" panose="02020603050405020304" pitchFamily="18" charset="0"/>
              </a:rPr>
              <a:t> Tổ chức trò chơi học tập</a:t>
            </a:r>
            <a:endParaRPr lang="pt-BR" sz="4000" dirty="0">
              <a:solidFill>
                <a:srgbClr val="FF0000"/>
              </a:solidFill>
              <a:latin typeface="Times New Roman" panose="02020603050405020304" pitchFamily="18" charset="0"/>
              <a:cs typeface="Times New Roman" panose="02020603050405020304" pitchFamily="18" charset="0"/>
            </a:endParaRPr>
          </a:p>
          <a:p>
            <a:r>
              <a:rPr lang="pt-B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Mục tiêu: </a:t>
            </a:r>
            <a:r>
              <a:rPr lang="pt-BR" sz="4000" dirty="0">
                <a:latin typeface="Times New Roman" panose="02020603050405020304" pitchFamily="18" charset="0"/>
                <a:ea typeface="Calibri" panose="020F0502020204030204" pitchFamily="34" charset="0"/>
                <a:cs typeface="Times New Roman" panose="02020603050405020304" pitchFamily="18" charset="0"/>
              </a:rPr>
              <a:t>truyền tải mục tiêu của bài học, học sinh được khắc sâu kiến thức một cách nhẹ nhàng, thoải mái.</a:t>
            </a:r>
          </a:p>
          <a:p>
            <a:r>
              <a:rPr lang="pt-BR"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Times New Roman" panose="02020603050405020304" pitchFamily="18" charset="0"/>
                <a:cs typeface="Times New Roman" panose="02020603050405020304" pitchFamily="18" charset="0"/>
              </a:rPr>
              <a:t>       </a:t>
            </a:r>
            <a:endParaRPr lang="en-US" sz="4000" dirty="0">
              <a:solidFill>
                <a:srgbClr val="0000FF"/>
              </a:solidFill>
            </a:endParaRPr>
          </a:p>
        </p:txBody>
      </p:sp>
    </p:spTree>
    <p:extLst>
      <p:ext uri="{BB962C8B-B14F-4D97-AF65-F5344CB8AC3E}">
        <p14:creationId xmlns:p14="http://schemas.microsoft.com/office/powerpoint/2010/main" val="48919511"/>
      </p:ext>
    </p:extLst>
  </p:cSld>
  <p:clrMapOvr>
    <a:masterClrMapping/>
  </p:clrMapOvr>
  <p:transition advClick="0" advTm="0">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9902"/>
            <a:ext cx="10621392" cy="4536504"/>
          </a:xfrm>
          <a:prstGeom prst="rect">
            <a:avLst/>
          </a:prstGeom>
          <a:ln w="88900" cap="sq" cmpd="thickThin">
            <a:solidFill>
              <a:srgbClr val="000000"/>
            </a:solidFill>
            <a:prstDash val="solid"/>
            <a:miter lim="800000"/>
          </a:ln>
          <a:effectLst>
            <a:innerShdw blurRad="76200">
              <a:srgbClr val="000000"/>
            </a:innerShdw>
          </a:effectLst>
        </p:spPr>
      </p:pic>
      <p:pic>
        <p:nvPicPr>
          <p:cNvPr id="8" name="图片 76803" descr="PPT素材-03"/>
          <p:cNvPicPr>
            <a:picLocks noChangeAspect="1"/>
          </p:cNvPicPr>
          <p:nvPr/>
        </p:nvPicPr>
        <p:blipFill>
          <a:blip r:embed="rId3"/>
          <a:stretch>
            <a:fillRect/>
          </a:stretch>
        </p:blipFill>
        <p:spPr>
          <a:xfrm>
            <a:off x="10621392" y="821300"/>
            <a:ext cx="6336704" cy="7220629"/>
          </a:xfrm>
          <a:prstGeom prst="rect">
            <a:avLst/>
          </a:prstGeom>
          <a:noFill/>
          <a:ln w="9525">
            <a:noFill/>
          </a:ln>
        </p:spPr>
      </p:pic>
      <p:sp>
        <p:nvSpPr>
          <p:cNvPr id="9" name="Rectangle 8"/>
          <p:cNvSpPr/>
          <p:nvPr/>
        </p:nvSpPr>
        <p:spPr>
          <a:xfrm>
            <a:off x="11820748" y="3153718"/>
            <a:ext cx="3937992" cy="4401205"/>
          </a:xfrm>
          <a:prstGeom prst="rect">
            <a:avLst/>
          </a:prstGeom>
        </p:spPr>
        <p:txBody>
          <a:bodyPr wrap="square">
            <a:spAutoFit/>
          </a:bodyPr>
          <a:lstStyle/>
          <a:p>
            <a:pPr algn="just"/>
            <a:r>
              <a:rPr lang="en-US" sz="4000" dirty="0" err="1">
                <a:solidFill>
                  <a:srgbClr val="0000CC"/>
                </a:solidFill>
              </a:rPr>
              <a:t>Để</a:t>
            </a:r>
            <a:r>
              <a:rPr lang="en-US" sz="4000" dirty="0">
                <a:solidFill>
                  <a:srgbClr val="0000CC"/>
                </a:solidFill>
              </a:rPr>
              <a:t> </a:t>
            </a:r>
            <a:r>
              <a:rPr lang="en-US" sz="4000" dirty="0" err="1">
                <a:solidFill>
                  <a:srgbClr val="0000CC"/>
                </a:solidFill>
              </a:rPr>
              <a:t>tạo</a:t>
            </a:r>
            <a:r>
              <a:rPr lang="en-US" sz="4000" dirty="0">
                <a:solidFill>
                  <a:srgbClr val="0000CC"/>
                </a:solidFill>
              </a:rPr>
              <a:t> </a:t>
            </a:r>
            <a:r>
              <a:rPr lang="en-US" sz="4000" dirty="0" err="1">
                <a:solidFill>
                  <a:srgbClr val="0000CC"/>
                </a:solidFill>
              </a:rPr>
              <a:t>tâm</a:t>
            </a:r>
            <a:r>
              <a:rPr lang="en-US" sz="4000" dirty="0">
                <a:solidFill>
                  <a:srgbClr val="0000CC"/>
                </a:solidFill>
              </a:rPr>
              <a:t> </a:t>
            </a:r>
            <a:r>
              <a:rPr lang="en-US" sz="4000" dirty="0" err="1">
                <a:solidFill>
                  <a:srgbClr val="0000CC"/>
                </a:solidFill>
              </a:rPr>
              <a:t>thế</a:t>
            </a:r>
            <a:r>
              <a:rPr lang="en-US" sz="4000" dirty="0">
                <a:solidFill>
                  <a:srgbClr val="0000CC"/>
                </a:solidFill>
              </a:rPr>
              <a:t> </a:t>
            </a:r>
            <a:r>
              <a:rPr lang="en-US" sz="4000" dirty="0" err="1">
                <a:solidFill>
                  <a:srgbClr val="0000CC"/>
                </a:solidFill>
              </a:rPr>
              <a:t>thoải</a:t>
            </a:r>
            <a:r>
              <a:rPr lang="en-US" sz="4000" dirty="0">
                <a:solidFill>
                  <a:srgbClr val="0000CC"/>
                </a:solidFill>
              </a:rPr>
              <a:t> </a:t>
            </a:r>
            <a:r>
              <a:rPr lang="en-US" sz="4000" dirty="0" err="1">
                <a:solidFill>
                  <a:srgbClr val="0000CC"/>
                </a:solidFill>
              </a:rPr>
              <a:t>mái</a:t>
            </a:r>
            <a:r>
              <a:rPr lang="en-US" sz="4000" dirty="0">
                <a:solidFill>
                  <a:srgbClr val="0000CC"/>
                </a:solidFill>
              </a:rPr>
              <a:t> </a:t>
            </a:r>
            <a:r>
              <a:rPr lang="en-US" sz="4000" dirty="0" err="1">
                <a:solidFill>
                  <a:srgbClr val="0000CC"/>
                </a:solidFill>
              </a:rPr>
              <a:t>cho</a:t>
            </a:r>
            <a:r>
              <a:rPr lang="en-US" sz="4000" dirty="0">
                <a:solidFill>
                  <a:srgbClr val="0000CC"/>
                </a:solidFill>
              </a:rPr>
              <a:t> </a:t>
            </a:r>
            <a:r>
              <a:rPr lang="en-US" sz="4000" dirty="0" err="1">
                <a:solidFill>
                  <a:srgbClr val="0000CC"/>
                </a:solidFill>
              </a:rPr>
              <a:t>học</a:t>
            </a:r>
            <a:r>
              <a:rPr lang="en-US" sz="4000" dirty="0">
                <a:solidFill>
                  <a:srgbClr val="0000CC"/>
                </a:solidFill>
              </a:rPr>
              <a:t> </a:t>
            </a:r>
            <a:r>
              <a:rPr lang="en-US" sz="4000" dirty="0" err="1">
                <a:solidFill>
                  <a:srgbClr val="0000CC"/>
                </a:solidFill>
              </a:rPr>
              <a:t>sinh</a:t>
            </a:r>
            <a:r>
              <a:rPr lang="en-US" sz="4000" dirty="0">
                <a:solidFill>
                  <a:srgbClr val="0000CC"/>
                </a:solidFill>
              </a:rPr>
              <a:t>, </a:t>
            </a:r>
            <a:r>
              <a:rPr lang="en-US" sz="4000" dirty="0" err="1">
                <a:solidFill>
                  <a:srgbClr val="0000CC"/>
                </a:solidFill>
              </a:rPr>
              <a:t>trước</a:t>
            </a:r>
            <a:r>
              <a:rPr lang="en-US" sz="4000" dirty="0">
                <a:solidFill>
                  <a:srgbClr val="0000CC"/>
                </a:solidFill>
              </a:rPr>
              <a:t> </a:t>
            </a:r>
            <a:r>
              <a:rPr lang="en-US" sz="4000" dirty="0" err="1">
                <a:solidFill>
                  <a:srgbClr val="0000CC"/>
                </a:solidFill>
              </a:rPr>
              <a:t>khi</a:t>
            </a:r>
            <a:r>
              <a:rPr lang="en-US" sz="4000" dirty="0">
                <a:solidFill>
                  <a:srgbClr val="0000CC"/>
                </a:solidFill>
              </a:rPr>
              <a:t> </a:t>
            </a:r>
            <a:r>
              <a:rPr lang="en-US" sz="4000" dirty="0" err="1">
                <a:solidFill>
                  <a:srgbClr val="0000CC"/>
                </a:solidFill>
              </a:rPr>
              <a:t>dạy</a:t>
            </a:r>
            <a:r>
              <a:rPr lang="en-US" sz="4000" dirty="0">
                <a:solidFill>
                  <a:srgbClr val="0000CC"/>
                </a:solidFill>
              </a:rPr>
              <a:t> </a:t>
            </a:r>
            <a:r>
              <a:rPr lang="en-US" sz="4000" dirty="0" err="1">
                <a:solidFill>
                  <a:srgbClr val="0000CC"/>
                </a:solidFill>
              </a:rPr>
              <a:t>bài</a:t>
            </a:r>
            <a:r>
              <a:rPr lang="en-US" sz="4000" dirty="0">
                <a:solidFill>
                  <a:srgbClr val="0000CC"/>
                </a:solidFill>
              </a:rPr>
              <a:t> </a:t>
            </a:r>
            <a:r>
              <a:rPr lang="en-US" sz="4000" dirty="0" err="1">
                <a:solidFill>
                  <a:srgbClr val="0000CC"/>
                </a:solidFill>
              </a:rPr>
              <a:t>mới</a:t>
            </a:r>
            <a:r>
              <a:rPr lang="en-US" sz="4000" dirty="0">
                <a:solidFill>
                  <a:srgbClr val="0000CC"/>
                </a:solidFill>
              </a:rPr>
              <a:t>, </a:t>
            </a:r>
            <a:r>
              <a:rPr lang="en-US" sz="4000" dirty="0" err="1">
                <a:solidFill>
                  <a:srgbClr val="0000CC"/>
                </a:solidFill>
              </a:rPr>
              <a:t>tôi</a:t>
            </a:r>
            <a:r>
              <a:rPr lang="en-US" sz="4000" dirty="0">
                <a:solidFill>
                  <a:srgbClr val="0000CC"/>
                </a:solidFill>
              </a:rPr>
              <a:t> </a:t>
            </a:r>
            <a:r>
              <a:rPr lang="en-US" sz="4000" dirty="0" err="1">
                <a:solidFill>
                  <a:srgbClr val="0000CC"/>
                </a:solidFill>
              </a:rPr>
              <a:t>thường</a:t>
            </a:r>
            <a:r>
              <a:rPr lang="en-US" sz="4000" dirty="0">
                <a:solidFill>
                  <a:srgbClr val="0000CC"/>
                </a:solidFill>
              </a:rPr>
              <a:t> </a:t>
            </a:r>
            <a:r>
              <a:rPr lang="en-US" sz="4000" dirty="0" err="1">
                <a:solidFill>
                  <a:srgbClr val="0000CC"/>
                </a:solidFill>
              </a:rPr>
              <a:t>cho</a:t>
            </a:r>
            <a:r>
              <a:rPr lang="en-US" sz="4000" dirty="0">
                <a:solidFill>
                  <a:srgbClr val="0000CC"/>
                </a:solidFill>
              </a:rPr>
              <a:t> </a:t>
            </a:r>
            <a:r>
              <a:rPr lang="en-US" sz="4000" dirty="0" err="1">
                <a:solidFill>
                  <a:srgbClr val="0000CC"/>
                </a:solidFill>
              </a:rPr>
              <a:t>các</a:t>
            </a:r>
            <a:r>
              <a:rPr lang="en-US" sz="4000" dirty="0">
                <a:solidFill>
                  <a:srgbClr val="0000CC"/>
                </a:solidFill>
              </a:rPr>
              <a:t> </a:t>
            </a:r>
            <a:r>
              <a:rPr lang="en-US" sz="4000" dirty="0" err="1">
                <a:solidFill>
                  <a:srgbClr val="0000CC"/>
                </a:solidFill>
              </a:rPr>
              <a:t>em</a:t>
            </a:r>
            <a:r>
              <a:rPr lang="en-US" sz="4000" dirty="0">
                <a:solidFill>
                  <a:srgbClr val="0000CC"/>
                </a:solidFill>
              </a:rPr>
              <a:t> </a:t>
            </a:r>
            <a:r>
              <a:rPr lang="en-US" sz="4000" dirty="0" err="1">
                <a:solidFill>
                  <a:srgbClr val="0000CC"/>
                </a:solidFill>
              </a:rPr>
              <a:t>chơi</a:t>
            </a:r>
            <a:r>
              <a:rPr lang="en-US" sz="4000" dirty="0">
                <a:solidFill>
                  <a:srgbClr val="0000CC"/>
                </a:solidFill>
              </a:rPr>
              <a:t> </a:t>
            </a:r>
            <a:r>
              <a:rPr lang="en-US" sz="4000" dirty="0" err="1">
                <a:solidFill>
                  <a:srgbClr val="0000CC"/>
                </a:solidFill>
              </a:rPr>
              <a:t>trò</a:t>
            </a:r>
            <a:r>
              <a:rPr lang="en-US" sz="4000" dirty="0">
                <a:solidFill>
                  <a:srgbClr val="0000CC"/>
                </a:solidFill>
              </a:rPr>
              <a:t> </a:t>
            </a:r>
            <a:r>
              <a:rPr lang="en-US" sz="4000" dirty="0" err="1">
                <a:solidFill>
                  <a:srgbClr val="0000CC"/>
                </a:solidFill>
              </a:rPr>
              <a:t>chơi</a:t>
            </a:r>
            <a:r>
              <a:rPr lang="en-US" sz="4000" dirty="0">
                <a:solidFill>
                  <a:srgbClr val="0000CC"/>
                </a:solidFill>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45"/>
            <a:ext cx="10621392" cy="4679731"/>
          </a:xfrm>
          <a:prstGeom prst="rect">
            <a:avLst/>
          </a:prstGeom>
        </p:spPr>
      </p:pic>
    </p:spTree>
    <p:extLst>
      <p:ext uri="{BB962C8B-B14F-4D97-AF65-F5344CB8AC3E}">
        <p14:creationId xmlns:p14="http://schemas.microsoft.com/office/powerpoint/2010/main" val="1408574831"/>
      </p:ext>
    </p:extLst>
  </p:cSld>
  <p:clrMapOvr>
    <a:masterClrMapping/>
  </p:clrMapOvr>
  <p:transition advClick="0">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6803" descr="PPT素材-03"/>
          <p:cNvPicPr>
            <a:picLocks noChangeAspect="1"/>
          </p:cNvPicPr>
          <p:nvPr/>
        </p:nvPicPr>
        <p:blipFill>
          <a:blip r:embed="rId2"/>
          <a:stretch>
            <a:fillRect/>
          </a:stretch>
        </p:blipFill>
        <p:spPr>
          <a:xfrm>
            <a:off x="-1403945" y="-228006"/>
            <a:ext cx="19442161" cy="2337649"/>
          </a:xfrm>
          <a:prstGeom prst="rect">
            <a:avLst/>
          </a:prstGeom>
          <a:noFill/>
          <a:ln w="9525">
            <a:noFill/>
          </a:ln>
        </p:spPr>
      </p:pic>
      <p:sp>
        <p:nvSpPr>
          <p:cNvPr id="8" name="Rectangle 7"/>
          <p:cNvSpPr/>
          <p:nvPr/>
        </p:nvSpPr>
        <p:spPr>
          <a:xfrm>
            <a:off x="2196172" y="418220"/>
            <a:ext cx="13429564" cy="1323439"/>
          </a:xfrm>
          <a:prstGeom prst="rect">
            <a:avLst/>
          </a:prstGeom>
        </p:spPr>
        <p:txBody>
          <a:bodyPr wrap="square">
            <a:spAutoFit/>
          </a:bodyPr>
          <a:lstStyle/>
          <a:p>
            <a:pPr algn="just"/>
            <a:r>
              <a:rPr lang="en-US" sz="4000" dirty="0">
                <a:solidFill>
                  <a:srgbClr val="0000CC"/>
                </a:solidFill>
              </a:rPr>
              <a:t>    </a:t>
            </a:r>
            <a:r>
              <a:rPr lang="en-US" sz="4000" dirty="0" err="1">
                <a:solidFill>
                  <a:srgbClr val="0000CC"/>
                </a:solidFill>
              </a:rPr>
              <a:t>Khi</a:t>
            </a:r>
            <a:r>
              <a:rPr lang="en-US" sz="4000" dirty="0">
                <a:solidFill>
                  <a:srgbClr val="0000CC"/>
                </a:solidFill>
              </a:rPr>
              <a:t> </a:t>
            </a:r>
            <a:r>
              <a:rPr lang="en-US" sz="4000" dirty="0" err="1">
                <a:solidFill>
                  <a:srgbClr val="0000CC"/>
                </a:solidFill>
              </a:rPr>
              <a:t>chữa</a:t>
            </a:r>
            <a:r>
              <a:rPr lang="en-US" sz="4000" dirty="0">
                <a:solidFill>
                  <a:srgbClr val="0000CC"/>
                </a:solidFill>
              </a:rPr>
              <a:t> </a:t>
            </a:r>
            <a:r>
              <a:rPr lang="en-US" sz="4000" dirty="0" err="1">
                <a:solidFill>
                  <a:srgbClr val="0000CC"/>
                </a:solidFill>
              </a:rPr>
              <a:t>bài</a:t>
            </a:r>
            <a:r>
              <a:rPr lang="en-US" sz="4000" dirty="0">
                <a:solidFill>
                  <a:srgbClr val="0000CC"/>
                </a:solidFill>
              </a:rPr>
              <a:t>, </a:t>
            </a:r>
            <a:r>
              <a:rPr lang="en-US" sz="4000" dirty="0" err="1">
                <a:solidFill>
                  <a:srgbClr val="0000CC"/>
                </a:solidFill>
              </a:rPr>
              <a:t>tôi</a:t>
            </a:r>
            <a:r>
              <a:rPr lang="en-US" sz="4000" dirty="0">
                <a:solidFill>
                  <a:srgbClr val="0000CC"/>
                </a:solidFill>
              </a:rPr>
              <a:t> </a:t>
            </a:r>
            <a:r>
              <a:rPr lang="en-US" sz="4000" dirty="0" err="1">
                <a:solidFill>
                  <a:srgbClr val="0000CC"/>
                </a:solidFill>
              </a:rPr>
              <a:t>thường</a:t>
            </a:r>
            <a:r>
              <a:rPr lang="en-US" sz="4000" dirty="0">
                <a:solidFill>
                  <a:srgbClr val="0000CC"/>
                </a:solidFill>
              </a:rPr>
              <a:t> </a:t>
            </a:r>
            <a:r>
              <a:rPr lang="en-US" sz="4000" dirty="0" err="1">
                <a:solidFill>
                  <a:srgbClr val="0000CC"/>
                </a:solidFill>
              </a:rPr>
              <a:t>cho</a:t>
            </a:r>
            <a:r>
              <a:rPr lang="en-US" sz="4000" dirty="0">
                <a:solidFill>
                  <a:srgbClr val="0000CC"/>
                </a:solidFill>
              </a:rPr>
              <a:t> </a:t>
            </a:r>
            <a:r>
              <a:rPr lang="en-US" sz="4000" dirty="0" err="1">
                <a:solidFill>
                  <a:srgbClr val="0000CC"/>
                </a:solidFill>
              </a:rPr>
              <a:t>học</a:t>
            </a:r>
            <a:r>
              <a:rPr lang="en-US" sz="4000" dirty="0">
                <a:solidFill>
                  <a:srgbClr val="0000CC"/>
                </a:solidFill>
              </a:rPr>
              <a:t> </a:t>
            </a:r>
            <a:r>
              <a:rPr lang="en-US" sz="4000" dirty="0" err="1">
                <a:solidFill>
                  <a:srgbClr val="0000CC"/>
                </a:solidFill>
              </a:rPr>
              <a:t>sinh</a:t>
            </a:r>
            <a:r>
              <a:rPr lang="en-US" sz="4000" dirty="0">
                <a:solidFill>
                  <a:srgbClr val="0000CC"/>
                </a:solidFill>
              </a:rPr>
              <a:t> </a:t>
            </a:r>
            <a:r>
              <a:rPr lang="en-US" sz="4000" dirty="0" err="1">
                <a:solidFill>
                  <a:srgbClr val="0000CC"/>
                </a:solidFill>
              </a:rPr>
              <a:t>chơi</a:t>
            </a:r>
            <a:r>
              <a:rPr lang="en-US" sz="4000" dirty="0">
                <a:solidFill>
                  <a:srgbClr val="0000CC"/>
                </a:solidFill>
              </a:rPr>
              <a:t> </a:t>
            </a:r>
            <a:r>
              <a:rPr lang="en-US" sz="4000" dirty="0" err="1">
                <a:solidFill>
                  <a:srgbClr val="0000CC"/>
                </a:solidFill>
              </a:rPr>
              <a:t>trò</a:t>
            </a:r>
            <a:r>
              <a:rPr lang="en-US" sz="4000" dirty="0">
                <a:solidFill>
                  <a:srgbClr val="0000CC"/>
                </a:solidFill>
              </a:rPr>
              <a:t> </a:t>
            </a:r>
            <a:r>
              <a:rPr lang="en-US" sz="4000" dirty="0" err="1">
                <a:solidFill>
                  <a:srgbClr val="0000CC"/>
                </a:solidFill>
              </a:rPr>
              <a:t>chơi</a:t>
            </a:r>
            <a:r>
              <a:rPr lang="en-US" sz="4000" dirty="0">
                <a:solidFill>
                  <a:srgbClr val="0000CC"/>
                </a:solidFill>
              </a:rPr>
              <a:t> “</a:t>
            </a:r>
            <a:r>
              <a:rPr lang="en-US" sz="4000" dirty="0" err="1">
                <a:solidFill>
                  <a:srgbClr val="0000CC"/>
                </a:solidFill>
              </a:rPr>
              <a:t>Đố</a:t>
            </a:r>
            <a:r>
              <a:rPr lang="en-US" sz="4000" dirty="0">
                <a:solidFill>
                  <a:srgbClr val="0000CC"/>
                </a:solidFill>
              </a:rPr>
              <a:t> </a:t>
            </a:r>
            <a:r>
              <a:rPr lang="en-US" sz="4000" dirty="0" err="1">
                <a:solidFill>
                  <a:srgbClr val="0000CC"/>
                </a:solidFill>
              </a:rPr>
              <a:t>bạn</a:t>
            </a:r>
            <a:r>
              <a:rPr lang="en-US" sz="4000" dirty="0">
                <a:solidFill>
                  <a:srgbClr val="0000CC"/>
                </a:solidFill>
              </a:rPr>
              <a:t>”,“Ai </a:t>
            </a:r>
            <a:r>
              <a:rPr lang="en-US" sz="4000" dirty="0" err="1">
                <a:solidFill>
                  <a:srgbClr val="0000CC"/>
                </a:solidFill>
              </a:rPr>
              <a:t>nhanh</a:t>
            </a:r>
            <a:r>
              <a:rPr lang="en-US" sz="4000" dirty="0">
                <a:solidFill>
                  <a:srgbClr val="0000CC"/>
                </a:solidFill>
              </a:rPr>
              <a:t> </a:t>
            </a:r>
            <a:r>
              <a:rPr lang="en-US" sz="4000" dirty="0" err="1">
                <a:solidFill>
                  <a:srgbClr val="0000CC"/>
                </a:solidFill>
              </a:rPr>
              <a:t>hơn</a:t>
            </a:r>
            <a:r>
              <a:rPr lang="en-US" sz="4000" dirty="0">
                <a:solidFill>
                  <a:srgbClr val="0000CC"/>
                </a:solidFill>
              </a:rPr>
              <a:t> ?”, “Ai </a:t>
            </a:r>
            <a:r>
              <a:rPr lang="en-US" sz="4000" dirty="0" err="1">
                <a:solidFill>
                  <a:srgbClr val="0000CC"/>
                </a:solidFill>
              </a:rPr>
              <a:t>lên</a:t>
            </a:r>
            <a:r>
              <a:rPr lang="en-US" sz="4000" dirty="0">
                <a:solidFill>
                  <a:srgbClr val="0000CC"/>
                </a:solidFill>
              </a:rPr>
              <a:t> </a:t>
            </a:r>
            <a:r>
              <a:rPr lang="en-US" sz="4000" dirty="0" err="1">
                <a:solidFill>
                  <a:srgbClr val="0000CC"/>
                </a:solidFill>
              </a:rPr>
              <a:t>cao</a:t>
            </a:r>
            <a:r>
              <a:rPr lang="en-US" sz="4000" dirty="0">
                <a:solidFill>
                  <a:srgbClr val="0000CC"/>
                </a:solidFill>
              </a:rPr>
              <a:t> </a:t>
            </a:r>
            <a:r>
              <a:rPr lang="en-US" sz="4000" dirty="0" err="1">
                <a:solidFill>
                  <a:srgbClr val="0000CC"/>
                </a:solidFill>
              </a:rPr>
              <a:t>hơn</a:t>
            </a:r>
            <a:r>
              <a:rPr lang="en-US" sz="4000" dirty="0">
                <a:solidFill>
                  <a:srgbClr val="0000CC"/>
                </a:solidFill>
              </a:rPr>
              <a:t>?”, “</a:t>
            </a:r>
            <a:r>
              <a:rPr lang="en-US" sz="4000" dirty="0" err="1">
                <a:solidFill>
                  <a:srgbClr val="0000CC"/>
                </a:solidFill>
              </a:rPr>
              <a:t>Kéo</a:t>
            </a:r>
            <a:r>
              <a:rPr lang="en-US" sz="4000" dirty="0">
                <a:solidFill>
                  <a:srgbClr val="0000CC"/>
                </a:solidFill>
              </a:rPr>
              <a:t> </a:t>
            </a:r>
            <a:r>
              <a:rPr lang="en-US" sz="4000" dirty="0" err="1">
                <a:solidFill>
                  <a:srgbClr val="0000CC"/>
                </a:solidFill>
              </a:rPr>
              <a:t>thả</a:t>
            </a:r>
            <a:r>
              <a:rPr lang="en-US" sz="4000" dirty="0">
                <a:solidFill>
                  <a:srgbClr val="0000CC"/>
                </a:solidFill>
              </a:rPr>
              <a: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224" y="2477629"/>
            <a:ext cx="7920880" cy="665275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120" y="2477629"/>
            <a:ext cx="8424936" cy="6652754"/>
          </a:xfrm>
          <a:prstGeom prst="rect">
            <a:avLst/>
          </a:prstGeom>
        </p:spPr>
      </p:pic>
    </p:spTree>
    <p:extLst>
      <p:ext uri="{BB962C8B-B14F-4D97-AF65-F5344CB8AC3E}">
        <p14:creationId xmlns:p14="http://schemas.microsoft.com/office/powerpoint/2010/main" val="804654696"/>
      </p:ext>
    </p:extLst>
  </p:cSld>
  <p:clrMapOvr>
    <a:masterClrMapping/>
  </p:clrMapOvr>
  <p:transition advClick="0">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485488" cy="947578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464" y="5385966"/>
            <a:ext cx="5266077" cy="4069945"/>
          </a:xfrm>
          <a:prstGeom prst="rect">
            <a:avLst/>
          </a:prstGeom>
        </p:spPr>
      </p:pic>
      <p:sp>
        <p:nvSpPr>
          <p:cNvPr id="6" name="Title 1"/>
          <p:cNvSpPr txBox="1">
            <a:spLocks/>
          </p:cNvSpPr>
          <p:nvPr/>
        </p:nvSpPr>
        <p:spPr>
          <a:xfrm>
            <a:off x="11495939" y="1641550"/>
            <a:ext cx="5040560" cy="1143000"/>
          </a:xfrm>
          <a:prstGeom prst="rect">
            <a:avLst/>
          </a:prstGeom>
        </p:spPr>
        <p:txBody>
          <a:bodyPr/>
          <a:lst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a:lstStyle>
          <a:p>
            <a:r>
              <a:rPr lang="en-US" dirty="0" err="1">
                <a:solidFill>
                  <a:srgbClr val="FF0000"/>
                </a:solidFill>
              </a:rPr>
              <a:t>Trò</a:t>
            </a:r>
            <a:r>
              <a:rPr lang="en-US" dirty="0">
                <a:solidFill>
                  <a:srgbClr val="FF0000"/>
                </a:solidFill>
              </a:rPr>
              <a:t> </a:t>
            </a:r>
            <a:r>
              <a:rPr lang="en-US" dirty="0" err="1">
                <a:solidFill>
                  <a:srgbClr val="FF0000"/>
                </a:solidFill>
              </a:rPr>
              <a:t>chơi</a:t>
            </a:r>
            <a:r>
              <a:rPr lang="en-US" dirty="0">
                <a:solidFill>
                  <a:srgbClr val="FF0000"/>
                </a:solidFill>
              </a:rPr>
              <a:t> </a:t>
            </a:r>
            <a:r>
              <a:rPr lang="en-US" i="1" dirty="0" err="1">
                <a:solidFill>
                  <a:srgbClr val="0070C0"/>
                </a:solidFill>
              </a:rPr>
              <a:t>Kéo</a:t>
            </a:r>
            <a:r>
              <a:rPr lang="en-US" i="1" dirty="0">
                <a:solidFill>
                  <a:srgbClr val="0070C0"/>
                </a:solidFill>
              </a:rPr>
              <a:t> </a:t>
            </a:r>
            <a:r>
              <a:rPr lang="en-US" i="1" dirty="0" err="1">
                <a:solidFill>
                  <a:srgbClr val="0070C0"/>
                </a:solidFill>
              </a:rPr>
              <a:t>thả</a:t>
            </a:r>
            <a:endParaRPr lang="en-US" i="1" dirty="0">
              <a:solidFill>
                <a:srgbClr val="0070C0"/>
              </a:solidFill>
            </a:endParaRPr>
          </a:p>
        </p:txBody>
      </p:sp>
    </p:spTree>
    <p:extLst>
      <p:ext uri="{BB962C8B-B14F-4D97-AF65-F5344CB8AC3E}">
        <p14:creationId xmlns:p14="http://schemas.microsoft.com/office/powerpoint/2010/main" val="2230466060"/>
      </p:ext>
    </p:extLst>
  </p:cSld>
  <p:clrMapOvr>
    <a:masterClrMapping/>
  </p:clrMapOvr>
  <p:transition advClick="0" advTm="0">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520" y="417414"/>
            <a:ext cx="8229600" cy="1143000"/>
          </a:xfrm>
        </p:spPr>
        <p:txBody>
          <a:bodyPr/>
          <a:lstStyle/>
          <a:p>
            <a:r>
              <a:rPr lang="en-US" dirty="0" err="1">
                <a:solidFill>
                  <a:srgbClr val="FF0000"/>
                </a:solidFill>
              </a:rPr>
              <a:t>Trò</a:t>
            </a:r>
            <a:r>
              <a:rPr lang="en-US" dirty="0">
                <a:solidFill>
                  <a:srgbClr val="FF0000"/>
                </a:solidFill>
              </a:rPr>
              <a:t> </a:t>
            </a:r>
            <a:r>
              <a:rPr lang="en-US" dirty="0" err="1">
                <a:solidFill>
                  <a:srgbClr val="FF0000"/>
                </a:solidFill>
              </a:rPr>
              <a:t>chơi</a:t>
            </a:r>
            <a:r>
              <a:rPr lang="en-US" dirty="0">
                <a:solidFill>
                  <a:srgbClr val="FF0000"/>
                </a:solidFill>
              </a:rPr>
              <a:t> </a:t>
            </a:r>
            <a:r>
              <a:rPr lang="en-US" i="1" dirty="0" err="1">
                <a:solidFill>
                  <a:srgbClr val="0070C0"/>
                </a:solidFill>
              </a:rPr>
              <a:t>Kéo</a:t>
            </a:r>
            <a:r>
              <a:rPr lang="en-US" i="1" dirty="0">
                <a:solidFill>
                  <a:srgbClr val="0070C0"/>
                </a:solidFill>
              </a:rPr>
              <a:t> </a:t>
            </a:r>
            <a:r>
              <a:rPr lang="en-US" i="1" dirty="0" err="1">
                <a:solidFill>
                  <a:srgbClr val="0070C0"/>
                </a:solidFill>
              </a:rPr>
              <a:t>thả</a:t>
            </a:r>
            <a:endParaRPr lang="en-US" i="1" dirty="0">
              <a:solidFill>
                <a:srgbClr val="0070C0"/>
              </a:solidFill>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4068734172"/>
              </p:ext>
            </p:extLst>
          </p:nvPr>
        </p:nvGraphicFramePr>
        <p:xfrm>
          <a:off x="0" y="1785566"/>
          <a:ext cx="16778288" cy="8064896"/>
        </p:xfrm>
        <a:graphic>
          <a:graphicData uri="http://schemas.openxmlformats.org/presentationml/2006/ole">
            <mc:AlternateContent xmlns:mc="http://schemas.openxmlformats.org/markup-compatibility/2006">
              <mc:Choice xmlns:v="urn:schemas-microsoft-com:vml" Requires="v">
                <p:oleObj name="Presentation" r:id="rId2" imgW="178393" imgH="134210" progId="PowerPoint.Show.12">
                  <p:embed/>
                </p:oleObj>
              </mc:Choice>
              <mc:Fallback>
                <p:oleObj name="Presentation" r:id="rId2" imgW="178393" imgH="134210" progId="PowerPoint.Show.12">
                  <p:embed/>
                  <p:pic>
                    <p:nvPicPr>
                      <p:cNvPr id="0" name=""/>
                      <p:cNvPicPr/>
                      <p:nvPr/>
                    </p:nvPicPr>
                    <p:blipFill>
                      <a:blip r:embed="rId3"/>
                      <a:stretch>
                        <a:fillRect/>
                      </a:stretch>
                    </p:blipFill>
                    <p:spPr>
                      <a:xfrm>
                        <a:off x="0" y="1785566"/>
                        <a:ext cx="16778288" cy="8064896"/>
                      </a:xfrm>
                      <a:prstGeom prst="rect">
                        <a:avLst/>
                      </a:prstGeom>
                    </p:spPr>
                  </p:pic>
                </p:oleObj>
              </mc:Fallback>
            </mc:AlternateContent>
          </a:graphicData>
        </a:graphic>
      </p:graphicFrame>
    </p:spTree>
    <p:extLst>
      <p:ext uri="{BB962C8B-B14F-4D97-AF65-F5344CB8AC3E}">
        <p14:creationId xmlns:p14="http://schemas.microsoft.com/office/powerpoint/2010/main" val="616257224"/>
      </p:ext>
    </p:extLst>
  </p:cSld>
  <p:clrMapOvr>
    <a:masterClrMapping/>
  </p:clrMapOvr>
  <p:transition advClick="0" advTm="0">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76803" descr="PPT素材-03"/>
          <p:cNvPicPr>
            <a:picLocks noChangeAspect="1"/>
          </p:cNvPicPr>
          <p:nvPr/>
        </p:nvPicPr>
        <p:blipFill>
          <a:blip r:embed="rId3"/>
          <a:stretch>
            <a:fillRect/>
          </a:stretch>
        </p:blipFill>
        <p:spPr>
          <a:xfrm>
            <a:off x="10740366" y="-402245"/>
            <a:ext cx="7128792" cy="9878033"/>
          </a:xfrm>
          <a:prstGeom prst="rect">
            <a:avLst/>
          </a:prstGeom>
          <a:noFill/>
          <a:ln w="9525">
            <a:noFill/>
          </a:ln>
        </p:spPr>
      </p:pic>
      <p:sp>
        <p:nvSpPr>
          <p:cNvPr id="3" name="Rectangle 2"/>
          <p:cNvSpPr/>
          <p:nvPr/>
        </p:nvSpPr>
        <p:spPr>
          <a:xfrm>
            <a:off x="11989544" y="1929582"/>
            <a:ext cx="5137612" cy="6247864"/>
          </a:xfrm>
          <a:prstGeom prst="rect">
            <a:avLst/>
          </a:prstGeom>
        </p:spPr>
        <p:txBody>
          <a:bodyPr wrap="square">
            <a:spAutoFit/>
          </a:bodyPr>
          <a:lstStyle/>
          <a:p>
            <a:r>
              <a:rPr lang="en-US" sz="4000" dirty="0">
                <a:solidFill>
                  <a:srgbClr val="0000CC"/>
                </a:solidFill>
              </a:rPr>
              <a:t>     </a:t>
            </a:r>
            <a:r>
              <a:rPr lang="en-US" sz="4000" dirty="0" err="1">
                <a:solidFill>
                  <a:srgbClr val="0000CC"/>
                </a:solidFill>
              </a:rPr>
              <a:t>Để</a:t>
            </a:r>
            <a:r>
              <a:rPr lang="en-US" sz="4000" dirty="0">
                <a:solidFill>
                  <a:srgbClr val="0000CC"/>
                </a:solidFill>
              </a:rPr>
              <a:t> </a:t>
            </a:r>
            <a:r>
              <a:rPr lang="en-US" sz="4000" dirty="0" err="1">
                <a:solidFill>
                  <a:srgbClr val="0000CC"/>
                </a:solidFill>
              </a:rPr>
              <a:t>củng</a:t>
            </a:r>
            <a:r>
              <a:rPr lang="en-US" sz="4000" dirty="0">
                <a:solidFill>
                  <a:srgbClr val="0000CC"/>
                </a:solidFill>
              </a:rPr>
              <a:t> </a:t>
            </a:r>
            <a:r>
              <a:rPr lang="en-US" sz="4000" dirty="0" err="1">
                <a:solidFill>
                  <a:srgbClr val="0000CC"/>
                </a:solidFill>
              </a:rPr>
              <a:t>cố</a:t>
            </a:r>
            <a:r>
              <a:rPr lang="en-US" sz="4000" dirty="0">
                <a:solidFill>
                  <a:srgbClr val="0000CC"/>
                </a:solidFill>
              </a:rPr>
              <a:t> </a:t>
            </a:r>
            <a:r>
              <a:rPr lang="en-US" sz="4000" dirty="0" err="1">
                <a:solidFill>
                  <a:srgbClr val="0000CC"/>
                </a:solidFill>
              </a:rPr>
              <a:t>kiến</a:t>
            </a:r>
            <a:r>
              <a:rPr lang="en-US" sz="4000" dirty="0">
                <a:solidFill>
                  <a:srgbClr val="0000CC"/>
                </a:solidFill>
              </a:rPr>
              <a:t>    </a:t>
            </a:r>
            <a:r>
              <a:rPr lang="en-US" sz="4000" dirty="0" err="1">
                <a:solidFill>
                  <a:srgbClr val="0000CC"/>
                </a:solidFill>
              </a:rPr>
              <a:t>thức</a:t>
            </a:r>
            <a:r>
              <a:rPr lang="en-US" sz="4000" dirty="0">
                <a:solidFill>
                  <a:srgbClr val="0000CC"/>
                </a:solidFill>
              </a:rPr>
              <a:t> </a:t>
            </a:r>
            <a:r>
              <a:rPr lang="en-US" sz="4000" dirty="0" err="1">
                <a:solidFill>
                  <a:srgbClr val="0000CC"/>
                </a:solidFill>
              </a:rPr>
              <a:t>tôi</a:t>
            </a:r>
            <a:r>
              <a:rPr lang="en-US" sz="4000" dirty="0">
                <a:solidFill>
                  <a:srgbClr val="0000CC"/>
                </a:solidFill>
              </a:rPr>
              <a:t> </a:t>
            </a:r>
            <a:r>
              <a:rPr lang="en-US" sz="4000" dirty="0" err="1">
                <a:solidFill>
                  <a:srgbClr val="0000CC"/>
                </a:solidFill>
              </a:rPr>
              <a:t>cho</a:t>
            </a:r>
            <a:r>
              <a:rPr lang="en-US" sz="4000" dirty="0">
                <a:solidFill>
                  <a:srgbClr val="0000CC"/>
                </a:solidFill>
              </a:rPr>
              <a:t> </a:t>
            </a:r>
            <a:r>
              <a:rPr lang="en-US" sz="4000" dirty="0" err="1">
                <a:solidFill>
                  <a:srgbClr val="0000CC"/>
                </a:solidFill>
              </a:rPr>
              <a:t>học</a:t>
            </a:r>
            <a:r>
              <a:rPr lang="en-US" sz="4000" dirty="0">
                <a:solidFill>
                  <a:srgbClr val="0000CC"/>
                </a:solidFill>
              </a:rPr>
              <a:t> </a:t>
            </a:r>
            <a:r>
              <a:rPr lang="en-US" sz="4000" dirty="0" err="1">
                <a:solidFill>
                  <a:srgbClr val="0000CC"/>
                </a:solidFill>
              </a:rPr>
              <a:t>sinh</a:t>
            </a:r>
            <a:r>
              <a:rPr lang="en-US" sz="4000" dirty="0">
                <a:solidFill>
                  <a:srgbClr val="0000CC"/>
                </a:solidFill>
              </a:rPr>
              <a:t> </a:t>
            </a:r>
            <a:r>
              <a:rPr lang="en-US" sz="4000" dirty="0" err="1">
                <a:solidFill>
                  <a:srgbClr val="0000CC"/>
                </a:solidFill>
              </a:rPr>
              <a:t>chơi</a:t>
            </a:r>
            <a:r>
              <a:rPr lang="en-US" sz="4000" dirty="0">
                <a:solidFill>
                  <a:srgbClr val="0000CC"/>
                </a:solidFill>
              </a:rPr>
              <a:t> </a:t>
            </a:r>
            <a:r>
              <a:rPr lang="en-US" sz="4000" dirty="0" err="1">
                <a:solidFill>
                  <a:srgbClr val="0000CC"/>
                </a:solidFill>
              </a:rPr>
              <a:t>trò</a:t>
            </a:r>
            <a:r>
              <a:rPr lang="en-US" sz="4000" dirty="0">
                <a:solidFill>
                  <a:srgbClr val="0000CC"/>
                </a:solidFill>
              </a:rPr>
              <a:t> </a:t>
            </a:r>
            <a:r>
              <a:rPr lang="en-US" sz="4000" dirty="0" err="1">
                <a:solidFill>
                  <a:srgbClr val="0000CC"/>
                </a:solidFill>
              </a:rPr>
              <a:t>chơi</a:t>
            </a:r>
            <a:r>
              <a:rPr lang="en-US" sz="4000" dirty="0">
                <a:solidFill>
                  <a:srgbClr val="0000CC"/>
                </a:solidFill>
              </a:rPr>
              <a:t> “Ô </a:t>
            </a:r>
            <a:r>
              <a:rPr lang="en-US" sz="4000" dirty="0" err="1">
                <a:solidFill>
                  <a:srgbClr val="0000CC"/>
                </a:solidFill>
              </a:rPr>
              <a:t>cửa</a:t>
            </a:r>
            <a:r>
              <a:rPr lang="en-US" sz="4000" dirty="0">
                <a:solidFill>
                  <a:srgbClr val="0000CC"/>
                </a:solidFill>
              </a:rPr>
              <a:t> </a:t>
            </a:r>
            <a:r>
              <a:rPr lang="en-US" sz="4000" dirty="0" err="1">
                <a:solidFill>
                  <a:srgbClr val="0000CC"/>
                </a:solidFill>
              </a:rPr>
              <a:t>bí</a:t>
            </a:r>
            <a:r>
              <a:rPr lang="en-US" sz="4000" dirty="0">
                <a:solidFill>
                  <a:srgbClr val="0000CC"/>
                </a:solidFill>
              </a:rPr>
              <a:t> </a:t>
            </a:r>
            <a:r>
              <a:rPr lang="en-US" sz="4000" dirty="0" err="1">
                <a:solidFill>
                  <a:srgbClr val="0000CC"/>
                </a:solidFill>
              </a:rPr>
              <a:t>mật</a:t>
            </a:r>
            <a:r>
              <a:rPr lang="en-US" sz="4000" dirty="0">
                <a:solidFill>
                  <a:srgbClr val="0000CC"/>
                </a:solidFill>
              </a:rPr>
              <a:t>”, </a:t>
            </a:r>
            <a:r>
              <a:rPr lang="en-US" sz="4000" dirty="0" err="1">
                <a:solidFill>
                  <a:srgbClr val="0000CC"/>
                </a:solidFill>
              </a:rPr>
              <a:t>trò</a:t>
            </a:r>
            <a:r>
              <a:rPr lang="en-US" sz="4000" dirty="0">
                <a:solidFill>
                  <a:srgbClr val="0000CC"/>
                </a:solidFill>
              </a:rPr>
              <a:t> </a:t>
            </a:r>
            <a:r>
              <a:rPr lang="en-US" sz="4000" dirty="0" err="1">
                <a:solidFill>
                  <a:srgbClr val="0000CC"/>
                </a:solidFill>
              </a:rPr>
              <a:t>chơi</a:t>
            </a:r>
            <a:r>
              <a:rPr lang="en-US" sz="4000" dirty="0">
                <a:solidFill>
                  <a:srgbClr val="0000CC"/>
                </a:solidFill>
              </a:rPr>
              <a:t> “Rung </a:t>
            </a:r>
            <a:r>
              <a:rPr lang="en-US" sz="4000" dirty="0" err="1">
                <a:solidFill>
                  <a:srgbClr val="0000CC"/>
                </a:solidFill>
              </a:rPr>
              <a:t>chuông</a:t>
            </a:r>
            <a:r>
              <a:rPr lang="en-US" sz="4000" dirty="0">
                <a:solidFill>
                  <a:srgbClr val="0000CC"/>
                </a:solidFill>
              </a:rPr>
              <a:t> </a:t>
            </a:r>
            <a:r>
              <a:rPr lang="en-US" sz="4000" dirty="0" err="1">
                <a:solidFill>
                  <a:srgbClr val="0000CC"/>
                </a:solidFill>
              </a:rPr>
              <a:t>vàng</a:t>
            </a:r>
            <a:r>
              <a:rPr lang="en-US" sz="4000" dirty="0">
                <a:solidFill>
                  <a:srgbClr val="0000CC"/>
                </a:solidFill>
              </a:rPr>
              <a:t>” hay </a:t>
            </a:r>
            <a:r>
              <a:rPr lang="en-US" sz="4000" dirty="0" err="1">
                <a:solidFill>
                  <a:srgbClr val="0000CC"/>
                </a:solidFill>
              </a:rPr>
              <a:t>trò</a:t>
            </a:r>
            <a:r>
              <a:rPr lang="en-US" sz="4000" dirty="0">
                <a:solidFill>
                  <a:srgbClr val="0000CC"/>
                </a:solidFill>
              </a:rPr>
              <a:t> </a:t>
            </a:r>
            <a:r>
              <a:rPr lang="en-US" sz="4000" dirty="0" err="1">
                <a:solidFill>
                  <a:srgbClr val="0000CC"/>
                </a:solidFill>
              </a:rPr>
              <a:t>chơi</a:t>
            </a:r>
            <a:r>
              <a:rPr lang="en-US" sz="4000" dirty="0">
                <a:solidFill>
                  <a:srgbClr val="0000CC"/>
                </a:solidFill>
              </a:rPr>
              <a:t> “</a:t>
            </a:r>
            <a:r>
              <a:rPr lang="en-US" sz="4000" dirty="0" err="1">
                <a:solidFill>
                  <a:srgbClr val="0000CC"/>
                </a:solidFill>
              </a:rPr>
              <a:t>Nhanh</a:t>
            </a:r>
            <a:r>
              <a:rPr lang="en-US" sz="4000" dirty="0">
                <a:solidFill>
                  <a:srgbClr val="0000CC"/>
                </a:solidFill>
              </a:rPr>
              <a:t> </a:t>
            </a:r>
            <a:r>
              <a:rPr lang="en-US" sz="4000" dirty="0" err="1">
                <a:solidFill>
                  <a:srgbClr val="0000CC"/>
                </a:solidFill>
              </a:rPr>
              <a:t>như</a:t>
            </a:r>
            <a:r>
              <a:rPr lang="en-US" sz="4000" dirty="0">
                <a:solidFill>
                  <a:srgbClr val="0000CC"/>
                </a:solidFill>
              </a:rPr>
              <a:t> </a:t>
            </a:r>
            <a:r>
              <a:rPr lang="en-US" sz="4000" dirty="0" err="1">
                <a:solidFill>
                  <a:srgbClr val="0000CC"/>
                </a:solidFill>
              </a:rPr>
              <a:t>chớp</a:t>
            </a:r>
            <a:r>
              <a:rPr lang="en-US" sz="4000" dirty="0">
                <a:solidFill>
                  <a:srgbClr val="0000CC"/>
                </a:solidFill>
              </a:rPr>
              <a:t>”, “</a:t>
            </a:r>
            <a:r>
              <a:rPr lang="en-US" sz="4000" dirty="0" err="1">
                <a:solidFill>
                  <a:srgbClr val="0000CC"/>
                </a:solidFill>
              </a:rPr>
              <a:t>Hãy</a:t>
            </a:r>
            <a:r>
              <a:rPr lang="en-US" sz="4000" dirty="0">
                <a:solidFill>
                  <a:srgbClr val="0000CC"/>
                </a:solidFill>
              </a:rPr>
              <a:t> </a:t>
            </a:r>
            <a:r>
              <a:rPr lang="en-US" sz="4000" dirty="0" err="1">
                <a:solidFill>
                  <a:srgbClr val="0000CC"/>
                </a:solidFill>
              </a:rPr>
              <a:t>chọn</a:t>
            </a:r>
            <a:r>
              <a:rPr lang="en-US" sz="4000" dirty="0">
                <a:solidFill>
                  <a:srgbClr val="0000CC"/>
                </a:solidFill>
              </a:rPr>
              <a:t> </a:t>
            </a:r>
            <a:r>
              <a:rPr lang="en-US" sz="4000" dirty="0" err="1">
                <a:solidFill>
                  <a:srgbClr val="0000CC"/>
                </a:solidFill>
              </a:rPr>
              <a:t>số</a:t>
            </a:r>
            <a:r>
              <a:rPr lang="en-US" sz="4000" dirty="0">
                <a:solidFill>
                  <a:srgbClr val="0000CC"/>
                </a:solidFill>
              </a:rPr>
              <a:t> </a:t>
            </a:r>
            <a:r>
              <a:rPr lang="en-US" sz="4000" dirty="0" err="1">
                <a:solidFill>
                  <a:srgbClr val="0000CC"/>
                </a:solidFill>
              </a:rPr>
              <a:t>đúng</a:t>
            </a:r>
            <a:r>
              <a:rPr lang="en-US" sz="4000" dirty="0">
                <a:solidFill>
                  <a:srgbClr val="0000CC"/>
                </a:solidFill>
              </a:rPr>
              <a:t>”, “Ong </a:t>
            </a:r>
            <a:r>
              <a:rPr lang="en-US" sz="4000" dirty="0" err="1">
                <a:solidFill>
                  <a:srgbClr val="0000CC"/>
                </a:solidFill>
              </a:rPr>
              <a:t>tìm</a:t>
            </a:r>
            <a:r>
              <a:rPr lang="en-US" sz="4000" dirty="0">
                <a:solidFill>
                  <a:srgbClr val="0000CC"/>
                </a:solidFill>
              </a:rPr>
              <a:t> </a:t>
            </a:r>
            <a:r>
              <a:rPr lang="en-US" sz="4000" dirty="0" err="1">
                <a:solidFill>
                  <a:srgbClr val="0000CC"/>
                </a:solidFill>
              </a:rPr>
              <a:t>hoa</a:t>
            </a:r>
            <a:r>
              <a:rPr lang="en-US" sz="4000" dirty="0">
                <a:solidFill>
                  <a:srgbClr val="0000CC"/>
                </a:solidFill>
              </a:rPr>
              <a:t>”, “ </a:t>
            </a:r>
            <a:r>
              <a:rPr lang="en-US" sz="4000" dirty="0" err="1">
                <a:solidFill>
                  <a:srgbClr val="0000CC"/>
                </a:solidFill>
              </a:rPr>
              <a:t>Vươn</a:t>
            </a:r>
            <a:r>
              <a:rPr lang="en-US" sz="4000" dirty="0">
                <a:solidFill>
                  <a:srgbClr val="0000CC"/>
                </a:solidFill>
              </a:rPr>
              <a:t> </a:t>
            </a:r>
            <a:r>
              <a:rPr lang="en-US" sz="4000" dirty="0" err="1">
                <a:solidFill>
                  <a:srgbClr val="0000CC"/>
                </a:solidFill>
              </a:rPr>
              <a:t>lên</a:t>
            </a:r>
            <a:r>
              <a:rPr lang="en-US" sz="4000" dirty="0">
                <a:solidFill>
                  <a:srgbClr val="0000CC"/>
                </a:solidFill>
              </a:rPr>
              <a:t> </a:t>
            </a:r>
            <a:r>
              <a:rPr lang="en-US" sz="4000" dirty="0" err="1">
                <a:solidFill>
                  <a:srgbClr val="0000CC"/>
                </a:solidFill>
              </a:rPr>
              <a:t>tầm</a:t>
            </a:r>
            <a:r>
              <a:rPr lang="en-US" sz="4000" dirty="0">
                <a:solidFill>
                  <a:srgbClr val="0000CC"/>
                </a:solidFill>
              </a:rPr>
              <a:t> </a:t>
            </a:r>
            <a:r>
              <a:rPr lang="en-US" sz="4000" dirty="0" err="1">
                <a:solidFill>
                  <a:srgbClr val="0000CC"/>
                </a:solidFill>
              </a:rPr>
              <a:t>cao</a:t>
            </a:r>
            <a:r>
              <a:rPr lang="en-US" sz="4000" dirty="0">
                <a:solidFill>
                  <a:srgbClr val="0000CC"/>
                </a:solidFill>
              </a:rPr>
              <a:t> </a:t>
            </a:r>
            <a:r>
              <a:rPr lang="en-US" sz="4000" dirty="0" err="1">
                <a:solidFill>
                  <a:srgbClr val="0000CC"/>
                </a:solidFill>
              </a:rPr>
              <a:t>mới</a:t>
            </a:r>
            <a:r>
              <a:rPr lang="en-US" sz="4000" dirty="0">
                <a:solidFill>
                  <a:srgbClr val="0000CC"/>
                </a:solidFill>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856" y="4305847"/>
            <a:ext cx="5231540" cy="504135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23" y="4449862"/>
            <a:ext cx="5688633" cy="4804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1" y="1"/>
            <a:ext cx="5807637" cy="444986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6856" y="0"/>
            <a:ext cx="5231540" cy="4305846"/>
          </a:xfrm>
          <a:prstGeom prst="rect">
            <a:avLst/>
          </a:prstGeom>
        </p:spPr>
      </p:pic>
    </p:spTree>
    <p:extLst>
      <p:ext uri="{BB962C8B-B14F-4D97-AF65-F5344CB8AC3E}">
        <p14:creationId xmlns:p14="http://schemas.microsoft.com/office/powerpoint/2010/main" val="2784633743"/>
      </p:ext>
    </p:extLst>
  </p:cSld>
  <p:clrMapOvr>
    <a:masterClrMapping/>
  </p:clrMapOvr>
  <p:transition advClick="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title"/>
          </p:nvPr>
        </p:nvSpPr>
        <p:spPr>
          <a:xfrm>
            <a:off x="4980504" y="2065970"/>
            <a:ext cx="6317192" cy="1389782"/>
          </a:xfrm>
          <a:prstGeom prst="rect">
            <a:avLst/>
          </a:prstGeom>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normAutofit/>
          </a:bodyPr>
          <a:lstStyle/>
          <a:p>
            <a:r>
              <a:rPr lang="id-ID" sz="4800" b="1" dirty="0">
                <a:solidFill>
                  <a:srgbClr val="FF0000"/>
                </a:solidFill>
                <a:latin typeface="Times New Roman" panose="02020603050405020304" pitchFamily="18" charset="0"/>
                <a:cs typeface="Times New Roman" panose="02020603050405020304" pitchFamily="18" charset="0"/>
              </a:rPr>
              <a:t>PHẦN MỞ ĐẦU</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3"/>
          <p:cNvSpPr txBox="1">
            <a:spLocks/>
          </p:cNvSpPr>
          <p:nvPr/>
        </p:nvSpPr>
        <p:spPr>
          <a:xfrm>
            <a:off x="1404368" y="4889587"/>
            <a:ext cx="6336703" cy="1696428"/>
          </a:xfrm>
          <a:prstGeom prst="rect">
            <a:avLst/>
          </a:prstGeom>
          <a:solidFill>
            <a:srgbClr val="00B050"/>
          </a:solidFill>
          <a:ln>
            <a:solidFill>
              <a:srgbClr val="00B050"/>
            </a:solidFill>
          </a:ln>
        </p:spPr>
        <p:style>
          <a:lnRef idx="1">
            <a:schemeClr val="accent4"/>
          </a:lnRef>
          <a:fillRef idx="2">
            <a:schemeClr val="accent4"/>
          </a:fillRef>
          <a:effectRef idx="1">
            <a:schemeClr val="accent4"/>
          </a:effectRef>
          <a:fontRef idx="minor">
            <a:schemeClr val="dk1"/>
          </a:fontRef>
        </p:style>
        <p:txBody>
          <a:bodyPr vert="horz" lIns="126344" tIns="63172" rIns="126344" bIns="63172"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4000" b="1" dirty="0">
                <a:solidFill>
                  <a:srgbClr val="FFFF00"/>
                </a:solidFill>
                <a:latin typeface="Times New Roman" panose="02020603050405020304" pitchFamily="18" charset="0"/>
                <a:cs typeface="Times New Roman" panose="02020603050405020304" pitchFamily="18" charset="0"/>
              </a:rPr>
              <a:t>LÍ DO CHỌN BIỆN PHÁP</a:t>
            </a:r>
          </a:p>
        </p:txBody>
      </p:sp>
      <p:sp>
        <p:nvSpPr>
          <p:cNvPr id="7" name="Content Placeholder 3"/>
          <p:cNvSpPr txBox="1">
            <a:spLocks/>
          </p:cNvSpPr>
          <p:nvPr/>
        </p:nvSpPr>
        <p:spPr>
          <a:xfrm>
            <a:off x="8749184" y="4899839"/>
            <a:ext cx="6768752" cy="1668102"/>
          </a:xfrm>
          <a:prstGeom prst="rect">
            <a:avLst/>
          </a:prstGeom>
          <a:solidFill>
            <a:srgbClr val="00B050"/>
          </a:solidFill>
        </p:spPr>
        <p:style>
          <a:lnRef idx="1">
            <a:schemeClr val="accent3"/>
          </a:lnRef>
          <a:fillRef idx="2">
            <a:schemeClr val="accent3"/>
          </a:fillRef>
          <a:effectRef idx="1">
            <a:schemeClr val="accent3"/>
          </a:effectRef>
          <a:fontRef idx="minor">
            <a:schemeClr val="dk1"/>
          </a:fontRef>
        </p:style>
        <p:txBody>
          <a:bodyPr vert="horz" lIns="126344" tIns="63172" rIns="126344" bIns="63172"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id-ID" sz="4000" b="1" dirty="0">
                <a:solidFill>
                  <a:srgbClr val="FFFF00"/>
                </a:solidFill>
                <a:latin typeface="Times New Roman" panose="02020603050405020304" pitchFamily="18" charset="0"/>
                <a:cs typeface="Times New Roman" panose="02020603050405020304" pitchFamily="18" charset="0"/>
              </a:rPr>
              <a:t>ĐỐI TƯỢNG</a:t>
            </a:r>
            <a:r>
              <a:rPr lang="en-US" sz="4000" b="1" dirty="0">
                <a:solidFill>
                  <a:srgbClr val="FFFF00"/>
                </a:solidFill>
                <a:latin typeface="Times New Roman" panose="02020603050405020304" pitchFamily="18" charset="0"/>
                <a:cs typeface="Times New Roman" panose="02020603050405020304" pitchFamily="18" charset="0"/>
              </a:rPr>
              <a:t> ÁP DỤNG</a:t>
            </a:r>
          </a:p>
        </p:txBody>
      </p:sp>
      <p:cxnSp>
        <p:nvCxnSpPr>
          <p:cNvPr id="14" name="Straight Arrow Connector 13"/>
          <p:cNvCxnSpPr>
            <a:stCxn id="4" idx="2"/>
          </p:cNvCxnSpPr>
          <p:nvPr/>
        </p:nvCxnSpPr>
        <p:spPr>
          <a:xfrm rot="5400000">
            <a:off x="7808863" y="3757231"/>
            <a:ext cx="631716" cy="28759"/>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5066768" y="4053667"/>
            <a:ext cx="6146793" cy="0"/>
          </a:xfrm>
          <a:prstGeom prst="line">
            <a:avLst/>
          </a:prstGeom>
          <a:ln w="50800"/>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5066768" y="4053667"/>
            <a:ext cx="0" cy="799901"/>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11211431" y="4007396"/>
            <a:ext cx="0" cy="846172"/>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62777661"/>
      </p:ext>
    </p:extLst>
  </p:cSld>
  <p:clrMapOvr>
    <a:masterClrMapping/>
  </p:clrMapOvr>
  <p:transition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40" y="345406"/>
            <a:ext cx="7632848" cy="878497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128" y="201390"/>
            <a:ext cx="8208912" cy="8942610"/>
          </a:xfrm>
          <a:prstGeom prst="rect">
            <a:avLst/>
          </a:prstGeom>
        </p:spPr>
      </p:pic>
    </p:spTree>
    <p:extLst>
      <p:ext uri="{BB962C8B-B14F-4D97-AF65-F5344CB8AC3E}">
        <p14:creationId xmlns:p14="http://schemas.microsoft.com/office/powerpoint/2010/main" val="2838777908"/>
      </p:ext>
    </p:extLst>
  </p:cSld>
  <p:clrMapOvr>
    <a:masterClrMapping/>
  </p:clrMapOvr>
  <p:transition advClick="0">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63" name="Group 35"/>
          <p:cNvGrpSpPr>
            <a:grpSpLocks/>
          </p:cNvGrpSpPr>
          <p:nvPr/>
        </p:nvGrpSpPr>
        <p:grpSpPr bwMode="auto">
          <a:xfrm>
            <a:off x="5436816" y="7258174"/>
            <a:ext cx="2975614" cy="1370107"/>
            <a:chOff x="912" y="2592"/>
            <a:chExt cx="3072" cy="960"/>
          </a:xfrm>
        </p:grpSpPr>
        <p:sp>
          <p:nvSpPr>
            <p:cNvPr id="6172" name="Oval 3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763">
                <a:solidFill>
                  <a:srgbClr val="006666"/>
                </a:solidFill>
                <a:latin typeface=".VnTime" panose="020B7200000000000000" pitchFamily="34" charset="0"/>
              </a:endParaRPr>
            </a:p>
          </p:txBody>
        </p:sp>
        <p:sp>
          <p:nvSpPr>
            <p:cNvPr id="6173" name="WordArt 3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4974" i="1" kern="10" dirty="0" err="1">
                  <a:ln w="9525">
                    <a:solidFill>
                      <a:srgbClr val="FF0000"/>
                    </a:solidFill>
                    <a:round/>
                    <a:headEnd/>
                    <a:tailEnd/>
                  </a:ln>
                  <a:solidFill>
                    <a:srgbClr val="FF6600"/>
                  </a:solidFill>
                </a:rPr>
                <a:t>Hết</a:t>
              </a:r>
              <a:r>
                <a:rPr lang="en-US" sz="4974" i="1" kern="10" dirty="0">
                  <a:ln w="9525">
                    <a:solidFill>
                      <a:srgbClr val="FF0000"/>
                    </a:solidFill>
                    <a:round/>
                    <a:headEnd/>
                    <a:tailEnd/>
                  </a:ln>
                  <a:solidFill>
                    <a:srgbClr val="FF6600"/>
                  </a:solidFill>
                </a:rPr>
                <a:t> </a:t>
              </a:r>
              <a:r>
                <a:rPr lang="en-US" sz="4974" i="1" kern="10" dirty="0" err="1">
                  <a:ln w="9525">
                    <a:solidFill>
                      <a:srgbClr val="FF0000"/>
                    </a:solidFill>
                    <a:round/>
                    <a:headEnd/>
                    <a:tailEnd/>
                  </a:ln>
                  <a:solidFill>
                    <a:srgbClr val="FF6600"/>
                  </a:solidFill>
                </a:rPr>
                <a:t>giờ</a:t>
              </a:r>
              <a:endParaRPr lang="en-US" sz="4974" i="1" kern="10" dirty="0">
                <a:ln w="9525">
                  <a:solidFill>
                    <a:srgbClr val="FF0000"/>
                  </a:solidFill>
                  <a:round/>
                  <a:headEnd/>
                  <a:tailEnd/>
                </a:ln>
                <a:solidFill>
                  <a:srgbClr val="FF6600"/>
                </a:solidFill>
              </a:endParaRPr>
            </a:p>
          </p:txBody>
        </p:sp>
      </p:grpSp>
      <p:sp>
        <p:nvSpPr>
          <p:cNvPr id="6159" name="AutoShape 19"/>
          <p:cNvSpPr>
            <a:spLocks noChangeArrowheads="1"/>
          </p:cNvSpPr>
          <p:nvPr/>
        </p:nvSpPr>
        <p:spPr bwMode="auto">
          <a:xfrm>
            <a:off x="270416" y="1077584"/>
            <a:ext cx="7398070" cy="1830934"/>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21" b="1" dirty="0" err="1">
                <a:solidFill>
                  <a:srgbClr val="FF0000"/>
                </a:solidFill>
                <a:latin typeface="Times New Roman" panose="02020603050405020304" pitchFamily="18" charset="0"/>
                <a:cs typeface="Times New Roman" panose="02020603050405020304" pitchFamily="18" charset="0"/>
              </a:rPr>
              <a:t>Trò</a:t>
            </a:r>
            <a:r>
              <a:rPr lang="en-US" altLang="en-US" sz="4421" b="1" dirty="0">
                <a:solidFill>
                  <a:srgbClr val="FF0000"/>
                </a:solidFill>
                <a:latin typeface="Times New Roman" panose="02020603050405020304" pitchFamily="18" charset="0"/>
                <a:cs typeface="Times New Roman" panose="02020603050405020304" pitchFamily="18" charset="0"/>
              </a:rPr>
              <a:t> </a:t>
            </a:r>
            <a:r>
              <a:rPr lang="en-US" altLang="en-US" sz="4421" b="1" dirty="0" err="1">
                <a:solidFill>
                  <a:srgbClr val="FF0000"/>
                </a:solidFill>
                <a:latin typeface="Times New Roman" panose="02020603050405020304" pitchFamily="18" charset="0"/>
                <a:cs typeface="Times New Roman" panose="02020603050405020304" pitchFamily="18" charset="0"/>
              </a:rPr>
              <a:t>chơi</a:t>
            </a:r>
            <a:r>
              <a:rPr lang="en-US" altLang="en-US" sz="4421" b="1" dirty="0">
                <a:solidFill>
                  <a:srgbClr val="FF0000"/>
                </a:solidFill>
                <a:latin typeface="Times New Roman" panose="02020603050405020304" pitchFamily="18" charset="0"/>
                <a:cs typeface="Times New Roman" panose="02020603050405020304" pitchFamily="18" charset="0"/>
              </a:rPr>
              <a:t> “</a:t>
            </a:r>
            <a:r>
              <a:rPr lang="en-US" altLang="en-US" sz="4421" b="1" dirty="0" err="1">
                <a:solidFill>
                  <a:srgbClr val="FF0000"/>
                </a:solidFill>
                <a:latin typeface="Times New Roman" panose="02020603050405020304" pitchFamily="18" charset="0"/>
                <a:cs typeface="Times New Roman" panose="02020603050405020304" pitchFamily="18" charset="0"/>
              </a:rPr>
              <a:t>Nhanh</a:t>
            </a:r>
            <a:r>
              <a:rPr lang="en-US" altLang="en-US" sz="4421" b="1" dirty="0">
                <a:solidFill>
                  <a:srgbClr val="FF0000"/>
                </a:solidFill>
                <a:latin typeface="Times New Roman" panose="02020603050405020304" pitchFamily="18" charset="0"/>
                <a:cs typeface="Times New Roman" panose="02020603050405020304" pitchFamily="18" charset="0"/>
              </a:rPr>
              <a:t> </a:t>
            </a:r>
            <a:r>
              <a:rPr lang="en-US" altLang="en-US" sz="4421" b="1" dirty="0" err="1">
                <a:solidFill>
                  <a:srgbClr val="FF0000"/>
                </a:solidFill>
                <a:latin typeface="Times New Roman" panose="02020603050405020304" pitchFamily="18" charset="0"/>
                <a:cs typeface="Times New Roman" panose="02020603050405020304" pitchFamily="18" charset="0"/>
              </a:rPr>
              <a:t>như</a:t>
            </a:r>
            <a:r>
              <a:rPr lang="en-US" altLang="en-US" sz="4421" b="1" dirty="0">
                <a:solidFill>
                  <a:srgbClr val="FF0000"/>
                </a:solidFill>
                <a:latin typeface="Times New Roman" panose="02020603050405020304" pitchFamily="18" charset="0"/>
                <a:cs typeface="Times New Roman" panose="02020603050405020304" pitchFamily="18" charset="0"/>
              </a:rPr>
              <a:t> </a:t>
            </a:r>
            <a:r>
              <a:rPr lang="en-US" altLang="en-US" sz="4421" b="1" dirty="0" err="1">
                <a:solidFill>
                  <a:srgbClr val="FF0000"/>
                </a:solidFill>
                <a:latin typeface="Times New Roman" panose="02020603050405020304" pitchFamily="18" charset="0"/>
                <a:cs typeface="Times New Roman" panose="02020603050405020304" pitchFamily="18" charset="0"/>
              </a:rPr>
              <a:t>chớp</a:t>
            </a:r>
            <a:r>
              <a:rPr lang="en-US" altLang="en-US" sz="4421" b="1" dirty="0">
                <a:solidFill>
                  <a:srgbClr val="FF0000"/>
                </a:solidFill>
                <a:latin typeface="Times New Roman" panose="02020603050405020304" pitchFamily="18" charset="0"/>
                <a:cs typeface="Times New Roman" panose="02020603050405020304" pitchFamily="18" charset="0"/>
              </a:rPr>
              <a:t>”</a:t>
            </a:r>
          </a:p>
        </p:txBody>
      </p:sp>
      <p:grpSp>
        <p:nvGrpSpPr>
          <p:cNvPr id="6160" name="Group 39"/>
          <p:cNvGrpSpPr>
            <a:grpSpLocks/>
          </p:cNvGrpSpPr>
          <p:nvPr/>
        </p:nvGrpSpPr>
        <p:grpSpPr bwMode="auto">
          <a:xfrm>
            <a:off x="413968" y="1552865"/>
            <a:ext cx="7066801" cy="1263438"/>
            <a:chOff x="0" y="0"/>
            <a:chExt cx="5760" cy="4320"/>
          </a:xfrm>
        </p:grpSpPr>
        <p:pic>
          <p:nvPicPr>
            <p:cNvPr id="6168" name="Picture 40"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41"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42"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9" y="2099"/>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43" descr="blu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87" y="2147"/>
              <a:ext cx="42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61" name="Text Box 4"/>
          <p:cNvSpPr txBox="1">
            <a:spLocks noChangeArrowheads="1"/>
          </p:cNvSpPr>
          <p:nvPr/>
        </p:nvSpPr>
        <p:spPr bwMode="auto">
          <a:xfrm>
            <a:off x="270416" y="3225281"/>
            <a:ext cx="8262744" cy="128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vi-VN" altLang="en-US" sz="3869" b="1" i="1" dirty="0">
                <a:solidFill>
                  <a:srgbClr val="0000CC"/>
                </a:solidFill>
                <a:latin typeface="Times New Roman" panose="02020603050405020304" pitchFamily="18" charset="0"/>
                <a:cs typeface="Times New Roman" panose="02020603050405020304" pitchFamily="18" charset="0"/>
              </a:rPr>
              <a:t>Số thích hợp để điền vào chỗ chấm: </a:t>
            </a:r>
          </a:p>
          <a:p>
            <a:pPr eaLnBrk="1" hangingPunct="1">
              <a:spcBef>
                <a:spcPts val="0"/>
              </a:spcBef>
              <a:buFontTx/>
              <a:buNone/>
            </a:pPr>
            <a:r>
              <a:rPr lang="vi-VN" altLang="en-US" sz="3869" b="1" i="1" dirty="0">
                <a:solidFill>
                  <a:srgbClr val="0000CC"/>
                </a:solidFill>
                <a:latin typeface="Times New Roman" panose="02020603050405020304" pitchFamily="18" charset="0"/>
                <a:cs typeface="Times New Roman" panose="02020603050405020304" pitchFamily="18" charset="0"/>
              </a:rPr>
              <a:t>     5 tấn 3 tạ =... tạ là:</a:t>
            </a:r>
            <a:endParaRPr lang="en-US" altLang="en-US" sz="3869" b="1" i="1" dirty="0">
              <a:solidFill>
                <a:srgbClr val="0000CC"/>
              </a:solidFill>
              <a:latin typeface="Times New Roman" panose="02020603050405020304" pitchFamily="18" charset="0"/>
              <a:cs typeface="Times New Roman" panose="02020603050405020304" pitchFamily="18" charset="0"/>
            </a:endParaRPr>
          </a:p>
        </p:txBody>
      </p:sp>
      <p:sp>
        <p:nvSpPr>
          <p:cNvPr id="6162" name="Text Box 4"/>
          <p:cNvSpPr txBox="1">
            <a:spLocks noChangeArrowheads="1"/>
          </p:cNvSpPr>
          <p:nvPr/>
        </p:nvSpPr>
        <p:spPr bwMode="auto">
          <a:xfrm>
            <a:off x="1185773" y="4919485"/>
            <a:ext cx="6035597" cy="247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14350" indent="-5143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AutoNum type="alphaUcPeriod"/>
            </a:pPr>
            <a:r>
              <a:rPr lang="en-US" altLang="en-US" sz="3869" b="1" i="1" dirty="0">
                <a:solidFill>
                  <a:srgbClr val="0033CC"/>
                </a:solidFill>
                <a:latin typeface="Times New Roman" panose="02020603050405020304" pitchFamily="18" charset="0"/>
                <a:cs typeface="Times New Roman" panose="02020603050405020304" pitchFamily="18" charset="0"/>
              </a:rPr>
              <a:t> </a:t>
            </a:r>
            <a:r>
              <a:rPr lang="vi-VN" altLang="en-US" sz="3869" b="1" i="1" dirty="0">
                <a:solidFill>
                  <a:srgbClr val="0033CC"/>
                </a:solidFill>
                <a:latin typeface="Times New Roman" panose="02020603050405020304" pitchFamily="18" charset="0"/>
                <a:cs typeface="Times New Roman" panose="02020603050405020304" pitchFamily="18" charset="0"/>
              </a:rPr>
              <a:t>503</a:t>
            </a:r>
            <a:r>
              <a:rPr lang="en-US" altLang="en-US" sz="3869" b="1" i="1" dirty="0">
                <a:solidFill>
                  <a:srgbClr val="0033CC"/>
                </a:solidFill>
                <a:latin typeface="Times New Roman" panose="02020603050405020304" pitchFamily="18" charset="0"/>
                <a:cs typeface="Times New Roman" panose="02020603050405020304" pitchFamily="18" charset="0"/>
              </a:rPr>
              <a:t>                  </a:t>
            </a:r>
            <a:r>
              <a:rPr lang="vi-VN" altLang="en-US" sz="3869" b="1" i="1" dirty="0">
                <a:solidFill>
                  <a:srgbClr val="0033CC"/>
                </a:solidFill>
                <a:latin typeface="Times New Roman" panose="02020603050405020304" pitchFamily="18" charset="0"/>
                <a:cs typeface="Times New Roman" panose="02020603050405020304" pitchFamily="18" charset="0"/>
              </a:rPr>
              <a:t>B</a:t>
            </a:r>
            <a:r>
              <a:rPr lang="en-US" altLang="en-US" sz="3869" b="1" i="1" dirty="0">
                <a:solidFill>
                  <a:srgbClr val="0033CC"/>
                </a:solidFill>
                <a:latin typeface="Times New Roman" panose="02020603050405020304" pitchFamily="18" charset="0"/>
                <a:cs typeface="Times New Roman" panose="02020603050405020304" pitchFamily="18" charset="0"/>
              </a:rPr>
              <a:t>. </a:t>
            </a:r>
            <a:r>
              <a:rPr lang="vi-VN" altLang="en-US" sz="3869" b="1" i="1" dirty="0">
                <a:solidFill>
                  <a:srgbClr val="0033CC"/>
                </a:solidFill>
                <a:latin typeface="Times New Roman" panose="02020603050405020304" pitchFamily="18" charset="0"/>
                <a:cs typeface="Times New Roman" panose="02020603050405020304" pitchFamily="18" charset="0"/>
              </a:rPr>
              <a:t>53</a:t>
            </a:r>
            <a:endParaRPr lang="en-US" altLang="en-US" sz="3869" b="1" i="1" dirty="0">
              <a:solidFill>
                <a:srgbClr val="0033CC"/>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r>
              <a:rPr lang="vi-VN" altLang="en-US" sz="3869" b="1" i="1" dirty="0">
                <a:solidFill>
                  <a:srgbClr val="0033CC"/>
                </a:solidFill>
                <a:latin typeface="Times New Roman" panose="02020603050405020304" pitchFamily="18" charset="0"/>
                <a:cs typeface="Times New Roman" panose="02020603050405020304" pitchFamily="18" charset="0"/>
              </a:rPr>
              <a:t>C</a:t>
            </a:r>
            <a:r>
              <a:rPr lang="en-US" altLang="en-US" sz="3869" b="1" i="1" dirty="0">
                <a:solidFill>
                  <a:srgbClr val="0033CC"/>
                </a:solidFill>
                <a:latin typeface="Times New Roman" panose="02020603050405020304" pitchFamily="18" charset="0"/>
                <a:cs typeface="Times New Roman" panose="02020603050405020304" pitchFamily="18" charset="0"/>
              </a:rPr>
              <a:t>.  </a:t>
            </a:r>
            <a:r>
              <a:rPr lang="vi-VN" altLang="en-US" sz="3869" b="1" i="1" dirty="0">
                <a:solidFill>
                  <a:srgbClr val="0033CC"/>
                </a:solidFill>
                <a:latin typeface="Times New Roman" panose="02020603050405020304" pitchFamily="18" charset="0"/>
                <a:cs typeface="Times New Roman" panose="02020603050405020304" pitchFamily="18" charset="0"/>
              </a:rPr>
              <a:t>530</a:t>
            </a:r>
            <a:r>
              <a:rPr lang="en-US" altLang="en-US" sz="3869" b="1" i="1" dirty="0">
                <a:solidFill>
                  <a:srgbClr val="0033CC"/>
                </a:solidFill>
                <a:latin typeface="Times New Roman" panose="02020603050405020304" pitchFamily="18" charset="0"/>
                <a:cs typeface="Times New Roman" panose="02020603050405020304" pitchFamily="18" charset="0"/>
              </a:rPr>
              <a:t>                 D. </a:t>
            </a:r>
            <a:r>
              <a:rPr lang="vi-VN" altLang="en-US" sz="3869" b="1" i="1" dirty="0">
                <a:solidFill>
                  <a:srgbClr val="0033CC"/>
                </a:solidFill>
                <a:latin typeface="Times New Roman" panose="02020603050405020304" pitchFamily="18" charset="0"/>
                <a:cs typeface="Times New Roman" panose="02020603050405020304" pitchFamily="18" charset="0"/>
              </a:rPr>
              <a:t>5300</a:t>
            </a:r>
            <a:endParaRPr lang="en-US" altLang="en-US" sz="3869" b="1" i="1" dirty="0">
              <a:solidFill>
                <a:srgbClr val="0033CC"/>
              </a:solidFill>
              <a:latin typeface="Times New Roman" panose="02020603050405020304" pitchFamily="18" charset="0"/>
              <a:cs typeface="Times New Roman" panose="02020603050405020304" pitchFamily="18" charset="0"/>
            </a:endParaRPr>
          </a:p>
          <a:p>
            <a:pPr algn="just" eaLnBrk="1" hangingPunct="1">
              <a:spcBef>
                <a:spcPct val="50000"/>
              </a:spcBef>
              <a:buFontTx/>
              <a:buNone/>
            </a:pPr>
            <a:endParaRPr lang="en-US" altLang="en-US" sz="3869" i="1" dirty="0">
              <a:solidFill>
                <a:srgbClr val="0033CC"/>
              </a:solidFill>
              <a:latin typeface="Times New Roman" panose="02020603050405020304" pitchFamily="18" charset="0"/>
              <a:cs typeface="Times New Roman" panose="02020603050405020304" pitchFamily="18" charset="0"/>
            </a:endParaRPr>
          </a:p>
        </p:txBody>
      </p:sp>
      <p:sp>
        <p:nvSpPr>
          <p:cNvPr id="6164" name="Oval 11"/>
          <p:cNvSpPr>
            <a:spLocks noChangeArrowheads="1"/>
          </p:cNvSpPr>
          <p:nvPr/>
        </p:nvSpPr>
        <p:spPr bwMode="auto">
          <a:xfrm>
            <a:off x="2354662" y="47790"/>
            <a:ext cx="3466072" cy="1217558"/>
          </a:xfrm>
          <a:prstGeom prst="ellipse">
            <a:avLst/>
          </a:prstGeom>
          <a:solidFill>
            <a:srgbClr val="FF3399"/>
          </a:solidFill>
          <a:ln w="28575" algn="ctr">
            <a:solidFill>
              <a:srgbClr val="FF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latin typeface="Times New Roman" panose="02020603050405020304" pitchFamily="18" charset="0"/>
              </a:rPr>
              <a:t>TĂNG TỐC</a:t>
            </a:r>
          </a:p>
        </p:txBody>
      </p:sp>
      <p:graphicFrame>
        <p:nvGraphicFramePr>
          <p:cNvPr id="6165" name="Object 27"/>
          <p:cNvGraphicFramePr>
            <a:graphicFrameLocks noChangeAspect="1"/>
          </p:cNvGraphicFramePr>
          <p:nvPr>
            <p:extLst>
              <p:ext uri="{D42A27DB-BD31-4B8C-83A1-F6EECF244321}">
                <p14:modId xmlns:p14="http://schemas.microsoft.com/office/powerpoint/2010/main" val="1908461940"/>
              </p:ext>
            </p:extLst>
          </p:nvPr>
        </p:nvGraphicFramePr>
        <p:xfrm>
          <a:off x="9118278" y="5590313"/>
          <a:ext cx="157930" cy="298312"/>
        </p:xfrm>
        <a:graphic>
          <a:graphicData uri="http://schemas.openxmlformats.org/presentationml/2006/ole">
            <mc:AlternateContent xmlns:mc="http://schemas.openxmlformats.org/markup-compatibility/2006">
              <mc:Choice xmlns:v="urn:schemas-microsoft-com:vml" Requires="v">
                <p:oleObj name="Equation" r:id="rId5" imgW="114151" imgH="215619" progId="Equation.3">
                  <p:embed/>
                </p:oleObj>
              </mc:Choice>
              <mc:Fallback>
                <p:oleObj name="Equation" r:id="rId5" imgW="114151" imgH="215619" progId="Equation.3">
                  <p:embed/>
                  <p:pic>
                    <p:nvPicPr>
                      <p:cNvPr id="6165"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8278" y="5590313"/>
                        <a:ext cx="157930" cy="29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66" name="Rectangle 28"/>
          <p:cNvSpPr>
            <a:spLocks noChangeArrowheads="1"/>
          </p:cNvSpPr>
          <p:nvPr/>
        </p:nvSpPr>
        <p:spPr bwMode="auto">
          <a:xfrm>
            <a:off x="2763285" y="-243413"/>
            <a:ext cx="184731" cy="517514"/>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763">
              <a:solidFill>
                <a:srgbClr val="006666"/>
              </a:solidFill>
              <a:latin typeface=".VnTime" panose="020B7200000000000000" pitchFamily="34" charset="0"/>
            </a:endParaRPr>
          </a:p>
        </p:txBody>
      </p:sp>
      <p:sp>
        <p:nvSpPr>
          <p:cNvPr id="6167" name="Rectangle 29"/>
          <p:cNvSpPr>
            <a:spLocks noChangeArrowheads="1"/>
          </p:cNvSpPr>
          <p:nvPr/>
        </p:nvSpPr>
        <p:spPr bwMode="auto">
          <a:xfrm>
            <a:off x="2763285" y="-243413"/>
            <a:ext cx="184731" cy="517514"/>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763">
              <a:solidFill>
                <a:srgbClr val="006666"/>
              </a:solidFill>
              <a:latin typeface=".VnTime" panose="020B7200000000000000" pitchFamily="34" charset="0"/>
            </a:endParaRPr>
          </a:p>
        </p:txBody>
      </p:sp>
      <p:sp>
        <p:nvSpPr>
          <p:cNvPr id="65" name="Oval 23"/>
          <p:cNvSpPr>
            <a:spLocks noChangeArrowheads="1"/>
          </p:cNvSpPr>
          <p:nvPr/>
        </p:nvSpPr>
        <p:spPr bwMode="auto">
          <a:xfrm rot="21409873">
            <a:off x="4695466" y="4892501"/>
            <a:ext cx="720785" cy="764013"/>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b="0" dirty="0"/>
              <a:t>  </a:t>
            </a:r>
          </a:p>
        </p:txBody>
      </p:sp>
      <p:pic>
        <p:nvPicPr>
          <p:cNvPr id="66" name="Picture 8" descr="6282A33D3F464C77A9A4C1352497B7A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071" y="7439817"/>
            <a:ext cx="1316082" cy="11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3096" y="7173069"/>
            <a:ext cx="1760476" cy="212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10589709_5867908449899898_5826524099182828141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449680" y="274101"/>
            <a:ext cx="8220384" cy="9028171"/>
          </a:xfrm>
          <a:prstGeom prst="rect">
            <a:avLst/>
          </a:prstGeom>
        </p:spPr>
      </p:pic>
    </p:spTree>
    <p:extLst>
      <p:ext uri="{BB962C8B-B14F-4D97-AF65-F5344CB8AC3E}">
        <p14:creationId xmlns:p14="http://schemas.microsoft.com/office/powerpoint/2010/main" val="293143597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1000" fill="hold"/>
                                        <p:tgtEl>
                                          <p:spTgt spid="65"/>
                                        </p:tgtEl>
                                        <p:attrNameLst>
                                          <p:attrName>ppt_w</p:attrName>
                                        </p:attrNameLst>
                                      </p:cBhvr>
                                      <p:tavLst>
                                        <p:tav tm="0">
                                          <p:val>
                                            <p:fltVal val="0"/>
                                          </p:val>
                                        </p:tav>
                                        <p:tav tm="100000">
                                          <p:val>
                                            <p:strVal val="#ppt_w"/>
                                          </p:val>
                                        </p:tav>
                                      </p:tavLst>
                                    </p:anim>
                                    <p:anim calcmode="lin" valueType="num">
                                      <p:cBhvr>
                                        <p:cTn id="8" dur="1000" fill="hold"/>
                                        <p:tgtEl>
                                          <p:spTgt spid="65"/>
                                        </p:tgtEl>
                                        <p:attrNameLst>
                                          <p:attrName>ppt_h</p:attrName>
                                        </p:attrNameLst>
                                      </p:cBhvr>
                                      <p:tavLst>
                                        <p:tav tm="0">
                                          <p:val>
                                            <p:fltVal val="0"/>
                                          </p:val>
                                        </p:tav>
                                        <p:tav tm="100000">
                                          <p:val>
                                            <p:strVal val="#ppt_h"/>
                                          </p:val>
                                        </p:tav>
                                      </p:tavLst>
                                    </p:anim>
                                    <p:animEffect transition="in" filter="fade">
                                      <p:cBhvr>
                                        <p:cTn id="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778288" cy="9475788"/>
          </a:xfrm>
          <a:prstGeom prst="rect">
            <a:avLst/>
          </a:prstGeom>
        </p:spPr>
      </p:pic>
    </p:spTree>
    <p:extLst>
      <p:ext uri="{BB962C8B-B14F-4D97-AF65-F5344CB8AC3E}">
        <p14:creationId xmlns:p14="http://schemas.microsoft.com/office/powerpoint/2010/main" val="2959053835"/>
      </p:ext>
    </p:extLst>
  </p:cSld>
  <p:clrMapOvr>
    <a:masterClrMapping/>
  </p:clrMapOvr>
  <p:transition advClick="0" advTm="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1406" y="0"/>
            <a:ext cx="8706503" cy="1737392"/>
            <a:chOff x="6038290" y="-4394403"/>
            <a:chExt cx="9264650" cy="2067502"/>
          </a:xfrm>
          <a:solidFill>
            <a:srgbClr val="92D050"/>
          </a:solidFill>
        </p:grpSpPr>
        <p:pic>
          <p:nvPicPr>
            <p:cNvPr id="67594" name="图片 67593" descr="PPT素材-21"/>
            <p:cNvPicPr>
              <a:picLocks noChangeAspect="1"/>
            </p:cNvPicPr>
            <p:nvPr/>
          </p:nvPicPr>
          <p:blipFill>
            <a:blip r:embed="rId3"/>
            <a:stretch>
              <a:fillRect/>
            </a:stretch>
          </p:blipFill>
          <p:spPr>
            <a:xfrm>
              <a:off x="6038290" y="-4394403"/>
              <a:ext cx="9264650" cy="2067502"/>
            </a:xfrm>
            <a:prstGeom prst="rect">
              <a:avLst/>
            </a:prstGeom>
            <a:grpFill/>
            <a:ln w="9525">
              <a:noFill/>
            </a:ln>
          </p:spPr>
        </p:pic>
        <p:sp>
          <p:nvSpPr>
            <p:cNvPr id="8" name="文本框 71691"/>
            <p:cNvSpPr txBox="1"/>
            <p:nvPr/>
          </p:nvSpPr>
          <p:spPr>
            <a:xfrm>
              <a:off x="7754590" y="-3822938"/>
              <a:ext cx="6838367" cy="988889"/>
            </a:xfrm>
            <a:prstGeom prst="rect">
              <a:avLst/>
            </a:prstGeom>
            <a:grpFill/>
            <a:ln w="9525">
              <a:noFill/>
            </a:ln>
          </p:spPr>
          <p:txBody>
            <a:bodyPr wrap="square">
              <a:spAutoFit/>
            </a:bodyPr>
            <a:lstStyle/>
            <a:p>
              <a:endParaRPr lang="en-US" sz="4800" dirty="0">
                <a:solidFill>
                  <a:srgbClr val="FF0000"/>
                </a:solidFill>
              </a:endParaRPr>
            </a:p>
          </p:txBody>
        </p:sp>
      </p:grpSp>
      <p:sp>
        <p:nvSpPr>
          <p:cNvPr id="2" name="Rectangle 1"/>
          <p:cNvSpPr/>
          <p:nvPr/>
        </p:nvSpPr>
        <p:spPr>
          <a:xfrm>
            <a:off x="8810689" y="616887"/>
            <a:ext cx="7355319" cy="8494633"/>
          </a:xfrm>
          <a:prstGeom prst="rect">
            <a:avLst/>
          </a:prstGeom>
          <a:solidFill>
            <a:schemeClr val="accent2">
              <a:lumMod val="20000"/>
              <a:lumOff val="80000"/>
            </a:schemeClr>
          </a:solidFill>
          <a:ln>
            <a:solidFill>
              <a:srgbClr val="FF0066"/>
            </a:solidFill>
          </a:ln>
        </p:spPr>
        <p:txBody>
          <a:bodyPr wrap="square">
            <a:spAutoFit/>
          </a:bodyPr>
          <a:lstStyle/>
          <a:p>
            <a:pPr algn="just">
              <a:lnSpc>
                <a:spcPct val="150000"/>
              </a:lnSpc>
            </a:pPr>
            <a:r>
              <a:rPr lang="en-US" sz="4000" dirty="0" err="1">
                <a:solidFill>
                  <a:srgbClr val="0000FF"/>
                </a:solidFill>
              </a:rPr>
              <a:t>Tôi</a:t>
            </a:r>
            <a:r>
              <a:rPr lang="en-US" sz="4000" dirty="0">
                <a:solidFill>
                  <a:srgbClr val="0000FF"/>
                </a:solidFill>
              </a:rPr>
              <a:t> </a:t>
            </a:r>
            <a:r>
              <a:rPr lang="en-US" sz="4000" dirty="0" err="1">
                <a:solidFill>
                  <a:srgbClr val="0000FF"/>
                </a:solidFill>
              </a:rPr>
              <a:t>đã</a:t>
            </a:r>
            <a:r>
              <a:rPr lang="en-US" sz="4000" dirty="0">
                <a:solidFill>
                  <a:srgbClr val="0000FF"/>
                </a:solidFill>
              </a:rPr>
              <a:t> </a:t>
            </a:r>
            <a:r>
              <a:rPr lang="en-US" sz="4000" dirty="0" err="1">
                <a:solidFill>
                  <a:srgbClr val="0000FF"/>
                </a:solidFill>
              </a:rPr>
              <a:t>áp</a:t>
            </a:r>
            <a:r>
              <a:rPr lang="en-US" sz="4000" dirty="0">
                <a:solidFill>
                  <a:srgbClr val="0000FF"/>
                </a:solidFill>
              </a:rPr>
              <a:t> </a:t>
            </a:r>
            <a:r>
              <a:rPr lang="en-US" sz="4000" dirty="0" err="1">
                <a:solidFill>
                  <a:srgbClr val="0000FF"/>
                </a:solidFill>
              </a:rPr>
              <a:t>dụng</a:t>
            </a:r>
            <a:r>
              <a:rPr lang="en-US" sz="4000" dirty="0">
                <a:solidFill>
                  <a:srgbClr val="0000FF"/>
                </a:solidFill>
              </a:rPr>
              <a:t> </a:t>
            </a:r>
            <a:r>
              <a:rPr lang="en-US" sz="4000" dirty="0" err="1">
                <a:solidFill>
                  <a:srgbClr val="0000FF"/>
                </a:solidFill>
              </a:rPr>
              <a:t>các</a:t>
            </a:r>
            <a:r>
              <a:rPr lang="en-US" sz="4000" dirty="0">
                <a:solidFill>
                  <a:srgbClr val="0000FF"/>
                </a:solidFill>
              </a:rPr>
              <a:t> </a:t>
            </a:r>
            <a:r>
              <a:rPr lang="en-US" sz="4000" dirty="0" err="1">
                <a:solidFill>
                  <a:srgbClr val="0000FF"/>
                </a:solidFill>
              </a:rPr>
              <a:t>biện</a:t>
            </a:r>
            <a:r>
              <a:rPr lang="en-US" sz="4000" dirty="0">
                <a:solidFill>
                  <a:srgbClr val="0000FF"/>
                </a:solidFill>
              </a:rPr>
              <a:t> </a:t>
            </a:r>
            <a:r>
              <a:rPr lang="en-US" sz="4000" dirty="0" err="1">
                <a:solidFill>
                  <a:srgbClr val="0000FF"/>
                </a:solidFill>
              </a:rPr>
              <a:t>pháp</a:t>
            </a:r>
            <a:r>
              <a:rPr lang="en-US" sz="4000" dirty="0">
                <a:solidFill>
                  <a:srgbClr val="0000FF"/>
                </a:solidFill>
              </a:rPr>
              <a:t> </a:t>
            </a:r>
            <a:r>
              <a:rPr lang="en-US" sz="4000" dirty="0" err="1">
                <a:solidFill>
                  <a:srgbClr val="0000FF"/>
                </a:solidFill>
              </a:rPr>
              <a:t>này</a:t>
            </a:r>
            <a:r>
              <a:rPr lang="en-US" sz="4000" dirty="0">
                <a:solidFill>
                  <a:srgbClr val="0000FF"/>
                </a:solidFill>
              </a:rPr>
              <a:t> </a:t>
            </a:r>
            <a:r>
              <a:rPr lang="en-US" sz="4000" dirty="0" err="1">
                <a:solidFill>
                  <a:srgbClr val="0000FF"/>
                </a:solidFill>
              </a:rPr>
              <a:t>vào</a:t>
            </a:r>
            <a:r>
              <a:rPr lang="en-US" sz="4000" dirty="0">
                <a:solidFill>
                  <a:srgbClr val="0000FF"/>
                </a:solidFill>
              </a:rPr>
              <a:t> </a:t>
            </a:r>
            <a:r>
              <a:rPr lang="en-US" sz="4000" dirty="0" err="1">
                <a:solidFill>
                  <a:srgbClr val="0000FF"/>
                </a:solidFill>
              </a:rPr>
              <a:t>lớp</a:t>
            </a:r>
            <a:r>
              <a:rPr lang="en-US" sz="4000" dirty="0">
                <a:solidFill>
                  <a:srgbClr val="0000FF"/>
                </a:solidFill>
              </a:rPr>
              <a:t> 5A5 do </a:t>
            </a:r>
            <a:r>
              <a:rPr lang="en-US" sz="4000" dirty="0" err="1">
                <a:solidFill>
                  <a:srgbClr val="0000FF"/>
                </a:solidFill>
              </a:rPr>
              <a:t>mình</a:t>
            </a:r>
            <a:r>
              <a:rPr lang="en-US" sz="4000" dirty="0">
                <a:solidFill>
                  <a:srgbClr val="0000FF"/>
                </a:solidFill>
              </a:rPr>
              <a:t> </a:t>
            </a:r>
            <a:r>
              <a:rPr lang="en-US" sz="4000" dirty="0" err="1">
                <a:solidFill>
                  <a:srgbClr val="0000FF"/>
                </a:solidFill>
              </a:rPr>
              <a:t>giảng</a:t>
            </a:r>
            <a:r>
              <a:rPr lang="en-US" sz="4000" dirty="0">
                <a:solidFill>
                  <a:srgbClr val="0000FF"/>
                </a:solidFill>
              </a:rPr>
              <a:t> </a:t>
            </a:r>
            <a:r>
              <a:rPr lang="en-US" sz="4000" dirty="0" err="1">
                <a:solidFill>
                  <a:srgbClr val="0000FF"/>
                </a:solidFill>
              </a:rPr>
              <a:t>dạy</a:t>
            </a:r>
            <a:r>
              <a:rPr lang="en-US" sz="4000" dirty="0">
                <a:solidFill>
                  <a:srgbClr val="0000FF"/>
                </a:solidFill>
              </a:rPr>
              <a:t> </a:t>
            </a:r>
            <a:r>
              <a:rPr lang="en-US" sz="4000" dirty="0" err="1">
                <a:solidFill>
                  <a:srgbClr val="0000FF"/>
                </a:solidFill>
              </a:rPr>
              <a:t>tại</a:t>
            </a:r>
            <a:r>
              <a:rPr lang="en-US" sz="4000" dirty="0">
                <a:solidFill>
                  <a:srgbClr val="0000FF"/>
                </a:solidFill>
              </a:rPr>
              <a:t> </a:t>
            </a:r>
            <a:r>
              <a:rPr lang="en-US" sz="4000" dirty="0" err="1">
                <a:solidFill>
                  <a:srgbClr val="0000FF"/>
                </a:solidFill>
              </a:rPr>
              <a:t>Trường</a:t>
            </a:r>
            <a:r>
              <a:rPr lang="en-US" sz="4000" dirty="0">
                <a:solidFill>
                  <a:srgbClr val="0000FF"/>
                </a:solidFill>
              </a:rPr>
              <a:t> </a:t>
            </a:r>
            <a:r>
              <a:rPr lang="en-US" sz="4000" dirty="0" err="1">
                <a:solidFill>
                  <a:srgbClr val="0000FF"/>
                </a:solidFill>
              </a:rPr>
              <a:t>Tiểu</a:t>
            </a:r>
            <a:r>
              <a:rPr lang="en-US" sz="4000" dirty="0">
                <a:solidFill>
                  <a:srgbClr val="0000FF"/>
                </a:solidFill>
              </a:rPr>
              <a:t> </a:t>
            </a:r>
            <a:r>
              <a:rPr lang="en-US" sz="4000" dirty="0" err="1">
                <a:solidFill>
                  <a:srgbClr val="0000FF"/>
                </a:solidFill>
              </a:rPr>
              <a:t>học</a:t>
            </a:r>
            <a:r>
              <a:rPr lang="en-US" sz="4000" dirty="0">
                <a:solidFill>
                  <a:srgbClr val="0000FF"/>
                </a:solidFill>
              </a:rPr>
              <a:t> </a:t>
            </a:r>
            <a:r>
              <a:rPr lang="en-US" sz="4000" dirty="0" err="1">
                <a:solidFill>
                  <a:srgbClr val="0000FF"/>
                </a:solidFill>
              </a:rPr>
              <a:t>Thủy</a:t>
            </a:r>
            <a:r>
              <a:rPr lang="en-US" sz="4000" dirty="0">
                <a:solidFill>
                  <a:srgbClr val="0000FF"/>
                </a:solidFill>
              </a:rPr>
              <a:t> </a:t>
            </a:r>
            <a:r>
              <a:rPr lang="en-US" sz="4000" dirty="0" err="1">
                <a:solidFill>
                  <a:srgbClr val="0000FF"/>
                </a:solidFill>
              </a:rPr>
              <a:t>Triều</a:t>
            </a:r>
            <a:r>
              <a:rPr lang="en-US" sz="4000" dirty="0">
                <a:solidFill>
                  <a:srgbClr val="0000FF"/>
                </a:solidFill>
              </a:rPr>
              <a:t>, </a:t>
            </a:r>
            <a:r>
              <a:rPr lang="en-US" sz="4000" dirty="0" err="1">
                <a:solidFill>
                  <a:srgbClr val="0000FF"/>
                </a:solidFill>
              </a:rPr>
              <a:t>huyện</a:t>
            </a:r>
            <a:r>
              <a:rPr lang="en-US" sz="4000" dirty="0">
                <a:solidFill>
                  <a:srgbClr val="0000FF"/>
                </a:solidFill>
              </a:rPr>
              <a:t> </a:t>
            </a:r>
            <a:r>
              <a:rPr lang="en-US" sz="4000" dirty="0" err="1">
                <a:solidFill>
                  <a:srgbClr val="0000FF"/>
                </a:solidFill>
              </a:rPr>
              <a:t>Thủy</a:t>
            </a:r>
            <a:r>
              <a:rPr lang="en-US" sz="4000" dirty="0">
                <a:solidFill>
                  <a:srgbClr val="0000FF"/>
                </a:solidFill>
              </a:rPr>
              <a:t> </a:t>
            </a:r>
            <a:r>
              <a:rPr lang="en-US" sz="4000" dirty="0" err="1">
                <a:solidFill>
                  <a:srgbClr val="0000FF"/>
                </a:solidFill>
              </a:rPr>
              <a:t>Nguyên</a:t>
            </a:r>
            <a:r>
              <a:rPr lang="en-US" sz="4000" dirty="0">
                <a:solidFill>
                  <a:srgbClr val="0000FF"/>
                </a:solidFill>
              </a:rPr>
              <a:t> </a:t>
            </a:r>
            <a:r>
              <a:rPr lang="en-US" sz="4000" dirty="0" err="1">
                <a:solidFill>
                  <a:srgbClr val="0000FF"/>
                </a:solidFill>
              </a:rPr>
              <a:t>trong</a:t>
            </a:r>
            <a:r>
              <a:rPr lang="en-US" sz="4000" dirty="0">
                <a:solidFill>
                  <a:srgbClr val="0000FF"/>
                </a:solidFill>
              </a:rPr>
              <a:t> </a:t>
            </a:r>
            <a:r>
              <a:rPr lang="en-US" sz="4000" dirty="0" err="1">
                <a:solidFill>
                  <a:srgbClr val="0000FF"/>
                </a:solidFill>
              </a:rPr>
              <a:t>hơn</a:t>
            </a:r>
            <a:r>
              <a:rPr lang="en-US" sz="4000" dirty="0">
                <a:solidFill>
                  <a:srgbClr val="0000FF"/>
                </a:solidFill>
              </a:rPr>
              <a:t> 1 </a:t>
            </a:r>
            <a:r>
              <a:rPr lang="en-US" sz="4000" dirty="0" err="1">
                <a:solidFill>
                  <a:srgbClr val="0000FF"/>
                </a:solidFill>
              </a:rPr>
              <a:t>tháng</a:t>
            </a:r>
            <a:r>
              <a:rPr lang="en-US" sz="4000" dirty="0">
                <a:solidFill>
                  <a:srgbClr val="0000FF"/>
                </a:solidFill>
              </a:rPr>
              <a:t> </a:t>
            </a:r>
            <a:r>
              <a:rPr lang="en-US" sz="4000" dirty="0" err="1">
                <a:solidFill>
                  <a:srgbClr val="0000FF"/>
                </a:solidFill>
              </a:rPr>
              <a:t>năm</a:t>
            </a:r>
            <a:r>
              <a:rPr lang="en-US" sz="4000" dirty="0">
                <a:solidFill>
                  <a:srgbClr val="0000FF"/>
                </a:solidFill>
              </a:rPr>
              <a:t> </a:t>
            </a:r>
            <a:r>
              <a:rPr lang="en-US" sz="4000" dirty="0" err="1">
                <a:solidFill>
                  <a:srgbClr val="0000FF"/>
                </a:solidFill>
              </a:rPr>
              <a:t>học</a:t>
            </a:r>
            <a:r>
              <a:rPr lang="en-US" sz="4000" dirty="0">
                <a:solidFill>
                  <a:srgbClr val="0000FF"/>
                </a:solidFill>
              </a:rPr>
              <a:t>: 2022-2023. </a:t>
            </a:r>
            <a:r>
              <a:rPr lang="en-US" sz="4000" dirty="0" err="1">
                <a:solidFill>
                  <a:srgbClr val="0000FF"/>
                </a:solidFill>
              </a:rPr>
              <a:t>Sau</a:t>
            </a:r>
            <a:r>
              <a:rPr lang="en-US" sz="4000" dirty="0">
                <a:solidFill>
                  <a:srgbClr val="0000FF"/>
                </a:solidFill>
              </a:rPr>
              <a:t> </a:t>
            </a:r>
            <a:r>
              <a:rPr lang="en-US" sz="4000" dirty="0" err="1">
                <a:solidFill>
                  <a:srgbClr val="0000FF"/>
                </a:solidFill>
              </a:rPr>
              <a:t>quá</a:t>
            </a:r>
            <a:r>
              <a:rPr lang="en-US" sz="4000" dirty="0">
                <a:solidFill>
                  <a:srgbClr val="0000FF"/>
                </a:solidFill>
              </a:rPr>
              <a:t> </a:t>
            </a:r>
            <a:r>
              <a:rPr lang="en-US" sz="4000" dirty="0" err="1">
                <a:solidFill>
                  <a:srgbClr val="0000FF"/>
                </a:solidFill>
              </a:rPr>
              <a:t>trình</a:t>
            </a:r>
            <a:r>
              <a:rPr lang="en-US" sz="4000" dirty="0">
                <a:solidFill>
                  <a:srgbClr val="0000FF"/>
                </a:solidFill>
              </a:rPr>
              <a:t> </a:t>
            </a:r>
            <a:r>
              <a:rPr lang="en-US" sz="4000" dirty="0" err="1">
                <a:solidFill>
                  <a:srgbClr val="0000FF"/>
                </a:solidFill>
              </a:rPr>
              <a:t>thực</a:t>
            </a:r>
            <a:r>
              <a:rPr lang="en-US" sz="4000" dirty="0">
                <a:solidFill>
                  <a:srgbClr val="0000FF"/>
                </a:solidFill>
              </a:rPr>
              <a:t> </a:t>
            </a:r>
            <a:r>
              <a:rPr lang="en-US" sz="4000" dirty="0" err="1">
                <a:solidFill>
                  <a:srgbClr val="0000FF"/>
                </a:solidFill>
              </a:rPr>
              <a:t>nghiệm</a:t>
            </a:r>
            <a:r>
              <a:rPr lang="en-US" sz="4000" dirty="0">
                <a:solidFill>
                  <a:srgbClr val="0000FF"/>
                </a:solidFill>
              </a:rPr>
              <a:t> </a:t>
            </a:r>
            <a:r>
              <a:rPr lang="en-US" sz="4000" dirty="0" err="1">
                <a:solidFill>
                  <a:srgbClr val="0000FF"/>
                </a:solidFill>
              </a:rPr>
              <a:t>trong</a:t>
            </a:r>
            <a:r>
              <a:rPr lang="en-US" sz="4000" dirty="0">
                <a:solidFill>
                  <a:srgbClr val="0000FF"/>
                </a:solidFill>
              </a:rPr>
              <a:t> </a:t>
            </a:r>
            <a:r>
              <a:rPr lang="en-US" sz="4000" dirty="0" err="1">
                <a:solidFill>
                  <a:srgbClr val="0000FF"/>
                </a:solidFill>
              </a:rPr>
              <a:t>các</a:t>
            </a:r>
            <a:r>
              <a:rPr lang="en-US" sz="4000" dirty="0">
                <a:solidFill>
                  <a:srgbClr val="0000FF"/>
                </a:solidFill>
              </a:rPr>
              <a:t> </a:t>
            </a:r>
            <a:r>
              <a:rPr lang="en-US" sz="4000" dirty="0" err="1">
                <a:solidFill>
                  <a:srgbClr val="0000FF"/>
                </a:solidFill>
              </a:rPr>
              <a:t>giờ</a:t>
            </a:r>
            <a:r>
              <a:rPr lang="en-US" sz="4000" dirty="0">
                <a:solidFill>
                  <a:srgbClr val="0000FF"/>
                </a:solidFill>
              </a:rPr>
              <a:t> </a:t>
            </a:r>
            <a:r>
              <a:rPr lang="en-US" sz="4000" dirty="0" err="1">
                <a:solidFill>
                  <a:srgbClr val="0000FF"/>
                </a:solidFill>
              </a:rPr>
              <a:t>học</a:t>
            </a:r>
            <a:r>
              <a:rPr lang="en-US" sz="4000" dirty="0">
                <a:solidFill>
                  <a:srgbClr val="0000FF"/>
                </a:solidFill>
              </a:rPr>
              <a:t> </a:t>
            </a:r>
            <a:r>
              <a:rPr lang="en-US" sz="4000" dirty="0" err="1">
                <a:solidFill>
                  <a:srgbClr val="0000FF"/>
                </a:solidFill>
              </a:rPr>
              <a:t>Toán</a:t>
            </a:r>
            <a:r>
              <a:rPr lang="en-US" sz="4000" dirty="0">
                <a:solidFill>
                  <a:srgbClr val="0000FF"/>
                </a:solidFill>
              </a:rPr>
              <a:t>, </a:t>
            </a:r>
            <a:r>
              <a:rPr lang="en-US" sz="4000" dirty="0" err="1">
                <a:solidFill>
                  <a:srgbClr val="0000FF"/>
                </a:solidFill>
              </a:rPr>
              <a:t>tôi</a:t>
            </a:r>
            <a:r>
              <a:rPr lang="en-US" sz="4000" dirty="0">
                <a:solidFill>
                  <a:srgbClr val="0000FF"/>
                </a:solidFill>
              </a:rPr>
              <a:t> </a:t>
            </a:r>
            <a:r>
              <a:rPr lang="en-US" sz="4000" dirty="0" err="1">
                <a:solidFill>
                  <a:srgbClr val="0000FF"/>
                </a:solidFill>
              </a:rPr>
              <a:t>nhận</a:t>
            </a:r>
            <a:r>
              <a:rPr lang="en-US" sz="4000" dirty="0">
                <a:solidFill>
                  <a:srgbClr val="0000FF"/>
                </a:solidFill>
              </a:rPr>
              <a:t> </a:t>
            </a:r>
            <a:r>
              <a:rPr lang="en-US" sz="4000" dirty="0" err="1">
                <a:solidFill>
                  <a:srgbClr val="0000FF"/>
                </a:solidFill>
              </a:rPr>
              <a:t>thấy</a:t>
            </a:r>
            <a:r>
              <a:rPr lang="en-US" sz="4000" dirty="0">
                <a:solidFill>
                  <a:srgbClr val="0000FF"/>
                </a:solidFill>
              </a:rPr>
              <a:t> </a:t>
            </a:r>
            <a:r>
              <a:rPr lang="en-US" sz="4000" dirty="0" err="1">
                <a:solidFill>
                  <a:srgbClr val="0000FF"/>
                </a:solidFill>
              </a:rPr>
              <a:t>có</a:t>
            </a:r>
            <a:r>
              <a:rPr lang="en-US" sz="4000" dirty="0">
                <a:solidFill>
                  <a:srgbClr val="0000FF"/>
                </a:solidFill>
              </a:rPr>
              <a:t> </a:t>
            </a:r>
            <a:r>
              <a:rPr lang="en-US" sz="4000" dirty="0" err="1">
                <a:solidFill>
                  <a:srgbClr val="0000FF"/>
                </a:solidFill>
              </a:rPr>
              <a:t>sự</a:t>
            </a:r>
            <a:r>
              <a:rPr lang="en-US" sz="4000" dirty="0">
                <a:solidFill>
                  <a:srgbClr val="0000FF"/>
                </a:solidFill>
              </a:rPr>
              <a:t> </a:t>
            </a:r>
            <a:r>
              <a:rPr lang="en-US" sz="4000" dirty="0" err="1">
                <a:solidFill>
                  <a:srgbClr val="0000FF"/>
                </a:solidFill>
              </a:rPr>
              <a:t>thay</a:t>
            </a:r>
            <a:r>
              <a:rPr lang="en-US" sz="4000" dirty="0">
                <a:solidFill>
                  <a:srgbClr val="0000FF"/>
                </a:solidFill>
              </a:rPr>
              <a:t> </a:t>
            </a:r>
            <a:r>
              <a:rPr lang="en-US" sz="4000" dirty="0" err="1">
                <a:solidFill>
                  <a:srgbClr val="0000FF"/>
                </a:solidFill>
              </a:rPr>
              <a:t>đổi</a:t>
            </a:r>
            <a:r>
              <a:rPr lang="en-US" sz="4000" dirty="0">
                <a:solidFill>
                  <a:srgbClr val="0000FF"/>
                </a:solidFill>
              </a:rPr>
              <a:t> </a:t>
            </a:r>
            <a:r>
              <a:rPr lang="en-US" sz="4000" dirty="0" err="1">
                <a:solidFill>
                  <a:srgbClr val="0000FF"/>
                </a:solidFill>
              </a:rPr>
              <a:t>rõ</a:t>
            </a:r>
            <a:r>
              <a:rPr lang="en-US" sz="4000" dirty="0">
                <a:solidFill>
                  <a:srgbClr val="0000FF"/>
                </a:solidFill>
              </a:rPr>
              <a:t> </a:t>
            </a:r>
            <a:r>
              <a:rPr lang="en-US" sz="4000" dirty="0" err="1">
                <a:solidFill>
                  <a:srgbClr val="0000FF"/>
                </a:solidFill>
              </a:rPr>
              <a:t>rệt</a:t>
            </a:r>
            <a:r>
              <a:rPr lang="en-US" sz="4000" dirty="0">
                <a:solidFill>
                  <a:srgbClr val="0000FF"/>
                </a:solidFill>
              </a:rPr>
              <a:t> </a:t>
            </a:r>
            <a:r>
              <a:rPr lang="en-US" sz="4000" dirty="0" err="1">
                <a:solidFill>
                  <a:srgbClr val="0000FF"/>
                </a:solidFill>
              </a:rPr>
              <a:t>theo</a:t>
            </a:r>
            <a:r>
              <a:rPr lang="en-US" sz="4000" dirty="0">
                <a:solidFill>
                  <a:srgbClr val="0000FF"/>
                </a:solidFill>
              </a:rPr>
              <a:t> </a:t>
            </a:r>
            <a:r>
              <a:rPr lang="en-US" sz="4000" dirty="0" err="1">
                <a:solidFill>
                  <a:srgbClr val="0000FF"/>
                </a:solidFill>
              </a:rPr>
              <a:t>hướng</a:t>
            </a:r>
            <a:r>
              <a:rPr lang="en-US" sz="4000" dirty="0">
                <a:solidFill>
                  <a:srgbClr val="0000FF"/>
                </a:solidFill>
              </a:rPr>
              <a:t> </a:t>
            </a:r>
            <a:r>
              <a:rPr lang="en-US" sz="4000" dirty="0" err="1">
                <a:solidFill>
                  <a:srgbClr val="0000FF"/>
                </a:solidFill>
              </a:rPr>
              <a:t>tích</a:t>
            </a:r>
            <a:r>
              <a:rPr lang="en-US" sz="4000" dirty="0">
                <a:solidFill>
                  <a:srgbClr val="0000FF"/>
                </a:solidFill>
              </a:rPr>
              <a:t> </a:t>
            </a:r>
            <a:r>
              <a:rPr lang="en-US" sz="4000" dirty="0" err="1">
                <a:solidFill>
                  <a:srgbClr val="0000FF"/>
                </a:solidFill>
              </a:rPr>
              <a:t>cực</a:t>
            </a:r>
            <a:r>
              <a:rPr lang="en-US" sz="4000" dirty="0">
                <a:solidFill>
                  <a:srgbClr val="0000FF"/>
                </a:solidFill>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232" y="2083095"/>
            <a:ext cx="8429447" cy="7061639"/>
          </a:xfrm>
          <a:prstGeom prst="rect">
            <a:avLst/>
          </a:prstGeom>
        </p:spPr>
      </p:pic>
      <p:sp>
        <p:nvSpPr>
          <p:cNvPr id="7" name="文本框 71691"/>
          <p:cNvSpPr txBox="1"/>
          <p:nvPr/>
        </p:nvSpPr>
        <p:spPr>
          <a:xfrm>
            <a:off x="822994" y="453197"/>
            <a:ext cx="6624736" cy="830997"/>
          </a:xfrm>
          <a:prstGeom prst="rect">
            <a:avLst/>
          </a:prstGeom>
          <a:solidFill>
            <a:srgbClr val="FFFF00"/>
          </a:solidFill>
          <a:ln w="9525">
            <a:noFill/>
          </a:ln>
        </p:spPr>
        <p:txBody>
          <a:bodyPr wrap="square">
            <a:spAutoFit/>
          </a:bodyPr>
          <a:lstStyle/>
          <a:p>
            <a:r>
              <a:rPr lang="pt-BR" sz="4800" b="1" dirty="0">
                <a:solidFill>
                  <a:srgbClr val="FF0000"/>
                </a:solidFill>
                <a:latin typeface="Times New Roman" panose="02020603050405020304" pitchFamily="18" charset="0"/>
                <a:ea typeface="Calibri" panose="020F0502020204030204" pitchFamily="34" charset="0"/>
              </a:rPr>
              <a:t>Thực nghiệm tại đơn vị</a:t>
            </a:r>
            <a:endParaRPr lang="en-US" sz="4800" dirty="0">
              <a:solidFill>
                <a:srgbClr val="FF0000"/>
              </a:solidFill>
            </a:endParaRPr>
          </a:p>
        </p:txBody>
      </p:sp>
    </p:spTree>
    <p:extLst>
      <p:ext uri="{BB962C8B-B14F-4D97-AF65-F5344CB8AC3E}">
        <p14:creationId xmlns:p14="http://schemas.microsoft.com/office/powerpoint/2010/main" val="625787267"/>
      </p:ext>
    </p:extLst>
  </p:cSld>
  <p:clrMapOvr>
    <a:masterClrMapping/>
  </p:clrMapOvr>
  <p:transition advClick="0">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60352" y="489422"/>
            <a:ext cx="14689632" cy="2246769"/>
          </a:xfrm>
          <a:prstGeom prst="rect">
            <a:avLst/>
          </a:prstGeom>
        </p:spPr>
        <p:txBody>
          <a:bodyPr wrap="square">
            <a:spAutoFit/>
          </a:bodyPr>
          <a:lstStyle/>
          <a:p>
            <a:pPr algn="just">
              <a:spcAft>
                <a:spcPts val="0"/>
              </a:spcAft>
              <a:tabLst>
                <a:tab pos="643890" algn="l"/>
              </a:tabLst>
            </a:pP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quả</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hơn</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áp</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biện</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pháp</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sĩ</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5A5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33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em</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so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năm</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4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tabLst>
                <a:tab pos="643890" algn="l"/>
              </a:tabLst>
            </a:pPr>
            <a:endParaRPr lang="en-US" sz="4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20016628"/>
              </p:ext>
            </p:extLst>
          </p:nvPr>
        </p:nvGraphicFramePr>
        <p:xfrm>
          <a:off x="1260352" y="2649662"/>
          <a:ext cx="15049672" cy="5472608"/>
        </p:xfrm>
        <a:graphic>
          <a:graphicData uri="http://schemas.openxmlformats.org/drawingml/2006/table">
            <a:tbl>
              <a:tblPr firstRow="1" firstCol="1" lastRow="1" lastCol="1" bandRow="1" bandCol="1">
                <a:tableStyleId>{912C8C85-51F0-491E-9774-3900AFEF0FD7}</a:tableStyleId>
              </a:tblPr>
              <a:tblGrid>
                <a:gridCol w="5184576">
                  <a:extLst>
                    <a:ext uri="{9D8B030D-6E8A-4147-A177-3AD203B41FA5}">
                      <a16:colId xmlns:a16="http://schemas.microsoft.com/office/drawing/2014/main" val="4251868966"/>
                    </a:ext>
                  </a:extLst>
                </a:gridCol>
                <a:gridCol w="4925611">
                  <a:extLst>
                    <a:ext uri="{9D8B030D-6E8A-4147-A177-3AD203B41FA5}">
                      <a16:colId xmlns:a16="http://schemas.microsoft.com/office/drawing/2014/main" val="2563784483"/>
                    </a:ext>
                  </a:extLst>
                </a:gridCol>
                <a:gridCol w="4939485">
                  <a:extLst>
                    <a:ext uri="{9D8B030D-6E8A-4147-A177-3AD203B41FA5}">
                      <a16:colId xmlns:a16="http://schemas.microsoft.com/office/drawing/2014/main" val="3715931061"/>
                    </a:ext>
                  </a:extLst>
                </a:gridCol>
              </a:tblGrid>
              <a:tr h="1252242">
                <a:tc>
                  <a:txBody>
                    <a:bodyPr/>
                    <a:lstStyle/>
                    <a:p>
                      <a:pPr algn="ctr">
                        <a:lnSpc>
                          <a:spcPct val="115000"/>
                        </a:lnSpc>
                        <a:spcAft>
                          <a:spcPts val="0"/>
                        </a:spcAft>
                        <a:tabLst>
                          <a:tab pos="643890" algn="l"/>
                        </a:tabLst>
                      </a:pPr>
                      <a:r>
                        <a:rPr lang="en-US" sz="3600" dirty="0" err="1">
                          <a:effectLst/>
                        </a:rPr>
                        <a:t>Thời</a:t>
                      </a:r>
                      <a:r>
                        <a:rPr lang="en-US" sz="3600" dirty="0">
                          <a:effectLst/>
                        </a:rPr>
                        <a:t> </a:t>
                      </a:r>
                      <a:r>
                        <a:rPr lang="en-US" sz="3600" dirty="0" err="1">
                          <a:effectLst/>
                        </a:rPr>
                        <a:t>gian</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643890" algn="l"/>
                        </a:tabLst>
                      </a:pPr>
                      <a:r>
                        <a:rPr lang="en-US" sz="3600" dirty="0">
                          <a:effectLst/>
                        </a:rPr>
                        <a:t>HS </a:t>
                      </a:r>
                      <a:r>
                        <a:rPr lang="en-US" sz="3600" dirty="0" err="1">
                          <a:effectLst/>
                        </a:rPr>
                        <a:t>rất</a:t>
                      </a:r>
                      <a:r>
                        <a:rPr lang="en-US" sz="3600" dirty="0">
                          <a:effectLst/>
                        </a:rPr>
                        <a:t> </a:t>
                      </a:r>
                      <a:r>
                        <a:rPr lang="en-US" sz="3600" dirty="0" err="1">
                          <a:effectLst/>
                        </a:rPr>
                        <a:t>hứng</a:t>
                      </a:r>
                      <a:r>
                        <a:rPr lang="en-US" sz="3600" dirty="0">
                          <a:effectLst/>
                        </a:rPr>
                        <a:t> </a:t>
                      </a:r>
                      <a:r>
                        <a:rPr lang="en-US" sz="3600" dirty="0" err="1">
                          <a:effectLst/>
                        </a:rPr>
                        <a:t>thú</a:t>
                      </a:r>
                      <a:r>
                        <a:rPr lang="en-US" sz="3600" dirty="0">
                          <a:effectLst/>
                        </a:rPr>
                        <a:t> </a:t>
                      </a:r>
                    </a:p>
                    <a:p>
                      <a:pPr algn="ctr">
                        <a:lnSpc>
                          <a:spcPct val="115000"/>
                        </a:lnSpc>
                        <a:spcAft>
                          <a:spcPts val="0"/>
                        </a:spcAft>
                        <a:tabLst>
                          <a:tab pos="643890" algn="l"/>
                        </a:tabLst>
                      </a:pPr>
                      <a:r>
                        <a:rPr lang="en-US" sz="3600" dirty="0" err="1">
                          <a:effectLst/>
                        </a:rPr>
                        <a:t>với</a:t>
                      </a:r>
                      <a:r>
                        <a:rPr lang="en-US" sz="3600" dirty="0">
                          <a:effectLst/>
                        </a:rPr>
                        <a:t> </a:t>
                      </a:r>
                      <a:r>
                        <a:rPr lang="en-US" sz="3600" dirty="0" err="1">
                          <a:effectLst/>
                        </a:rPr>
                        <a:t>môn</a:t>
                      </a:r>
                      <a:r>
                        <a:rPr lang="en-US" sz="3600" dirty="0">
                          <a:effectLst/>
                        </a:rPr>
                        <a:t> </a:t>
                      </a:r>
                      <a:r>
                        <a:rPr lang="en-US" sz="3600" dirty="0" err="1">
                          <a:effectLst/>
                        </a:rPr>
                        <a:t>Toán</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643890" algn="l"/>
                        </a:tabLst>
                      </a:pPr>
                      <a:r>
                        <a:rPr lang="en-US" sz="3600" baseline="0" dirty="0">
                          <a:effectLst/>
                        </a:rPr>
                        <a:t>  HS </a:t>
                      </a:r>
                      <a:r>
                        <a:rPr lang="en-US" sz="3600" baseline="0" dirty="0" err="1">
                          <a:effectLst/>
                        </a:rPr>
                        <a:t>chưa</a:t>
                      </a:r>
                      <a:r>
                        <a:rPr lang="en-US" sz="3600" dirty="0">
                          <a:effectLst/>
                        </a:rPr>
                        <a:t> </a:t>
                      </a:r>
                      <a:r>
                        <a:rPr lang="en-US" sz="3600" dirty="0" err="1">
                          <a:effectLst/>
                        </a:rPr>
                        <a:t>hứng</a:t>
                      </a:r>
                      <a:r>
                        <a:rPr lang="en-US" sz="3600" dirty="0">
                          <a:effectLst/>
                        </a:rPr>
                        <a:t> </a:t>
                      </a:r>
                      <a:r>
                        <a:rPr lang="en-US" sz="3600" dirty="0" err="1">
                          <a:effectLst/>
                        </a:rPr>
                        <a:t>thú</a:t>
                      </a:r>
                      <a:r>
                        <a:rPr lang="en-US" sz="3600" dirty="0">
                          <a:effectLst/>
                        </a:rPr>
                        <a:t> </a:t>
                      </a:r>
                      <a:r>
                        <a:rPr lang="en-US" sz="3600" dirty="0" err="1">
                          <a:effectLst/>
                        </a:rPr>
                        <a:t>với</a:t>
                      </a:r>
                      <a:r>
                        <a:rPr lang="en-US" sz="3600" dirty="0">
                          <a:effectLst/>
                        </a:rPr>
                        <a:t> </a:t>
                      </a:r>
                      <a:r>
                        <a:rPr lang="en-US" sz="3600" baseline="0" dirty="0">
                          <a:effectLst/>
                        </a:rPr>
                        <a:t> </a:t>
                      </a:r>
                      <a:r>
                        <a:rPr lang="en-US" sz="3600" dirty="0" err="1">
                          <a:effectLst/>
                        </a:rPr>
                        <a:t>môn</a:t>
                      </a:r>
                      <a:r>
                        <a:rPr lang="en-US" sz="3600" dirty="0">
                          <a:effectLst/>
                        </a:rPr>
                        <a:t> </a:t>
                      </a:r>
                      <a:r>
                        <a:rPr lang="en-US" sz="3600" dirty="0" err="1">
                          <a:effectLst/>
                        </a:rPr>
                        <a:t>Toán</a:t>
                      </a:r>
                      <a:endParaRPr lang="en-US" sz="3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3518360"/>
                  </a:ext>
                </a:extLst>
              </a:tr>
              <a:tr h="2110183">
                <a:tc>
                  <a:txBody>
                    <a:bodyPr/>
                    <a:lstStyle/>
                    <a:p>
                      <a:pPr algn="ctr">
                        <a:lnSpc>
                          <a:spcPct val="115000"/>
                        </a:lnSpc>
                        <a:spcAft>
                          <a:spcPts val="0"/>
                        </a:spcAft>
                        <a:tabLst>
                          <a:tab pos="643890" algn="l"/>
                        </a:tabLst>
                      </a:pPr>
                      <a:endParaRPr lang="en-US" sz="40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tabLst>
                          <a:tab pos="643890" algn="l"/>
                        </a:tabLst>
                      </a:pPr>
                      <a:r>
                        <a:rPr lang="en-US" sz="4000" b="1"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Năm</a:t>
                      </a:r>
                      <a:r>
                        <a:rPr lang="en-US" sz="4000" b="1" baseline="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baseline="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4000" b="1" baseline="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2021-2022</a:t>
                      </a:r>
                      <a:endPar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eaLnBrk="1" fontAlgn="base" latinLnBrk="0" hangingPunct="1">
                        <a:lnSpc>
                          <a:spcPct val="115000"/>
                        </a:lnSpc>
                        <a:spcBef>
                          <a:spcPct val="0"/>
                        </a:spcBef>
                        <a:spcAft>
                          <a:spcPts val="0"/>
                        </a:spcAft>
                        <a:buClrTx/>
                        <a:buSzTx/>
                        <a:buFontTx/>
                        <a:buNone/>
                        <a:tabLst>
                          <a:tab pos="643890" algn="l"/>
                        </a:tabLst>
                        <a:defRPr/>
                      </a:pPr>
                      <a:endParaRPr lang="en-US" sz="4000" dirty="0">
                        <a:effectLst/>
                      </a:endParaRPr>
                    </a:p>
                    <a:p>
                      <a:pPr marL="0" marR="0" indent="0" algn="ctr" defTabSz="914400" eaLnBrk="1" fontAlgn="base" latinLnBrk="0" hangingPunct="1">
                        <a:lnSpc>
                          <a:spcPct val="115000"/>
                        </a:lnSpc>
                        <a:spcBef>
                          <a:spcPct val="0"/>
                        </a:spcBef>
                        <a:spcAft>
                          <a:spcPts val="0"/>
                        </a:spcAft>
                        <a:buClrTx/>
                        <a:buSzTx/>
                        <a:buFontTx/>
                        <a:buNone/>
                        <a:tabLst>
                          <a:tab pos="643890" algn="l"/>
                        </a:tabLst>
                        <a:defRPr/>
                      </a:pPr>
                      <a:r>
                        <a:rPr lang="en-US" sz="4000" b="1" dirty="0">
                          <a:effectLst/>
                        </a:rPr>
                        <a:t>28/35 </a:t>
                      </a:r>
                      <a:r>
                        <a:rPr lang="en-US" sz="4000" b="1" dirty="0" err="1">
                          <a:effectLst/>
                        </a:rPr>
                        <a:t>em</a:t>
                      </a:r>
                      <a:r>
                        <a:rPr lang="en-US" sz="4000" b="1" dirty="0">
                          <a:effectLst/>
                        </a:rPr>
                        <a:t> =</a:t>
                      </a:r>
                      <a:r>
                        <a:rPr lang="en-US" sz="4000" b="1" baseline="0" dirty="0">
                          <a:effectLst/>
                        </a:rPr>
                        <a:t> 80</a:t>
                      </a:r>
                      <a:r>
                        <a:rPr lang="en-US" sz="4000" b="1" dirty="0">
                          <a:effectLst/>
                        </a:rPr>
                        <a:t>%</a:t>
                      </a:r>
                      <a:endPar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defTabSz="914400" eaLnBrk="1" fontAlgn="base" latinLnBrk="0" hangingPunct="1">
                        <a:lnSpc>
                          <a:spcPct val="115000"/>
                        </a:lnSpc>
                        <a:spcBef>
                          <a:spcPct val="0"/>
                        </a:spcBef>
                        <a:spcAft>
                          <a:spcPts val="0"/>
                        </a:spcAft>
                        <a:buClrTx/>
                        <a:buSzTx/>
                        <a:buFontTx/>
                        <a:buNone/>
                        <a:tabLst>
                          <a:tab pos="643890" algn="l"/>
                        </a:tabLst>
                        <a:defRPr/>
                      </a:pPr>
                      <a:r>
                        <a:rPr lang="en-US" sz="4000" dirty="0">
                          <a:effectLst/>
                        </a:rPr>
                        <a:t> </a:t>
                      </a: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eaLnBrk="1" fontAlgn="base" latinLnBrk="0" hangingPunct="1">
                        <a:lnSpc>
                          <a:spcPct val="115000"/>
                        </a:lnSpc>
                        <a:spcBef>
                          <a:spcPct val="0"/>
                        </a:spcBef>
                        <a:spcAft>
                          <a:spcPts val="0"/>
                        </a:spcAft>
                        <a:buClrTx/>
                        <a:buSzTx/>
                        <a:buFontTx/>
                        <a:buNone/>
                        <a:tabLst>
                          <a:tab pos="643890" algn="l"/>
                        </a:tabLst>
                        <a:defRPr/>
                      </a:pPr>
                      <a:endParaRPr lang="en-US" sz="4000" b="1" dirty="0">
                        <a:effectLst/>
                      </a:endParaRPr>
                    </a:p>
                    <a:p>
                      <a:pPr marL="0" marR="0" indent="0" algn="ctr" defTabSz="914400" eaLnBrk="1" fontAlgn="base" latinLnBrk="0" hangingPunct="1">
                        <a:lnSpc>
                          <a:spcPct val="115000"/>
                        </a:lnSpc>
                        <a:spcBef>
                          <a:spcPct val="0"/>
                        </a:spcBef>
                        <a:spcAft>
                          <a:spcPts val="0"/>
                        </a:spcAft>
                        <a:buClrTx/>
                        <a:buSzTx/>
                        <a:buFontTx/>
                        <a:buNone/>
                        <a:tabLst>
                          <a:tab pos="643890" algn="l"/>
                        </a:tabLst>
                        <a:defRPr/>
                      </a:pPr>
                      <a:r>
                        <a:rPr lang="en-US" sz="4000" b="1" dirty="0">
                          <a:effectLst/>
                        </a:rPr>
                        <a:t>7/35 </a:t>
                      </a:r>
                      <a:r>
                        <a:rPr lang="en-US" sz="4000" b="1" dirty="0" err="1">
                          <a:effectLst/>
                        </a:rPr>
                        <a:t>em</a:t>
                      </a:r>
                      <a:r>
                        <a:rPr lang="en-US" sz="4000" b="1" dirty="0">
                          <a:effectLst/>
                        </a:rPr>
                        <a:t> =  20%</a:t>
                      </a:r>
                      <a:endPar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tabLst>
                          <a:tab pos="643890" algn="l"/>
                        </a:tabLst>
                      </a:pPr>
                      <a:r>
                        <a:rPr lang="en-US" sz="4000" dirty="0">
                          <a:effectLst/>
                        </a:rPr>
                        <a:t> </a:t>
                      </a: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774589"/>
                  </a:ext>
                </a:extLst>
              </a:tr>
              <a:tr h="2110183">
                <a:tc>
                  <a:txBody>
                    <a:bodyPr/>
                    <a:lstStyle/>
                    <a:p>
                      <a:pPr algn="ctr">
                        <a:lnSpc>
                          <a:spcPct val="115000"/>
                        </a:lnSpc>
                        <a:spcAft>
                          <a:spcPts val="0"/>
                        </a:spcAft>
                        <a:tabLst>
                          <a:tab pos="643890" algn="l"/>
                        </a:tabLst>
                      </a:pPr>
                      <a:endParaRPr lang="en-US" sz="40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tabLst>
                          <a:tab pos="643890" algn="l"/>
                        </a:tabLst>
                      </a:pPr>
                      <a:r>
                        <a:rPr lang="en-US" sz="4000" b="1"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Năm</a:t>
                      </a:r>
                      <a:r>
                        <a:rPr lang="en-US" sz="4000" b="1" baseline="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baseline="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4000" b="1" baseline="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2022-2023</a:t>
                      </a:r>
                      <a:endParaRPr lang="en-US" sz="4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643890" algn="l"/>
                        </a:tabLst>
                      </a:pPr>
                      <a:r>
                        <a:rPr lang="en-US" sz="4000" dirty="0">
                          <a:effectLst/>
                        </a:rPr>
                        <a:t> </a:t>
                      </a:r>
                    </a:p>
                    <a:p>
                      <a:pPr algn="ctr">
                        <a:lnSpc>
                          <a:spcPct val="115000"/>
                        </a:lnSpc>
                        <a:spcAft>
                          <a:spcPts val="0"/>
                        </a:spcAft>
                        <a:tabLst>
                          <a:tab pos="643890" algn="l"/>
                        </a:tabLst>
                      </a:pPr>
                      <a:r>
                        <a:rPr lang="en-US" sz="4000" dirty="0">
                          <a:effectLst/>
                        </a:rPr>
                        <a:t>30/33 </a:t>
                      </a:r>
                      <a:r>
                        <a:rPr lang="en-US" sz="4000" dirty="0" err="1">
                          <a:effectLst/>
                        </a:rPr>
                        <a:t>em</a:t>
                      </a:r>
                      <a:r>
                        <a:rPr lang="en-US" sz="4000" dirty="0">
                          <a:effectLst/>
                        </a:rPr>
                        <a:t> =  90,9 %</a:t>
                      </a:r>
                      <a:endParaRPr lang="en-US" sz="40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643890" algn="l"/>
                        </a:tabLst>
                      </a:pPr>
                      <a:r>
                        <a:rPr lang="en-US" sz="4000" dirty="0">
                          <a:effectLst/>
                        </a:rPr>
                        <a:t> </a:t>
                      </a:r>
                    </a:p>
                    <a:p>
                      <a:pPr algn="ctr">
                        <a:lnSpc>
                          <a:spcPct val="115000"/>
                        </a:lnSpc>
                        <a:spcAft>
                          <a:spcPts val="0"/>
                        </a:spcAft>
                        <a:tabLst>
                          <a:tab pos="643890" algn="l"/>
                        </a:tabLst>
                      </a:pPr>
                      <a:r>
                        <a:rPr lang="en-US" sz="4000" dirty="0">
                          <a:effectLst/>
                        </a:rPr>
                        <a:t>3/33 </a:t>
                      </a:r>
                      <a:r>
                        <a:rPr lang="en-US" sz="4000" dirty="0" err="1">
                          <a:effectLst/>
                        </a:rPr>
                        <a:t>em</a:t>
                      </a:r>
                      <a:r>
                        <a:rPr lang="en-US" sz="4000" dirty="0">
                          <a:effectLst/>
                        </a:rPr>
                        <a:t>  = 9,1 %</a:t>
                      </a:r>
                      <a:endParaRPr lang="en-US" sz="4000" b="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2784389"/>
                  </a:ext>
                </a:extLst>
              </a:tr>
            </a:tbl>
          </a:graphicData>
        </a:graphic>
      </p:graphicFrame>
    </p:spTree>
    <p:extLst>
      <p:ext uri="{BB962C8B-B14F-4D97-AF65-F5344CB8AC3E}">
        <p14:creationId xmlns:p14="http://schemas.microsoft.com/office/powerpoint/2010/main" val="1419147475"/>
      </p:ext>
    </p:extLst>
  </p:cSld>
  <p:clrMapOvr>
    <a:masterClrMapping/>
  </p:clrMapOvr>
  <p:transition advClick="0">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075" descr="5"/>
          <p:cNvPicPr>
            <a:picLocks noChangeAspect="1"/>
          </p:cNvPicPr>
          <p:nvPr/>
        </p:nvPicPr>
        <p:blipFill>
          <a:blip r:embed="rId3"/>
          <a:stretch>
            <a:fillRect/>
          </a:stretch>
        </p:blipFill>
        <p:spPr>
          <a:xfrm>
            <a:off x="252240" y="74906"/>
            <a:ext cx="15913768" cy="9850462"/>
          </a:xfrm>
          <a:prstGeom prst="rect">
            <a:avLst/>
          </a:prstGeom>
          <a:noFill/>
          <a:ln w="9525">
            <a:noFill/>
          </a:ln>
        </p:spPr>
      </p:pic>
      <p:sp>
        <p:nvSpPr>
          <p:cNvPr id="4" name="Rectangle 3"/>
          <p:cNvSpPr/>
          <p:nvPr/>
        </p:nvSpPr>
        <p:spPr>
          <a:xfrm>
            <a:off x="2124448" y="2649662"/>
            <a:ext cx="13177464" cy="5632311"/>
          </a:xfrm>
          <a:prstGeom prst="rect">
            <a:avLst/>
          </a:prstGeom>
          <a:ln>
            <a:solidFill>
              <a:schemeClr val="bg1"/>
            </a:solidFill>
          </a:ln>
        </p:spPr>
        <p:txBody>
          <a:bodyPr wrap="square">
            <a:spAutoFit/>
          </a:bodyPr>
          <a:lstStyle/>
          <a:p>
            <a:pPr algn="just"/>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Biện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pháp</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Tạo</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hứng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thú</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tập</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cho</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sinh</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lớp</a:t>
            </a:r>
            <a:r>
              <a:rPr lang="en-US" sz="4000" dirty="0">
                <a:solidFill>
                  <a:srgbClr val="0000FF"/>
                </a:solidFill>
                <a:latin typeface="Times New Roman" panose="02020603050405020304" pitchFamily="18" charset="0"/>
                <a:ea typeface="Calibri" panose="020F0502020204030204" pitchFamily="34" charset="0"/>
              </a:rPr>
              <a:t> 5</a:t>
            </a:r>
            <a:r>
              <a:rPr lang="pt-BR" sz="4000" b="1" dirty="0">
                <a:solidFill>
                  <a:srgbClr val="FF0000"/>
                </a:solidFill>
                <a:latin typeface="Times New Roman" panose="02020603050405020304" pitchFamily="18" charset="0"/>
                <a:cs typeface="Times New Roman" panose="02020603050405020304" pitchFamily="18" charset="0"/>
              </a:rPr>
              <a:t> </a:t>
            </a:r>
            <a:r>
              <a:rPr lang="pt-BR" sz="4000" dirty="0">
                <a:solidFill>
                  <a:srgbClr val="0000FF"/>
                </a:solidFill>
                <a:latin typeface="Times New Roman" panose="02020603050405020304" pitchFamily="18" charset="0"/>
                <a:cs typeface="Times New Roman" panose="02020603050405020304" pitchFamily="18" charset="0"/>
              </a:rPr>
              <a:t>để nâng cao chất lượng giảng dạy môn Toán’’</a:t>
            </a:r>
            <a:r>
              <a:rPr lang="en-US" sz="4000" dirty="0">
                <a:solidFill>
                  <a:srgbClr val="0000FF"/>
                </a:solidFill>
              </a:rPr>
              <a:t>:</a:t>
            </a:r>
            <a:endParaRPr lang="en-US" sz="4000" dirty="0">
              <a:solidFill>
                <a:srgbClr val="0000FF"/>
              </a:solidFill>
              <a:latin typeface="Times New Roman" panose="02020603050405020304" pitchFamily="18" charset="0"/>
              <a:cs typeface="Times New Roman" panose="02020603050405020304" pitchFamily="18" charset="0"/>
            </a:endParaRPr>
          </a:p>
          <a:p>
            <a:pPr algn="just"/>
            <a:r>
              <a:rPr lang="en-US" sz="4000" dirty="0">
                <a:solidFill>
                  <a:srgbClr val="0000FF"/>
                </a:solidFill>
                <a:latin typeface="Times New Roman" panose="02020603050405020304" pitchFamily="18" charset="0"/>
                <a:ea typeface="Calibri" panose="020F0502020204030204" pitchFamily="34" charset="0"/>
              </a:rPr>
              <a:t>    - </a:t>
            </a:r>
            <a:r>
              <a:rPr lang="en-US" sz="4000" dirty="0" err="1">
                <a:solidFill>
                  <a:srgbClr val="0000FF"/>
                </a:solidFill>
                <a:latin typeface="Times New Roman" panose="02020603050405020304" pitchFamily="18" charset="0"/>
                <a:ea typeface="Calibri" panose="020F0502020204030204" pitchFamily="34" charset="0"/>
              </a:rPr>
              <a:t>Phát</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huy</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được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tối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đa</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phẩm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chất</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và</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năng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lực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đặc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thù</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của</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sinh</a:t>
            </a:r>
            <a:r>
              <a:rPr lang="en-US" sz="4000" dirty="0">
                <a:solidFill>
                  <a:srgbClr val="0000FF"/>
                </a:solidFill>
                <a:latin typeface="Times New Roman" panose="02020603050405020304" pitchFamily="18" charset="0"/>
                <a:ea typeface="Calibri" panose="020F0502020204030204" pitchFamily="34" charset="0"/>
              </a:rPr>
              <a:t>.</a:t>
            </a:r>
          </a:p>
          <a:p>
            <a:pPr algn="just"/>
            <a:r>
              <a:rPr lang="en-US" sz="4000" dirty="0">
                <a:solidFill>
                  <a:srgbClr val="0000FF"/>
                </a:solidFill>
                <a:latin typeface="Times New Roman" panose="02020603050405020304" pitchFamily="18" charset="0"/>
                <a:ea typeface="Calibri" panose="020F0502020204030204" pitchFamily="34" charset="0"/>
              </a:rPr>
              <a:t>  -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sinh</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hào</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hứng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chủ</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động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tự</a:t>
            </a:r>
            <a:r>
              <a:rPr lang="en-US" sz="4000" dirty="0">
                <a:solidFill>
                  <a:srgbClr val="0000FF"/>
                </a:solidFill>
                <a:latin typeface="Times New Roman" panose="02020603050405020304" pitchFamily="18" charset="0"/>
                <a:ea typeface="Calibri" panose="020F0502020204030204" pitchFamily="34" charset="0"/>
              </a:rPr>
              <a:t> tin </a:t>
            </a:r>
            <a:r>
              <a:rPr lang="en-US" sz="4000" dirty="0" err="1">
                <a:solidFill>
                  <a:srgbClr val="0000FF"/>
                </a:solidFill>
                <a:latin typeface="Times New Roman" panose="02020603050405020304" pitchFamily="18" charset="0"/>
                <a:ea typeface="Calibri" panose="020F0502020204030204" pitchFamily="34" charset="0"/>
              </a:rPr>
              <a:t>trong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khi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toán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từ</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đó</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tiếp</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nhận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kiến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thức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một</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cách</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dễ</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dàng</a:t>
            </a:r>
            <a:r>
              <a:rPr lang="en-US" sz="4000" dirty="0">
                <a:solidFill>
                  <a:srgbClr val="0000FF"/>
                </a:solidFill>
                <a:latin typeface="Times New Roman" panose="02020603050405020304" pitchFamily="18" charset="0"/>
                <a:ea typeface="Calibri" panose="020F0502020204030204" pitchFamily="34" charset="0"/>
              </a:rPr>
              <a:t>.</a:t>
            </a:r>
          </a:p>
          <a:p>
            <a:pPr algn="just"/>
            <a:r>
              <a:rPr lang="en-US" sz="4000" dirty="0">
                <a:solidFill>
                  <a:srgbClr val="0000FF"/>
                </a:solidFill>
                <a:latin typeface="Times New Roman" panose="02020603050405020304" pitchFamily="18" charset="0"/>
                <a:ea typeface="Calibri" panose="020F0502020204030204" pitchFamily="34" charset="0"/>
              </a:rPr>
              <a:t>   - </a:t>
            </a:r>
            <a:r>
              <a:rPr lang="en-US" sz="4000" dirty="0" err="1">
                <a:solidFill>
                  <a:srgbClr val="0000FF"/>
                </a:solidFill>
                <a:latin typeface="Times New Roman" panose="02020603050405020304" pitchFamily="18" charset="0"/>
                <a:ea typeface="Calibri" panose="020F0502020204030204" pitchFamily="34" charset="0"/>
              </a:rPr>
              <a:t>Giáo</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viên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khi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tới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lớp</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cũng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cảm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thấy</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hứng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thú</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với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mong</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muốn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truyền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cảm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hứng</a:t>
            </a:r>
            <a:r>
              <a:rPr lang="en-US" sz="4000" dirty="0">
                <a:solidFill>
                  <a:srgbClr val="0000FF"/>
                </a:solidFill>
                <a:latin typeface="Times New Roman" panose="02020603050405020304" pitchFamily="18" charset="0"/>
                <a:ea typeface="Calibri" panose="020F0502020204030204" pitchFamily="34" charset="0"/>
              </a:rPr>
              <a:t> say </a:t>
            </a:r>
            <a:r>
              <a:rPr lang="en-US" sz="4000" dirty="0" err="1">
                <a:solidFill>
                  <a:srgbClr val="0000FF"/>
                </a:solidFill>
                <a:latin typeface="Times New Roman" panose="02020603050405020304" pitchFamily="18" charset="0"/>
                <a:ea typeface="Calibri" panose="020F0502020204030204" pitchFamily="34" charset="0"/>
              </a:rPr>
              <a:t>mê</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học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toán</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tới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các</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em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từ</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đó</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thêm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yêu</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nghề</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và</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tâm</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huyết</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với</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nghề</a:t>
            </a:r>
            <a:r>
              <a:rPr lang="en-US" sz="4000" dirty="0">
                <a:solidFill>
                  <a:srgbClr val="0000FF"/>
                </a:solidFill>
                <a:latin typeface="Times New Roman" panose="02020603050405020304" pitchFamily="18" charset="0"/>
                <a:ea typeface="Calibri" panose="020F0502020204030204" pitchFamily="34" charset="0"/>
              </a:rPr>
              <a:t> </a:t>
            </a:r>
            <a:r>
              <a:rPr lang="en-US" sz="4000" dirty="0" err="1">
                <a:solidFill>
                  <a:srgbClr val="0000FF"/>
                </a:solidFill>
                <a:latin typeface="Times New Roman" panose="02020603050405020304" pitchFamily="18" charset="0"/>
                <a:ea typeface="Calibri" panose="020F0502020204030204" pitchFamily="34" charset="0"/>
              </a:rPr>
              <a:t>hơn</a:t>
            </a:r>
            <a:r>
              <a:rPr lang="en-US" sz="4000" dirty="0">
                <a:solidFill>
                  <a:srgbClr val="0000FF"/>
                </a:solidFill>
                <a:latin typeface="Times New Roman" panose="02020603050405020304" pitchFamily="18" charset="0"/>
                <a:ea typeface="Calibri" panose="020F0502020204030204" pitchFamily="34" charset="0"/>
              </a:rPr>
              <a:t>.</a:t>
            </a:r>
          </a:p>
        </p:txBody>
      </p:sp>
      <p:grpSp>
        <p:nvGrpSpPr>
          <p:cNvPr id="5" name="Group 4"/>
          <p:cNvGrpSpPr/>
          <p:nvPr/>
        </p:nvGrpSpPr>
        <p:grpSpPr>
          <a:xfrm>
            <a:off x="2124448" y="489422"/>
            <a:ext cx="12961440" cy="1737392"/>
            <a:chOff x="5390773" y="-4156681"/>
            <a:chExt cx="14671972" cy="2067502"/>
          </a:xfrm>
          <a:solidFill>
            <a:srgbClr val="FF99FF"/>
          </a:solidFill>
        </p:grpSpPr>
        <p:pic>
          <p:nvPicPr>
            <p:cNvPr id="6" name="图片 67593" descr="PPT素材-21"/>
            <p:cNvPicPr>
              <a:picLocks noChangeAspect="1"/>
            </p:cNvPicPr>
            <p:nvPr/>
          </p:nvPicPr>
          <p:blipFill>
            <a:blip r:embed="rId4"/>
            <a:stretch>
              <a:fillRect/>
            </a:stretch>
          </p:blipFill>
          <p:spPr>
            <a:xfrm>
              <a:off x="5390773" y="-4156681"/>
              <a:ext cx="14671972" cy="2067502"/>
            </a:xfrm>
            <a:prstGeom prst="rect">
              <a:avLst/>
            </a:prstGeom>
            <a:grpFill/>
            <a:ln w="9525">
              <a:noFill/>
            </a:ln>
          </p:spPr>
        </p:pic>
        <p:sp>
          <p:nvSpPr>
            <p:cNvPr id="7" name="文本框 71691"/>
            <p:cNvSpPr txBox="1"/>
            <p:nvPr/>
          </p:nvSpPr>
          <p:spPr>
            <a:xfrm>
              <a:off x="7999125" y="-3534563"/>
              <a:ext cx="10025848" cy="1098766"/>
            </a:xfrm>
            <a:prstGeom prst="rect">
              <a:avLst/>
            </a:prstGeom>
            <a:grpFill/>
            <a:ln w="9525">
              <a:noFill/>
            </a:ln>
          </p:spPr>
          <p:txBody>
            <a:bodyPr wrap="square">
              <a:spAutoFit/>
            </a:bodyPr>
            <a:lstStyle/>
            <a:p>
              <a:pPr algn="ctr"/>
              <a:r>
                <a:rPr lang="en-US" sz="4800" b="1" dirty="0">
                  <a:solidFill>
                    <a:srgbClr val="FF0000"/>
                  </a:solidFill>
                  <a:latin typeface="Times New Roman" panose="02020603050405020304" pitchFamily="18" charset="0"/>
                  <a:ea typeface="Calibri" panose="020F0502020204030204" pitchFamily="34" charset="0"/>
                </a:rPr>
                <a:t>  </a:t>
              </a:r>
              <a:r>
                <a:rPr lang="en-US" sz="5400" b="1" dirty="0">
                  <a:solidFill>
                    <a:srgbClr val="0000CC"/>
                  </a:solidFill>
                  <a:latin typeface="Times New Roman" panose="02020603050405020304" pitchFamily="18" charset="0"/>
                  <a:ea typeface="Calibri" panose="020F0502020204030204" pitchFamily="34" charset="0"/>
                </a:rPr>
                <a:t>KẾT LUẬN</a:t>
              </a:r>
              <a:endParaRPr lang="en-US" sz="5400" dirty="0">
                <a:solidFill>
                  <a:srgbClr val="0000CC"/>
                </a:solidFill>
                <a:latin typeface="Times New Roman" panose="02020603050405020304" pitchFamily="18" charset="0"/>
                <a:ea typeface="Calibri" panose="020F0502020204030204" pitchFamily="34" charset="0"/>
              </a:endParaRPr>
            </a:p>
          </p:txBody>
        </p:sp>
      </p:grpSp>
    </p:spTree>
    <p:extLst>
      <p:ext uri="{BB962C8B-B14F-4D97-AF65-F5344CB8AC3E}">
        <p14:creationId xmlns:p14="http://schemas.microsoft.com/office/powerpoint/2010/main" val="1160137591"/>
      </p:ext>
    </p:extLst>
  </p:cSld>
  <p:clrMapOvr>
    <a:masterClrMapping/>
  </p:clrMapOvr>
  <p:transition advClick="0">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075" descr="5"/>
          <p:cNvPicPr>
            <a:picLocks noChangeAspect="1"/>
          </p:cNvPicPr>
          <p:nvPr/>
        </p:nvPicPr>
        <p:blipFill>
          <a:blip r:embed="rId3"/>
          <a:stretch>
            <a:fillRect/>
          </a:stretch>
        </p:blipFill>
        <p:spPr>
          <a:xfrm>
            <a:off x="882693" y="0"/>
            <a:ext cx="15913768" cy="9678610"/>
          </a:xfrm>
          <a:prstGeom prst="rect">
            <a:avLst/>
          </a:prstGeom>
          <a:noFill/>
          <a:ln w="9525">
            <a:noFill/>
          </a:ln>
        </p:spPr>
      </p:pic>
      <p:grpSp>
        <p:nvGrpSpPr>
          <p:cNvPr id="5" name="Group 4"/>
          <p:cNvGrpSpPr/>
          <p:nvPr/>
        </p:nvGrpSpPr>
        <p:grpSpPr>
          <a:xfrm>
            <a:off x="2675667" y="499180"/>
            <a:ext cx="12961440" cy="1737392"/>
            <a:chOff x="6551920" y="-4601438"/>
            <a:chExt cx="14671972" cy="2067502"/>
          </a:xfrm>
          <a:solidFill>
            <a:srgbClr val="FF99FF"/>
          </a:solidFill>
        </p:grpSpPr>
        <p:pic>
          <p:nvPicPr>
            <p:cNvPr id="6" name="图片 67593" descr="PPT素材-21"/>
            <p:cNvPicPr>
              <a:picLocks noChangeAspect="1"/>
            </p:cNvPicPr>
            <p:nvPr/>
          </p:nvPicPr>
          <p:blipFill>
            <a:blip r:embed="rId4"/>
            <a:stretch>
              <a:fillRect/>
            </a:stretch>
          </p:blipFill>
          <p:spPr>
            <a:xfrm>
              <a:off x="6551920" y="-4601438"/>
              <a:ext cx="14671972" cy="2067502"/>
            </a:xfrm>
            <a:prstGeom prst="rect">
              <a:avLst/>
            </a:prstGeom>
            <a:grpFill/>
            <a:ln w="9525">
              <a:noFill/>
            </a:ln>
          </p:spPr>
        </p:pic>
        <p:sp>
          <p:nvSpPr>
            <p:cNvPr id="7" name="文本框 71691"/>
            <p:cNvSpPr txBox="1"/>
            <p:nvPr/>
          </p:nvSpPr>
          <p:spPr>
            <a:xfrm>
              <a:off x="8697774" y="-4062132"/>
              <a:ext cx="10956989" cy="1098766"/>
            </a:xfrm>
            <a:prstGeom prst="rect">
              <a:avLst/>
            </a:prstGeom>
            <a:grpFill/>
            <a:ln w="9525">
              <a:noFill/>
            </a:ln>
          </p:spPr>
          <p:txBody>
            <a:bodyPr wrap="square">
              <a:spAutoFit/>
            </a:bodyPr>
            <a:lstStyle/>
            <a:p>
              <a:r>
                <a:rPr lang="en-US" sz="4800" b="1" dirty="0">
                  <a:solidFill>
                    <a:srgbClr val="0000CC"/>
                  </a:solidFill>
                  <a:latin typeface="Times New Roman" panose="02020603050405020304" pitchFamily="18" charset="0"/>
                  <a:ea typeface="Calibri" panose="020F0502020204030204" pitchFamily="34" charset="0"/>
                </a:rPr>
                <a:t>                         </a:t>
              </a:r>
              <a:r>
                <a:rPr lang="en-US" sz="5400" b="1" dirty="0">
                  <a:solidFill>
                    <a:srgbClr val="0000CC"/>
                  </a:solidFill>
                  <a:latin typeface="Times New Roman" panose="02020603050405020304" pitchFamily="18" charset="0"/>
                  <a:ea typeface="Calibri" panose="020F0502020204030204" pitchFamily="34" charset="0"/>
                </a:rPr>
                <a:t>ĐỀ XUẤT</a:t>
              </a:r>
              <a:endParaRPr lang="en-US" sz="5400" dirty="0">
                <a:solidFill>
                  <a:srgbClr val="0000CC"/>
                </a:solidFill>
                <a:latin typeface="Times New Roman" panose="02020603050405020304" pitchFamily="18" charset="0"/>
                <a:ea typeface="Calibri" panose="020F0502020204030204" pitchFamily="34" charset="0"/>
              </a:endParaRPr>
            </a:p>
          </p:txBody>
        </p:sp>
      </p:grpSp>
      <p:sp>
        <p:nvSpPr>
          <p:cNvPr id="2" name="Rectangle 1"/>
          <p:cNvSpPr/>
          <p:nvPr/>
        </p:nvSpPr>
        <p:spPr>
          <a:xfrm>
            <a:off x="2655699" y="2543562"/>
            <a:ext cx="13537504" cy="4632037"/>
          </a:xfrm>
          <a:prstGeom prst="rect">
            <a:avLst/>
          </a:prstGeom>
        </p:spPr>
        <p:txBody>
          <a:bodyPr wrap="square">
            <a:spAutoFit/>
          </a:bodyPr>
          <a:lstStyle/>
          <a:p>
            <a:pPr algn="just">
              <a:spcBef>
                <a:spcPts val="600"/>
              </a:spcBef>
              <a:spcAft>
                <a:spcPts val="600"/>
              </a:spcAft>
            </a:pP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say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CC"/>
              </a:solidFill>
              <a:latin typeface=".VnTime" panose="020B7200000000000000" pitchFamily="34" charset="0"/>
              <a:ea typeface="Times New Roman" panose="02020603050405020304" pitchFamily="18" charset="0"/>
              <a:cs typeface="Times New Roman" panose="02020603050405020304" pitchFamily="18" charset="0"/>
            </a:endParaRPr>
          </a:p>
          <a:p>
            <a:pPr algn="just">
              <a:spcBef>
                <a:spcPts val="600"/>
              </a:spcBef>
              <a:spcAft>
                <a:spcPts val="600"/>
              </a:spcAft>
              <a:tabLst>
                <a:tab pos="643890" algn="l"/>
              </a:tabLst>
            </a:pP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triệt</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CNTT.</a:t>
            </a:r>
            <a:endParaRPr lang="en-US" sz="4000" dirty="0">
              <a:solidFill>
                <a:srgbClr val="0000CC"/>
              </a:solidFill>
              <a:latin typeface=".VnTime" panose="020B7200000000000000" pitchFamily="34" charset="0"/>
              <a:ea typeface="Times New Roman" panose="02020603050405020304" pitchFamily="18" charset="0"/>
              <a:cs typeface="Times New Roman" panose="02020603050405020304" pitchFamily="18" charset="0"/>
            </a:endParaRPr>
          </a:p>
          <a:p>
            <a:r>
              <a:rPr lang="en-US" sz="4000" dirty="0">
                <a:solidFill>
                  <a:srgbClr val="0000CC"/>
                </a:solidFill>
                <a:latin typeface="Times New Roman" panose="02020603050405020304" pitchFamily="18" charset="0"/>
                <a:ea typeface="Times New Roman" panose="02020603050405020304" pitchFamily="18" charset="0"/>
              </a:rPr>
              <a:t> - </a:t>
            </a:r>
            <a:r>
              <a:rPr lang="en-US" sz="4000" dirty="0" err="1">
                <a:solidFill>
                  <a:srgbClr val="0000CC"/>
                </a:solidFill>
                <a:latin typeface="Times New Roman" panose="02020603050405020304" pitchFamily="18" charset="0"/>
                <a:ea typeface="Times New Roman" panose="02020603050405020304" pitchFamily="18" charset="0"/>
              </a:rPr>
              <a:t>Cần</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có</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sự</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phối</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kết</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hợp</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chặt</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chẽ</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với</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gia</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đình</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và</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giáo</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viên</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chủ</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nhiệm</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để</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tạo</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hứng</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thú</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cho</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học</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sinh</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đến</a:t>
            </a:r>
            <a:r>
              <a:rPr lang="en-US" sz="4000" dirty="0">
                <a:solidFill>
                  <a:srgbClr val="0000CC"/>
                </a:solidFill>
                <a:latin typeface="Times New Roman" panose="02020603050405020304" pitchFamily="18" charset="0"/>
                <a:ea typeface="Times New Roman" panose="02020603050405020304" pitchFamily="18" charset="0"/>
              </a:rPr>
              <a:t> </a:t>
            </a:r>
            <a:r>
              <a:rPr lang="en-US" sz="4000" dirty="0" err="1">
                <a:solidFill>
                  <a:srgbClr val="0000CC"/>
                </a:solidFill>
                <a:latin typeface="Times New Roman" panose="02020603050405020304" pitchFamily="18" charset="0"/>
                <a:ea typeface="Times New Roman" panose="02020603050405020304" pitchFamily="18" charset="0"/>
              </a:rPr>
              <a:t>trường</a:t>
            </a:r>
            <a:r>
              <a:rPr lang="en-US" sz="4000" dirty="0">
                <a:solidFill>
                  <a:srgbClr val="0000CC"/>
                </a:solidFill>
                <a:latin typeface="Times New Roman" panose="02020603050405020304" pitchFamily="18" charset="0"/>
                <a:ea typeface="Times New Roman" panose="02020603050405020304" pitchFamily="18" charset="0"/>
              </a:rPr>
              <a:t>.</a:t>
            </a:r>
            <a:endParaRPr lang="en-US" sz="4000" dirty="0">
              <a:solidFill>
                <a:srgbClr val="0000CC"/>
              </a:solidFill>
            </a:endParaRPr>
          </a:p>
        </p:txBody>
      </p:sp>
    </p:spTree>
    <p:extLst>
      <p:ext uri="{BB962C8B-B14F-4D97-AF65-F5344CB8AC3E}">
        <p14:creationId xmlns:p14="http://schemas.microsoft.com/office/powerpoint/2010/main" val="4048072288"/>
      </p:ext>
    </p:extLst>
  </p:cSld>
  <p:clrMapOvr>
    <a:masterClrMapping/>
  </p:clrMapOvr>
  <p:transition advClick="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 y="23552"/>
            <a:ext cx="16849322" cy="9865096"/>
          </a:xfrm>
          <a:prstGeom prst="rect">
            <a:avLst/>
          </a:prstGeom>
        </p:spPr>
      </p:pic>
      <p:sp>
        <p:nvSpPr>
          <p:cNvPr id="5" name="Rectangle 4"/>
          <p:cNvSpPr>
            <a:spLocks noChangeArrowheads="1"/>
          </p:cNvSpPr>
          <p:nvPr/>
        </p:nvSpPr>
        <p:spPr bwMode="black">
          <a:xfrm>
            <a:off x="150918" y="2073598"/>
            <a:ext cx="16598056" cy="111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6600" b="1" dirty="0">
                <a:solidFill>
                  <a:schemeClr val="bg1"/>
                </a:solidFill>
              </a:rPr>
              <a:t>TRÂN TRỌNG CẢM ƠN !</a:t>
            </a:r>
          </a:p>
        </p:txBody>
      </p:sp>
    </p:spTree>
    <p:extLst>
      <p:ext uri="{BB962C8B-B14F-4D97-AF65-F5344CB8AC3E}">
        <p14:creationId xmlns:p14="http://schemas.microsoft.com/office/powerpoint/2010/main" val="3297215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audio>
                                      <p:cMediaNode vol="9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81536" y="777454"/>
            <a:ext cx="10009112" cy="3456384"/>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lvl="0" algn="ctr">
              <a:lnSpc>
                <a:spcPct val="134000"/>
              </a:lnSpc>
            </a:pPr>
            <a:endParaRPr lang="vi-VN" altLang="en-US" sz="2763" b="1" dirty="0">
              <a:latin typeface="Arial" panose="020B0604020202020204" pitchFamily="34" charset="0"/>
              <a:cs typeface="Arial" panose="020B0604020202020204" pitchFamily="34" charset="0"/>
            </a:endParaRPr>
          </a:p>
          <a:p>
            <a:pPr lvl="0"/>
            <a:r>
              <a:rPr lang="en-US" altLang="en-US" sz="4000" dirty="0">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Nghị</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quyết</a:t>
            </a:r>
            <a:r>
              <a:rPr lang="en-US" altLang="en-US" sz="4000" dirty="0">
                <a:solidFill>
                  <a:srgbClr val="0000FF"/>
                </a:solidFill>
                <a:latin typeface="Times New Roman" panose="02020603050405020304" pitchFamily="18" charset="0"/>
                <a:cs typeface="Times New Roman" panose="02020603050405020304" pitchFamily="18" charset="0"/>
              </a:rPr>
              <a:t> 29/NQ/TW </a:t>
            </a:r>
            <a:r>
              <a:rPr lang="en-US" altLang="en-US" sz="4000" dirty="0" err="1">
                <a:solidFill>
                  <a:srgbClr val="0000FF"/>
                </a:solidFill>
                <a:latin typeface="Times New Roman" panose="02020603050405020304" pitchFamily="18" charset="0"/>
                <a:cs typeface="Times New Roman" panose="02020603050405020304" pitchFamily="18" charset="0"/>
              </a:rPr>
              <a:t>đã</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nhấn</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dirty="0" err="1">
                <a:solidFill>
                  <a:srgbClr val="0000FF"/>
                </a:solidFill>
                <a:latin typeface="Times New Roman" panose="02020603050405020304" pitchFamily="18" charset="0"/>
                <a:cs typeface="Times New Roman" panose="02020603050405020304" pitchFamily="18" charset="0"/>
              </a:rPr>
              <a:t>mạnh</a:t>
            </a:r>
            <a:r>
              <a:rPr lang="en-US" altLang="en-US" sz="4000"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Chuyển</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mạnh</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quá</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trình</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giáo</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dục</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từ</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chủ</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yếu</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trang</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bị</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kiến</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thức</a:t>
            </a:r>
            <a:r>
              <a:rPr lang="en-US" altLang="en-US" sz="4000" i="1" dirty="0">
                <a:solidFill>
                  <a:srgbClr val="0000FF"/>
                </a:solidFill>
                <a:latin typeface="Times New Roman" panose="02020603050405020304" pitchFamily="18" charset="0"/>
                <a:cs typeface="Times New Roman" panose="02020603050405020304" pitchFamily="18" charset="0"/>
              </a:rPr>
              <a:t> sang </a:t>
            </a:r>
            <a:r>
              <a:rPr lang="en-US" altLang="en-US" sz="4000" i="1" dirty="0" err="1">
                <a:solidFill>
                  <a:srgbClr val="0000FF"/>
                </a:solidFill>
                <a:latin typeface="Times New Roman" panose="02020603050405020304" pitchFamily="18" charset="0"/>
                <a:cs typeface="Times New Roman" panose="02020603050405020304" pitchFamily="18" charset="0"/>
              </a:rPr>
              <a:t>phát</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triển</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năng</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lực</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phẩm</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chất</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người</a:t>
            </a:r>
            <a:r>
              <a:rPr lang="en-US" altLang="en-US" sz="4000" i="1" dirty="0">
                <a:solidFill>
                  <a:srgbClr val="0000FF"/>
                </a:solidFill>
                <a:latin typeface="Times New Roman" panose="02020603050405020304" pitchFamily="18" charset="0"/>
                <a:cs typeface="Times New Roman" panose="02020603050405020304" pitchFamily="18" charset="0"/>
              </a:rPr>
              <a:t> </a:t>
            </a:r>
            <a:r>
              <a:rPr lang="en-US" altLang="en-US" sz="4000" i="1" dirty="0" err="1">
                <a:solidFill>
                  <a:srgbClr val="0000FF"/>
                </a:solidFill>
                <a:latin typeface="Times New Roman" panose="02020603050405020304" pitchFamily="18" charset="0"/>
                <a:cs typeface="Times New Roman" panose="02020603050405020304" pitchFamily="18" charset="0"/>
              </a:rPr>
              <a:t>học</a:t>
            </a:r>
            <a:r>
              <a:rPr lang="en-US" altLang="en-US" sz="4000" i="1" dirty="0">
                <a:solidFill>
                  <a:srgbClr val="0000FF"/>
                </a:solidFill>
                <a:latin typeface="Times New Roman" panose="02020603050405020304" pitchFamily="18" charset="0"/>
                <a:cs typeface="Times New Roman" panose="02020603050405020304" pitchFamily="18" charset="0"/>
              </a:rPr>
              <a:t>. </a:t>
            </a:r>
            <a:endParaRPr lang="en-US" sz="4000" dirty="0">
              <a:solidFill>
                <a:srgbClr val="0000FF"/>
              </a:solidFill>
              <a:latin typeface="Times New Roman" panose="02020603050405020304" pitchFamily="18" charset="0"/>
              <a:cs typeface="Times New Roman" panose="02020603050405020304" pitchFamily="18" charset="0"/>
            </a:endParaRPr>
          </a:p>
          <a:p>
            <a:pPr algn="ctr">
              <a:lnSpc>
                <a:spcPct val="134000"/>
              </a:lnSpc>
            </a:pPr>
            <a:endParaRPr lang="en-US" sz="4421"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5192594" y="4800167"/>
            <a:ext cx="602108" cy="1687620"/>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5192594" y="2857889"/>
            <a:ext cx="602108" cy="1693684"/>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
        <p:nvSpPr>
          <p:cNvPr id="11" name="Content Placeholder 3"/>
          <p:cNvSpPr txBox="1">
            <a:spLocks/>
          </p:cNvSpPr>
          <p:nvPr/>
        </p:nvSpPr>
        <p:spPr>
          <a:xfrm>
            <a:off x="802910" y="3729782"/>
            <a:ext cx="4368732" cy="2016224"/>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vert="horz" lIns="126344" tIns="63172" rIns="126344" bIns="63172"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5112" b="1" dirty="0">
                <a:solidFill>
                  <a:srgbClr val="FF0000"/>
                </a:solidFill>
                <a:latin typeface="Times New Roman" panose="02020603050405020304" pitchFamily="18" charset="0"/>
                <a:cs typeface="Times New Roman" panose="02020603050405020304" pitchFamily="18" charset="0"/>
              </a:rPr>
              <a:t>LÍ DO CHỌN BIỆN PHÁP</a:t>
            </a:r>
          </a:p>
        </p:txBody>
      </p:sp>
      <p:sp>
        <p:nvSpPr>
          <p:cNvPr id="9" name="Rectangle 8"/>
          <p:cNvSpPr/>
          <p:nvPr/>
        </p:nvSpPr>
        <p:spPr>
          <a:xfrm>
            <a:off x="5947220" y="5097934"/>
            <a:ext cx="9970184" cy="3168352"/>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r>
              <a:rPr lang="en-US" sz="4000" dirty="0">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Toán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học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ngày</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càng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có</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nhiều</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ứng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dụng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trong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cuộc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sống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những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kiến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thức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và</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kĩ</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năng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toán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học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cơ</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bản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đã</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giúp</a:t>
            </a:r>
            <a:r>
              <a:rPr lang="en-US" sz="4000" dirty="0">
                <a:solidFill>
                  <a:srgbClr val="0000FF"/>
                </a:solidFill>
                <a:latin typeface="Times New Roman" panose="02020603050405020304" pitchFamily="18" charset="0"/>
                <a:cs typeface="Times New Roman" panose="02020603050405020304" pitchFamily="18" charset="0"/>
              </a:rPr>
              <a:t> con </a:t>
            </a:r>
            <a:r>
              <a:rPr lang="en-US" sz="4000" dirty="0" err="1">
                <a:solidFill>
                  <a:srgbClr val="0000FF"/>
                </a:solidFill>
                <a:latin typeface="Times New Roman" panose="02020603050405020304" pitchFamily="18" charset="0"/>
                <a:cs typeface="Times New Roman" panose="02020603050405020304" pitchFamily="18" charset="0"/>
              </a:rPr>
              <a:t>người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giải</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quyết</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các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vấn</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đề</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trong</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thực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tế</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cuộc</a:t>
            </a:r>
            <a:r>
              <a:rPr lang="en-US" sz="4000" dirty="0">
                <a:solidFill>
                  <a:srgbClr val="0000FF"/>
                </a:solidFill>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cs typeface="Times New Roman" panose="02020603050405020304" pitchFamily="18" charset="0"/>
              </a:rPr>
              <a:t>sống</a:t>
            </a:r>
            <a:r>
              <a:rPr lang="en-US" sz="40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1111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7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478"/>
            <a:ext cx="16778288" cy="8482310"/>
          </a:xfrm>
          <a:prstGeom prst="rect">
            <a:avLst/>
          </a:prstGeom>
        </p:spPr>
      </p:pic>
      <p:sp>
        <p:nvSpPr>
          <p:cNvPr id="4" name="Content Placeholder 3"/>
          <p:cNvSpPr>
            <a:spLocks noGrp="1"/>
          </p:cNvSpPr>
          <p:nvPr>
            <p:ph type="title"/>
          </p:nvPr>
        </p:nvSpPr>
        <p:spPr>
          <a:xfrm>
            <a:off x="4356696" y="0"/>
            <a:ext cx="9001000" cy="777454"/>
          </a:xfrm>
          <a:prstGeom prst="rect">
            <a:avLst/>
          </a:prstGeom>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normAutofit/>
          </a:bodyPr>
          <a:lstStyle/>
          <a:p>
            <a:r>
              <a:rPr lang="en-US" sz="4000" b="1" dirty="0">
                <a:solidFill>
                  <a:srgbClr val="FF0000"/>
                </a:solidFill>
                <a:latin typeface="Times New Roman" panose="02020603050405020304" pitchFamily="18" charset="0"/>
                <a:cs typeface="Times New Roman" panose="02020603050405020304" pitchFamily="18" charset="0"/>
              </a:rPr>
              <a:t>ĐỐI TƯỢNG ÁP DỤNG</a:t>
            </a:r>
          </a:p>
        </p:txBody>
      </p:sp>
    </p:spTree>
    <p:extLst>
      <p:ext uri="{BB962C8B-B14F-4D97-AF65-F5344CB8AC3E}">
        <p14:creationId xmlns:p14="http://schemas.microsoft.com/office/powerpoint/2010/main" val="759092188"/>
      </p:ext>
    </p:extLst>
  </p:cSld>
  <p:clrMapOvr>
    <a:masterClrMapping/>
  </p:clrMapOvr>
  <p:transition advClick="0">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481" y="3953074"/>
            <a:ext cx="3856282" cy="1323202"/>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id-ID" sz="4974" b="1" dirty="0">
                <a:solidFill>
                  <a:srgbClr val="FF0000"/>
                </a:solidFill>
                <a:latin typeface="Times New Roman" panose="02020603050405020304" pitchFamily="18" charset="0"/>
                <a:cs typeface="Times New Roman" panose="02020603050405020304" pitchFamily="18" charset="0"/>
              </a:rPr>
              <a:t>NỘI DUNG</a:t>
            </a:r>
            <a:endParaRPr lang="en-US" sz="4974"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516936" y="3019036"/>
            <a:ext cx="9361040" cy="14646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5527" dirty="0">
                <a:solidFill>
                  <a:srgbClr val="0000CC"/>
                </a:solidFill>
                <a:latin typeface="Times New Roman" panose="02020603050405020304" pitchFamily="18" charset="0"/>
                <a:cs typeface="Times New Roman" panose="02020603050405020304" pitchFamily="18" charset="0"/>
              </a:rPr>
              <a:t>Cơ sở </a:t>
            </a:r>
            <a:r>
              <a:rPr lang="en-US" sz="5527" dirty="0" err="1">
                <a:solidFill>
                  <a:srgbClr val="0000CC"/>
                </a:solidFill>
                <a:latin typeface="Times New Roman" panose="02020603050405020304" pitchFamily="18" charset="0"/>
                <a:cs typeface="Times New Roman" panose="02020603050405020304" pitchFamily="18" charset="0"/>
              </a:rPr>
              <a:t>lí</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luận</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và</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cơ</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sở</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thực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tiễn</a:t>
            </a:r>
            <a:endParaRPr lang="en-US" sz="5527"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532216" y="5320645"/>
            <a:ext cx="9175261" cy="13573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5527" dirty="0">
                <a:solidFill>
                  <a:srgbClr val="0000CC"/>
                </a:solidFill>
                <a:latin typeface="Times New Roman" panose="02020603050405020304" pitchFamily="18" charset="0"/>
                <a:cs typeface="Times New Roman" panose="02020603050405020304" pitchFamily="18" charset="0"/>
              </a:rPr>
              <a:t>Các </a:t>
            </a:r>
            <a:r>
              <a:rPr lang="en-US" sz="5527" dirty="0" err="1">
                <a:solidFill>
                  <a:srgbClr val="0000CC"/>
                </a:solidFill>
                <a:latin typeface="Times New Roman" panose="02020603050405020304" pitchFamily="18" charset="0"/>
                <a:cs typeface="Times New Roman" panose="02020603050405020304" pitchFamily="18" charset="0"/>
              </a:rPr>
              <a:t>giải</a:t>
            </a:r>
            <a:r>
              <a:rPr lang="id-ID" sz="5527" dirty="0">
                <a:solidFill>
                  <a:srgbClr val="0000CC"/>
                </a:solidFill>
                <a:latin typeface="Times New Roman" panose="02020603050405020304" pitchFamily="18" charset="0"/>
                <a:cs typeface="Times New Roman" panose="02020603050405020304" pitchFamily="18" charset="0"/>
              </a:rPr>
              <a:t> pháp</a:t>
            </a:r>
            <a:endParaRPr lang="en-US" sz="5527" dirty="0">
              <a:solidFill>
                <a:srgbClr val="0000CC"/>
              </a:solidFill>
              <a:latin typeface="Times New Roman" panose="02020603050405020304" pitchFamily="18" charset="0"/>
              <a:cs typeface="Times New Roman" panose="02020603050405020304" pitchFamily="18" charset="0"/>
            </a:endParaRPr>
          </a:p>
        </p:txBody>
      </p:sp>
      <p:cxnSp>
        <p:nvCxnSpPr>
          <p:cNvPr id="11" name="Straight Arrow Connector 10"/>
          <p:cNvCxnSpPr>
            <a:endCxn id="9" idx="1"/>
          </p:cNvCxnSpPr>
          <p:nvPr/>
        </p:nvCxnSpPr>
        <p:spPr>
          <a:xfrm flipV="1">
            <a:off x="4044385" y="1315459"/>
            <a:ext cx="2472551" cy="316826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3"/>
            <a:endCxn id="5" idx="1"/>
          </p:cNvCxnSpPr>
          <p:nvPr/>
        </p:nvCxnSpPr>
        <p:spPr>
          <a:xfrm flipV="1">
            <a:off x="4021763" y="3751381"/>
            <a:ext cx="2495173" cy="86329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3"/>
            <a:endCxn id="7" idx="1"/>
          </p:cNvCxnSpPr>
          <p:nvPr/>
        </p:nvCxnSpPr>
        <p:spPr>
          <a:xfrm>
            <a:off x="4021763" y="4614675"/>
            <a:ext cx="2510453" cy="1384664"/>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16936" y="519767"/>
            <a:ext cx="9361040" cy="15913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27" dirty="0" err="1">
                <a:solidFill>
                  <a:srgbClr val="0000CC"/>
                </a:solidFill>
                <a:latin typeface="Times New Roman" panose="02020603050405020304" pitchFamily="18" charset="0"/>
                <a:cs typeface="Times New Roman" panose="02020603050405020304" pitchFamily="18" charset="0"/>
              </a:rPr>
              <a:t>Mục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tiêu</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của</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biện</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pháp</a:t>
            </a:r>
            <a:endParaRPr lang="en-US" sz="5527" dirty="0">
              <a:solidFill>
                <a:srgbClr val="0000C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545619" y="7490381"/>
            <a:ext cx="9116332" cy="135196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27" dirty="0" err="1">
                <a:solidFill>
                  <a:srgbClr val="0000CC"/>
                </a:solidFill>
                <a:latin typeface="Times New Roman" panose="02020603050405020304" pitchFamily="18" charset="0"/>
                <a:cs typeface="Times New Roman" panose="02020603050405020304" pitchFamily="18" charset="0"/>
              </a:rPr>
              <a:t>Cách</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thực</a:t>
            </a:r>
            <a:r>
              <a:rPr lang="en-US" sz="5527" dirty="0">
                <a:solidFill>
                  <a:srgbClr val="0000CC"/>
                </a:solidFill>
                <a:latin typeface="Times New Roman" panose="02020603050405020304" pitchFamily="18" charset="0"/>
                <a:cs typeface="Times New Roman" panose="02020603050405020304" pitchFamily="18" charset="0"/>
              </a:rPr>
              <a:t> </a:t>
            </a:r>
            <a:r>
              <a:rPr lang="en-US" sz="5527" dirty="0" err="1">
                <a:solidFill>
                  <a:srgbClr val="0000CC"/>
                </a:solidFill>
                <a:latin typeface="Times New Roman" panose="02020603050405020304" pitchFamily="18" charset="0"/>
                <a:cs typeface="Times New Roman" panose="02020603050405020304" pitchFamily="18" charset="0"/>
              </a:rPr>
              <a:t>hiện</a:t>
            </a:r>
            <a:endParaRPr lang="en-US" sz="5527" dirty="0">
              <a:solidFill>
                <a:srgbClr val="0000CC"/>
              </a:solidFill>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a:xfrm>
            <a:off x="4067007" y="4756100"/>
            <a:ext cx="2509916" cy="352251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36494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57497" y="1497534"/>
            <a:ext cx="10009112" cy="2808312"/>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lvl="0" algn="ctr">
              <a:lnSpc>
                <a:spcPct val="134000"/>
              </a:lnSpc>
            </a:pPr>
            <a:endParaRPr lang="vi-VN" altLang="en-US" sz="2763" b="1" dirty="0">
              <a:latin typeface="Arial" panose="020B0604020202020204" pitchFamily="34" charset="0"/>
              <a:cs typeface="Arial" panose="020B0604020202020204" pitchFamily="34" charset="0"/>
            </a:endParaRPr>
          </a:p>
          <a:p>
            <a:pPr lvl="0"/>
            <a:r>
              <a:rPr lang="en-US" altLang="en-US" sz="4000" dirty="0">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Phát</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huy</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được</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tính</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sáng</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tạo</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của</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cả</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thầy</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và</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trò</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nhằm</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phát</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triển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toàn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diện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năng</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lực</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cho</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học</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sinh</a:t>
            </a:r>
            <a:r>
              <a:rPr lang="en-US" altLang="en-US" sz="4000" dirty="0">
                <a:solidFill>
                  <a:srgbClr val="0000CC"/>
                </a:solidFill>
                <a:latin typeface="Times New Roman" panose="02020603050405020304" pitchFamily="18" charset="0"/>
                <a:cs typeface="Times New Roman" panose="02020603050405020304" pitchFamily="18" charset="0"/>
              </a:rPr>
              <a:t>.</a:t>
            </a:r>
            <a:endParaRPr lang="en-US" sz="4421" dirty="0">
              <a:solidFill>
                <a:srgbClr val="0000CC"/>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5192594" y="4800167"/>
            <a:ext cx="602108" cy="1687620"/>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5192594" y="2857889"/>
            <a:ext cx="602108" cy="1693684"/>
          </a:xfrm>
          <a:prstGeom prst="straightConnector1">
            <a:avLst/>
          </a:prstGeom>
          <a:ln w="25400">
            <a:tailEnd type="triangle"/>
          </a:ln>
        </p:spPr>
        <p:style>
          <a:lnRef idx="3">
            <a:schemeClr val="dk1"/>
          </a:lnRef>
          <a:fillRef idx="0">
            <a:schemeClr val="dk1"/>
          </a:fillRef>
          <a:effectRef idx="2">
            <a:schemeClr val="dk1"/>
          </a:effectRef>
          <a:fontRef idx="minor">
            <a:schemeClr val="tx1"/>
          </a:fontRef>
        </p:style>
      </p:cxnSp>
      <p:sp>
        <p:nvSpPr>
          <p:cNvPr id="11" name="Content Placeholder 3"/>
          <p:cNvSpPr txBox="1">
            <a:spLocks/>
          </p:cNvSpPr>
          <p:nvPr/>
        </p:nvSpPr>
        <p:spPr>
          <a:xfrm>
            <a:off x="802910" y="4089822"/>
            <a:ext cx="4368732" cy="1368152"/>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vert="horz" lIns="126344" tIns="63172" rIns="126344" bIns="63172"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5112" b="1" dirty="0">
                <a:solidFill>
                  <a:srgbClr val="FF0000"/>
                </a:solidFill>
                <a:latin typeface="Times New Roman" panose="02020603050405020304" pitchFamily="18" charset="0"/>
                <a:cs typeface="Times New Roman" panose="02020603050405020304" pitchFamily="18" charset="0"/>
              </a:rPr>
              <a:t>MỤC TIÊU</a:t>
            </a:r>
          </a:p>
        </p:txBody>
      </p:sp>
      <p:sp>
        <p:nvSpPr>
          <p:cNvPr id="9" name="Rectangle 8"/>
          <p:cNvSpPr/>
          <p:nvPr/>
        </p:nvSpPr>
        <p:spPr>
          <a:xfrm>
            <a:off x="5976961" y="5097934"/>
            <a:ext cx="9970184" cy="2313991"/>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r>
              <a:rPr lang="en-US" sz="4000" dirty="0" err="1">
                <a:solidFill>
                  <a:srgbClr val="0000CC"/>
                </a:solidFill>
                <a:latin typeface="Times New Roman" panose="02020603050405020304" pitchFamily="18" charset="0"/>
                <a:cs typeface="Times New Roman" panose="02020603050405020304" pitchFamily="18" charset="0"/>
              </a:rPr>
              <a:t>Giúp</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sinh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chủ</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động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lĩnh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hội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kiến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thức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một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cách</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tự</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giác</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tự</a:t>
            </a:r>
            <a:r>
              <a:rPr lang="en-US" sz="4000" dirty="0">
                <a:solidFill>
                  <a:srgbClr val="0000CC"/>
                </a:solidFill>
                <a:latin typeface="Times New Roman" panose="02020603050405020304" pitchFamily="18" charset="0"/>
                <a:cs typeface="Times New Roman" panose="02020603050405020304" pitchFamily="18" charset="0"/>
              </a:rPr>
              <a:t> tin, </a:t>
            </a:r>
            <a:r>
              <a:rPr lang="en-US" sz="4000" dirty="0" err="1">
                <a:solidFill>
                  <a:srgbClr val="0000CC"/>
                </a:solidFill>
                <a:latin typeface="Times New Roman" panose="02020603050405020304" pitchFamily="18" charset="0"/>
                <a:cs typeface="Times New Roman" panose="02020603050405020304" pitchFamily="18" charset="0"/>
              </a:rPr>
              <a:t>nhẹ</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nhàng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thoải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mái</a:t>
            </a:r>
            <a:r>
              <a:rPr lang="en-US" sz="40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839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2121664" y="6550137"/>
            <a:ext cx="3730625" cy="1840442"/>
          </a:xfrm>
          <a:prstGeom prst="rect">
            <a:avLst/>
          </a:prstGeom>
          <a:solidFill>
            <a:srgbClr val="00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vert="horz" lIns="126344" tIns="63172" rIns="126344" bIns="63172"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4974" dirty="0" err="1">
                <a:solidFill>
                  <a:schemeClr val="tx1"/>
                </a:solidFill>
                <a:latin typeface="Times New Roman" panose="02020603050405020304" pitchFamily="18" charset="0"/>
                <a:cs typeface="Times New Roman" panose="02020603050405020304" pitchFamily="18" charset="0"/>
              </a:rPr>
              <a:t>Phẩm</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chất</a:t>
            </a:r>
            <a:r>
              <a:rPr lang="en-US" sz="4974" dirty="0">
                <a:solidFill>
                  <a:schemeClr val="tx1"/>
                </a:solidFill>
                <a:latin typeface="Times New Roman" panose="02020603050405020304" pitchFamily="18" charset="0"/>
                <a:cs typeface="Times New Roman" panose="02020603050405020304" pitchFamily="18" charset="0"/>
              </a:rPr>
              <a:t> </a:t>
            </a:r>
          </a:p>
          <a:p>
            <a:pPr marL="0" indent="0" algn="ctr">
              <a:buNone/>
            </a:pPr>
            <a:r>
              <a:rPr lang="en-US" sz="4974" dirty="0" err="1">
                <a:solidFill>
                  <a:schemeClr val="tx1"/>
                </a:solidFill>
                <a:latin typeface="Times New Roman" panose="02020603050405020304" pitchFamily="18" charset="0"/>
                <a:cs typeface="Times New Roman" panose="02020603050405020304" pitchFamily="18" charset="0"/>
              </a:rPr>
              <a:t>chủ</a:t>
            </a:r>
            <a:r>
              <a:rPr lang="en-US" sz="4974" dirty="0">
                <a:solidFill>
                  <a:schemeClr val="tx1"/>
                </a:solidFill>
                <a:latin typeface="Times New Roman" panose="02020603050405020304" pitchFamily="18" charset="0"/>
                <a:cs typeface="Times New Roman" panose="02020603050405020304" pitchFamily="18" charset="0"/>
              </a:rPr>
              <a:t> </a:t>
            </a:r>
            <a:r>
              <a:rPr lang="vi-VN" sz="4974" dirty="0">
                <a:solidFill>
                  <a:schemeClr val="tx1"/>
                </a:solidFill>
                <a:latin typeface="Times New Roman" panose="02020603050405020304" pitchFamily="18" charset="0"/>
                <a:cs typeface="Times New Roman" panose="02020603050405020304" pitchFamily="18" charset="0"/>
              </a:rPr>
              <a:t>yếu</a:t>
            </a:r>
            <a:endParaRPr lang="en-US" sz="4974"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96446" y="6550134"/>
            <a:ext cx="3730625" cy="1893088"/>
          </a:xfrm>
          <a:prstGeom prst="rect">
            <a:avLst/>
          </a:prstGeom>
          <a:solidFill>
            <a:srgbClr val="00FF00"/>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4974" dirty="0" err="1">
                <a:solidFill>
                  <a:schemeClr val="tx1"/>
                </a:solidFill>
                <a:latin typeface="Times New Roman" panose="02020603050405020304" pitchFamily="18" charset="0"/>
                <a:cs typeface="Times New Roman" panose="02020603050405020304" pitchFamily="18" charset="0"/>
              </a:rPr>
              <a:t>Các</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năng</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lực</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chung</a:t>
            </a:r>
            <a:endParaRPr lang="en-US" sz="4974"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412976" y="6550134"/>
            <a:ext cx="3730625" cy="1840442"/>
          </a:xfrm>
          <a:prstGeom prst="rect">
            <a:avLst/>
          </a:prstGeom>
          <a:solidFill>
            <a:srgbClr val="00FF0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974" dirty="0" err="1">
                <a:solidFill>
                  <a:schemeClr val="tx1"/>
                </a:solidFill>
                <a:latin typeface="Times New Roman" panose="02020603050405020304" pitchFamily="18" charset="0"/>
                <a:cs typeface="Times New Roman" panose="02020603050405020304" pitchFamily="18" charset="0"/>
              </a:rPr>
              <a:t>Các</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năng</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lực</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đặc</a:t>
            </a:r>
            <a:r>
              <a:rPr lang="en-US" sz="4974" dirty="0">
                <a:solidFill>
                  <a:schemeClr val="tx1"/>
                </a:solidFill>
                <a:latin typeface="Times New Roman" panose="02020603050405020304" pitchFamily="18" charset="0"/>
                <a:cs typeface="Times New Roman" panose="02020603050405020304" pitchFamily="18" charset="0"/>
              </a:rPr>
              <a:t> </a:t>
            </a:r>
            <a:r>
              <a:rPr lang="en-US" sz="4974" dirty="0" err="1">
                <a:solidFill>
                  <a:schemeClr val="tx1"/>
                </a:solidFill>
                <a:latin typeface="Times New Roman" panose="02020603050405020304" pitchFamily="18" charset="0"/>
                <a:cs typeface="Times New Roman" panose="02020603050405020304" pitchFamily="18" charset="0"/>
              </a:rPr>
              <a:t>thù</a:t>
            </a:r>
            <a:endParaRPr lang="en-US" sz="4974" b="1" dirty="0">
              <a:solidFill>
                <a:schemeClr val="tx1"/>
              </a:solidFill>
              <a:latin typeface="Times New Roman" panose="02020603050405020304" pitchFamily="18" charset="0"/>
              <a:cs typeface="Times New Roman" panose="02020603050405020304" pitchFamily="18" charset="0"/>
            </a:endParaRPr>
          </a:p>
        </p:txBody>
      </p:sp>
      <p:sp>
        <p:nvSpPr>
          <p:cNvPr id="8" name="Down Arrow 7"/>
          <p:cNvSpPr/>
          <p:nvPr/>
        </p:nvSpPr>
        <p:spPr>
          <a:xfrm>
            <a:off x="8124512" y="2464115"/>
            <a:ext cx="348581" cy="623583"/>
          </a:xfrm>
          <a:prstGeom prst="down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9" name="Rectangle 8"/>
          <p:cNvSpPr/>
          <p:nvPr/>
        </p:nvSpPr>
        <p:spPr>
          <a:xfrm>
            <a:off x="4124679" y="5617260"/>
            <a:ext cx="8074161" cy="97890"/>
          </a:xfrm>
          <a:prstGeom prst="rect">
            <a:avLst/>
          </a:prstGeom>
          <a:solidFill>
            <a:srgbClr val="1E4042"/>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10" name="Down Arrow 9"/>
          <p:cNvSpPr/>
          <p:nvPr/>
        </p:nvSpPr>
        <p:spPr>
          <a:xfrm>
            <a:off x="4095067" y="5722989"/>
            <a:ext cx="167801" cy="730915"/>
          </a:xfrm>
          <a:prstGeom prst="downArrow">
            <a:avLst/>
          </a:prstGeom>
          <a:solidFill>
            <a:srgbClr val="1E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11" name="Down Arrow 10"/>
          <p:cNvSpPr/>
          <p:nvPr/>
        </p:nvSpPr>
        <p:spPr>
          <a:xfrm>
            <a:off x="8124512" y="5747412"/>
            <a:ext cx="207283" cy="730915"/>
          </a:xfrm>
          <a:prstGeom prst="downArrow">
            <a:avLst/>
          </a:prstGeom>
          <a:solidFill>
            <a:srgbClr val="1E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12" name="Down Arrow 11"/>
          <p:cNvSpPr/>
          <p:nvPr/>
        </p:nvSpPr>
        <p:spPr>
          <a:xfrm>
            <a:off x="12071005" y="5715150"/>
            <a:ext cx="207283" cy="730915"/>
          </a:xfrm>
          <a:prstGeom prst="downArrow">
            <a:avLst/>
          </a:prstGeom>
          <a:solidFill>
            <a:srgbClr val="1E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13" name="Content Placeholder 3"/>
          <p:cNvSpPr txBox="1">
            <a:spLocks/>
          </p:cNvSpPr>
          <p:nvPr/>
        </p:nvSpPr>
        <p:spPr>
          <a:xfrm>
            <a:off x="5148784" y="849462"/>
            <a:ext cx="5904656" cy="1582392"/>
          </a:xfrm>
          <a:prstGeom prst="rect">
            <a:avLst/>
          </a:prstGeom>
          <a:solidFill>
            <a:srgbClr val="FFEFAB"/>
          </a:solidFill>
          <a:ln>
            <a:solidFill>
              <a:schemeClr val="accent5">
                <a:lumMod val="75000"/>
              </a:schemeClr>
            </a:solidFill>
          </a:ln>
        </p:spPr>
        <p:style>
          <a:lnRef idx="1">
            <a:schemeClr val="accent1"/>
          </a:lnRef>
          <a:fillRef idx="2">
            <a:schemeClr val="accent1"/>
          </a:fillRef>
          <a:effectRef idx="1">
            <a:schemeClr val="accent1"/>
          </a:effectRef>
          <a:fontRef idx="minor">
            <a:schemeClr val="dk1"/>
          </a:fontRef>
        </p:style>
        <p:txBody>
          <a:bodyPr vert="horz" lIns="126344" tIns="63172" rIns="126344" bIns="63172"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4974" b="1" dirty="0">
                <a:solidFill>
                  <a:srgbClr val="0000CC"/>
                </a:solidFill>
                <a:latin typeface="Times New Roman" panose="02020603050405020304" pitchFamily="18" charset="0"/>
                <a:cs typeface="Times New Roman" panose="02020603050405020304" pitchFamily="18" charset="0"/>
              </a:rPr>
              <a:t>CƠ SỞ LÍ LUẬN</a:t>
            </a:r>
          </a:p>
        </p:txBody>
      </p:sp>
      <p:sp>
        <p:nvSpPr>
          <p:cNvPr id="14" name="Down Arrow 13"/>
          <p:cNvSpPr/>
          <p:nvPr/>
        </p:nvSpPr>
        <p:spPr>
          <a:xfrm>
            <a:off x="8088229" y="4784863"/>
            <a:ext cx="348582" cy="842292"/>
          </a:xfrm>
          <a:prstGeom prst="down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45"/>
          </a:p>
        </p:txBody>
      </p:sp>
      <p:sp>
        <p:nvSpPr>
          <p:cNvPr id="16" name="Rectangle 15"/>
          <p:cNvSpPr/>
          <p:nvPr/>
        </p:nvSpPr>
        <p:spPr>
          <a:xfrm>
            <a:off x="4208285" y="3150903"/>
            <a:ext cx="8108470" cy="1583764"/>
          </a:xfrm>
          <a:prstGeom prst="rect">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Mục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cần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môn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Toán</a:t>
            </a:r>
            <a:endParaRPr lang="en-US" sz="4000" dirty="0">
              <a:solidFill>
                <a:srgbClr val="002060"/>
              </a:solidFill>
            </a:endParaRPr>
          </a:p>
        </p:txBody>
      </p:sp>
    </p:spTree>
    <p:extLst>
      <p:ext uri="{BB962C8B-B14F-4D97-AF65-F5344CB8AC3E}">
        <p14:creationId xmlns:p14="http://schemas.microsoft.com/office/powerpoint/2010/main" val="40493940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0647439"/>
              </p:ext>
            </p:extLst>
          </p:nvPr>
        </p:nvGraphicFramePr>
        <p:xfrm>
          <a:off x="2484489" y="1065486"/>
          <a:ext cx="11377264" cy="7272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9337520"/>
      </p:ext>
    </p:extLst>
  </p:cSld>
  <p:clrMapOvr>
    <a:masterClrMapping/>
  </p:clrMapOvr>
  <p:transition advClick="0" advTm="0">
    <p:random/>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4231</TotalTime>
  <Words>1331</Words>
  <Application>Microsoft Office PowerPoint</Application>
  <PresentationFormat>Custom</PresentationFormat>
  <Paragraphs>232</Paragraphs>
  <Slides>37</Slides>
  <Notes>15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6" baseType="lpstr">
      <vt:lpstr>.VnTime</vt:lpstr>
      <vt:lpstr>Arial</vt:lpstr>
      <vt:lpstr>Calibri</vt:lpstr>
      <vt:lpstr>Times New Roman</vt:lpstr>
      <vt:lpstr>Verdana</vt:lpstr>
      <vt:lpstr>Wingdings</vt:lpstr>
      <vt:lpstr>默认设计模板</vt:lpstr>
      <vt:lpstr>Presentation</vt:lpstr>
      <vt:lpstr>Equation</vt:lpstr>
      <vt:lpstr>PowerPoint Presentation</vt:lpstr>
      <vt:lpstr>PowerPoint Presentation</vt:lpstr>
      <vt:lpstr>PHẦN MỞ ĐẦU</vt:lpstr>
      <vt:lpstr>PowerPoint Presentation</vt:lpstr>
      <vt:lpstr>ĐỐI TƯỢNG ÁP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Kéo thả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Trung Hiếu</cp:lastModifiedBy>
  <cp:revision>757</cp:revision>
  <dcterms:created xsi:type="dcterms:W3CDTF">2015-09-14T06:10:00Z</dcterms:created>
  <dcterms:modified xsi:type="dcterms:W3CDTF">2022-11-02T12:47:29Z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