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8" r:id="rId3"/>
    <p:sldId id="261" r:id="rId4"/>
    <p:sldId id="262" r:id="rId5"/>
    <p:sldId id="263" r:id="rId6"/>
    <p:sldId id="264" r:id="rId7"/>
    <p:sldId id="265" r:id="rId8"/>
    <p:sldId id="257" r:id="rId9"/>
    <p:sldId id="259" r:id="rId10"/>
    <p:sldId id="260" r:id="rId11"/>
    <p:sldId id="272" r:id="rId12"/>
    <p:sldId id="266" r:id="rId13"/>
    <p:sldId id="267" r:id="rId14"/>
    <p:sldId id="268" r:id="rId15"/>
    <p:sldId id="273"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5" d="100"/>
          <a:sy n="65" d="100"/>
        </p:scale>
        <p:origin x="8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909A5D-7EB9-2CAB-9FAC-96FE69335EF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182D77C-0A1A-3EAE-E125-06FB703E1F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521297-07BF-DF24-BCC2-597EF3DCDDDC}"/>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92EE1C51-EE75-A86B-9A2B-7A36192DC90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7E4EC45-7065-D920-38C4-63D3BE2284DB}"/>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232535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3C8900C-759B-B69E-4903-783A3DFAA0A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CB78A99-3B11-A3D3-FCAC-432D1429BC7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6092E3-6797-BD88-5A91-A969BB87E9D5}"/>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450F2D4F-3E06-A3A7-9A8B-9B66649C15C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3D91F1-5DAB-D7CA-6E60-896F8AA6F1C2}"/>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19929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F0F68A1-E1FE-B9CB-B07B-C2FA7A4417E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60051AC-3B81-CDDB-EE6E-8E1D30A932F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775523B-B491-9C45-B105-030C474D80C6}"/>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01FECC09-7A50-1E5A-F8B6-2E4D8AB63C4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70BF28-B502-A58A-9A0F-7B42A55C81B1}"/>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424819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6956B6-780D-E328-5090-43285C2EEA1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7231EB-1BC1-B1FC-08E9-C1ECEF6F8CC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4D235AA-F783-F594-A4DF-339D0BDD3B9D}"/>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2D689755-FD9B-46B5-5527-379B45A18EB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A6EB3A1-AC40-5C60-04C3-291BA1F372CB}"/>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193153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0D61F4-F325-5460-26A3-7576C4BEF89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E44F5AB-08A4-814E-8ABE-09D1A6E239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9B1E059-8C8F-144F-2F44-FD48DF48D212}"/>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607049E5-5834-026D-4D88-AB1A5015DB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9F4E53-6111-B853-A8E5-F98212E0D58F}"/>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95202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0E4665-FE47-AB9B-105A-8DB21E7D7D7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8F02AC5-5E63-6794-0D3F-1E4CFC6DDAE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61DA93B-4ED0-0527-3C0F-9207AE44C1E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E49FEEC-212D-89D8-FF27-45817188A4E8}"/>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6" name="Chỗ dành sẵn cho Chân trang 5">
            <a:extLst>
              <a:ext uri="{FF2B5EF4-FFF2-40B4-BE49-F238E27FC236}">
                <a16:creationId xmlns:a16="http://schemas.microsoft.com/office/drawing/2014/main" id="{AE9B9D31-5ABC-BDA3-D24F-0CC9D341404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9FDE537-6835-B184-2226-A781C87F13AE}"/>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405166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CCD06E-9766-93C1-5881-74B96669EB0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B17CA15-C44E-BB25-E23E-F871AF8D1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570BD40-9E21-AC51-8373-48EF27AF160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38E40B3-F0FC-ADEB-A64D-E6686748E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D07B807-CAF9-047C-42A7-1B505A2B589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83599F2-4EC7-EEF5-1B10-0F9F7E97DFAC}"/>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8" name="Chỗ dành sẵn cho Chân trang 7">
            <a:extLst>
              <a:ext uri="{FF2B5EF4-FFF2-40B4-BE49-F238E27FC236}">
                <a16:creationId xmlns:a16="http://schemas.microsoft.com/office/drawing/2014/main" id="{46E81570-863D-EB28-C6DA-F69EDA5FAF6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1E074D1-A2D1-205E-7E8F-D3AAE71B49C6}"/>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108959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44EAB1-4797-B63F-46E8-130A4A41B02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088855A-7BA0-C6B6-E694-2EF2D3341E24}"/>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4" name="Chỗ dành sẵn cho Chân trang 3">
            <a:extLst>
              <a:ext uri="{FF2B5EF4-FFF2-40B4-BE49-F238E27FC236}">
                <a16:creationId xmlns:a16="http://schemas.microsoft.com/office/drawing/2014/main" id="{3FC7418C-1183-6143-1D08-EDB94F91824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9CD5E4D-D3FC-C9C6-C431-7ACF3F7CE4DC}"/>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31549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D1E47E-1129-7C45-6EB6-96C2E9273E50}"/>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3" name="Chỗ dành sẵn cho Chân trang 2">
            <a:extLst>
              <a:ext uri="{FF2B5EF4-FFF2-40B4-BE49-F238E27FC236}">
                <a16:creationId xmlns:a16="http://schemas.microsoft.com/office/drawing/2014/main" id="{00F0F885-105F-D96A-84B3-B0B5C9033DB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E8222A0-35E3-9903-FE41-47B043058450}"/>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107860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ACFA8F-9DF4-98D5-62E6-35152C115B5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18437A0-A218-A294-8930-4773D70F2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C22823F-5A72-CB33-9307-18F747A12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A2C13D-4201-C777-E965-3AFB368549E4}"/>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6" name="Chỗ dành sẵn cho Chân trang 5">
            <a:extLst>
              <a:ext uri="{FF2B5EF4-FFF2-40B4-BE49-F238E27FC236}">
                <a16:creationId xmlns:a16="http://schemas.microsoft.com/office/drawing/2014/main" id="{311DEB4E-07CE-8207-F322-5EBBF833747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51D1DF-D1F8-C43F-D7FF-0DA7D3E0C28E}"/>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154084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E178CA-49C6-BF0F-1206-D625495EC37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F824C6E-0DCF-57B2-A7C5-DDC51889D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B1749C9-58E3-842C-1EA7-96C6BA87C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86157AF-B245-3366-B3DE-114291982106}"/>
              </a:ext>
            </a:extLst>
          </p:cNvPr>
          <p:cNvSpPr>
            <a:spLocks noGrp="1"/>
          </p:cNvSpPr>
          <p:nvPr>
            <p:ph type="dt" sz="half" idx="10"/>
          </p:nvPr>
        </p:nvSpPr>
        <p:spPr/>
        <p:txBody>
          <a:bodyPr/>
          <a:lstStyle/>
          <a:p>
            <a:fld id="{F4841923-80C1-4D48-9435-B38955FD44AA}" type="datetimeFigureOut">
              <a:rPr lang="en-US" smtClean="0"/>
              <a:t>4/7/2023</a:t>
            </a:fld>
            <a:endParaRPr lang="en-US"/>
          </a:p>
        </p:txBody>
      </p:sp>
      <p:sp>
        <p:nvSpPr>
          <p:cNvPr id="6" name="Chỗ dành sẵn cho Chân trang 5">
            <a:extLst>
              <a:ext uri="{FF2B5EF4-FFF2-40B4-BE49-F238E27FC236}">
                <a16:creationId xmlns:a16="http://schemas.microsoft.com/office/drawing/2014/main" id="{58F835B3-762A-1EA0-E37D-759692A06D6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DAB5435-52F6-232A-EC6D-650431D7820B}"/>
              </a:ext>
            </a:extLst>
          </p:cNvPr>
          <p:cNvSpPr>
            <a:spLocks noGrp="1"/>
          </p:cNvSpPr>
          <p:nvPr>
            <p:ph type="sldNum" sz="quarter" idx="12"/>
          </p:nvPr>
        </p:nvSpPr>
        <p:spPr/>
        <p:txBody>
          <a:bodyPr/>
          <a:lstStyle/>
          <a:p>
            <a:fld id="{18057CF1-7F1C-4C29-BB85-478E385F2238}" type="slidenum">
              <a:rPr lang="en-US" smtClean="0"/>
              <a:t>‹#›</a:t>
            </a:fld>
            <a:endParaRPr lang="en-US"/>
          </a:p>
        </p:txBody>
      </p:sp>
    </p:spTree>
    <p:extLst>
      <p:ext uri="{BB962C8B-B14F-4D97-AF65-F5344CB8AC3E}">
        <p14:creationId xmlns:p14="http://schemas.microsoft.com/office/powerpoint/2010/main" val="2638079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E52DFB14-57B9-AD5A-4D3B-7BD89B21D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2CF7661-6725-EC26-7715-4E9AD30894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F456A7-7436-EE0E-E956-59096E94F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1923-80C1-4D48-9435-B38955FD44AA}" type="datetimeFigureOut">
              <a:rPr lang="en-US" smtClean="0"/>
              <a:t>4/7/2023</a:t>
            </a:fld>
            <a:endParaRPr lang="en-US"/>
          </a:p>
        </p:txBody>
      </p:sp>
      <p:sp>
        <p:nvSpPr>
          <p:cNvPr id="5" name="Chỗ dành sẵn cho Chân trang 4">
            <a:extLst>
              <a:ext uri="{FF2B5EF4-FFF2-40B4-BE49-F238E27FC236}">
                <a16:creationId xmlns:a16="http://schemas.microsoft.com/office/drawing/2014/main" id="{0B193B78-8F81-FDCC-2FB7-45902D9C09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CD00CAFF-D19D-3FFE-AF2C-2988F304B6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7CF1-7F1C-4C29-BB85-478E385F2238}" type="slidenum">
              <a:rPr lang="en-US" smtClean="0"/>
              <a:t>‹#›</a:t>
            </a:fld>
            <a:endParaRPr lang="en-US"/>
          </a:p>
        </p:txBody>
      </p:sp>
    </p:spTree>
    <p:extLst>
      <p:ext uri="{BB962C8B-B14F-4D97-AF65-F5344CB8AC3E}">
        <p14:creationId xmlns:p14="http://schemas.microsoft.com/office/powerpoint/2010/main" val="2434006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s/_rels/slide10.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3.mp4" /><Relationship Id="rId1" Type="http://schemas.microsoft.com/office/2007/relationships/media" Target="../media/media3.mp4" /><Relationship Id="rId4" Type="http://schemas.openxmlformats.org/officeDocument/2006/relationships/image" Target="../media/image6.png" /></Relationships>
</file>

<file path=ppt/slides/_rels/slide12.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image" Target="../media/image10.jpg" /><Relationship Id="rId1" Type="http://schemas.openxmlformats.org/officeDocument/2006/relationships/slideLayout" Target="../slideLayouts/slideLayout2.xml" /><Relationship Id="rId4" Type="http://schemas.openxmlformats.org/officeDocument/2006/relationships/image" Target="../media/image12.jpg" /></Relationships>
</file>

<file path=ppt/slides/_rels/slide16.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402C8B-71EF-BF9C-843B-3A2C1876E3A7}"/>
              </a:ext>
            </a:extLst>
          </p:cNvPr>
          <p:cNvSpPr>
            <a:spLocks noGrp="1"/>
          </p:cNvSpPr>
          <p:nvPr>
            <p:ph type="ctrTitle"/>
          </p:nvPr>
        </p:nvSpPr>
        <p:spPr/>
        <p:txBody>
          <a:bodyPr/>
          <a:lstStyle/>
          <a:p>
            <a:endParaRPr lang="en-US"/>
          </a:p>
        </p:txBody>
      </p:sp>
      <p:sp>
        <p:nvSpPr>
          <p:cNvPr id="3" name="Tiêu đề phụ 2">
            <a:extLst>
              <a:ext uri="{FF2B5EF4-FFF2-40B4-BE49-F238E27FC236}">
                <a16:creationId xmlns:a16="http://schemas.microsoft.com/office/drawing/2014/main" id="{B3B054F2-F0B4-A193-EF6B-289DBD2348EE}"/>
              </a:ext>
            </a:extLst>
          </p:cNvPr>
          <p:cNvSpPr>
            <a:spLocks noGrp="1"/>
          </p:cNvSpPr>
          <p:nvPr>
            <p:ph type="subTitle" idx="1"/>
          </p:nvPr>
        </p:nvSpPr>
        <p:spPr/>
        <p:txBody>
          <a:bodyPr/>
          <a:lstStyle/>
          <a:p>
            <a:endParaRPr lang="en-US"/>
          </a:p>
        </p:txBody>
      </p:sp>
      <p:pic>
        <p:nvPicPr>
          <p:cNvPr id="4" name="Video (30-03-2023 22-24-41)">
            <a:hlinkClick r:id="" action="ppaction://media"/>
            <a:extLst>
              <a:ext uri="{FF2B5EF4-FFF2-40B4-BE49-F238E27FC236}">
                <a16:creationId xmlns:a16="http://schemas.microsoft.com/office/drawing/2014/main" id="{8B7CD639-E99A-EB2F-4B5B-1C1E9D3973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442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B7BE8C-135B-6125-D79E-379B5346C0A3}"/>
              </a:ext>
            </a:extLst>
          </p:cNvPr>
          <p:cNvSpPr>
            <a:spLocks noGrp="1"/>
          </p:cNvSpPr>
          <p:nvPr>
            <p:ph type="title"/>
          </p:nvPr>
        </p:nvSpPr>
        <p:spPr/>
        <p:txBody>
          <a:bodyPr/>
          <a:lstStyle/>
          <a:p>
            <a:endParaRPr lang="en-US"/>
          </a:p>
        </p:txBody>
      </p:sp>
      <p:pic>
        <p:nvPicPr>
          <p:cNvPr id="5" name="Chỗ dành sẵn cho Nội dung 4" descr="Ảnh có chứa ngoài trời, thực vật, cỏ">
            <a:extLst>
              <a:ext uri="{FF2B5EF4-FFF2-40B4-BE49-F238E27FC236}">
                <a16:creationId xmlns:a16="http://schemas.microsoft.com/office/drawing/2014/main" id="{1AFF1714-3039-C6C0-F944-B04BE664DE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155" y="365125"/>
            <a:ext cx="10849689" cy="6259627"/>
          </a:xfrm>
        </p:spPr>
      </p:pic>
    </p:spTree>
    <p:extLst>
      <p:ext uri="{BB962C8B-B14F-4D97-AF65-F5344CB8AC3E}">
        <p14:creationId xmlns:p14="http://schemas.microsoft.com/office/powerpoint/2010/main" val="2422675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ten song (31-03-2023 20-37-20)">
            <a:hlinkClick r:id="" action="ppaction://media"/>
            <a:extLst>
              <a:ext uri="{FF2B5EF4-FFF2-40B4-BE49-F238E27FC236}">
                <a16:creationId xmlns:a16="http://schemas.microsoft.com/office/drawing/2014/main" id="{077334CE-EAF4-6452-9A4F-2863CA898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0091" y="478400"/>
            <a:ext cx="9940414" cy="5901199"/>
          </a:xfrm>
          <a:prstGeom prst="rect">
            <a:avLst/>
          </a:prstGeom>
        </p:spPr>
      </p:pic>
    </p:spTree>
    <p:extLst>
      <p:ext uri="{BB962C8B-B14F-4D97-AF65-F5344CB8AC3E}">
        <p14:creationId xmlns:p14="http://schemas.microsoft.com/office/powerpoint/2010/main" val="1412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nước, con sông, cây cối, ngoài trời&#10;&#10;Mô tả được tạo tự động">
            <a:extLst>
              <a:ext uri="{FF2B5EF4-FFF2-40B4-BE49-F238E27FC236}">
                <a16:creationId xmlns:a16="http://schemas.microsoft.com/office/drawing/2014/main" id="{E1BF8746-7A39-CA8E-F6AD-53A8166F0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97814"/>
            <a:ext cx="10087895" cy="5662371"/>
          </a:xfrm>
          <a:prstGeom prst="rect">
            <a:avLst/>
          </a:prstGeom>
        </p:spPr>
      </p:pic>
    </p:spTree>
    <p:extLst>
      <p:ext uri="{BB962C8B-B14F-4D97-AF65-F5344CB8AC3E}">
        <p14:creationId xmlns:p14="http://schemas.microsoft.com/office/powerpoint/2010/main" val="47484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nước, ngoài trời, thiên nhiên, thuyền&#10;&#10;Mô tả được tạo tự động">
            <a:extLst>
              <a:ext uri="{FF2B5EF4-FFF2-40B4-BE49-F238E27FC236}">
                <a16:creationId xmlns:a16="http://schemas.microsoft.com/office/drawing/2014/main" id="{D0C9E5E1-1DE3-0A7D-034A-45BB2685AD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142" y="543919"/>
            <a:ext cx="10500852" cy="5694649"/>
          </a:xfrm>
        </p:spPr>
      </p:pic>
    </p:spTree>
    <p:extLst>
      <p:ext uri="{BB962C8B-B14F-4D97-AF65-F5344CB8AC3E}">
        <p14:creationId xmlns:p14="http://schemas.microsoft.com/office/powerpoint/2010/main" val="81564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cây cối, nước, con sông, thuyền&#10;&#10;Mô tả được tạo tự động">
            <a:extLst>
              <a:ext uri="{FF2B5EF4-FFF2-40B4-BE49-F238E27FC236}">
                <a16:creationId xmlns:a16="http://schemas.microsoft.com/office/drawing/2014/main" id="{E8FCD331-92CD-21D1-6536-76480EFEBE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6252" y="700599"/>
            <a:ext cx="9719495" cy="5456802"/>
          </a:xfrm>
        </p:spPr>
      </p:pic>
    </p:spTree>
    <p:extLst>
      <p:ext uri="{BB962C8B-B14F-4D97-AF65-F5344CB8AC3E}">
        <p14:creationId xmlns:p14="http://schemas.microsoft.com/office/powerpoint/2010/main" val="71387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nước, thuyền, hồ, ngoài trời&#10;&#10;Mô tả được tạo tự động">
            <a:extLst>
              <a:ext uri="{FF2B5EF4-FFF2-40B4-BE49-F238E27FC236}">
                <a16:creationId xmlns:a16="http://schemas.microsoft.com/office/drawing/2014/main" id="{41815949-2F49-6F41-5A44-58BD8A1B5343}"/>
              </a:ext>
            </a:extLst>
          </p:cNvPr>
          <p:cNvPicPr>
            <a:picLocks noChangeAspect="1"/>
          </p:cNvPicPr>
          <p:nvPr/>
        </p:nvPicPr>
        <p:blipFill rotWithShape="1">
          <a:blip r:embed="rId2">
            <a:extLst>
              <a:ext uri="{28A0092B-C50C-407E-A947-70E740481C1C}">
                <a14:useLocalDpi xmlns:a14="http://schemas.microsoft.com/office/drawing/2010/main" val="0"/>
              </a:ext>
            </a:extLst>
          </a:blip>
          <a:srcRect r="41431" b="1"/>
          <a:stretch/>
        </p:blipFill>
        <p:spPr>
          <a:xfrm>
            <a:off x="83060" y="82301"/>
            <a:ext cx="7370057" cy="6857990"/>
          </a:xfrm>
          <a:prstGeom prst="rect">
            <a:avLst/>
          </a:prstGeom>
        </p:spPr>
      </p:pic>
      <p:pic>
        <p:nvPicPr>
          <p:cNvPr id="9" name="Hình ảnh 8" descr="Ảnh có chứa nước, ngoài trời, bầu trời, con sông&#10;&#10;Mô tả được tạo tự động">
            <a:extLst>
              <a:ext uri="{FF2B5EF4-FFF2-40B4-BE49-F238E27FC236}">
                <a16:creationId xmlns:a16="http://schemas.microsoft.com/office/drawing/2014/main" id="{8D558A31-ECFB-12C5-4DD3-8E9EBF8B7539}"/>
              </a:ext>
            </a:extLst>
          </p:cNvPr>
          <p:cNvPicPr>
            <a:picLocks noChangeAspect="1"/>
          </p:cNvPicPr>
          <p:nvPr/>
        </p:nvPicPr>
        <p:blipFill rotWithShape="1">
          <a:blip r:embed="rId3">
            <a:extLst>
              <a:ext uri="{28A0092B-C50C-407E-A947-70E740481C1C}">
                <a14:useLocalDpi xmlns:a14="http://schemas.microsoft.com/office/drawing/2010/main" val="0"/>
              </a:ext>
            </a:extLst>
          </a:blip>
          <a:srcRect r="7106" b="-4"/>
          <a:stretch/>
        </p:blipFill>
        <p:spPr>
          <a:xfrm>
            <a:off x="7534656" y="164592"/>
            <a:ext cx="4657344" cy="3346704"/>
          </a:xfrm>
          <a:prstGeom prst="rect">
            <a:avLst/>
          </a:prstGeom>
        </p:spPr>
      </p:pic>
      <p:pic>
        <p:nvPicPr>
          <p:cNvPr id="7" name="Hình ảnh 6" descr="Ảnh có chứa cây cối, nước, ngoài trời, hồ&#10;&#10;Mô tả được tạo tự động">
            <a:extLst>
              <a:ext uri="{FF2B5EF4-FFF2-40B4-BE49-F238E27FC236}">
                <a16:creationId xmlns:a16="http://schemas.microsoft.com/office/drawing/2014/main" id="{AA2EA0AA-7991-508B-8819-FF77DDBA6B95}"/>
              </a:ext>
            </a:extLst>
          </p:cNvPr>
          <p:cNvPicPr>
            <a:picLocks noChangeAspect="1"/>
          </p:cNvPicPr>
          <p:nvPr/>
        </p:nvPicPr>
        <p:blipFill rotWithShape="1">
          <a:blip r:embed="rId4">
            <a:extLst>
              <a:ext uri="{28A0092B-C50C-407E-A947-70E740481C1C}">
                <a14:useLocalDpi xmlns:a14="http://schemas.microsoft.com/office/drawing/2010/main" val="0"/>
              </a:ext>
            </a:extLst>
          </a:blip>
          <a:srcRect l="5022"/>
          <a:stretch/>
        </p:blipFill>
        <p:spPr>
          <a:xfrm>
            <a:off x="7534654" y="3587496"/>
            <a:ext cx="4657346" cy="3346704"/>
          </a:xfrm>
          <a:prstGeom prst="rect">
            <a:avLst/>
          </a:prstGeom>
        </p:spPr>
      </p:pic>
    </p:spTree>
    <p:extLst>
      <p:ext uri="{BB962C8B-B14F-4D97-AF65-F5344CB8AC3E}">
        <p14:creationId xmlns:p14="http://schemas.microsoft.com/office/powerpoint/2010/main" val="1473820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nước, ngoài trời, thuyền&#10;&#10;Mô tả được tạo tự động">
            <a:extLst>
              <a:ext uri="{FF2B5EF4-FFF2-40B4-BE49-F238E27FC236}">
                <a16:creationId xmlns:a16="http://schemas.microsoft.com/office/drawing/2014/main" id="{4BED09B8-D44B-AF20-9902-EC6AB380F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52" y="147485"/>
            <a:ext cx="11149780" cy="6710516"/>
          </a:xfrm>
          <a:prstGeom prst="rect">
            <a:avLst/>
          </a:prstGeom>
        </p:spPr>
      </p:pic>
    </p:spTree>
    <p:extLst>
      <p:ext uri="{BB962C8B-B14F-4D97-AF65-F5344CB8AC3E}">
        <p14:creationId xmlns:p14="http://schemas.microsoft.com/office/powerpoint/2010/main" val="260369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CD54BD-B360-837B-5F95-A0F39876C48C}"/>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25228FE9-DD28-3291-B885-8522DF8B0C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8162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nước, ngoài trời, bầu trời, tòa nhà&#10;&#10;Mô tả được tạo tự động">
            <a:extLst>
              <a:ext uri="{FF2B5EF4-FFF2-40B4-BE49-F238E27FC236}">
                <a16:creationId xmlns:a16="http://schemas.microsoft.com/office/drawing/2014/main" id="{7B56AA62-2191-6BC5-3D0C-6212C08FD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94" y="810229"/>
            <a:ext cx="10509812" cy="5764192"/>
          </a:xfrm>
          <a:prstGeom prst="rect">
            <a:avLst/>
          </a:prstGeom>
        </p:spPr>
      </p:pic>
      <p:sp>
        <p:nvSpPr>
          <p:cNvPr id="6" name="文本占位符 2">
            <a:extLst>
              <a:ext uri="{FF2B5EF4-FFF2-40B4-BE49-F238E27FC236}">
                <a16:creationId xmlns:a16="http://schemas.microsoft.com/office/drawing/2014/main" id="{6C19C204-D147-D5CB-806D-9E4FBD1F24ED}"/>
              </a:ext>
            </a:extLst>
          </p:cNvPr>
          <p:cNvSpPr txBox="1">
            <a:spLocks/>
          </p:cNvSpPr>
          <p:nvPr/>
        </p:nvSpPr>
        <p:spPr>
          <a:xfrm>
            <a:off x="4856594" y="130126"/>
            <a:ext cx="3359150" cy="554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buFont typeface="Arial" panose="020B0604020202020204" pitchFamily="34" charset="0"/>
              <a:buNone/>
            </a:pPr>
            <a:r>
              <a:rPr lang="en-US" altLang="zh-CN" b="1">
                <a:solidFill>
                  <a:srgbClr val="FF0000"/>
                </a:solidFill>
                <a:latin typeface="Times New Roman" panose="02020603050405020304" pitchFamily="18" charset="0"/>
                <a:cs typeface="Times New Roman" panose="02020603050405020304" pitchFamily="18" charset="0"/>
              </a:rPr>
              <a:t> Sông Hương</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47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E0C51639-3378-81C3-C0AF-2EEE63F20BEB}"/>
              </a:ext>
            </a:extLst>
          </p:cNvPr>
          <p:cNvSpPr txBox="1"/>
          <p:nvPr/>
        </p:nvSpPr>
        <p:spPr>
          <a:xfrm>
            <a:off x="741219" y="570518"/>
            <a:ext cx="10903526" cy="6524863"/>
          </a:xfrm>
          <a:prstGeom prst="rect">
            <a:avLst/>
          </a:prstGeom>
          <a:noFill/>
        </p:spPr>
        <p:txBody>
          <a:bodyPr wrap="square">
            <a:spAutoFit/>
          </a:bodyPr>
          <a:lstStyle/>
          <a:p>
            <a:pPr algn="just">
              <a:spcBef>
                <a:spcPts val="1200"/>
              </a:spcBef>
              <a:spcAft>
                <a:spcPts val="1200"/>
              </a:spcAft>
            </a:pPr>
            <a:r>
              <a:rPr lang="en-GB" sz="2200">
                <a:solidFill>
                  <a:schemeClr val="accent1">
                    <a:lumMod val="10000"/>
                  </a:schemeClr>
                </a:solidFill>
                <a:latin typeface="Times New Roman" panose="02020603050405020304" pitchFamily="18" charset="0"/>
                <a:cs typeface="Times New Roman" panose="02020603050405020304" pitchFamily="18" charset="0"/>
              </a:rPr>
              <a:t>	Từ xưa, người Huế đã dành những lời thơ đẹp nhất, tình cảm sâu đậm nhất cho dòng sông quê hương.</a:t>
            </a:r>
          </a:p>
          <a:p>
            <a:pPr algn="just">
              <a:spcBef>
                <a:spcPts val="600"/>
              </a:spcBef>
              <a:spcAft>
                <a:spcPts val="600"/>
              </a:spcAft>
            </a:pPr>
            <a:r>
              <a:rPr lang="en-GB" sz="2200">
                <a:solidFill>
                  <a:schemeClr val="accent1">
                    <a:lumMod val="10000"/>
                  </a:schemeClr>
                </a:solidFill>
                <a:latin typeface="Times New Roman" panose="02020603050405020304" pitchFamily="18" charset="0"/>
                <a:cs typeface="Times New Roman" panose="02020603050405020304" pitchFamily="18" charset="0"/>
              </a:rPr>
              <a:t>	Người ta kể rắng, xưa kia, dòng sông ở đây thường thoảng lên một mùi hương dìu dịu bởi nguồn sông chảy qua một cánh rừng mọc dày một loại cỏ có tên là thạch xương bồ.</a:t>
            </a:r>
          </a:p>
          <a:p>
            <a:pPr algn="just">
              <a:spcBef>
                <a:spcPts val="1200"/>
              </a:spcBef>
              <a:spcAft>
                <a:spcPts val="1200"/>
              </a:spcAft>
            </a:pPr>
            <a:r>
              <a:rPr lang="en-GB" sz="2200">
                <a:solidFill>
                  <a:schemeClr val="accent1">
                    <a:lumMod val="10000"/>
                  </a:schemeClr>
                </a:solidFill>
                <a:latin typeface="Times New Roman" panose="02020603050405020304" pitchFamily="18" charset="0"/>
                <a:cs typeface="Times New Roman" panose="02020603050405020304" pitchFamily="18" charset="0"/>
              </a:rPr>
              <a:t>	</a:t>
            </a:r>
            <a:r>
              <a:rPr lang="vi-VN" sz="2200">
                <a:solidFill>
                  <a:schemeClr val="accent1">
                    <a:lumMod val="10000"/>
                  </a:schemeClr>
                </a:solidFill>
                <a:latin typeface="Times New Roman" panose="02020603050405020304" pitchFamily="18" charset="0"/>
                <a:cs typeface="Times New Roman" panose="02020603050405020304" pitchFamily="18" charset="0"/>
              </a:rPr>
              <a:t>Sông Hương là một bức tranh phong cảnh </a:t>
            </a:r>
            <a:r>
              <a:rPr lang="en-GB" sz="2200">
                <a:solidFill>
                  <a:schemeClr val="accent1">
                    <a:lumMod val="10000"/>
                  </a:schemeClr>
                </a:solidFill>
                <a:latin typeface="Times New Roman" panose="02020603050405020304" pitchFamily="18" charset="0"/>
                <a:cs typeface="Times New Roman" panose="02020603050405020304" pitchFamily="18" charset="0"/>
              </a:rPr>
              <a:t>khổ dài mà</a:t>
            </a:r>
            <a:r>
              <a:rPr lang="vi-VN" sz="2200">
                <a:solidFill>
                  <a:schemeClr val="accent1">
                    <a:lumMod val="10000"/>
                  </a:schemeClr>
                </a:solidFill>
                <a:latin typeface="Times New Roman" panose="02020603050405020304" pitchFamily="18" charset="0"/>
                <a:cs typeface="Times New Roman" panose="02020603050405020304" pitchFamily="18" charset="0"/>
              </a:rPr>
              <a:t> mỗi đoạn</a:t>
            </a:r>
            <a:r>
              <a:rPr lang="en-GB" sz="2200">
                <a:solidFill>
                  <a:schemeClr val="accent1">
                    <a:lumMod val="10000"/>
                  </a:schemeClr>
                </a:solidFill>
                <a:latin typeface="Times New Roman" panose="02020603050405020304" pitchFamily="18" charset="0"/>
                <a:cs typeface="Times New Roman" panose="02020603050405020304" pitchFamily="18" charset="0"/>
              </a:rPr>
              <a:t>, mỗi khúc </a:t>
            </a:r>
            <a:r>
              <a:rPr lang="vi-VN" sz="2200">
                <a:solidFill>
                  <a:schemeClr val="accent1">
                    <a:lumMod val="10000"/>
                  </a:schemeClr>
                </a:solidFill>
                <a:latin typeface="Times New Roman" panose="02020603050405020304" pitchFamily="18" charset="0"/>
                <a:cs typeface="Times New Roman" panose="02020603050405020304" pitchFamily="18" charset="0"/>
              </a:rPr>
              <a:t>đều có vẻ đẹp riêng của nó. Bao trùm lên cả bức tranh là một màu xanh có nhiều sắc độ đậm nhạt khác nhau</a:t>
            </a:r>
            <a:r>
              <a:rPr lang="en-US" sz="2200">
                <a:solidFill>
                  <a:schemeClr val="accent1">
                    <a:lumMod val="10000"/>
                  </a:schemeClr>
                </a:solidFill>
                <a:latin typeface="Times New Roman" panose="02020603050405020304" pitchFamily="18" charset="0"/>
                <a:cs typeface="Times New Roman" panose="02020603050405020304" pitchFamily="18" charset="0"/>
              </a:rPr>
              <a:t>:</a:t>
            </a:r>
            <a:r>
              <a:rPr lang="vi-VN" sz="2200">
                <a:solidFill>
                  <a:schemeClr val="accent1">
                    <a:lumMod val="10000"/>
                  </a:schemeClr>
                </a:solidFill>
                <a:latin typeface="Times New Roman" panose="02020603050405020304" pitchFamily="18" charset="0"/>
                <a:cs typeface="Times New Roman" panose="02020603050405020304" pitchFamily="18" charset="0"/>
              </a:rPr>
              <a:t> màu xanh </a:t>
            </a:r>
            <a:r>
              <a:rPr lang="en-GB" sz="2200">
                <a:solidFill>
                  <a:schemeClr val="accent1">
                    <a:lumMod val="10000"/>
                  </a:schemeClr>
                </a:solidFill>
                <a:latin typeface="Times New Roman" panose="02020603050405020304" pitchFamily="18" charset="0"/>
                <a:cs typeface="Times New Roman" panose="02020603050405020304" pitchFamily="18" charset="0"/>
              </a:rPr>
              <a:t>d</a:t>
            </a:r>
            <a:r>
              <a:rPr lang="vi-VN" sz="2200">
                <a:solidFill>
                  <a:schemeClr val="accent1">
                    <a:lumMod val="10000"/>
                  </a:schemeClr>
                </a:solidFill>
                <a:latin typeface="Times New Roman" panose="02020603050405020304" pitchFamily="18" charset="0"/>
                <a:cs typeface="Times New Roman" panose="02020603050405020304" pitchFamily="18" charset="0"/>
              </a:rPr>
              <a:t>a trời, màu xanh </a:t>
            </a:r>
            <a:r>
              <a:rPr lang="en-GB" sz="2200">
                <a:solidFill>
                  <a:schemeClr val="accent1">
                    <a:lumMod val="10000"/>
                  </a:schemeClr>
                </a:solidFill>
                <a:latin typeface="Times New Roman" panose="02020603050405020304" pitchFamily="18" charset="0"/>
                <a:cs typeface="Times New Roman" panose="02020603050405020304" pitchFamily="18" charset="0"/>
              </a:rPr>
              <a:t>của nước biếc</a:t>
            </a:r>
            <a:r>
              <a:rPr lang="vi-VN" sz="2200">
                <a:solidFill>
                  <a:schemeClr val="accent1">
                    <a:lumMod val="10000"/>
                  </a:schemeClr>
                </a:solidFill>
                <a:latin typeface="Times New Roman" panose="02020603050405020304" pitchFamily="18" charset="0"/>
                <a:cs typeface="Times New Roman" panose="02020603050405020304" pitchFamily="18" charset="0"/>
              </a:rPr>
              <a:t>, màu xanh non của những bãi ngô, thảm cỏ</a:t>
            </a:r>
            <a:r>
              <a:rPr lang="en-GB" sz="2200">
                <a:solidFill>
                  <a:schemeClr val="accent1">
                    <a:lumMod val="10000"/>
                  </a:schemeClr>
                </a:solidFill>
                <a:latin typeface="Times New Roman" panose="02020603050405020304" pitchFamily="18" charset="0"/>
                <a:cs typeface="Times New Roman" panose="02020603050405020304" pitchFamily="18" charset="0"/>
              </a:rPr>
              <a:t>,…</a:t>
            </a:r>
            <a:endParaRPr lang="vi-VN" sz="2200">
              <a:solidFill>
                <a:schemeClr val="accent1">
                  <a:lumMod val="10000"/>
                </a:schemeClr>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en-GB" sz="2200">
                <a:solidFill>
                  <a:schemeClr val="accent1">
                    <a:lumMod val="10000"/>
                  </a:schemeClr>
                </a:solidFill>
                <a:latin typeface="Times New Roman" panose="02020603050405020304" pitchFamily="18" charset="0"/>
                <a:cs typeface="Times New Roman" panose="02020603050405020304" pitchFamily="18" charset="0"/>
              </a:rPr>
              <a:t>	Cứ m</a:t>
            </a:r>
            <a:r>
              <a:rPr lang="vi-VN" sz="2200">
                <a:solidFill>
                  <a:schemeClr val="accent1">
                    <a:lumMod val="10000"/>
                  </a:schemeClr>
                </a:solidFill>
                <a:latin typeface="Times New Roman" panose="02020603050405020304" pitchFamily="18" charset="0"/>
                <a:cs typeface="Times New Roman" panose="02020603050405020304" pitchFamily="18" charset="0"/>
              </a:rPr>
              <a:t>ỗi mùa hè tới, hoa phượng vĩ nở đỏ rực hai bên bờ. Hương Giang bỗng thay chiếc áo xanh hằng ngày thành dải lụa đào </a:t>
            </a:r>
            <a:r>
              <a:rPr lang="en-US" sz="2200">
                <a:solidFill>
                  <a:schemeClr val="accent1">
                    <a:lumMod val="10000"/>
                  </a:schemeClr>
                </a:solidFill>
                <a:latin typeface="Times New Roman" panose="02020603050405020304" pitchFamily="18" charset="0"/>
                <a:cs typeface="Times New Roman" panose="02020603050405020304" pitchFamily="18" charset="0"/>
              </a:rPr>
              <a:t>ử</a:t>
            </a:r>
            <a:r>
              <a:rPr lang="vi-VN" sz="2200">
                <a:solidFill>
                  <a:schemeClr val="accent1">
                    <a:lumMod val="10000"/>
                  </a:schemeClr>
                </a:solidFill>
                <a:latin typeface="Times New Roman" panose="02020603050405020304" pitchFamily="18" charset="0"/>
                <a:cs typeface="Times New Roman" panose="02020603050405020304" pitchFamily="18" charset="0"/>
              </a:rPr>
              <a:t>ng hồng c</a:t>
            </a:r>
            <a:r>
              <a:rPr lang="en-US" sz="2200">
                <a:solidFill>
                  <a:schemeClr val="accent1">
                    <a:lumMod val="10000"/>
                  </a:schemeClr>
                </a:solidFill>
                <a:latin typeface="Times New Roman" panose="02020603050405020304" pitchFamily="18" charset="0"/>
                <a:cs typeface="Times New Roman" panose="02020603050405020304" pitchFamily="18" charset="0"/>
              </a:rPr>
              <a:t>ả</a:t>
            </a:r>
            <a:r>
              <a:rPr lang="vi-VN" sz="2200">
                <a:solidFill>
                  <a:schemeClr val="accent1">
                    <a:lumMod val="10000"/>
                  </a:schemeClr>
                </a:solidFill>
                <a:latin typeface="Times New Roman" panose="02020603050405020304" pitchFamily="18" charset="0"/>
                <a:cs typeface="Times New Roman" panose="02020603050405020304" pitchFamily="18" charset="0"/>
              </a:rPr>
              <a:t> phố phường.</a:t>
            </a:r>
          </a:p>
          <a:p>
            <a:pPr algn="just">
              <a:spcBef>
                <a:spcPts val="1200"/>
              </a:spcBef>
              <a:spcAft>
                <a:spcPts val="1200"/>
              </a:spcAft>
            </a:pPr>
            <a:r>
              <a:rPr lang="en-GB" sz="2200">
                <a:solidFill>
                  <a:schemeClr val="accent1">
                    <a:lumMod val="10000"/>
                  </a:schemeClr>
                </a:solidFill>
                <a:latin typeface="Times New Roman" panose="02020603050405020304" pitchFamily="18" charset="0"/>
                <a:cs typeface="Times New Roman" panose="02020603050405020304" pitchFamily="18" charset="0"/>
              </a:rPr>
              <a:t>	</a:t>
            </a:r>
            <a:r>
              <a:rPr lang="vi-VN" sz="2200">
                <a:solidFill>
                  <a:schemeClr val="accent1">
                    <a:lumMod val="10000"/>
                  </a:schemeClr>
                </a:solidFill>
                <a:latin typeface="Times New Roman" panose="02020603050405020304" pitchFamily="18" charset="0"/>
                <a:cs typeface="Times New Roman" panose="02020603050405020304" pitchFamily="18" charset="0"/>
              </a:rPr>
              <a:t>Những đêm trăng sáng, dòng sông là một đường trăng lung linh dát vàng.</a:t>
            </a:r>
          </a:p>
          <a:p>
            <a:pPr algn="just">
              <a:spcBef>
                <a:spcPts val="600"/>
              </a:spcBef>
              <a:spcAft>
                <a:spcPts val="600"/>
              </a:spcAft>
            </a:pPr>
            <a:r>
              <a:rPr lang="en-GB" sz="2200">
                <a:solidFill>
                  <a:schemeClr val="accent1">
                    <a:lumMod val="10000"/>
                  </a:schemeClr>
                </a:solidFill>
                <a:latin typeface="Times New Roman" panose="02020603050405020304" pitchFamily="18" charset="0"/>
                <a:cs typeface="Times New Roman" panose="02020603050405020304" pitchFamily="18" charset="0"/>
              </a:rPr>
              <a:t>	</a:t>
            </a:r>
            <a:r>
              <a:rPr lang="vi-VN" sz="2200">
                <a:solidFill>
                  <a:schemeClr val="accent1">
                    <a:lumMod val="10000"/>
                  </a:schemeClr>
                </a:solidFill>
                <a:latin typeface="Times New Roman" panose="02020603050405020304" pitchFamily="18"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đẹp êm đềm.</a:t>
            </a:r>
            <a:endParaRPr lang="en-GB" sz="2200">
              <a:solidFill>
                <a:schemeClr val="accent1">
                  <a:lumMod val="10000"/>
                </a:schemeClr>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GB" sz="2200">
                <a:solidFill>
                  <a:schemeClr val="accent1">
                    <a:lumMod val="10000"/>
                  </a:schemeClr>
                </a:solidFill>
                <a:latin typeface="Times New Roman" panose="02020603050405020304" pitchFamily="18" charset="0"/>
                <a:cs typeface="Times New Roman" panose="02020603050405020304" pitchFamily="18" charset="0"/>
              </a:rPr>
              <a:t>                                                                                                       (Theo Cửu Thọ)</a:t>
            </a:r>
            <a:endParaRPr lang="en-US" sz="2200"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8" name="文本占位符 2">
            <a:extLst>
              <a:ext uri="{FF2B5EF4-FFF2-40B4-BE49-F238E27FC236}">
                <a16:creationId xmlns:a16="http://schemas.microsoft.com/office/drawing/2014/main" id="{24D3DB32-F2E4-ADE7-A738-8D21228194DC}"/>
              </a:ext>
            </a:extLst>
          </p:cNvPr>
          <p:cNvSpPr txBox="1">
            <a:spLocks/>
          </p:cNvSpPr>
          <p:nvPr/>
        </p:nvSpPr>
        <p:spPr>
          <a:xfrm>
            <a:off x="4856594" y="130126"/>
            <a:ext cx="3359150" cy="554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buFont typeface="Arial" panose="020B0604020202020204" pitchFamily="34" charset="0"/>
              <a:buNone/>
            </a:pPr>
            <a:r>
              <a:rPr lang="en-US" altLang="zh-CN" b="1">
                <a:solidFill>
                  <a:srgbClr val="00B0F0"/>
                </a:solidFill>
                <a:latin typeface="Times New Roman" panose="02020603050405020304" pitchFamily="18" charset="0"/>
                <a:cs typeface="Times New Roman" panose="02020603050405020304" pitchFamily="18" charset="0"/>
              </a:rPr>
              <a:t> Sông Hương</a:t>
            </a:r>
            <a:endParaRPr lang="zh-CN" altLang="en-US" b="1" dirty="0">
              <a:solidFill>
                <a:srgbClr val="00B0F0"/>
              </a:solidFill>
              <a:latin typeface="Times New Roman" panose="02020603050405020304" pitchFamily="18" charset="0"/>
              <a:cs typeface="Times New Roman" panose="02020603050405020304" pitchFamily="18" charset="0"/>
            </a:endParaRPr>
          </a:p>
        </p:txBody>
      </p:sp>
      <p:sp>
        <p:nvSpPr>
          <p:cNvPr id="9" name="Teardrop 9">
            <a:extLst>
              <a:ext uri="{FF2B5EF4-FFF2-40B4-BE49-F238E27FC236}">
                <a16:creationId xmlns:a16="http://schemas.microsoft.com/office/drawing/2014/main" id="{3C8233FD-0216-4435-A02A-350E7D1E9DB1}"/>
              </a:ext>
            </a:extLst>
          </p:cNvPr>
          <p:cNvSpPr>
            <a:spLocks noChangeAspect="1"/>
          </p:cNvSpPr>
          <p:nvPr/>
        </p:nvSpPr>
        <p:spPr>
          <a:xfrm>
            <a:off x="1205741" y="570518"/>
            <a:ext cx="443703" cy="421256"/>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100" dirty="0">
                <a:latin typeface="Times New Roman" panose="02020603050405020304" pitchFamily="18" charset="0"/>
                <a:cs typeface="Times New Roman" panose="02020603050405020304" pitchFamily="18" charset="0"/>
              </a:rPr>
              <a:t>1</a:t>
            </a:r>
          </a:p>
        </p:txBody>
      </p:sp>
      <p:sp>
        <p:nvSpPr>
          <p:cNvPr id="10" name="Teardrop 9">
            <a:extLst>
              <a:ext uri="{FF2B5EF4-FFF2-40B4-BE49-F238E27FC236}">
                <a16:creationId xmlns:a16="http://schemas.microsoft.com/office/drawing/2014/main" id="{567F047F-065D-F4B2-539A-AABEDEEAE90A}"/>
              </a:ext>
            </a:extLst>
          </p:cNvPr>
          <p:cNvSpPr>
            <a:spLocks noChangeAspect="1"/>
          </p:cNvSpPr>
          <p:nvPr/>
        </p:nvSpPr>
        <p:spPr>
          <a:xfrm>
            <a:off x="1205741" y="1436565"/>
            <a:ext cx="443703" cy="421256"/>
          </a:xfrm>
          <a:prstGeom prst="teardrop">
            <a:avLst/>
          </a:prstGeom>
          <a:solidFill>
            <a:schemeClr val="accent6"/>
          </a:solidFill>
          <a:ln w="12700" cap="flat" cmpd="sng" algn="ctr">
            <a:solidFill>
              <a:srgbClr val="F7943D"/>
            </a:solidFill>
            <a:prstDash val="solid"/>
            <a:miter lim="800000"/>
          </a:ln>
          <a:effectLst/>
        </p:spPr>
        <p:txBody>
          <a:bodyPr rtlCol="0" anchor="ctr"/>
          <a:lstStyle/>
          <a:p>
            <a:pPr algn="ctr">
              <a:defRPr/>
            </a:pPr>
            <a:r>
              <a:rPr lang="en-GB" sz="2100" dirty="0">
                <a:latin typeface="Times New Roman" panose="02020603050405020304" pitchFamily="18" charset="0"/>
                <a:cs typeface="Times New Roman" panose="02020603050405020304" pitchFamily="18" charset="0"/>
              </a:rPr>
              <a:t>2</a:t>
            </a:r>
            <a:endParaRPr lang="en-US" sz="2100" dirty="0">
              <a:latin typeface="Times New Roman" panose="02020603050405020304" pitchFamily="18" charset="0"/>
              <a:cs typeface="Times New Roman" panose="02020603050405020304" pitchFamily="18" charset="0"/>
            </a:endParaRPr>
          </a:p>
        </p:txBody>
      </p:sp>
      <p:sp>
        <p:nvSpPr>
          <p:cNvPr id="11" name="Teardrop 9">
            <a:extLst>
              <a:ext uri="{FF2B5EF4-FFF2-40B4-BE49-F238E27FC236}">
                <a16:creationId xmlns:a16="http://schemas.microsoft.com/office/drawing/2014/main" id="{05D7B30E-6830-D1E3-C4F9-B514E7D5B4F3}"/>
              </a:ext>
            </a:extLst>
          </p:cNvPr>
          <p:cNvSpPr>
            <a:spLocks noChangeAspect="1"/>
          </p:cNvSpPr>
          <p:nvPr/>
        </p:nvSpPr>
        <p:spPr>
          <a:xfrm>
            <a:off x="1205741" y="2427493"/>
            <a:ext cx="443703" cy="421256"/>
          </a:xfrm>
          <a:prstGeom prst="teardrop">
            <a:avLst/>
          </a:prstGeom>
          <a:solidFill>
            <a:srgbClr val="00B0F0"/>
          </a:solidFill>
          <a:ln w="12700" cap="flat" cmpd="sng" algn="ctr">
            <a:solidFill>
              <a:srgbClr val="F7943D"/>
            </a:solidFill>
            <a:prstDash val="solid"/>
            <a:miter lim="800000"/>
          </a:ln>
          <a:effectLst/>
        </p:spPr>
        <p:txBody>
          <a:bodyPr rtlCol="0" anchor="ctr"/>
          <a:lstStyle/>
          <a:p>
            <a:pPr algn="ctr">
              <a:defRPr/>
            </a:pPr>
            <a:r>
              <a:rPr lang="en-GB" sz="2100" dirty="0">
                <a:latin typeface="Times New Roman" panose="02020603050405020304" pitchFamily="18" charset="0"/>
                <a:cs typeface="Times New Roman" panose="02020603050405020304" pitchFamily="18" charset="0"/>
              </a:rPr>
              <a:t>3</a:t>
            </a:r>
            <a:endParaRPr lang="en-US" sz="2100" dirty="0">
              <a:latin typeface="Times New Roman" panose="02020603050405020304" pitchFamily="18" charset="0"/>
              <a:cs typeface="Times New Roman" panose="02020603050405020304" pitchFamily="18" charset="0"/>
            </a:endParaRPr>
          </a:p>
        </p:txBody>
      </p:sp>
      <p:sp>
        <p:nvSpPr>
          <p:cNvPr id="12" name="Teardrop 9">
            <a:extLst>
              <a:ext uri="{FF2B5EF4-FFF2-40B4-BE49-F238E27FC236}">
                <a16:creationId xmlns:a16="http://schemas.microsoft.com/office/drawing/2014/main" id="{B0911A32-64EF-BB53-EE26-AB02D9021E87}"/>
              </a:ext>
            </a:extLst>
          </p:cNvPr>
          <p:cNvSpPr>
            <a:spLocks noChangeAspect="1"/>
          </p:cNvSpPr>
          <p:nvPr/>
        </p:nvSpPr>
        <p:spPr>
          <a:xfrm>
            <a:off x="1205741" y="3695135"/>
            <a:ext cx="443703" cy="421256"/>
          </a:xfrm>
          <a:prstGeom prst="teardrop">
            <a:avLst/>
          </a:prstGeom>
          <a:solidFill>
            <a:srgbClr val="FFC000"/>
          </a:solidFill>
          <a:ln w="12700" cap="flat" cmpd="sng" algn="ctr">
            <a:solidFill>
              <a:srgbClr val="F7943D"/>
            </a:solidFill>
            <a:prstDash val="solid"/>
            <a:miter lim="800000"/>
          </a:ln>
          <a:effectLst/>
        </p:spPr>
        <p:txBody>
          <a:bodyPr rtlCol="0" anchor="ctr"/>
          <a:lstStyle/>
          <a:p>
            <a:pPr algn="ctr">
              <a:defRPr/>
            </a:pPr>
            <a:r>
              <a:rPr lang="en-GB" sz="2100">
                <a:latin typeface="Times New Roman" panose="02020603050405020304" pitchFamily="18" charset="0"/>
                <a:cs typeface="Times New Roman" panose="02020603050405020304" pitchFamily="18" charset="0"/>
              </a:rPr>
              <a:t>4</a:t>
            </a:r>
            <a:endParaRPr lang="en-US" sz="2100" dirty="0">
              <a:latin typeface="Times New Roman" panose="02020603050405020304" pitchFamily="18" charset="0"/>
              <a:cs typeface="Times New Roman" panose="02020603050405020304" pitchFamily="18" charset="0"/>
            </a:endParaRPr>
          </a:p>
        </p:txBody>
      </p:sp>
      <p:sp>
        <p:nvSpPr>
          <p:cNvPr id="13" name="Teardrop 9">
            <a:extLst>
              <a:ext uri="{FF2B5EF4-FFF2-40B4-BE49-F238E27FC236}">
                <a16:creationId xmlns:a16="http://schemas.microsoft.com/office/drawing/2014/main" id="{372A0A87-FB0D-A153-3B4D-ED53AE052894}"/>
              </a:ext>
            </a:extLst>
          </p:cNvPr>
          <p:cNvSpPr>
            <a:spLocks noChangeAspect="1"/>
          </p:cNvSpPr>
          <p:nvPr/>
        </p:nvSpPr>
        <p:spPr>
          <a:xfrm>
            <a:off x="1192557" y="4578924"/>
            <a:ext cx="443703" cy="421256"/>
          </a:xfrm>
          <a:prstGeom prst="teardrop">
            <a:avLst/>
          </a:prstGeom>
          <a:solidFill>
            <a:srgbClr val="0070C0"/>
          </a:solidFill>
          <a:ln w="12700" cap="flat" cmpd="sng" algn="ctr">
            <a:solidFill>
              <a:srgbClr val="F7943D"/>
            </a:solidFill>
            <a:prstDash val="solid"/>
            <a:miter lim="800000"/>
          </a:ln>
          <a:effectLst/>
        </p:spPr>
        <p:txBody>
          <a:bodyPr rtlCol="0" anchor="ctr"/>
          <a:lstStyle/>
          <a:p>
            <a:pPr algn="ctr">
              <a:defRPr/>
            </a:pPr>
            <a:r>
              <a:rPr lang="en-GB" sz="2100">
                <a:latin typeface="Times New Roman" panose="02020603050405020304" pitchFamily="18" charset="0"/>
                <a:cs typeface="Times New Roman" panose="02020603050405020304" pitchFamily="18" charset="0"/>
              </a:rPr>
              <a:t>5</a:t>
            </a:r>
            <a:endParaRPr lang="en-US" sz="2100" dirty="0">
              <a:latin typeface="Times New Roman" panose="02020603050405020304" pitchFamily="18" charset="0"/>
              <a:cs typeface="Times New Roman" panose="02020603050405020304" pitchFamily="18" charset="0"/>
            </a:endParaRPr>
          </a:p>
        </p:txBody>
      </p:sp>
      <p:sp>
        <p:nvSpPr>
          <p:cNvPr id="14" name="Teardrop 9">
            <a:extLst>
              <a:ext uri="{FF2B5EF4-FFF2-40B4-BE49-F238E27FC236}">
                <a16:creationId xmlns:a16="http://schemas.microsoft.com/office/drawing/2014/main" id="{22CFB341-DD4E-F11B-0A54-B2B6D1CBCC6E}"/>
              </a:ext>
            </a:extLst>
          </p:cNvPr>
          <p:cNvSpPr>
            <a:spLocks noChangeAspect="1"/>
          </p:cNvSpPr>
          <p:nvPr/>
        </p:nvSpPr>
        <p:spPr>
          <a:xfrm>
            <a:off x="1190389" y="5251055"/>
            <a:ext cx="445871" cy="42331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GB" sz="2100">
                <a:latin typeface="Times New Roman" panose="02020603050405020304" pitchFamily="18" charset="0"/>
                <a:cs typeface="Times New Roman" panose="02020603050405020304" pitchFamily="18" charset="0"/>
              </a:rPr>
              <a:t>6</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24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24D0FA4E-D1CE-44E4-6FCA-305E94C64BDF}"/>
              </a:ext>
            </a:extLst>
          </p:cNvPr>
          <p:cNvSpPr txBox="1"/>
          <p:nvPr/>
        </p:nvSpPr>
        <p:spPr>
          <a:xfrm>
            <a:off x="943897" y="1520786"/>
            <a:ext cx="10353368" cy="1200329"/>
          </a:xfrm>
          <a:prstGeom prst="rect">
            <a:avLst/>
          </a:prstGeom>
          <a:noFill/>
        </p:spPr>
        <p:txBody>
          <a:bodyPr wrap="square">
            <a:spAutoFit/>
          </a:bodyPr>
          <a:lstStyle/>
          <a:p>
            <a:pPr algn="just">
              <a:spcBef>
                <a:spcPts val="1200"/>
              </a:spcBef>
              <a:spcAft>
                <a:spcPts val="1200"/>
              </a:spcAft>
            </a:pPr>
            <a:r>
              <a:rPr lang="en-GB" sz="3600">
                <a:solidFill>
                  <a:schemeClr val="accent1">
                    <a:lumMod val="10000"/>
                  </a:schemeClr>
                </a:solidFill>
                <a:latin typeface="Times New Roman" panose="02020603050405020304" pitchFamily="18" charset="0"/>
                <a:cs typeface="Times New Roman" panose="02020603050405020304" pitchFamily="18" charset="0"/>
              </a:rPr>
              <a:t>Từ xưa, người Huế đã dành những lời thơ đẹp nhất, tình cảm </a:t>
            </a:r>
            <a:r>
              <a:rPr lang="en-GB" sz="3600">
                <a:solidFill>
                  <a:srgbClr val="FF0000"/>
                </a:solidFill>
                <a:latin typeface="Times New Roman" panose="02020603050405020304" pitchFamily="18" charset="0"/>
                <a:cs typeface="Times New Roman" panose="02020603050405020304" pitchFamily="18" charset="0"/>
              </a:rPr>
              <a:t>sâu đậm </a:t>
            </a:r>
            <a:r>
              <a:rPr lang="en-GB" sz="3600">
                <a:solidFill>
                  <a:schemeClr val="accent1">
                    <a:lumMod val="10000"/>
                  </a:schemeClr>
                </a:solidFill>
                <a:latin typeface="Times New Roman" panose="02020603050405020304" pitchFamily="18" charset="0"/>
                <a:cs typeface="Times New Roman" panose="02020603050405020304" pitchFamily="18" charset="0"/>
              </a:rPr>
              <a:t>nhất cho dòng sông quê hương.</a:t>
            </a:r>
          </a:p>
        </p:txBody>
      </p:sp>
      <p:sp>
        <p:nvSpPr>
          <p:cNvPr id="9" name="文本占位符 2">
            <a:extLst>
              <a:ext uri="{FF2B5EF4-FFF2-40B4-BE49-F238E27FC236}">
                <a16:creationId xmlns:a16="http://schemas.microsoft.com/office/drawing/2014/main" id="{6266BBB7-9463-8896-E99B-C93DC2AB8457}"/>
              </a:ext>
            </a:extLst>
          </p:cNvPr>
          <p:cNvSpPr txBox="1"/>
          <p:nvPr/>
        </p:nvSpPr>
        <p:spPr>
          <a:xfrm>
            <a:off x="0" y="602236"/>
            <a:ext cx="3357798" cy="567848"/>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vert="horz" wrap="square" lIns="68580" tIns="34290" rIns="68580" bIns="34290" rtlCol="0" anchor="ctr" anchorCtr="0">
            <a:spAutoFit/>
          </a:bodyPr>
          <a:lstStyle>
            <a:lvl1pPr marL="0" indent="0" algn="ctr" defTabSz="914400" rtl="0" eaLnBrk="1" latinLnBrk="0" hangingPunct="1">
              <a:lnSpc>
                <a:spcPct val="90000"/>
              </a:lnSpc>
              <a:spcBef>
                <a:spcPts val="1000"/>
              </a:spcBef>
              <a:buFont typeface="Arial" panose="020B060402020209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GB" altLang="zh-CN" sz="3600" b="1">
                <a:solidFill>
                  <a:srgbClr val="9100C4"/>
                </a:solidFill>
                <a:latin typeface="Times New Roman" panose="02020603050405020304" pitchFamily="18" charset="0"/>
                <a:cs typeface="Times New Roman" panose="02020603050405020304" pitchFamily="18" charset="0"/>
              </a:rPr>
              <a:t>Đoạn 1</a:t>
            </a:r>
            <a:endParaRPr lang="zh-CN" altLang="en-US" sz="3600" b="1" dirty="0">
              <a:solidFill>
                <a:srgbClr val="9100C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4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80B4BCA-11AD-1A5D-2847-24C8B3DA94EB}"/>
              </a:ext>
            </a:extLst>
          </p:cNvPr>
          <p:cNvSpPr txBox="1"/>
          <p:nvPr/>
        </p:nvSpPr>
        <p:spPr>
          <a:xfrm>
            <a:off x="678426" y="1901592"/>
            <a:ext cx="10368115" cy="2308324"/>
          </a:xfrm>
          <a:prstGeom prst="rect">
            <a:avLst/>
          </a:prstGeom>
          <a:noFill/>
        </p:spPr>
        <p:txBody>
          <a:bodyPr wrap="square">
            <a:spAutoFit/>
          </a:bodyPr>
          <a:lstStyle/>
          <a:p>
            <a:pPr algn="just">
              <a:spcBef>
                <a:spcPts val="600"/>
              </a:spcBef>
              <a:spcAft>
                <a:spcPts val="600"/>
              </a:spcAft>
            </a:pPr>
            <a:r>
              <a:rPr lang="en-GB" sz="3600">
                <a:solidFill>
                  <a:schemeClr val="accent1">
                    <a:lumMod val="10000"/>
                  </a:schemeClr>
                </a:solidFill>
                <a:latin typeface="Times New Roman" panose="02020603050405020304" pitchFamily="18" charset="0"/>
                <a:cs typeface="Times New Roman" panose="02020603050405020304" pitchFamily="18" charset="0"/>
              </a:rPr>
              <a:t>Người ta kể rằng, xưa kia, dòng sông ở đây thường thoảng lên một mùi hương </a:t>
            </a:r>
            <a:r>
              <a:rPr lang="en-GB" sz="3600">
                <a:solidFill>
                  <a:srgbClr val="FF0000"/>
                </a:solidFill>
                <a:latin typeface="Times New Roman" panose="02020603050405020304" pitchFamily="18" charset="0"/>
                <a:cs typeface="Times New Roman" panose="02020603050405020304" pitchFamily="18" charset="0"/>
              </a:rPr>
              <a:t>dìu dịu </a:t>
            </a:r>
            <a:r>
              <a:rPr lang="en-GB" sz="3600">
                <a:solidFill>
                  <a:schemeClr val="accent1">
                    <a:lumMod val="10000"/>
                  </a:schemeClr>
                </a:solidFill>
                <a:latin typeface="Times New Roman" panose="02020603050405020304" pitchFamily="18" charset="0"/>
                <a:cs typeface="Times New Roman" panose="02020603050405020304" pitchFamily="18" charset="0"/>
              </a:rPr>
              <a:t>bởi nguồn sông chảy qua một cánh rừng mọc dày một loại cỏ có tên là thạch xương bồ.</a:t>
            </a:r>
          </a:p>
        </p:txBody>
      </p:sp>
      <p:sp>
        <p:nvSpPr>
          <p:cNvPr id="5" name="文本占位符 2">
            <a:extLst>
              <a:ext uri="{FF2B5EF4-FFF2-40B4-BE49-F238E27FC236}">
                <a16:creationId xmlns:a16="http://schemas.microsoft.com/office/drawing/2014/main" id="{EBA74F11-E1E6-8445-43AC-35ADF93BBD76}"/>
              </a:ext>
            </a:extLst>
          </p:cNvPr>
          <p:cNvSpPr txBox="1"/>
          <p:nvPr/>
        </p:nvSpPr>
        <p:spPr>
          <a:xfrm>
            <a:off x="12788" y="1138958"/>
            <a:ext cx="3571153" cy="567848"/>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vert="horz" wrap="square" lIns="68580" tIns="34290" rIns="68580" bIns="34290" rtlCol="0" anchor="ctr" anchorCtr="0">
            <a:spAutoFit/>
          </a:bodyPr>
          <a:lstStyle>
            <a:lvl1pPr marL="0" indent="0" algn="ctr" defTabSz="914400" rtl="0" eaLnBrk="1" latinLnBrk="0" hangingPunct="1">
              <a:lnSpc>
                <a:spcPct val="90000"/>
              </a:lnSpc>
              <a:spcBef>
                <a:spcPts val="1000"/>
              </a:spcBef>
              <a:buFont typeface="Arial" panose="020B060402020209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GB" altLang="zh-CN" sz="3600" b="1">
                <a:solidFill>
                  <a:srgbClr val="9100C4"/>
                </a:solidFill>
                <a:latin typeface="Times New Roman" panose="02020603050405020304" pitchFamily="18" charset="0"/>
                <a:cs typeface="Times New Roman" panose="02020603050405020304" pitchFamily="18" charset="0"/>
              </a:rPr>
              <a:t>Đoạn 2</a:t>
            </a:r>
            <a:endParaRPr lang="zh-CN" altLang="en-US" sz="3600" b="1" dirty="0">
              <a:solidFill>
                <a:srgbClr val="9100C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4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2E8F1B4-B434-DD84-3A92-ED72C225D01B}"/>
              </a:ext>
            </a:extLst>
          </p:cNvPr>
          <p:cNvSpPr txBox="1"/>
          <p:nvPr/>
        </p:nvSpPr>
        <p:spPr>
          <a:xfrm>
            <a:off x="914401" y="1984957"/>
            <a:ext cx="9630696" cy="1200329"/>
          </a:xfrm>
          <a:prstGeom prst="rect">
            <a:avLst/>
          </a:prstGeom>
          <a:noFill/>
        </p:spPr>
        <p:txBody>
          <a:bodyPr wrap="square">
            <a:spAutoFit/>
          </a:bodyPr>
          <a:lstStyle/>
          <a:p>
            <a:pPr algn="just">
              <a:spcBef>
                <a:spcPts val="1200"/>
              </a:spcBef>
              <a:spcAft>
                <a:spcPts val="1200"/>
              </a:spcAft>
            </a:pPr>
            <a:r>
              <a:rPr lang="vi-VN" sz="3600">
                <a:solidFill>
                  <a:schemeClr val="accent1">
                    <a:lumMod val="10000"/>
                  </a:schemeClr>
                </a:solidFill>
                <a:latin typeface="Times New Roman" panose="02020603050405020304" pitchFamily="18" charset="0"/>
                <a:cs typeface="Times New Roman" panose="02020603050405020304" pitchFamily="18" charset="0"/>
              </a:rPr>
              <a:t>Những đêm </a:t>
            </a:r>
            <a:r>
              <a:rPr lang="vi-VN" sz="3600">
                <a:solidFill>
                  <a:srgbClr val="FF0000"/>
                </a:solidFill>
                <a:latin typeface="Times New Roman" panose="02020603050405020304" pitchFamily="18" charset="0"/>
                <a:cs typeface="Times New Roman" panose="02020603050405020304" pitchFamily="18" charset="0"/>
              </a:rPr>
              <a:t>trăng sáng</a:t>
            </a:r>
            <a:r>
              <a:rPr lang="vi-VN" sz="3600">
                <a:solidFill>
                  <a:schemeClr val="accent1">
                    <a:lumMod val="10000"/>
                  </a:schemeClr>
                </a:solidFill>
                <a:latin typeface="Times New Roman" panose="02020603050405020304" pitchFamily="18" charset="0"/>
                <a:cs typeface="Times New Roman" panose="02020603050405020304" pitchFamily="18" charset="0"/>
              </a:rPr>
              <a:t>, dòng sông là một đường trăng </a:t>
            </a:r>
            <a:r>
              <a:rPr lang="vi-VN" sz="3600">
                <a:solidFill>
                  <a:srgbClr val="FF0000"/>
                </a:solidFill>
                <a:latin typeface="Times New Roman" panose="02020603050405020304" pitchFamily="18" charset="0"/>
                <a:cs typeface="Times New Roman" panose="02020603050405020304" pitchFamily="18" charset="0"/>
              </a:rPr>
              <a:t>lung linh </a:t>
            </a:r>
            <a:r>
              <a:rPr lang="vi-VN" sz="3600">
                <a:solidFill>
                  <a:schemeClr val="accent1">
                    <a:lumMod val="10000"/>
                  </a:schemeClr>
                </a:solidFill>
                <a:latin typeface="Times New Roman" panose="02020603050405020304" pitchFamily="18" charset="0"/>
                <a:cs typeface="Times New Roman" panose="02020603050405020304" pitchFamily="18" charset="0"/>
              </a:rPr>
              <a:t>dát vàng.</a:t>
            </a:r>
          </a:p>
        </p:txBody>
      </p:sp>
      <p:sp>
        <p:nvSpPr>
          <p:cNvPr id="6" name="文本占位符 2">
            <a:extLst>
              <a:ext uri="{FF2B5EF4-FFF2-40B4-BE49-F238E27FC236}">
                <a16:creationId xmlns:a16="http://schemas.microsoft.com/office/drawing/2014/main" id="{FC230D75-392C-7906-C851-65376B22B89E}"/>
              </a:ext>
            </a:extLst>
          </p:cNvPr>
          <p:cNvSpPr txBox="1"/>
          <p:nvPr/>
        </p:nvSpPr>
        <p:spPr>
          <a:xfrm>
            <a:off x="226143" y="1138958"/>
            <a:ext cx="3357798" cy="567848"/>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vert="horz" wrap="square" lIns="68580" tIns="34290" rIns="68580" bIns="34290" rtlCol="0" anchor="ctr" anchorCtr="0">
            <a:spAutoFit/>
          </a:bodyPr>
          <a:lstStyle>
            <a:lvl1pPr marL="0" indent="0" algn="ctr" defTabSz="914400" rtl="0" eaLnBrk="1" latinLnBrk="0" hangingPunct="1">
              <a:lnSpc>
                <a:spcPct val="90000"/>
              </a:lnSpc>
              <a:spcBef>
                <a:spcPts val="1000"/>
              </a:spcBef>
              <a:buFont typeface="Arial" panose="020B060402020209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GB" altLang="zh-CN" sz="3600" b="1">
                <a:solidFill>
                  <a:srgbClr val="9100C4"/>
                </a:solidFill>
                <a:latin typeface="Times New Roman" panose="02020603050405020304" pitchFamily="18" charset="0"/>
                <a:cs typeface="Times New Roman" panose="02020603050405020304" pitchFamily="18" charset="0"/>
              </a:rPr>
              <a:t>Đoạn 5</a:t>
            </a:r>
            <a:endParaRPr lang="zh-CN" altLang="en-US" sz="3600" b="1" dirty="0">
              <a:solidFill>
                <a:srgbClr val="9100C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0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AC9A350-17A4-633C-F27C-F4E62CA2A56C}"/>
              </a:ext>
            </a:extLst>
          </p:cNvPr>
          <p:cNvSpPr txBox="1"/>
          <p:nvPr/>
        </p:nvSpPr>
        <p:spPr>
          <a:xfrm>
            <a:off x="1194619" y="1580986"/>
            <a:ext cx="9365225" cy="1384995"/>
          </a:xfrm>
          <a:prstGeom prst="rect">
            <a:avLst/>
          </a:prstGeom>
          <a:noFill/>
        </p:spPr>
        <p:txBody>
          <a:bodyPr wrap="square">
            <a:spAutoFit/>
          </a:bodyPr>
          <a:lstStyle/>
          <a:p>
            <a:r>
              <a:rPr lang="vi-VN" sz="2800">
                <a:solidFill>
                  <a:schemeClr val="accent1">
                    <a:lumMod val="10000"/>
                  </a:schemeClr>
                </a:solidFill>
                <a:latin typeface="Times New Roman" panose="02020603050405020304" pitchFamily="18" charset="0"/>
                <a:cs typeface="Times New Roman" panose="02020603050405020304" pitchFamily="18" charset="0"/>
              </a:rPr>
              <a:t>Bao trùm lên cả bức tranh </a:t>
            </a:r>
            <a:r>
              <a:rPr lang="en-GB" sz="2800">
                <a:solidFill>
                  <a:schemeClr val="accent1">
                    <a:lumMod val="10000"/>
                  </a:schemeClr>
                </a:solidFill>
                <a:latin typeface="Times New Roman" panose="02020603050405020304" pitchFamily="18" charset="0"/>
                <a:cs typeface="Times New Roman" panose="02020603050405020304" pitchFamily="18" charset="0"/>
              </a:rPr>
              <a:t>đó </a:t>
            </a:r>
            <a:r>
              <a:rPr lang="vi-VN" sz="2800">
                <a:solidFill>
                  <a:schemeClr val="accent1">
                    <a:lumMod val="10000"/>
                  </a:schemeClr>
                </a:solidFill>
                <a:latin typeface="Times New Roman" panose="02020603050405020304" pitchFamily="18" charset="0"/>
                <a:cs typeface="Times New Roman" panose="02020603050405020304" pitchFamily="18" charset="0"/>
              </a:rPr>
              <a:t>là một màu xanh có nhiều sắc độ đậm nhạt khác nhau</a:t>
            </a:r>
            <a:r>
              <a:rPr lang="en-US" sz="2800">
                <a:solidFill>
                  <a:schemeClr val="accent1">
                    <a:lumMod val="10000"/>
                  </a:schemeClr>
                </a:solidFill>
                <a:latin typeface="Times New Roman" panose="02020603050405020304" pitchFamily="18" charset="0"/>
                <a:cs typeface="Times New Roman" panose="02020603050405020304" pitchFamily="18" charset="0"/>
              </a:rPr>
              <a:t>:</a:t>
            </a:r>
            <a:r>
              <a:rPr lang="vi-VN" sz="2800">
                <a:solidFill>
                  <a:schemeClr val="accent1">
                    <a:lumMod val="10000"/>
                  </a:schemeClr>
                </a:solidFill>
                <a:latin typeface="Times New Roman" panose="02020603050405020304" pitchFamily="18" charset="0"/>
                <a:cs typeface="Times New Roman" panose="02020603050405020304" pitchFamily="18" charset="0"/>
              </a:rPr>
              <a:t> màu xanh </a:t>
            </a:r>
            <a:r>
              <a:rPr lang="en-GB" sz="2800">
                <a:solidFill>
                  <a:schemeClr val="accent1">
                    <a:lumMod val="10000"/>
                  </a:schemeClr>
                </a:solidFill>
                <a:latin typeface="Times New Roman" panose="02020603050405020304" pitchFamily="18" charset="0"/>
                <a:cs typeface="Times New Roman" panose="02020603050405020304" pitchFamily="18" charset="0"/>
              </a:rPr>
              <a:t>d</a:t>
            </a:r>
            <a:r>
              <a:rPr lang="vi-VN" sz="2800">
                <a:solidFill>
                  <a:schemeClr val="accent1">
                    <a:lumMod val="10000"/>
                  </a:schemeClr>
                </a:solidFill>
                <a:latin typeface="Times New Roman" panose="02020603050405020304" pitchFamily="18" charset="0"/>
                <a:cs typeface="Times New Roman" panose="02020603050405020304" pitchFamily="18" charset="0"/>
              </a:rPr>
              <a:t>a trời, màu xanh </a:t>
            </a:r>
            <a:r>
              <a:rPr lang="en-GB" sz="2800">
                <a:solidFill>
                  <a:schemeClr val="accent1">
                    <a:lumMod val="10000"/>
                  </a:schemeClr>
                </a:solidFill>
                <a:latin typeface="Times New Roman" panose="02020603050405020304" pitchFamily="18" charset="0"/>
                <a:cs typeface="Times New Roman" panose="02020603050405020304" pitchFamily="18" charset="0"/>
              </a:rPr>
              <a:t>của nước biếc</a:t>
            </a:r>
            <a:r>
              <a:rPr lang="vi-VN" sz="2800">
                <a:solidFill>
                  <a:schemeClr val="accent1">
                    <a:lumMod val="10000"/>
                  </a:schemeClr>
                </a:solidFill>
                <a:latin typeface="Times New Roman" panose="02020603050405020304" pitchFamily="18" charset="0"/>
                <a:cs typeface="Times New Roman" panose="02020603050405020304" pitchFamily="18" charset="0"/>
              </a:rPr>
              <a:t>, màu xanh non của những bãi ngô, thảm cỏ</a:t>
            </a:r>
            <a:r>
              <a:rPr lang="en-GB" sz="2800">
                <a:solidFill>
                  <a:schemeClr val="accent1">
                    <a:lumMod val="10000"/>
                  </a:schemeClr>
                </a:solidFill>
                <a:latin typeface="Times New Roman" panose="02020603050405020304" pitchFamily="18" charset="0"/>
                <a:cs typeface="Times New Roman" panose="02020603050405020304" pitchFamily="18" charset="0"/>
              </a:rPr>
              <a:t>,…</a:t>
            </a:r>
            <a:endParaRPr lang="en-US" sz="2800"/>
          </a:p>
        </p:txBody>
      </p:sp>
      <p:cxnSp>
        <p:nvCxnSpPr>
          <p:cNvPr id="16" name="Đường nối Thẳng 15">
            <a:extLst>
              <a:ext uri="{FF2B5EF4-FFF2-40B4-BE49-F238E27FC236}">
                <a16:creationId xmlns:a16="http://schemas.microsoft.com/office/drawing/2014/main" id="{909A0301-CCA8-A26A-C215-FE276F1815C0}"/>
              </a:ext>
            </a:extLst>
          </p:cNvPr>
          <p:cNvCxnSpPr>
            <a:cxnSpLocks/>
          </p:cNvCxnSpPr>
          <p:nvPr/>
        </p:nvCxnSpPr>
        <p:spPr>
          <a:xfrm flipH="1">
            <a:off x="4940708" y="1580986"/>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365F3D2C-2512-6CE1-F9B1-DDBFC0EFCD61}"/>
              </a:ext>
            </a:extLst>
          </p:cNvPr>
          <p:cNvCxnSpPr>
            <a:cxnSpLocks/>
          </p:cNvCxnSpPr>
          <p:nvPr/>
        </p:nvCxnSpPr>
        <p:spPr>
          <a:xfrm flipH="1">
            <a:off x="4203290" y="2019074"/>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D540D5FC-DB5A-B643-48AB-DA78C49F3A7C}"/>
              </a:ext>
            </a:extLst>
          </p:cNvPr>
          <p:cNvCxnSpPr>
            <a:cxnSpLocks/>
          </p:cNvCxnSpPr>
          <p:nvPr/>
        </p:nvCxnSpPr>
        <p:spPr>
          <a:xfrm flipH="1">
            <a:off x="6744927" y="2037508"/>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46CA2BDA-AECC-35C8-909E-B13B1DA287B3}"/>
              </a:ext>
            </a:extLst>
          </p:cNvPr>
          <p:cNvCxnSpPr>
            <a:cxnSpLocks/>
          </p:cNvCxnSpPr>
          <p:nvPr/>
        </p:nvCxnSpPr>
        <p:spPr>
          <a:xfrm flipH="1">
            <a:off x="10419732" y="2063991"/>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A7544734-42D5-9D43-A840-A48A7D9DD1AF}"/>
              </a:ext>
            </a:extLst>
          </p:cNvPr>
          <p:cNvCxnSpPr>
            <a:cxnSpLocks/>
          </p:cNvCxnSpPr>
          <p:nvPr/>
        </p:nvCxnSpPr>
        <p:spPr>
          <a:xfrm flipH="1">
            <a:off x="6014883" y="2457164"/>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5E8788A8-2EBE-B234-4525-983B0C998B91}"/>
              </a:ext>
            </a:extLst>
          </p:cNvPr>
          <p:cNvCxnSpPr>
            <a:cxnSpLocks/>
          </p:cNvCxnSpPr>
          <p:nvPr/>
        </p:nvCxnSpPr>
        <p:spPr>
          <a:xfrm flipH="1">
            <a:off x="7690052" y="2512464"/>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91793B8D-4043-CE54-D9F8-2A040C98C114}"/>
              </a:ext>
            </a:extLst>
          </p:cNvPr>
          <p:cNvCxnSpPr>
            <a:cxnSpLocks/>
          </p:cNvCxnSpPr>
          <p:nvPr/>
        </p:nvCxnSpPr>
        <p:spPr>
          <a:xfrm flipH="1">
            <a:off x="7782233" y="2512464"/>
            <a:ext cx="162233" cy="5088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7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1F16C-1506-CBCF-BD1B-F902C1DD458C}"/>
              </a:ext>
            </a:extLst>
          </p:cNvPr>
          <p:cNvSpPr>
            <a:spLocks noGrp="1"/>
          </p:cNvSpPr>
          <p:nvPr>
            <p:ph type="title"/>
          </p:nvPr>
        </p:nvSpPr>
        <p:spPr/>
        <p:txBody>
          <a:bodyPr/>
          <a:lstStyle/>
          <a:p>
            <a:endParaRPr lang="en-US"/>
          </a:p>
        </p:txBody>
      </p:sp>
      <p:pic>
        <p:nvPicPr>
          <p:cNvPr id="4" name="Video (30-03-2023 22-59-35)">
            <a:hlinkClick r:id="" action="ppaction://media"/>
            <a:extLst>
              <a:ext uri="{FF2B5EF4-FFF2-40B4-BE49-F238E27FC236}">
                <a16:creationId xmlns:a16="http://schemas.microsoft.com/office/drawing/2014/main" id="{10D23BDE-A8D5-03EA-4982-5C19BA3B84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5922320"/>
          </a:xfrm>
          <a:prstGeom prst="rect">
            <a:avLst/>
          </a:prstGeom>
        </p:spPr>
      </p:pic>
    </p:spTree>
    <p:extLst>
      <p:ext uri="{BB962C8B-B14F-4D97-AF65-F5344CB8AC3E}">
        <p14:creationId xmlns:p14="http://schemas.microsoft.com/office/powerpoint/2010/main" val="324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C6250A-7428-E6E2-D8BE-7A3B4B74CD4A}"/>
              </a:ext>
            </a:extLst>
          </p:cNvPr>
          <p:cNvSpPr>
            <a:spLocks noGrp="1"/>
          </p:cNvSpPr>
          <p:nvPr>
            <p:ph type="title"/>
          </p:nvPr>
        </p:nvSpPr>
        <p:spPr/>
        <p:txBody>
          <a:bodyPr/>
          <a:lstStyle/>
          <a:p>
            <a:endParaRPr lang="en-US"/>
          </a:p>
        </p:txBody>
      </p:sp>
      <p:pic>
        <p:nvPicPr>
          <p:cNvPr id="5" name="Chỗ dành sẵn cho Nội dung 4" descr="Ảnh có chứa thực vật, cỏ, ngoài trời, tươi tốt&#10;&#10;Mô tả được tạo tự động">
            <a:extLst>
              <a:ext uri="{FF2B5EF4-FFF2-40B4-BE49-F238E27FC236}">
                <a16:creationId xmlns:a16="http://schemas.microsoft.com/office/drawing/2014/main" id="{3C65D804-A458-828E-AA0E-3028CE955D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383" y="128336"/>
            <a:ext cx="11369233" cy="6729664"/>
          </a:xfrm>
        </p:spPr>
      </p:pic>
    </p:spTree>
    <p:extLst>
      <p:ext uri="{BB962C8B-B14F-4D97-AF65-F5344CB8AC3E}">
        <p14:creationId xmlns:p14="http://schemas.microsoft.com/office/powerpoint/2010/main" val="83441278"/>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382</Words>
  <Application>Microsoft Office PowerPoint</Application>
  <PresentationFormat>Màn hình rộng</PresentationFormat>
  <Paragraphs>22</Paragraphs>
  <Slides>17</Slides>
  <Notes>0</Notes>
  <HiddenSlides>0</HiddenSlides>
  <MMClips>3</MMClips>
  <ScaleCrop>false</ScaleCrop>
  <HeadingPairs>
    <vt:vector size="4" baseType="variant">
      <vt:variant>
        <vt:lpstr>Chủ đề</vt:lpstr>
      </vt:variant>
      <vt:variant>
        <vt:i4>1</vt:i4>
      </vt:variant>
      <vt:variant>
        <vt:lpstr>Tiêu đề Bản chiếu</vt:lpstr>
      </vt:variant>
      <vt:variant>
        <vt:i4>17</vt:i4>
      </vt:variant>
    </vt:vector>
  </HeadingPairs>
  <TitlesOfParts>
    <vt:vector size="18" baseType="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Duc Thanh 20200586</dc:creator>
  <cp:lastModifiedBy>nguyenhienalyhoc@gmail.com</cp:lastModifiedBy>
  <cp:revision>6</cp:revision>
  <dcterms:created xsi:type="dcterms:W3CDTF">2023-03-31T07:05:47Z</dcterms:created>
  <dcterms:modified xsi:type="dcterms:W3CDTF">2023-04-07T08:10:31Z</dcterms:modified>
</cp:coreProperties>
</file>