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708" r:id="rId3"/>
  </p:sldMasterIdLst>
  <p:notesMasterIdLst>
    <p:notesMasterId r:id="rId50"/>
  </p:notesMasterIdLst>
  <p:sldIdLst>
    <p:sldId id="314" r:id="rId4"/>
    <p:sldId id="328" r:id="rId5"/>
    <p:sldId id="329" r:id="rId6"/>
    <p:sldId id="340" r:id="rId7"/>
    <p:sldId id="341" r:id="rId8"/>
    <p:sldId id="349" r:id="rId9"/>
    <p:sldId id="343" r:id="rId10"/>
    <p:sldId id="308" r:id="rId11"/>
    <p:sldId id="265" r:id="rId12"/>
    <p:sldId id="315" r:id="rId13"/>
    <p:sldId id="268" r:id="rId14"/>
    <p:sldId id="355" r:id="rId15"/>
    <p:sldId id="322" r:id="rId16"/>
    <p:sldId id="358" r:id="rId17"/>
    <p:sldId id="323" r:id="rId18"/>
    <p:sldId id="350" r:id="rId19"/>
    <p:sldId id="359" r:id="rId20"/>
    <p:sldId id="324" r:id="rId21"/>
    <p:sldId id="344" r:id="rId22"/>
    <p:sldId id="348" r:id="rId23"/>
    <p:sldId id="345" r:id="rId24"/>
    <p:sldId id="346" r:id="rId25"/>
    <p:sldId id="347" r:id="rId26"/>
    <p:sldId id="280" r:id="rId27"/>
    <p:sldId id="325" r:id="rId28"/>
    <p:sldId id="351" r:id="rId29"/>
    <p:sldId id="357" r:id="rId30"/>
    <p:sldId id="326" r:id="rId31"/>
    <p:sldId id="279" r:id="rId32"/>
    <p:sldId id="282" r:id="rId33"/>
    <p:sldId id="283" r:id="rId34"/>
    <p:sldId id="286" r:id="rId35"/>
    <p:sldId id="290" r:id="rId36"/>
    <p:sldId id="333" r:id="rId37"/>
    <p:sldId id="334" r:id="rId38"/>
    <p:sldId id="306" r:id="rId39"/>
    <p:sldId id="352" r:id="rId40"/>
    <p:sldId id="356" r:id="rId41"/>
    <p:sldId id="327" r:id="rId42"/>
    <p:sldId id="353" r:id="rId43"/>
    <p:sldId id="335" r:id="rId44"/>
    <p:sldId id="360" r:id="rId45"/>
    <p:sldId id="296" r:id="rId46"/>
    <p:sldId id="354" r:id="rId47"/>
    <p:sldId id="336" r:id="rId48"/>
    <p:sldId id="337"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33CC33"/>
    <a:srgbClr val="2AB9D7"/>
    <a:srgbClr val="FF3300"/>
    <a:srgbClr val="8DF5FE"/>
    <a:srgbClr val="F9F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9645" autoAdjust="0"/>
  </p:normalViewPr>
  <p:slideViewPr>
    <p:cSldViewPr>
      <p:cViewPr>
        <p:scale>
          <a:sx n="73" d="100"/>
          <a:sy n="73" d="100"/>
        </p:scale>
        <p:origin x="-72"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1DC92980-08EF-0422-13B3-BBD0EB536E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099" name="Rectangle 3">
            <a:extLst>
              <a:ext uri="{FF2B5EF4-FFF2-40B4-BE49-F238E27FC236}">
                <a16:creationId xmlns:a16="http://schemas.microsoft.com/office/drawing/2014/main" xmlns="" id="{37125CD8-FEEA-2454-4318-7E2373C6A09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100" name="Rectangle 4">
            <a:extLst>
              <a:ext uri="{FF2B5EF4-FFF2-40B4-BE49-F238E27FC236}">
                <a16:creationId xmlns:a16="http://schemas.microsoft.com/office/drawing/2014/main" xmlns="" id="{8A60810D-53F5-3FDE-010B-EC4313A54DE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xmlns="" id="{C06902C3-CE19-7C99-A631-B1D15A9BE3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xmlns="" id="{6EA84946-DB72-5D1B-5643-746480981EB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103" name="Rectangle 7">
            <a:extLst>
              <a:ext uri="{FF2B5EF4-FFF2-40B4-BE49-F238E27FC236}">
                <a16:creationId xmlns:a16="http://schemas.microsoft.com/office/drawing/2014/main" xmlns="" id="{A87B09FC-AB15-B7B5-13F6-D58BC5D9C2A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1BECF4C-79A2-4879-AC24-700B2EAEC9DC}" type="slidenum">
              <a:rPr lang="en-US" altLang="en-US"/>
              <a:pPr/>
              <a:t>‹#›</a:t>
            </a:fld>
            <a:endParaRPr lang="en-US" altLang="en-US"/>
          </a:p>
        </p:txBody>
      </p:sp>
    </p:spTree>
    <p:extLst>
      <p:ext uri="{BB962C8B-B14F-4D97-AF65-F5344CB8AC3E}">
        <p14:creationId xmlns:p14="http://schemas.microsoft.com/office/powerpoint/2010/main" val="1280123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xmlns="" id="{8A5053BC-9A9B-5693-6CE7-5BDD4342D94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7AC9F13-0D9A-577B-EE2C-8B5BAAE4B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24FD4FE-FB55-965A-3E02-433660146CCF}"/>
              </a:ext>
            </a:extLst>
          </p:cNvPr>
          <p:cNvSpPr>
            <a:spLocks noGrp="1"/>
          </p:cNvSpPr>
          <p:nvPr>
            <p:ph type="sldNum" sz="quarter" idx="12"/>
          </p:nvPr>
        </p:nvSpPr>
        <p:spPr/>
        <p:txBody>
          <a:bodyPr/>
          <a:lstStyle>
            <a:lvl1pPr>
              <a:defRPr/>
            </a:lvl1pPr>
          </a:lstStyle>
          <a:p>
            <a:fld id="{86BEB62E-6C3F-475B-B99E-490AA679A039}" type="slidenum">
              <a:rPr lang="en-US" altLang="en-US"/>
              <a:pPr/>
              <a:t>‹#›</a:t>
            </a:fld>
            <a:endParaRPr lang="en-US" altLang="en-US"/>
          </a:p>
        </p:txBody>
      </p:sp>
    </p:spTree>
    <p:extLst>
      <p:ext uri="{BB962C8B-B14F-4D97-AF65-F5344CB8AC3E}">
        <p14:creationId xmlns:p14="http://schemas.microsoft.com/office/powerpoint/2010/main" val="15139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D03D9C-68D5-5BDD-D82B-B8CA5A0092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48DF839-3795-FAFB-3186-2DD299E62A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9A9B241-0FDD-B20B-4DCB-3916E1C33BD7}"/>
              </a:ext>
            </a:extLst>
          </p:cNvPr>
          <p:cNvSpPr>
            <a:spLocks noGrp="1"/>
          </p:cNvSpPr>
          <p:nvPr>
            <p:ph type="sldNum" sz="quarter" idx="12"/>
          </p:nvPr>
        </p:nvSpPr>
        <p:spPr/>
        <p:txBody>
          <a:bodyPr/>
          <a:lstStyle>
            <a:lvl1pPr>
              <a:defRPr/>
            </a:lvl1pPr>
          </a:lstStyle>
          <a:p>
            <a:fld id="{48FA9C8B-AD5D-4E99-983A-B2833670D00A}" type="slidenum">
              <a:rPr lang="en-US" altLang="en-US"/>
              <a:pPr/>
              <a:t>‹#›</a:t>
            </a:fld>
            <a:endParaRPr lang="en-US" altLang="en-US"/>
          </a:p>
        </p:txBody>
      </p:sp>
    </p:spTree>
    <p:extLst>
      <p:ext uri="{BB962C8B-B14F-4D97-AF65-F5344CB8AC3E}">
        <p14:creationId xmlns:p14="http://schemas.microsoft.com/office/powerpoint/2010/main" val="14367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61DF9D-8B42-3C8D-D9DD-D9054D9FF1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516AF63-4A72-9C33-9E0D-D9219A4E74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812C71D-43DF-FCB7-1656-AC10AA8BB13E}"/>
              </a:ext>
            </a:extLst>
          </p:cNvPr>
          <p:cNvSpPr>
            <a:spLocks noGrp="1"/>
          </p:cNvSpPr>
          <p:nvPr>
            <p:ph type="sldNum" sz="quarter" idx="12"/>
          </p:nvPr>
        </p:nvSpPr>
        <p:spPr/>
        <p:txBody>
          <a:bodyPr/>
          <a:lstStyle>
            <a:lvl1pPr>
              <a:defRPr/>
            </a:lvl1pPr>
          </a:lstStyle>
          <a:p>
            <a:fld id="{C10DB33D-662A-4E6D-BC74-2527EFA4C62E}" type="slidenum">
              <a:rPr lang="en-US" altLang="en-US"/>
              <a:pPr/>
              <a:t>‹#›</a:t>
            </a:fld>
            <a:endParaRPr lang="en-US" altLang="en-US"/>
          </a:p>
        </p:txBody>
      </p:sp>
    </p:spTree>
    <p:extLst>
      <p:ext uri="{BB962C8B-B14F-4D97-AF65-F5344CB8AC3E}">
        <p14:creationId xmlns:p14="http://schemas.microsoft.com/office/powerpoint/2010/main" val="6984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3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xmlns="" id="{01A82D30-363F-F6A4-F661-AEADF20939D0}"/>
              </a:ext>
            </a:extLst>
          </p:cNvPr>
          <p:cNvSpPr>
            <a:spLocks noGrp="1"/>
          </p:cNvSpPr>
          <p:nvPr>
            <p:ph type="dt" sz="half" idx="10"/>
          </p:nvPr>
        </p:nvSpPr>
        <p:spPr/>
        <p:txBody>
          <a:bodyPr/>
          <a:lstStyle>
            <a:lvl1pPr>
              <a:defRPr/>
            </a:lvl1pPr>
          </a:lstStyle>
          <a:p>
            <a:pPr>
              <a:defRPr/>
            </a:pPr>
            <a:fld id="{2F8AA947-851E-4AB3-BC6C-E9EA6450EB01}"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732D2185-657B-E69F-F0F7-8F1A90ACB14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EC27FCF9-2BA8-5865-712B-05E6703B8FFA}"/>
              </a:ext>
            </a:extLst>
          </p:cNvPr>
          <p:cNvSpPr>
            <a:spLocks noGrp="1"/>
          </p:cNvSpPr>
          <p:nvPr>
            <p:ph type="sldNum" sz="quarter" idx="12"/>
          </p:nvPr>
        </p:nvSpPr>
        <p:spPr/>
        <p:txBody>
          <a:bodyPr/>
          <a:lstStyle>
            <a:lvl1pPr>
              <a:defRPr/>
            </a:lvl1pPr>
          </a:lstStyle>
          <a:p>
            <a:fld id="{000CB64E-3657-40EF-A870-5D92EF568210}" type="slidenum">
              <a:rPr lang="en-US" altLang="en-US"/>
              <a:pPr/>
              <a:t>‹#›</a:t>
            </a:fld>
            <a:endParaRPr lang="en-US" altLang="en-US"/>
          </a:p>
        </p:txBody>
      </p:sp>
    </p:spTree>
    <p:extLst>
      <p:ext uri="{BB962C8B-B14F-4D97-AF65-F5344CB8AC3E}">
        <p14:creationId xmlns:p14="http://schemas.microsoft.com/office/powerpoint/2010/main" val="291387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F531638C-F013-2FAF-21A7-2930F9F32B4A}"/>
              </a:ext>
            </a:extLst>
          </p:cNvPr>
          <p:cNvSpPr>
            <a:spLocks noGrp="1"/>
          </p:cNvSpPr>
          <p:nvPr>
            <p:ph type="dt" sz="half" idx="10"/>
          </p:nvPr>
        </p:nvSpPr>
        <p:spPr/>
        <p:txBody>
          <a:bodyPr/>
          <a:lstStyle>
            <a:lvl1pPr>
              <a:defRPr/>
            </a:lvl1pPr>
          </a:lstStyle>
          <a:p>
            <a:pPr>
              <a:defRPr/>
            </a:pPr>
            <a:fld id="{802E07D4-42E5-4480-ABE9-659790A8E53B}"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2C6DD361-AD89-BEF7-29F3-5EA09AFF497D}"/>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CCE1B73E-C45C-10DE-4B35-4CE3C1BD6151}"/>
              </a:ext>
            </a:extLst>
          </p:cNvPr>
          <p:cNvSpPr>
            <a:spLocks noGrp="1"/>
          </p:cNvSpPr>
          <p:nvPr>
            <p:ph type="sldNum" sz="quarter" idx="12"/>
          </p:nvPr>
        </p:nvSpPr>
        <p:spPr/>
        <p:txBody>
          <a:bodyPr/>
          <a:lstStyle>
            <a:lvl1pPr>
              <a:defRPr/>
            </a:lvl1pPr>
          </a:lstStyle>
          <a:p>
            <a:fld id="{D8529D13-393D-4B39-ACC2-49F1776E5BCC}" type="slidenum">
              <a:rPr lang="en-US" altLang="en-US"/>
              <a:pPr/>
              <a:t>‹#›</a:t>
            </a:fld>
            <a:endParaRPr lang="en-US" altLang="en-US"/>
          </a:p>
        </p:txBody>
      </p:sp>
    </p:spTree>
    <p:extLst>
      <p:ext uri="{BB962C8B-B14F-4D97-AF65-F5344CB8AC3E}">
        <p14:creationId xmlns:p14="http://schemas.microsoft.com/office/powerpoint/2010/main" val="132575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0" cy="1362075"/>
          </a:xfrm>
        </p:spPr>
        <p:txBody>
          <a:bodyPr anchor="t"/>
          <a:lstStyle>
            <a:lvl1pPr algn="l">
              <a:defRPr sz="3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xmlns="" id="{74038BEA-97E5-BE58-69BD-93644BE6645A}"/>
              </a:ext>
            </a:extLst>
          </p:cNvPr>
          <p:cNvSpPr>
            <a:spLocks noGrp="1"/>
          </p:cNvSpPr>
          <p:nvPr>
            <p:ph type="dt" sz="half" idx="10"/>
          </p:nvPr>
        </p:nvSpPr>
        <p:spPr/>
        <p:txBody>
          <a:bodyPr/>
          <a:lstStyle>
            <a:lvl1pPr>
              <a:defRPr/>
            </a:lvl1pPr>
          </a:lstStyle>
          <a:p>
            <a:pPr>
              <a:defRPr/>
            </a:pPr>
            <a:fld id="{5ECC6EE7-4232-453E-A690-61B4696A4486}"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DF4D1569-DAFB-80DA-BDE2-4621AAF2DE1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9846A3E0-2920-B3F2-A847-266EB7575F65}"/>
              </a:ext>
            </a:extLst>
          </p:cNvPr>
          <p:cNvSpPr>
            <a:spLocks noGrp="1"/>
          </p:cNvSpPr>
          <p:nvPr>
            <p:ph type="sldNum" sz="quarter" idx="12"/>
          </p:nvPr>
        </p:nvSpPr>
        <p:spPr/>
        <p:txBody>
          <a:bodyPr/>
          <a:lstStyle>
            <a:lvl1pPr>
              <a:defRPr/>
            </a:lvl1pPr>
          </a:lstStyle>
          <a:p>
            <a:fld id="{3D0483EB-6DBA-4F75-9975-33322CACCE30}" type="slidenum">
              <a:rPr lang="en-US" altLang="en-US"/>
              <a:pPr/>
              <a:t>‹#›</a:t>
            </a:fld>
            <a:endParaRPr lang="en-US" altLang="en-US"/>
          </a:p>
        </p:txBody>
      </p:sp>
    </p:spTree>
    <p:extLst>
      <p:ext uri="{BB962C8B-B14F-4D97-AF65-F5344CB8AC3E}">
        <p14:creationId xmlns:p14="http://schemas.microsoft.com/office/powerpoint/2010/main" val="402237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xmlns="" id="{1440A379-C309-7168-DB29-0A251E664131}"/>
              </a:ext>
            </a:extLst>
          </p:cNvPr>
          <p:cNvSpPr>
            <a:spLocks noGrp="1"/>
          </p:cNvSpPr>
          <p:nvPr>
            <p:ph type="dt" sz="half" idx="10"/>
          </p:nvPr>
        </p:nvSpPr>
        <p:spPr/>
        <p:txBody>
          <a:bodyPr/>
          <a:lstStyle>
            <a:lvl1pPr>
              <a:defRPr/>
            </a:lvl1pPr>
          </a:lstStyle>
          <a:p>
            <a:pPr>
              <a:defRPr/>
            </a:pPr>
            <a:fld id="{11B338B1-82F0-44E9-91A1-01C7298CF10C}" type="datetimeFigureOut">
              <a:rPr lang="en-US"/>
              <a:pPr>
                <a:defRPr/>
              </a:pPr>
              <a:t>3/15/2023</a:t>
            </a:fld>
            <a:endParaRPr lang="en-US"/>
          </a:p>
        </p:txBody>
      </p:sp>
      <p:sp>
        <p:nvSpPr>
          <p:cNvPr id="6" name="Nơi giữ chỗ cho Chân trang 4">
            <a:extLst>
              <a:ext uri="{FF2B5EF4-FFF2-40B4-BE49-F238E27FC236}">
                <a16:creationId xmlns:a16="http://schemas.microsoft.com/office/drawing/2014/main" xmlns="" id="{F2209736-D746-EFEB-3A37-ED977CE66387}"/>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7F66E8EE-5FC7-4691-B7F9-A246BA60F90D}"/>
              </a:ext>
            </a:extLst>
          </p:cNvPr>
          <p:cNvSpPr>
            <a:spLocks noGrp="1"/>
          </p:cNvSpPr>
          <p:nvPr>
            <p:ph type="sldNum" sz="quarter" idx="12"/>
          </p:nvPr>
        </p:nvSpPr>
        <p:spPr/>
        <p:txBody>
          <a:bodyPr/>
          <a:lstStyle>
            <a:lvl1pPr>
              <a:defRPr/>
            </a:lvl1pPr>
          </a:lstStyle>
          <a:p>
            <a:fld id="{3D912D73-1E68-4A62-9FA3-4C301CC434B6}" type="slidenum">
              <a:rPr lang="en-US" altLang="en-US"/>
              <a:pPr/>
              <a:t>‹#›</a:t>
            </a:fld>
            <a:endParaRPr lang="en-US" altLang="en-US"/>
          </a:p>
        </p:txBody>
      </p:sp>
    </p:spTree>
    <p:extLst>
      <p:ext uri="{BB962C8B-B14F-4D97-AF65-F5344CB8AC3E}">
        <p14:creationId xmlns:p14="http://schemas.microsoft.com/office/powerpoint/2010/main" val="74785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Nơi giữ chỗ cho Nội dung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xmlns="" id="{7163D0C1-A177-08F8-F606-404A5092AB39}"/>
              </a:ext>
            </a:extLst>
          </p:cNvPr>
          <p:cNvSpPr>
            <a:spLocks noGrp="1"/>
          </p:cNvSpPr>
          <p:nvPr>
            <p:ph type="dt" sz="half" idx="10"/>
          </p:nvPr>
        </p:nvSpPr>
        <p:spPr/>
        <p:txBody>
          <a:bodyPr/>
          <a:lstStyle>
            <a:lvl1pPr>
              <a:defRPr/>
            </a:lvl1pPr>
          </a:lstStyle>
          <a:p>
            <a:pPr>
              <a:defRPr/>
            </a:pPr>
            <a:fld id="{98B072BA-3F49-45EA-953B-1DE98BF0C9E5}" type="datetimeFigureOut">
              <a:rPr lang="en-US"/>
              <a:pPr>
                <a:defRPr/>
              </a:pPr>
              <a:t>3/15/2023</a:t>
            </a:fld>
            <a:endParaRPr lang="en-US"/>
          </a:p>
        </p:txBody>
      </p:sp>
      <p:sp>
        <p:nvSpPr>
          <p:cNvPr id="8" name="Nơi giữ chỗ cho Chân trang 4">
            <a:extLst>
              <a:ext uri="{FF2B5EF4-FFF2-40B4-BE49-F238E27FC236}">
                <a16:creationId xmlns:a16="http://schemas.microsoft.com/office/drawing/2014/main" xmlns="" id="{4866542E-A823-A710-96EA-A2D2A90F4770}"/>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xmlns="" id="{735CEF30-F34F-37D2-81CA-14592389BF66}"/>
              </a:ext>
            </a:extLst>
          </p:cNvPr>
          <p:cNvSpPr>
            <a:spLocks noGrp="1"/>
          </p:cNvSpPr>
          <p:nvPr>
            <p:ph type="sldNum" sz="quarter" idx="12"/>
          </p:nvPr>
        </p:nvSpPr>
        <p:spPr/>
        <p:txBody>
          <a:bodyPr/>
          <a:lstStyle>
            <a:lvl1pPr>
              <a:defRPr/>
            </a:lvl1pPr>
          </a:lstStyle>
          <a:p>
            <a:fld id="{1FBB2DED-0F9B-4FCF-A779-461976D95F6C}" type="slidenum">
              <a:rPr lang="en-US" altLang="en-US"/>
              <a:pPr/>
              <a:t>‹#›</a:t>
            </a:fld>
            <a:endParaRPr lang="en-US" altLang="en-US"/>
          </a:p>
        </p:txBody>
      </p:sp>
    </p:spTree>
    <p:extLst>
      <p:ext uri="{BB962C8B-B14F-4D97-AF65-F5344CB8AC3E}">
        <p14:creationId xmlns:p14="http://schemas.microsoft.com/office/powerpoint/2010/main" val="1778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xmlns="" id="{F4531317-2FCC-FA8F-BD7C-CBBA1C7277F7}"/>
              </a:ext>
            </a:extLst>
          </p:cNvPr>
          <p:cNvSpPr>
            <a:spLocks noGrp="1"/>
          </p:cNvSpPr>
          <p:nvPr>
            <p:ph type="dt" sz="half" idx="10"/>
          </p:nvPr>
        </p:nvSpPr>
        <p:spPr/>
        <p:txBody>
          <a:bodyPr/>
          <a:lstStyle>
            <a:lvl1pPr>
              <a:defRPr/>
            </a:lvl1pPr>
          </a:lstStyle>
          <a:p>
            <a:pPr>
              <a:defRPr/>
            </a:pPr>
            <a:fld id="{1A27C24A-0B22-404D-BEBF-3EB3A77000A2}" type="datetimeFigureOut">
              <a:rPr lang="en-US"/>
              <a:pPr>
                <a:defRPr/>
              </a:pPr>
              <a:t>3/15/2023</a:t>
            </a:fld>
            <a:endParaRPr lang="en-US"/>
          </a:p>
        </p:txBody>
      </p:sp>
      <p:sp>
        <p:nvSpPr>
          <p:cNvPr id="4" name="Nơi giữ chỗ cho Chân trang 4">
            <a:extLst>
              <a:ext uri="{FF2B5EF4-FFF2-40B4-BE49-F238E27FC236}">
                <a16:creationId xmlns:a16="http://schemas.microsoft.com/office/drawing/2014/main" xmlns="" id="{900A2EEE-A2B9-982F-2531-393F3670759A}"/>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2D9F83CF-FB65-E669-93A4-B71F986D0D86}"/>
              </a:ext>
            </a:extLst>
          </p:cNvPr>
          <p:cNvSpPr>
            <a:spLocks noGrp="1"/>
          </p:cNvSpPr>
          <p:nvPr>
            <p:ph type="sldNum" sz="quarter" idx="12"/>
          </p:nvPr>
        </p:nvSpPr>
        <p:spPr/>
        <p:txBody>
          <a:bodyPr/>
          <a:lstStyle>
            <a:lvl1pPr>
              <a:defRPr/>
            </a:lvl1pPr>
          </a:lstStyle>
          <a:p>
            <a:fld id="{EEE2F050-0F1E-484A-8AB0-5C4C9EC12D75}" type="slidenum">
              <a:rPr lang="en-US" altLang="en-US"/>
              <a:pPr/>
              <a:t>‹#›</a:t>
            </a:fld>
            <a:endParaRPr lang="en-US" altLang="en-US"/>
          </a:p>
        </p:txBody>
      </p:sp>
    </p:spTree>
    <p:extLst>
      <p:ext uri="{BB962C8B-B14F-4D97-AF65-F5344CB8AC3E}">
        <p14:creationId xmlns:p14="http://schemas.microsoft.com/office/powerpoint/2010/main" val="56528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xmlns="" id="{DABAD584-7B98-291F-E8F1-C14C30AB03D6}"/>
              </a:ext>
            </a:extLst>
          </p:cNvPr>
          <p:cNvSpPr>
            <a:spLocks noGrp="1"/>
          </p:cNvSpPr>
          <p:nvPr>
            <p:ph type="dt" sz="half" idx="10"/>
          </p:nvPr>
        </p:nvSpPr>
        <p:spPr/>
        <p:txBody>
          <a:bodyPr/>
          <a:lstStyle>
            <a:lvl1pPr>
              <a:defRPr/>
            </a:lvl1pPr>
          </a:lstStyle>
          <a:p>
            <a:pPr>
              <a:defRPr/>
            </a:pPr>
            <a:fld id="{F6A0CD0E-2CD3-4133-9774-5AE971F89C8F}" type="datetimeFigureOut">
              <a:rPr lang="en-US"/>
              <a:pPr>
                <a:defRPr/>
              </a:pPr>
              <a:t>3/15/2023</a:t>
            </a:fld>
            <a:endParaRPr lang="en-US"/>
          </a:p>
        </p:txBody>
      </p:sp>
      <p:sp>
        <p:nvSpPr>
          <p:cNvPr id="3" name="Nơi giữ chỗ cho Chân trang 4">
            <a:extLst>
              <a:ext uri="{FF2B5EF4-FFF2-40B4-BE49-F238E27FC236}">
                <a16:creationId xmlns:a16="http://schemas.microsoft.com/office/drawing/2014/main" xmlns="" id="{069DF5B8-A457-BDEA-0729-BE8020DAC796}"/>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xmlns="" id="{700038E7-6759-EDBC-3EB3-6340FC98AB94}"/>
              </a:ext>
            </a:extLst>
          </p:cNvPr>
          <p:cNvSpPr>
            <a:spLocks noGrp="1"/>
          </p:cNvSpPr>
          <p:nvPr>
            <p:ph type="sldNum" sz="quarter" idx="12"/>
          </p:nvPr>
        </p:nvSpPr>
        <p:spPr/>
        <p:txBody>
          <a:bodyPr/>
          <a:lstStyle>
            <a:lvl1pPr>
              <a:defRPr/>
            </a:lvl1pPr>
          </a:lstStyle>
          <a:p>
            <a:fld id="{CBD3747E-5B75-41B9-B7A3-DCBD286A968C}" type="slidenum">
              <a:rPr lang="en-US" altLang="en-US"/>
              <a:pPr/>
              <a:t>‹#›</a:t>
            </a:fld>
            <a:endParaRPr lang="en-US" altLang="en-US"/>
          </a:p>
        </p:txBody>
      </p:sp>
    </p:spTree>
    <p:extLst>
      <p:ext uri="{BB962C8B-B14F-4D97-AF65-F5344CB8AC3E}">
        <p14:creationId xmlns:p14="http://schemas.microsoft.com/office/powerpoint/2010/main" val="4001334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3" y="273050"/>
            <a:ext cx="4011084" cy="1162050"/>
          </a:xfrm>
        </p:spPr>
        <p:txBody>
          <a:bodyPr anchor="b"/>
          <a:lstStyle>
            <a:lvl1pPr algn="l">
              <a:defRPr sz="1500" b="1"/>
            </a:lvl1pPr>
          </a:lstStyle>
          <a:p>
            <a:r>
              <a:rPr lang="vi-VN"/>
              <a:t>Bấm &amp; sửa kiểu tiêu đề</a:t>
            </a:r>
            <a:endParaRPr lang="en-US"/>
          </a:p>
        </p:txBody>
      </p:sp>
      <p:sp>
        <p:nvSpPr>
          <p:cNvPr id="3" name="Nơi giữ chỗ cho Nội dung 2"/>
          <p:cNvSpPr>
            <a:spLocks noGrp="1"/>
          </p:cNvSpPr>
          <p:nvPr>
            <p:ph idx="1"/>
          </p:nvPr>
        </p:nvSpPr>
        <p:spPr>
          <a:xfrm>
            <a:off x="4766733" y="27306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2A3C5AB0-3D89-EA7A-BF3B-CE799CF4DF78}"/>
              </a:ext>
            </a:extLst>
          </p:cNvPr>
          <p:cNvSpPr>
            <a:spLocks noGrp="1"/>
          </p:cNvSpPr>
          <p:nvPr>
            <p:ph type="dt" sz="half" idx="10"/>
          </p:nvPr>
        </p:nvSpPr>
        <p:spPr/>
        <p:txBody>
          <a:bodyPr/>
          <a:lstStyle>
            <a:lvl1pPr>
              <a:defRPr/>
            </a:lvl1pPr>
          </a:lstStyle>
          <a:p>
            <a:pPr>
              <a:defRPr/>
            </a:pPr>
            <a:fld id="{8283A365-52CA-4947-98DB-648093FCB5F8}" type="datetimeFigureOut">
              <a:rPr lang="en-US"/>
              <a:pPr>
                <a:defRPr/>
              </a:pPr>
              <a:t>3/15/2023</a:t>
            </a:fld>
            <a:endParaRPr lang="en-US"/>
          </a:p>
        </p:txBody>
      </p:sp>
      <p:sp>
        <p:nvSpPr>
          <p:cNvPr id="6" name="Nơi giữ chỗ cho Chân trang 4">
            <a:extLst>
              <a:ext uri="{FF2B5EF4-FFF2-40B4-BE49-F238E27FC236}">
                <a16:creationId xmlns:a16="http://schemas.microsoft.com/office/drawing/2014/main" xmlns="" id="{E55BB895-2CED-A4BF-949A-FF33BE2E42D3}"/>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1D13C20E-307A-B73D-423B-7B6D3D55D2A9}"/>
              </a:ext>
            </a:extLst>
          </p:cNvPr>
          <p:cNvSpPr>
            <a:spLocks noGrp="1"/>
          </p:cNvSpPr>
          <p:nvPr>
            <p:ph type="sldNum" sz="quarter" idx="12"/>
          </p:nvPr>
        </p:nvSpPr>
        <p:spPr/>
        <p:txBody>
          <a:bodyPr/>
          <a:lstStyle>
            <a:lvl1pPr>
              <a:defRPr/>
            </a:lvl1pPr>
          </a:lstStyle>
          <a:p>
            <a:fld id="{D6A419C7-BD80-4050-AEB6-629B220C84E0}" type="slidenum">
              <a:rPr lang="en-US" altLang="en-US"/>
              <a:pPr/>
              <a:t>‹#›</a:t>
            </a:fld>
            <a:endParaRPr lang="en-US" altLang="en-US"/>
          </a:p>
        </p:txBody>
      </p:sp>
    </p:spTree>
    <p:extLst>
      <p:ext uri="{BB962C8B-B14F-4D97-AF65-F5344CB8AC3E}">
        <p14:creationId xmlns:p14="http://schemas.microsoft.com/office/powerpoint/2010/main" val="20688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FE5B03-543B-456B-2D50-36984E5631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9600F7D-C6D6-A75A-D55A-5550B548B1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5E9A845-3741-8D71-775D-08778590354C}"/>
              </a:ext>
            </a:extLst>
          </p:cNvPr>
          <p:cNvSpPr>
            <a:spLocks noGrp="1"/>
          </p:cNvSpPr>
          <p:nvPr>
            <p:ph type="sldNum" sz="quarter" idx="12"/>
          </p:nvPr>
        </p:nvSpPr>
        <p:spPr/>
        <p:txBody>
          <a:bodyPr/>
          <a:lstStyle>
            <a:lvl1pPr>
              <a:defRPr/>
            </a:lvl1pPr>
          </a:lstStyle>
          <a:p>
            <a:fld id="{D1CC6094-0989-4988-9647-76AF24761FF9}" type="slidenum">
              <a:rPr lang="en-US" altLang="en-US"/>
              <a:pPr/>
              <a:t>‹#›</a:t>
            </a:fld>
            <a:endParaRPr lang="en-US" altLang="en-US"/>
          </a:p>
        </p:txBody>
      </p:sp>
    </p:spTree>
    <p:extLst>
      <p:ext uri="{BB962C8B-B14F-4D97-AF65-F5344CB8AC3E}">
        <p14:creationId xmlns:p14="http://schemas.microsoft.com/office/powerpoint/2010/main" val="377616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15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EA8DE7C6-A8EF-0C1C-2A7F-DF78FB8E2392}"/>
              </a:ext>
            </a:extLst>
          </p:cNvPr>
          <p:cNvSpPr>
            <a:spLocks noGrp="1"/>
          </p:cNvSpPr>
          <p:nvPr>
            <p:ph type="dt" sz="half" idx="10"/>
          </p:nvPr>
        </p:nvSpPr>
        <p:spPr/>
        <p:txBody>
          <a:bodyPr/>
          <a:lstStyle>
            <a:lvl1pPr>
              <a:defRPr/>
            </a:lvl1pPr>
          </a:lstStyle>
          <a:p>
            <a:pPr>
              <a:defRPr/>
            </a:pPr>
            <a:fld id="{B574B864-84E1-46F2-BBFC-6A447F6ED2B7}" type="datetimeFigureOut">
              <a:rPr lang="en-US"/>
              <a:pPr>
                <a:defRPr/>
              </a:pPr>
              <a:t>3/15/2023</a:t>
            </a:fld>
            <a:endParaRPr lang="en-US"/>
          </a:p>
        </p:txBody>
      </p:sp>
      <p:sp>
        <p:nvSpPr>
          <p:cNvPr id="6" name="Nơi giữ chỗ cho Chân trang 4">
            <a:extLst>
              <a:ext uri="{FF2B5EF4-FFF2-40B4-BE49-F238E27FC236}">
                <a16:creationId xmlns:a16="http://schemas.microsoft.com/office/drawing/2014/main" xmlns="" id="{AA854ACD-D032-0E63-EDE1-E0F3B71B245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D1673FBE-3349-A4DA-7CD9-4F629464A543}"/>
              </a:ext>
            </a:extLst>
          </p:cNvPr>
          <p:cNvSpPr>
            <a:spLocks noGrp="1"/>
          </p:cNvSpPr>
          <p:nvPr>
            <p:ph type="sldNum" sz="quarter" idx="12"/>
          </p:nvPr>
        </p:nvSpPr>
        <p:spPr/>
        <p:txBody>
          <a:bodyPr/>
          <a:lstStyle>
            <a:lvl1pPr>
              <a:defRPr/>
            </a:lvl1pPr>
          </a:lstStyle>
          <a:p>
            <a:fld id="{0BA133A6-03D3-4EF6-9940-FE49E2BBE970}" type="slidenum">
              <a:rPr lang="en-US" altLang="en-US"/>
              <a:pPr/>
              <a:t>‹#›</a:t>
            </a:fld>
            <a:endParaRPr lang="en-US" altLang="en-US"/>
          </a:p>
        </p:txBody>
      </p:sp>
    </p:spTree>
    <p:extLst>
      <p:ext uri="{BB962C8B-B14F-4D97-AF65-F5344CB8AC3E}">
        <p14:creationId xmlns:p14="http://schemas.microsoft.com/office/powerpoint/2010/main" val="41669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5E0063C4-5F72-2920-630A-6ED606519B30}"/>
              </a:ext>
            </a:extLst>
          </p:cNvPr>
          <p:cNvSpPr>
            <a:spLocks noGrp="1"/>
          </p:cNvSpPr>
          <p:nvPr>
            <p:ph type="dt" sz="half" idx="10"/>
          </p:nvPr>
        </p:nvSpPr>
        <p:spPr/>
        <p:txBody>
          <a:bodyPr/>
          <a:lstStyle>
            <a:lvl1pPr>
              <a:defRPr/>
            </a:lvl1pPr>
          </a:lstStyle>
          <a:p>
            <a:pPr>
              <a:defRPr/>
            </a:pPr>
            <a:fld id="{362334A4-C9A9-44BB-BFB1-26ACDB6BE98F}"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243DDAD1-9D20-F45D-4197-7CA4D8F3BA8E}"/>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BC801E1B-A3FF-5B02-8C25-15AEBEF06995}"/>
              </a:ext>
            </a:extLst>
          </p:cNvPr>
          <p:cNvSpPr>
            <a:spLocks noGrp="1"/>
          </p:cNvSpPr>
          <p:nvPr>
            <p:ph type="sldNum" sz="quarter" idx="12"/>
          </p:nvPr>
        </p:nvSpPr>
        <p:spPr/>
        <p:txBody>
          <a:bodyPr/>
          <a:lstStyle>
            <a:lvl1pPr>
              <a:defRPr/>
            </a:lvl1pPr>
          </a:lstStyle>
          <a:p>
            <a:fld id="{CAA30D3B-7A4B-407D-B401-100D3DA080AB}" type="slidenum">
              <a:rPr lang="en-US" altLang="en-US"/>
              <a:pPr/>
              <a:t>‹#›</a:t>
            </a:fld>
            <a:endParaRPr lang="en-US" altLang="en-US"/>
          </a:p>
        </p:txBody>
      </p:sp>
    </p:spTree>
    <p:extLst>
      <p:ext uri="{BB962C8B-B14F-4D97-AF65-F5344CB8AC3E}">
        <p14:creationId xmlns:p14="http://schemas.microsoft.com/office/powerpoint/2010/main" val="2311859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05CF370B-07B4-58F6-7DCF-0705101F71A9}"/>
              </a:ext>
            </a:extLst>
          </p:cNvPr>
          <p:cNvSpPr>
            <a:spLocks noGrp="1"/>
          </p:cNvSpPr>
          <p:nvPr>
            <p:ph type="dt" sz="half" idx="10"/>
          </p:nvPr>
        </p:nvSpPr>
        <p:spPr/>
        <p:txBody>
          <a:bodyPr/>
          <a:lstStyle>
            <a:lvl1pPr>
              <a:defRPr/>
            </a:lvl1pPr>
          </a:lstStyle>
          <a:p>
            <a:pPr>
              <a:defRPr/>
            </a:pPr>
            <a:fld id="{130CD05B-028E-454B-9D9A-A11BC555174F}"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AFF77303-54AC-C782-AD3A-E8045EA91EF5}"/>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68EECC94-FECB-A958-4897-25CC1673FBCB}"/>
              </a:ext>
            </a:extLst>
          </p:cNvPr>
          <p:cNvSpPr>
            <a:spLocks noGrp="1"/>
          </p:cNvSpPr>
          <p:nvPr>
            <p:ph type="sldNum" sz="quarter" idx="12"/>
          </p:nvPr>
        </p:nvSpPr>
        <p:spPr/>
        <p:txBody>
          <a:bodyPr/>
          <a:lstStyle>
            <a:lvl1pPr>
              <a:defRPr/>
            </a:lvl1pPr>
          </a:lstStyle>
          <a:p>
            <a:fld id="{B3AF84B7-E775-4422-BF40-E4A8D8E3527C}" type="slidenum">
              <a:rPr lang="en-US" altLang="en-US"/>
              <a:pPr/>
              <a:t>‹#›</a:t>
            </a:fld>
            <a:endParaRPr lang="en-US" altLang="en-US"/>
          </a:p>
        </p:txBody>
      </p:sp>
    </p:spTree>
    <p:extLst>
      <p:ext uri="{BB962C8B-B14F-4D97-AF65-F5344CB8AC3E}">
        <p14:creationId xmlns:p14="http://schemas.microsoft.com/office/powerpoint/2010/main" val="177922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8AA22D8B-8F67-6CB1-84AB-2DEE7084C3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C57B3BB5-CA67-E502-B9E5-C3D9C63F03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80FC3154-767A-AC39-582C-B94C2D63CA9F}"/>
              </a:ext>
            </a:extLst>
          </p:cNvPr>
          <p:cNvSpPr>
            <a:spLocks noGrp="1"/>
          </p:cNvSpPr>
          <p:nvPr>
            <p:ph type="sldNum" sz="quarter" idx="12"/>
          </p:nvPr>
        </p:nvSpPr>
        <p:spPr/>
        <p:txBody>
          <a:bodyPr/>
          <a:lstStyle>
            <a:lvl1pPr>
              <a:defRPr/>
            </a:lvl1pPr>
          </a:lstStyle>
          <a:p>
            <a:fld id="{1FE55B2F-4E02-446C-B14D-E4C135CB1318}" type="slidenum">
              <a:rPr lang="en-US" altLang="en-US"/>
              <a:pPr/>
              <a:t>‹#›</a:t>
            </a:fld>
            <a:endParaRPr lang="en-US" altLang="en-US"/>
          </a:p>
        </p:txBody>
      </p:sp>
    </p:spTree>
    <p:extLst>
      <p:ext uri="{BB962C8B-B14F-4D97-AF65-F5344CB8AC3E}">
        <p14:creationId xmlns:p14="http://schemas.microsoft.com/office/powerpoint/2010/main" val="519471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5FD307B-A3CC-92AF-3E65-5513B23A500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46929163-7E15-30FD-6CFA-E1F1753A28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92D3B676-D209-C3D2-BD50-92D3AF3A3BEE}"/>
              </a:ext>
            </a:extLst>
          </p:cNvPr>
          <p:cNvSpPr>
            <a:spLocks noGrp="1"/>
          </p:cNvSpPr>
          <p:nvPr>
            <p:ph type="sldNum" sz="quarter" idx="12"/>
          </p:nvPr>
        </p:nvSpPr>
        <p:spPr/>
        <p:txBody>
          <a:bodyPr/>
          <a:lstStyle>
            <a:lvl1pPr>
              <a:defRPr/>
            </a:lvl1pPr>
          </a:lstStyle>
          <a:p>
            <a:fld id="{44E2441F-1E04-46AB-9596-0F2D3790B4A8}" type="slidenum">
              <a:rPr lang="en-US" altLang="en-US"/>
              <a:pPr/>
              <a:t>‹#›</a:t>
            </a:fld>
            <a:endParaRPr lang="en-US" altLang="en-US"/>
          </a:p>
        </p:txBody>
      </p:sp>
    </p:spTree>
    <p:extLst>
      <p:ext uri="{BB962C8B-B14F-4D97-AF65-F5344CB8AC3E}">
        <p14:creationId xmlns:p14="http://schemas.microsoft.com/office/powerpoint/2010/main" val="251213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B561C30-7D89-CCF5-7ABE-86581ABDB48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719CD092-79A6-E01B-7114-FFE8C61DA07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59EC58DC-FBF4-1BEF-A040-AAAA6AA16FF1}"/>
              </a:ext>
            </a:extLst>
          </p:cNvPr>
          <p:cNvSpPr>
            <a:spLocks noGrp="1"/>
          </p:cNvSpPr>
          <p:nvPr>
            <p:ph type="sldNum" sz="quarter" idx="12"/>
          </p:nvPr>
        </p:nvSpPr>
        <p:spPr/>
        <p:txBody>
          <a:bodyPr/>
          <a:lstStyle>
            <a:lvl1pPr>
              <a:defRPr/>
            </a:lvl1pPr>
          </a:lstStyle>
          <a:p>
            <a:fld id="{CEF0B834-3934-4060-A96A-08FD330009EC}" type="slidenum">
              <a:rPr lang="en-US" altLang="en-US"/>
              <a:pPr/>
              <a:t>‹#›</a:t>
            </a:fld>
            <a:endParaRPr lang="en-US" altLang="en-US"/>
          </a:p>
        </p:txBody>
      </p:sp>
    </p:spTree>
    <p:extLst>
      <p:ext uri="{BB962C8B-B14F-4D97-AF65-F5344CB8AC3E}">
        <p14:creationId xmlns:p14="http://schemas.microsoft.com/office/powerpoint/2010/main" val="1335376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3B8D487C-0BCA-39E6-8A41-8D24EBFDCA1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CB0EBB12-FF1F-2400-CCA5-06D1D0F20A8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4E15E153-34A5-CF0C-BFC6-7AF12B3B8926}"/>
              </a:ext>
            </a:extLst>
          </p:cNvPr>
          <p:cNvSpPr>
            <a:spLocks noGrp="1"/>
          </p:cNvSpPr>
          <p:nvPr>
            <p:ph type="sldNum" sz="quarter" idx="12"/>
          </p:nvPr>
        </p:nvSpPr>
        <p:spPr/>
        <p:txBody>
          <a:bodyPr/>
          <a:lstStyle>
            <a:lvl1pPr>
              <a:defRPr/>
            </a:lvl1pPr>
          </a:lstStyle>
          <a:p>
            <a:fld id="{EAC99C44-4089-4C0B-9BD4-173C71FF1083}" type="slidenum">
              <a:rPr lang="en-US" altLang="en-US"/>
              <a:pPr/>
              <a:t>‹#›</a:t>
            </a:fld>
            <a:endParaRPr lang="en-US" altLang="en-US"/>
          </a:p>
        </p:txBody>
      </p:sp>
    </p:spTree>
    <p:extLst>
      <p:ext uri="{BB962C8B-B14F-4D97-AF65-F5344CB8AC3E}">
        <p14:creationId xmlns:p14="http://schemas.microsoft.com/office/powerpoint/2010/main" val="264888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DDA11223-BD1C-45B3-0592-39EB416507A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8CDF8D08-B593-55FE-57D9-E659DD4F971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9919C8EC-586D-C3E0-7A73-461A7ED96E4D}"/>
              </a:ext>
            </a:extLst>
          </p:cNvPr>
          <p:cNvSpPr>
            <a:spLocks noGrp="1"/>
          </p:cNvSpPr>
          <p:nvPr>
            <p:ph type="sldNum" sz="quarter" idx="12"/>
          </p:nvPr>
        </p:nvSpPr>
        <p:spPr/>
        <p:txBody>
          <a:bodyPr/>
          <a:lstStyle>
            <a:lvl1pPr>
              <a:defRPr/>
            </a:lvl1pPr>
          </a:lstStyle>
          <a:p>
            <a:fld id="{54B870D1-4E77-418D-AD65-1152487F810E}" type="slidenum">
              <a:rPr lang="en-US" altLang="en-US"/>
              <a:pPr/>
              <a:t>‹#›</a:t>
            </a:fld>
            <a:endParaRPr lang="en-US" altLang="en-US"/>
          </a:p>
        </p:txBody>
      </p:sp>
    </p:spTree>
    <p:extLst>
      <p:ext uri="{BB962C8B-B14F-4D97-AF65-F5344CB8AC3E}">
        <p14:creationId xmlns:p14="http://schemas.microsoft.com/office/powerpoint/2010/main" val="3842843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59DA7B36-F3FD-A1F3-9D22-57ACCD9675E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11BB4E1B-236C-256A-FD05-29EA31C1725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219DB611-7CCC-8ECA-9C8D-B92FA5F1838D}"/>
              </a:ext>
            </a:extLst>
          </p:cNvPr>
          <p:cNvSpPr>
            <a:spLocks noGrp="1"/>
          </p:cNvSpPr>
          <p:nvPr>
            <p:ph type="sldNum" sz="quarter" idx="12"/>
          </p:nvPr>
        </p:nvSpPr>
        <p:spPr/>
        <p:txBody>
          <a:bodyPr/>
          <a:lstStyle>
            <a:lvl1pPr>
              <a:defRPr/>
            </a:lvl1pPr>
          </a:lstStyle>
          <a:p>
            <a:fld id="{623B89CF-1C7C-4D81-B3E2-0A308A21D92C}" type="slidenum">
              <a:rPr lang="en-US" altLang="en-US"/>
              <a:pPr/>
              <a:t>‹#›</a:t>
            </a:fld>
            <a:endParaRPr lang="en-US" altLang="en-US"/>
          </a:p>
        </p:txBody>
      </p:sp>
    </p:spTree>
    <p:extLst>
      <p:ext uri="{BB962C8B-B14F-4D97-AF65-F5344CB8AC3E}">
        <p14:creationId xmlns:p14="http://schemas.microsoft.com/office/powerpoint/2010/main" val="5669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00D0EF8-A37D-8144-F446-C3FD27AB53A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58FC90A1-C0B8-A31D-C464-DDB9EB063F9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666FE1DC-19A3-533E-1AEA-9D1EB3A2821A}"/>
              </a:ext>
            </a:extLst>
          </p:cNvPr>
          <p:cNvSpPr>
            <a:spLocks noGrp="1"/>
          </p:cNvSpPr>
          <p:nvPr>
            <p:ph type="sldNum" sz="quarter" idx="12"/>
          </p:nvPr>
        </p:nvSpPr>
        <p:spPr/>
        <p:txBody>
          <a:bodyPr/>
          <a:lstStyle>
            <a:lvl1pPr>
              <a:defRPr/>
            </a:lvl1pPr>
          </a:lstStyle>
          <a:p>
            <a:fld id="{79618002-65EF-4F8E-8F57-3395AE9B6DC1}" type="slidenum">
              <a:rPr lang="en-US" altLang="en-US"/>
              <a:pPr/>
              <a:t>‹#›</a:t>
            </a:fld>
            <a:endParaRPr lang="en-US" altLang="en-US"/>
          </a:p>
        </p:txBody>
      </p:sp>
    </p:spTree>
    <p:extLst>
      <p:ext uri="{BB962C8B-B14F-4D97-AF65-F5344CB8AC3E}">
        <p14:creationId xmlns:p14="http://schemas.microsoft.com/office/powerpoint/2010/main" val="6709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xmlns="" id="{2D7934EA-0D54-BD42-8016-7398315F1F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60B20C8-7AF2-634E-ACAC-1B41095AD5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9CBCFC9-6906-D405-73D3-95B70CF70A9F}"/>
              </a:ext>
            </a:extLst>
          </p:cNvPr>
          <p:cNvSpPr>
            <a:spLocks noGrp="1"/>
          </p:cNvSpPr>
          <p:nvPr>
            <p:ph type="sldNum" sz="quarter" idx="12"/>
          </p:nvPr>
        </p:nvSpPr>
        <p:spPr/>
        <p:txBody>
          <a:bodyPr/>
          <a:lstStyle>
            <a:lvl1pPr>
              <a:defRPr/>
            </a:lvl1pPr>
          </a:lstStyle>
          <a:p>
            <a:fld id="{3A087D41-9039-41A7-AF02-8F0BDD19BE6D}" type="slidenum">
              <a:rPr lang="en-US" altLang="en-US"/>
              <a:pPr/>
              <a:t>‹#›</a:t>
            </a:fld>
            <a:endParaRPr lang="en-US" altLang="en-US"/>
          </a:p>
        </p:txBody>
      </p:sp>
    </p:spTree>
    <p:extLst>
      <p:ext uri="{BB962C8B-B14F-4D97-AF65-F5344CB8AC3E}">
        <p14:creationId xmlns:p14="http://schemas.microsoft.com/office/powerpoint/2010/main" val="3656759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A7FAFA36-A8F0-72D2-1A00-D27A86D4B94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A18AD8D8-C850-CDFE-9ECC-CAE574DB077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694F4EC9-9B92-23F0-E049-12B50F397CEC}"/>
              </a:ext>
            </a:extLst>
          </p:cNvPr>
          <p:cNvSpPr>
            <a:spLocks noGrp="1"/>
          </p:cNvSpPr>
          <p:nvPr>
            <p:ph type="sldNum" sz="quarter" idx="12"/>
          </p:nvPr>
        </p:nvSpPr>
        <p:spPr/>
        <p:txBody>
          <a:bodyPr/>
          <a:lstStyle>
            <a:lvl1pPr>
              <a:defRPr/>
            </a:lvl1pPr>
          </a:lstStyle>
          <a:p>
            <a:fld id="{EDA45CAF-91B4-4DAF-BCE8-D7157E29F8AA}" type="slidenum">
              <a:rPr lang="en-US" altLang="en-US"/>
              <a:pPr/>
              <a:t>‹#›</a:t>
            </a:fld>
            <a:endParaRPr lang="en-US" altLang="en-US"/>
          </a:p>
        </p:txBody>
      </p:sp>
    </p:spTree>
    <p:extLst>
      <p:ext uri="{BB962C8B-B14F-4D97-AF65-F5344CB8AC3E}">
        <p14:creationId xmlns:p14="http://schemas.microsoft.com/office/powerpoint/2010/main" val="3386581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CCF82B59-4E84-FDD6-C8EC-F6C4F1094A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6C8C8358-7A1E-E8E4-2962-5FDFFD58781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8C9BAEE0-B382-33A9-302E-44071E65EB97}"/>
              </a:ext>
            </a:extLst>
          </p:cNvPr>
          <p:cNvSpPr>
            <a:spLocks noGrp="1"/>
          </p:cNvSpPr>
          <p:nvPr>
            <p:ph type="sldNum" sz="quarter" idx="12"/>
          </p:nvPr>
        </p:nvSpPr>
        <p:spPr/>
        <p:txBody>
          <a:bodyPr/>
          <a:lstStyle>
            <a:lvl1pPr>
              <a:defRPr/>
            </a:lvl1pPr>
          </a:lstStyle>
          <a:p>
            <a:fld id="{B873DFDB-EC42-47F7-B402-C2240823A8B0}" type="slidenum">
              <a:rPr lang="en-US" altLang="en-US"/>
              <a:pPr/>
              <a:t>‹#›</a:t>
            </a:fld>
            <a:endParaRPr lang="en-US" altLang="en-US"/>
          </a:p>
        </p:txBody>
      </p:sp>
    </p:spTree>
    <p:extLst>
      <p:ext uri="{BB962C8B-B14F-4D97-AF65-F5344CB8AC3E}">
        <p14:creationId xmlns:p14="http://schemas.microsoft.com/office/powerpoint/2010/main" val="1837549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9A25408-7D57-A425-2A74-653B24DBDE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5789F967-F4A3-0F01-9157-5250CD5396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C9BBBE3F-0414-4577-4B88-A1806E29398D}"/>
              </a:ext>
            </a:extLst>
          </p:cNvPr>
          <p:cNvSpPr>
            <a:spLocks noGrp="1"/>
          </p:cNvSpPr>
          <p:nvPr>
            <p:ph type="sldNum" sz="quarter" idx="12"/>
          </p:nvPr>
        </p:nvSpPr>
        <p:spPr/>
        <p:txBody>
          <a:bodyPr/>
          <a:lstStyle>
            <a:lvl1pPr>
              <a:defRPr/>
            </a:lvl1pPr>
          </a:lstStyle>
          <a:p>
            <a:fld id="{5322C701-44BB-4CD3-93BF-3465113CA20E}" type="slidenum">
              <a:rPr lang="en-US" altLang="en-US"/>
              <a:pPr/>
              <a:t>‹#›</a:t>
            </a:fld>
            <a:endParaRPr lang="en-US" altLang="en-US"/>
          </a:p>
        </p:txBody>
      </p:sp>
    </p:spTree>
    <p:extLst>
      <p:ext uri="{BB962C8B-B14F-4D97-AF65-F5344CB8AC3E}">
        <p14:creationId xmlns:p14="http://schemas.microsoft.com/office/powerpoint/2010/main" val="335370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5B0120C-82EF-CC50-6E97-4D86F2A3E5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70EE96EB-45C8-80D3-33EF-C8B6D44708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F6FEC73A-CAAB-FCFB-6B46-5A0B9B7A2208}"/>
              </a:ext>
            </a:extLst>
          </p:cNvPr>
          <p:cNvSpPr>
            <a:spLocks noGrp="1"/>
          </p:cNvSpPr>
          <p:nvPr>
            <p:ph type="sldNum" sz="quarter" idx="12"/>
          </p:nvPr>
        </p:nvSpPr>
        <p:spPr/>
        <p:txBody>
          <a:bodyPr/>
          <a:lstStyle>
            <a:lvl1pPr>
              <a:defRPr/>
            </a:lvl1pPr>
          </a:lstStyle>
          <a:p>
            <a:fld id="{7B385A12-4C7E-49AD-AADC-4D29543AAC40}" type="slidenum">
              <a:rPr lang="en-US" altLang="en-US"/>
              <a:pPr/>
              <a:t>‹#›</a:t>
            </a:fld>
            <a:endParaRPr lang="en-US" altLang="en-US"/>
          </a:p>
        </p:txBody>
      </p:sp>
    </p:spTree>
    <p:extLst>
      <p:ext uri="{BB962C8B-B14F-4D97-AF65-F5344CB8AC3E}">
        <p14:creationId xmlns:p14="http://schemas.microsoft.com/office/powerpoint/2010/main" val="234714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FD046A66-6DDA-09D3-D9AA-7FB3DAA7B3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D478682-5335-517C-CB27-67FD0075E6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D7F3637-EF28-AA6A-F84F-65CE0E1E9F94}"/>
              </a:ext>
            </a:extLst>
          </p:cNvPr>
          <p:cNvSpPr>
            <a:spLocks noGrp="1"/>
          </p:cNvSpPr>
          <p:nvPr>
            <p:ph type="sldNum" sz="quarter" idx="12"/>
          </p:nvPr>
        </p:nvSpPr>
        <p:spPr/>
        <p:txBody>
          <a:bodyPr/>
          <a:lstStyle>
            <a:lvl1pPr>
              <a:defRPr/>
            </a:lvl1pPr>
          </a:lstStyle>
          <a:p>
            <a:fld id="{22288F8A-CED8-4374-BB2B-51069B6AEF1C}" type="slidenum">
              <a:rPr lang="en-US" altLang="en-US"/>
              <a:pPr/>
              <a:t>‹#›</a:t>
            </a:fld>
            <a:endParaRPr lang="en-US" altLang="en-US"/>
          </a:p>
        </p:txBody>
      </p:sp>
    </p:spTree>
    <p:extLst>
      <p:ext uri="{BB962C8B-B14F-4D97-AF65-F5344CB8AC3E}">
        <p14:creationId xmlns:p14="http://schemas.microsoft.com/office/powerpoint/2010/main" val="376027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F083A84-EDCB-4EAB-F0C5-F45B7CABAF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995104F9-156C-E8C2-A577-32E095C1A8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25B8BE0-F5E2-D5C5-C978-BEE2FBC53356}"/>
              </a:ext>
            </a:extLst>
          </p:cNvPr>
          <p:cNvSpPr>
            <a:spLocks noGrp="1"/>
          </p:cNvSpPr>
          <p:nvPr>
            <p:ph type="sldNum" sz="quarter" idx="12"/>
          </p:nvPr>
        </p:nvSpPr>
        <p:spPr/>
        <p:txBody>
          <a:bodyPr/>
          <a:lstStyle>
            <a:lvl1pPr>
              <a:defRPr/>
            </a:lvl1pPr>
          </a:lstStyle>
          <a:p>
            <a:fld id="{DEBCE862-AA67-417C-B866-A0CEE1523E8F}" type="slidenum">
              <a:rPr lang="en-US" altLang="en-US"/>
              <a:pPr/>
              <a:t>‹#›</a:t>
            </a:fld>
            <a:endParaRPr lang="en-US" altLang="en-US"/>
          </a:p>
        </p:txBody>
      </p:sp>
    </p:spTree>
    <p:extLst>
      <p:ext uri="{BB962C8B-B14F-4D97-AF65-F5344CB8AC3E}">
        <p14:creationId xmlns:p14="http://schemas.microsoft.com/office/powerpoint/2010/main" val="398045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0B3052B-A7AD-A195-9330-210438C05DF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562E6D3-26ED-C2C8-5960-F93F7E952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D7B095B-5485-CE7C-5E4F-20EFC361C0D1}"/>
              </a:ext>
            </a:extLst>
          </p:cNvPr>
          <p:cNvSpPr>
            <a:spLocks noGrp="1"/>
          </p:cNvSpPr>
          <p:nvPr>
            <p:ph type="sldNum" sz="quarter" idx="12"/>
          </p:nvPr>
        </p:nvSpPr>
        <p:spPr/>
        <p:txBody>
          <a:bodyPr/>
          <a:lstStyle>
            <a:lvl1pPr>
              <a:defRPr/>
            </a:lvl1pPr>
          </a:lstStyle>
          <a:p>
            <a:fld id="{F71B3707-2619-4376-93A8-262A6430F954}" type="slidenum">
              <a:rPr lang="en-US" altLang="en-US"/>
              <a:pPr/>
              <a:t>‹#›</a:t>
            </a:fld>
            <a:endParaRPr lang="en-US" altLang="en-US"/>
          </a:p>
        </p:txBody>
      </p:sp>
    </p:spTree>
    <p:extLst>
      <p:ext uri="{BB962C8B-B14F-4D97-AF65-F5344CB8AC3E}">
        <p14:creationId xmlns:p14="http://schemas.microsoft.com/office/powerpoint/2010/main" val="4005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6E6003D-4129-EE4D-535B-FD9A8FC2DCA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E59EF006-062F-CAAB-4800-2E9BF3FCC3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63519DA-B5DC-2471-C6F0-FF397376B518}"/>
              </a:ext>
            </a:extLst>
          </p:cNvPr>
          <p:cNvSpPr>
            <a:spLocks noGrp="1"/>
          </p:cNvSpPr>
          <p:nvPr>
            <p:ph type="sldNum" sz="quarter" idx="12"/>
          </p:nvPr>
        </p:nvSpPr>
        <p:spPr/>
        <p:txBody>
          <a:bodyPr/>
          <a:lstStyle>
            <a:lvl1pPr>
              <a:defRPr/>
            </a:lvl1pPr>
          </a:lstStyle>
          <a:p>
            <a:fld id="{3674E178-041D-48EE-BA55-C07A67401EE9}" type="slidenum">
              <a:rPr lang="en-US" altLang="en-US"/>
              <a:pPr/>
              <a:t>‹#›</a:t>
            </a:fld>
            <a:endParaRPr lang="en-US" altLang="en-US"/>
          </a:p>
        </p:txBody>
      </p:sp>
    </p:spTree>
    <p:extLst>
      <p:ext uri="{BB962C8B-B14F-4D97-AF65-F5344CB8AC3E}">
        <p14:creationId xmlns:p14="http://schemas.microsoft.com/office/powerpoint/2010/main" val="100152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37E378B-0EA3-DBAD-E203-49001764C5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86924F5-6CA3-A873-3B91-1194C239B9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9286F75-EA4C-BD1B-9E8D-5A3D618F8B98}"/>
              </a:ext>
            </a:extLst>
          </p:cNvPr>
          <p:cNvSpPr>
            <a:spLocks noGrp="1"/>
          </p:cNvSpPr>
          <p:nvPr>
            <p:ph type="sldNum" sz="quarter" idx="12"/>
          </p:nvPr>
        </p:nvSpPr>
        <p:spPr/>
        <p:txBody>
          <a:bodyPr/>
          <a:lstStyle>
            <a:lvl1pPr>
              <a:defRPr/>
            </a:lvl1pPr>
          </a:lstStyle>
          <a:p>
            <a:fld id="{09665938-2A98-43C4-877C-C086AADAC057}" type="slidenum">
              <a:rPr lang="en-US" altLang="en-US"/>
              <a:pPr/>
              <a:t>‹#›</a:t>
            </a:fld>
            <a:endParaRPr lang="en-US" altLang="en-US"/>
          </a:p>
        </p:txBody>
      </p:sp>
    </p:spTree>
    <p:extLst>
      <p:ext uri="{BB962C8B-B14F-4D97-AF65-F5344CB8AC3E}">
        <p14:creationId xmlns:p14="http://schemas.microsoft.com/office/powerpoint/2010/main" val="375080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BC29AB2-D572-8CB8-0899-69E6482C50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9986C21-E7C8-08A2-E996-A99C3FFE9E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F2B4C37-0908-6E12-6037-E24B1583DE76}"/>
              </a:ext>
            </a:extLst>
          </p:cNvPr>
          <p:cNvSpPr>
            <a:spLocks noGrp="1"/>
          </p:cNvSpPr>
          <p:nvPr>
            <p:ph type="sldNum" sz="quarter" idx="12"/>
          </p:nvPr>
        </p:nvSpPr>
        <p:spPr/>
        <p:txBody>
          <a:bodyPr/>
          <a:lstStyle>
            <a:lvl1pPr>
              <a:defRPr/>
            </a:lvl1pPr>
          </a:lstStyle>
          <a:p>
            <a:fld id="{20DF790C-E972-4E79-8626-1A2403CEB448}" type="slidenum">
              <a:rPr lang="en-US" altLang="en-US"/>
              <a:pPr/>
              <a:t>‹#›</a:t>
            </a:fld>
            <a:endParaRPr lang="en-US" altLang="en-US"/>
          </a:p>
        </p:txBody>
      </p:sp>
    </p:spTree>
    <p:extLst>
      <p:ext uri="{BB962C8B-B14F-4D97-AF65-F5344CB8AC3E}">
        <p14:creationId xmlns:p14="http://schemas.microsoft.com/office/powerpoint/2010/main" val="343213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8E0F68F-E689-D3B5-7B5C-C7645BD344D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16AF94D-32B9-4F63-5883-1ED7E5C6B66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252B5F7-E921-1A75-BAC6-5337A48ABBD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xmlns="" id="{3A29709E-1024-F930-2016-E5EA3B243DC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DF75D773-D2BF-EDE8-8FA7-23B87F22D07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D8708A2-6400-401E-A264-BB118C216B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050" name="Nơi giữ chỗ cho Tiêu đề 1">
            <a:extLst>
              <a:ext uri="{FF2B5EF4-FFF2-40B4-BE49-F238E27FC236}">
                <a16:creationId xmlns:a16="http://schemas.microsoft.com/office/drawing/2014/main" xmlns="" id="{7A956F09-7765-3C69-DE2C-49BB4E0B1B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2051" name="Nơi giữ chỗ cho Văn bản 2">
            <a:extLst>
              <a:ext uri="{FF2B5EF4-FFF2-40B4-BE49-F238E27FC236}">
                <a16:creationId xmlns:a16="http://schemas.microsoft.com/office/drawing/2014/main" xmlns="" id="{3D808C24-5F1F-5637-15A9-3E1D7C282D9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xmlns="" id="{F3797FCC-86D8-D87A-172B-26E4D9DB574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fld id="{BDAE0811-4081-475B-B3D5-B33395656C6A}" type="datetimeFigureOut">
              <a:rPr lang="en-US"/>
              <a:pPr>
                <a:defRPr/>
              </a:pPr>
              <a:t>3/15/2023</a:t>
            </a:fld>
            <a:endParaRPr lang="en-US"/>
          </a:p>
        </p:txBody>
      </p:sp>
      <p:sp>
        <p:nvSpPr>
          <p:cNvPr id="5" name="Nơi giữ chỗ cho Chân trang 4">
            <a:extLst>
              <a:ext uri="{FF2B5EF4-FFF2-40B4-BE49-F238E27FC236}">
                <a16:creationId xmlns:a16="http://schemas.microsoft.com/office/drawing/2014/main" xmlns="" id="{A0B0A55F-D8F1-4A11-AF9B-76928F3E386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174724B1-81A7-C45D-49FE-B037A739C44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F3BC654B-7916-4B01-BCFC-497901F966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9EB259A6-D55B-8B55-3D23-98DBF48AE27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ED02E506-3269-AAD3-4B71-4FC94ABB932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4561EC5-1549-BEA6-547A-47489FBF6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A90932E2-6D47-B673-9400-3C47CEA53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14973AE3-FE85-ECAE-F11F-B9000ED11B2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B2C4939-8878-4788-8ECA-937E3B971E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ội quy lớp học trực tuyến PowerPoint - Nội quy lớp học online dạng trình  chiếu PowerPoint - VnDoc.com">
            <a:extLst>
              <a:ext uri="{FF2B5EF4-FFF2-40B4-BE49-F238E27FC236}">
                <a16:creationId xmlns:a16="http://schemas.microsoft.com/office/drawing/2014/main" xmlns="" id="{967677AD-B483-A1E4-6CF1-85D310C0A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xmlns="" id="{A92C0B56-6852-FE18-58FE-5118250B7141}"/>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xmlns="" id="{CC6F121C-03DB-6EB6-F537-234A48BFC4CE}"/>
              </a:ext>
            </a:extLst>
          </p:cNvPr>
          <p:cNvSpPr>
            <a:spLocks noGrp="1"/>
          </p:cNvSpPr>
          <p:nvPr>
            <p:ph type="title" idx="4294967295"/>
          </p:nvPr>
        </p:nvSpPr>
        <p:spPr>
          <a:xfrm>
            <a:off x="3000375" y="2565400"/>
            <a:ext cx="4325938" cy="685800"/>
          </a:xfrm>
          <a:solidFill>
            <a:schemeClr val="bg1"/>
          </a:solidFill>
        </p:spPr>
        <p:txBody>
          <a:bodyPr/>
          <a:lstStyle/>
          <a:p>
            <a:pPr algn="r" eaLnBrk="1" hangingPunct="1"/>
            <a:r>
              <a:rPr lang="vi-VN" altLang="en-US" sz="9600" b="1" dirty="0" smtClean="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Khởi động</a:t>
            </a:r>
            <a:endParaRPr lang="en-US" altLang="en-US" sz="96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xmlns=""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11267"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15889"/>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a:extLst>
              <a:ext uri="{FF2B5EF4-FFF2-40B4-BE49-F238E27FC236}">
                <a16:creationId xmlns:a16="http://schemas.microsoft.com/office/drawing/2014/main" xmlns="" id="{1D77659F-75D4-7ADA-1DAE-42F090C78A42}"/>
              </a:ext>
            </a:extLst>
          </p:cNvPr>
          <p:cNvSpPr>
            <a:spLocks noChangeArrowheads="1"/>
          </p:cNvSpPr>
          <p:nvPr/>
        </p:nvSpPr>
        <p:spPr bwMode="auto">
          <a:xfrm>
            <a:off x="1415480" y="1383477"/>
            <a:ext cx="2362200" cy="838200"/>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rPr>
              <a:t>Chia đoạn</a:t>
            </a:r>
            <a:r>
              <a:rPr lang="en-US" altLang="en-US" sz="2800"/>
              <a:t>:</a:t>
            </a:r>
          </a:p>
        </p:txBody>
      </p:sp>
      <p:sp>
        <p:nvSpPr>
          <p:cNvPr id="23556" name="AutoShape 4">
            <a:extLst>
              <a:ext uri="{FF2B5EF4-FFF2-40B4-BE49-F238E27FC236}">
                <a16:creationId xmlns:a16="http://schemas.microsoft.com/office/drawing/2014/main" xmlns="" id="{DB6C1E03-93D0-C16F-5866-51ACA83FF277}"/>
              </a:ext>
            </a:extLst>
          </p:cNvPr>
          <p:cNvSpPr>
            <a:spLocks noChangeArrowheads="1"/>
          </p:cNvSpPr>
          <p:nvPr/>
        </p:nvSpPr>
        <p:spPr bwMode="auto">
          <a:xfrm>
            <a:off x="1775520" y="2590800"/>
            <a:ext cx="7821612"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1</a:t>
            </a:r>
            <a:r>
              <a:rPr lang="vi-VN" altLang="en-US" sz="2800"/>
              <a:t>: </a:t>
            </a:r>
            <a:r>
              <a:rPr lang="vi-VN" altLang="en-US" sz="2800" b="1"/>
              <a:t>Hội thổi cơm thi…sông Đáy xưa.</a:t>
            </a:r>
          </a:p>
          <a:p>
            <a:pPr>
              <a:spcBef>
                <a:spcPct val="0"/>
              </a:spcBef>
              <a:buFontTx/>
              <a:buNone/>
            </a:pPr>
            <a:endParaRPr lang="en-US" altLang="en-US" sz="2800" b="1">
              <a:latin typeface=".VnTime" panose="020B7200000000000000" pitchFamily="34" charset="0"/>
            </a:endParaRPr>
          </a:p>
        </p:txBody>
      </p:sp>
      <p:sp>
        <p:nvSpPr>
          <p:cNvPr id="23557" name="AutoShape 5">
            <a:extLst>
              <a:ext uri="{FF2B5EF4-FFF2-40B4-BE49-F238E27FC236}">
                <a16:creationId xmlns:a16="http://schemas.microsoft.com/office/drawing/2014/main" xmlns="" id="{905EF329-4136-AAAC-81D9-992257F1017F}"/>
              </a:ext>
            </a:extLst>
          </p:cNvPr>
          <p:cNvSpPr>
            <a:spLocks noChangeArrowheads="1"/>
          </p:cNvSpPr>
          <p:nvPr/>
        </p:nvSpPr>
        <p:spPr bwMode="auto">
          <a:xfrm>
            <a:off x="1775520" y="3592512"/>
            <a:ext cx="7821612" cy="814388"/>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a:t>
            </a:r>
            <a:r>
              <a:rPr lang="en-US" altLang="en-US" sz="2800" b="1"/>
              <a:t>2</a:t>
            </a:r>
            <a:r>
              <a:rPr lang="vi-VN" altLang="en-US" sz="2800" b="1"/>
              <a:t>: Hội thi bắt đầu…bắt đầu thổi cơm.</a:t>
            </a:r>
          </a:p>
          <a:p>
            <a:pPr>
              <a:spcBef>
                <a:spcPct val="0"/>
              </a:spcBef>
              <a:buFontTx/>
              <a:buNone/>
            </a:pPr>
            <a:endParaRPr lang="en-US" altLang="en-US" sz="2800" b="1">
              <a:latin typeface=".VnTime" panose="020B7200000000000000" pitchFamily="34" charset="0"/>
            </a:endParaRPr>
          </a:p>
        </p:txBody>
      </p:sp>
      <p:sp>
        <p:nvSpPr>
          <p:cNvPr id="23558" name="AutoShape 6">
            <a:extLst>
              <a:ext uri="{FF2B5EF4-FFF2-40B4-BE49-F238E27FC236}">
                <a16:creationId xmlns:a16="http://schemas.microsoft.com/office/drawing/2014/main" xmlns="" id="{3091313C-05C6-8B22-889C-4BDE524EAC44}"/>
              </a:ext>
            </a:extLst>
          </p:cNvPr>
          <p:cNvSpPr>
            <a:spLocks noChangeArrowheads="1"/>
          </p:cNvSpPr>
          <p:nvPr/>
        </p:nvSpPr>
        <p:spPr bwMode="auto">
          <a:xfrm>
            <a:off x="1699321" y="4540250"/>
            <a:ext cx="8137525"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3: Mỗi người nấu cơm…người xem hội.</a:t>
            </a:r>
          </a:p>
          <a:p>
            <a:pPr>
              <a:spcBef>
                <a:spcPct val="0"/>
              </a:spcBef>
              <a:buFontTx/>
              <a:buNone/>
            </a:pPr>
            <a:endParaRPr lang="en-US" altLang="en-US" sz="2800" b="1">
              <a:latin typeface=".VnTime" panose="020B7200000000000000" pitchFamily="34" charset="0"/>
            </a:endParaRPr>
          </a:p>
        </p:txBody>
      </p:sp>
      <p:sp>
        <p:nvSpPr>
          <p:cNvPr id="12294" name="Text Box 7">
            <a:extLst>
              <a:ext uri="{FF2B5EF4-FFF2-40B4-BE49-F238E27FC236}">
                <a16:creationId xmlns:a16="http://schemas.microsoft.com/office/drawing/2014/main" xmlns="" id="{93A88C25-03DA-FEB0-98BD-CF8B52B48F4F}"/>
              </a:ext>
            </a:extLst>
          </p:cNvPr>
          <p:cNvSpPr txBox="1">
            <a:spLocks noChangeArrowheads="1"/>
          </p:cNvSpPr>
          <p:nvPr/>
        </p:nvSpPr>
        <p:spPr bwMode="auto">
          <a:xfrm>
            <a:off x="2434332" y="5767388"/>
            <a:ext cx="7010400" cy="366713"/>
          </a:xfrm>
          <a:prstGeom prst="rect">
            <a:avLst/>
          </a:prstGeom>
          <a:solidFill>
            <a:schemeClr val="accent2">
              <a:lumMod val="40000"/>
              <a:lumOff val="6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8">
            <a:extLst>
              <a:ext uri="{FF2B5EF4-FFF2-40B4-BE49-F238E27FC236}">
                <a16:creationId xmlns:a16="http://schemas.microsoft.com/office/drawing/2014/main" xmlns="" id="{723296A1-09EA-76E1-A591-DD81D37D9810}"/>
              </a:ext>
            </a:extLst>
          </p:cNvPr>
          <p:cNvSpPr>
            <a:spLocks noChangeArrowheads="1"/>
          </p:cNvSpPr>
          <p:nvPr/>
        </p:nvSpPr>
        <p:spPr bwMode="auto">
          <a:xfrm>
            <a:off x="1705671" y="5538787"/>
            <a:ext cx="8347075" cy="7620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a:t>Đoạn 4: Sau độ một giờ rưỡi…đối với dân làng.</a:t>
            </a:r>
          </a:p>
          <a:p>
            <a:pPr algn="ctr" eaLnBrk="1" hangingPunct="1">
              <a:spcBef>
                <a:spcPct val="0"/>
              </a:spcBef>
              <a:buFontTx/>
              <a:buNone/>
            </a:pPr>
            <a:endParaRPr lang="en-US" altLang="en-US" sz="2800" b="1">
              <a:latin typeface=".VnTime" panose="020B7200000000000000" pitchFamily="34" charset="0"/>
            </a:endParaRPr>
          </a:p>
        </p:txBody>
      </p:sp>
      <p:sp>
        <p:nvSpPr>
          <p:cNvPr id="10" name="Text Box 9">
            <a:extLst>
              <a:ext uri="{FF2B5EF4-FFF2-40B4-BE49-F238E27FC236}">
                <a16:creationId xmlns:a16="http://schemas.microsoft.com/office/drawing/2014/main" xmlns="" id="{308B7257-A2D6-E6BF-AB56-9F1CA5E107F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1000" fill="hold"/>
                                        <p:tgtEl>
                                          <p:spTgt spid="23557"/>
                                        </p:tgtEl>
                                        <p:attrNameLst>
                                          <p:attrName>ppt_x</p:attrName>
                                        </p:attrNameLst>
                                      </p:cBhvr>
                                      <p:tavLst>
                                        <p:tav tm="0">
                                          <p:val>
                                            <p:strVal val="#ppt_x-.2"/>
                                          </p:val>
                                        </p:tav>
                                        <p:tav tm="100000">
                                          <p:val>
                                            <p:strVal val="#ppt_x"/>
                                          </p:val>
                                        </p:tav>
                                      </p:tavLst>
                                    </p:anim>
                                    <p:anim calcmode="lin" valueType="num">
                                      <p:cBhvr>
                                        <p:cTn id="15"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500" fill="hold"/>
                                        <p:tgtEl>
                                          <p:spTgt spid="23558"/>
                                        </p:tgtEl>
                                        <p:attrNameLst>
                                          <p:attrName>ppt_w</p:attrName>
                                        </p:attrNameLst>
                                      </p:cBhvr>
                                      <p:tavLst>
                                        <p:tav tm="0">
                                          <p:val>
                                            <p:fltVal val="0"/>
                                          </p:val>
                                        </p:tav>
                                        <p:tav tm="100000">
                                          <p:val>
                                            <p:strVal val="#ppt_w"/>
                                          </p:val>
                                        </p:tav>
                                      </p:tavLst>
                                    </p:anim>
                                    <p:anim calcmode="lin" valueType="num">
                                      <p:cBhvr>
                                        <p:cTn id="22"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1000"/>
                                        <p:tgtEl>
                                          <p:spTgt spid="10">
                                            <p:txEl>
                                              <p:pRg st="1" end="1"/>
                                            </p:txEl>
                                          </p:spTgt>
                                        </p:tgtEl>
                                      </p:cBhvr>
                                    </p:animEffect>
                                    <p:anim calcmode="lin" valueType="num">
                                      <p:cBhvr>
                                        <p:cTn id="3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xmlns=""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11267"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3</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1</a:t>
            </a:r>
            <a:endParaRPr lang="en-US" dirty="0"/>
          </a:p>
        </p:txBody>
      </p:sp>
      <p:sp>
        <p:nvSpPr>
          <p:cNvPr id="5"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2</a:t>
            </a:r>
            <a:endParaRPr lang="en-US" dirty="0"/>
          </a:p>
        </p:txBody>
      </p:sp>
    </p:spTree>
    <p:extLst>
      <p:ext uri="{BB962C8B-B14F-4D97-AF65-F5344CB8AC3E}">
        <p14:creationId xmlns:p14="http://schemas.microsoft.com/office/powerpoint/2010/main" val="18542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a:extLst>
              <a:ext uri="{FF2B5EF4-FFF2-40B4-BE49-F238E27FC236}">
                <a16:creationId xmlns:a16="http://schemas.microsoft.com/office/drawing/2014/main" xmlns="" id="{D399FD12-01CF-C373-0DB1-E1ECB227C966}"/>
              </a:ext>
            </a:extLst>
          </p:cNvPr>
          <p:cNvGrpSpPr>
            <a:grpSpLocks/>
          </p:cNvGrpSpPr>
          <p:nvPr/>
        </p:nvGrpSpPr>
        <p:grpSpPr bwMode="auto">
          <a:xfrm>
            <a:off x="2255838" y="2060575"/>
            <a:ext cx="9993312" cy="4854575"/>
            <a:chOff x="2255667" y="2060848"/>
            <a:chExt cx="9994220" cy="4854649"/>
          </a:xfrm>
        </p:grpSpPr>
        <p:sp>
          <p:nvSpPr>
            <p:cNvPr id="2" name="Rectangle 6">
              <a:extLst>
                <a:ext uri="{FF2B5EF4-FFF2-40B4-BE49-F238E27FC236}">
                  <a16:creationId xmlns:a16="http://schemas.microsoft.com/office/drawing/2014/main" xmlns="" id="{7F08FFB7-F256-0553-FFB3-6F3339F14FBB}"/>
                </a:ext>
              </a:extLst>
            </p:cNvPr>
            <p:cNvSpPr>
              <a:spLocks noChangeArrowheads="1"/>
            </p:cNvSpPr>
            <p:nvPr/>
          </p:nvSpPr>
          <p:spPr bwMode="auto">
            <a:xfrm>
              <a:off x="2279481" y="2060848"/>
              <a:ext cx="8641548" cy="23083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nối</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tiếp</a:t>
              </a:r>
              <a:r>
                <a:rPr lang="vi-VN" altLang="en-US" sz="7200" b="1" dirty="0" smtClean="0">
                  <a:solidFill>
                    <a:srgbClr val="FF0000"/>
                  </a:solidFill>
                  <a:latin typeface="Times New Roman" panose="02020603050405020304" pitchFamily="18" charset="0"/>
                  <a:cs typeface="Times New Roman" panose="02020603050405020304" pitchFamily="18" charset="0"/>
                </a:rPr>
                <a:t> lần 1</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1508" name="Picture 2" descr="Tổng hợp những mở bài và kết bài môn Văn dễ đạt điểm cao nhất">
              <a:extLst>
                <a:ext uri="{FF2B5EF4-FFF2-40B4-BE49-F238E27FC236}">
                  <a16:creationId xmlns:a16="http://schemas.microsoft.com/office/drawing/2014/main" xmlns="" id="{A14C3C0C-D699-1271-BD51-565084F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67" y="5120206"/>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Tổng hợp những mở bài và kết bài môn Văn dễ đạt điểm cao nhất">
              <a:extLst>
                <a:ext uri="{FF2B5EF4-FFF2-40B4-BE49-F238E27FC236}">
                  <a16:creationId xmlns:a16="http://schemas.microsoft.com/office/drawing/2014/main" xmlns="" id="{30BC284D-5345-FAFE-3168-16645E35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74" y="514526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Tổng hợp những mở bài và kết bài môn Văn dễ đạt điểm cao nhất">
              <a:extLst>
                <a:ext uri="{FF2B5EF4-FFF2-40B4-BE49-F238E27FC236}">
                  <a16:creationId xmlns:a16="http://schemas.microsoft.com/office/drawing/2014/main" xmlns="" id="{9E42623D-2D14-0B6E-3F0C-BDCD37D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80" y="517770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p:cNvSpPr/>
          <p:nvPr/>
        </p:nvSpPr>
        <p:spPr>
          <a:xfrm>
            <a:off x="695400" y="548680"/>
            <a:ext cx="3456384" cy="15118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bg1">
                    <a:lumMod val="95000"/>
                  </a:schemeClr>
                </a:solidFill>
              </a:rPr>
              <a:t>Sgk/ 83-84</a:t>
            </a:r>
            <a:endParaRPr lang="en-US" sz="32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xmlns=""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11267"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3</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1</a:t>
            </a:r>
            <a:endParaRPr lang="en-US" dirty="0"/>
          </a:p>
        </p:txBody>
      </p:sp>
      <p:sp>
        <p:nvSpPr>
          <p:cNvPr id="5"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2</a:t>
            </a:r>
            <a:endParaRPr lang="en-US" dirty="0"/>
          </a:p>
        </p:txBody>
      </p:sp>
    </p:spTree>
    <p:extLst>
      <p:ext uri="{BB962C8B-B14F-4D97-AF65-F5344CB8AC3E}">
        <p14:creationId xmlns:p14="http://schemas.microsoft.com/office/powerpoint/2010/main" val="1431401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xmlns="" id="{417B2177-4509-F763-36CF-E614B754FF86}"/>
              </a:ext>
            </a:extLst>
          </p:cNvPr>
          <p:cNvSpPr txBox="1">
            <a:spLocks noChangeArrowheads="1"/>
          </p:cNvSpPr>
          <p:nvPr/>
        </p:nvSpPr>
        <p:spPr bwMode="auto">
          <a:xfrm>
            <a:off x="8164513" y="222408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59" name="Text Box 3">
            <a:extLst>
              <a:ext uri="{FF2B5EF4-FFF2-40B4-BE49-F238E27FC236}">
                <a16:creationId xmlns:a16="http://schemas.microsoft.com/office/drawing/2014/main" xmlns="" id="{D3412F7F-8767-1F53-178E-8EB53D627D2A}"/>
              </a:ext>
            </a:extLst>
          </p:cNvPr>
          <p:cNvSpPr txBox="1">
            <a:spLocks noChangeArrowheads="1"/>
          </p:cNvSpPr>
          <p:nvPr/>
        </p:nvSpPr>
        <p:spPr bwMode="auto">
          <a:xfrm>
            <a:off x="3195638" y="32321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0" name="Text Box 5">
            <a:extLst>
              <a:ext uri="{FF2B5EF4-FFF2-40B4-BE49-F238E27FC236}">
                <a16:creationId xmlns:a16="http://schemas.microsoft.com/office/drawing/2014/main" xmlns="" id="{6C57FDC4-8CBA-FAFD-28F2-8573CE9EC200}"/>
              </a:ext>
            </a:extLst>
          </p:cNvPr>
          <p:cNvSpPr txBox="1">
            <a:spLocks noChangeArrowheads="1"/>
          </p:cNvSpPr>
          <p:nvPr/>
        </p:nvSpPr>
        <p:spPr bwMode="auto">
          <a:xfrm>
            <a:off x="4295775" y="4437063"/>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4400" b="1">
              <a:latin typeface="Arial" panose="020B0604020202020204" pitchFamily="34" charset="0"/>
            </a:endParaRPr>
          </a:p>
        </p:txBody>
      </p:sp>
      <p:sp>
        <p:nvSpPr>
          <p:cNvPr id="19461" name="Text Box 6">
            <a:extLst>
              <a:ext uri="{FF2B5EF4-FFF2-40B4-BE49-F238E27FC236}">
                <a16:creationId xmlns:a16="http://schemas.microsoft.com/office/drawing/2014/main" xmlns="" id="{136C5CB6-E56E-FC5C-9221-20712AEE4E05}"/>
              </a:ext>
            </a:extLst>
          </p:cNvPr>
          <p:cNvSpPr txBox="1">
            <a:spLocks noChangeArrowheads="1"/>
          </p:cNvSpPr>
          <p:nvPr/>
        </p:nvSpPr>
        <p:spPr bwMode="auto">
          <a:xfrm>
            <a:off x="3843338" y="34480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2" name="Text Box 7">
            <a:extLst>
              <a:ext uri="{FF2B5EF4-FFF2-40B4-BE49-F238E27FC236}">
                <a16:creationId xmlns:a16="http://schemas.microsoft.com/office/drawing/2014/main" xmlns="" id="{F098F2B5-5645-260D-3348-57D11143946A}"/>
              </a:ext>
            </a:extLst>
          </p:cNvPr>
          <p:cNvSpPr txBox="1">
            <a:spLocks noChangeArrowheads="1"/>
          </p:cNvSpPr>
          <p:nvPr/>
        </p:nvSpPr>
        <p:spPr bwMode="auto">
          <a:xfrm>
            <a:off x="2763838" y="366553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5131" name="Text Box 11">
            <a:extLst>
              <a:ext uri="{FF2B5EF4-FFF2-40B4-BE49-F238E27FC236}">
                <a16:creationId xmlns:a16="http://schemas.microsoft.com/office/drawing/2014/main" xmlns="" id="{3DED5320-D274-0C1F-D834-708815441FDD}"/>
              </a:ext>
            </a:extLst>
          </p:cNvPr>
          <p:cNvSpPr txBox="1">
            <a:spLocks noChangeArrowheads="1"/>
          </p:cNvSpPr>
          <p:nvPr/>
        </p:nvSpPr>
        <p:spPr bwMode="auto">
          <a:xfrm>
            <a:off x="4514850" y="1709738"/>
            <a:ext cx="5607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000" b="1">
                <a:solidFill>
                  <a:srgbClr val="0000FF"/>
                </a:solidFill>
                <a:latin typeface="Times New Roman" panose="02020603050405020304" pitchFamily="18" charset="0"/>
                <a:cs typeface="Times New Roman" panose="02020603050405020304" pitchFamily="18" charset="0"/>
              </a:rPr>
              <a:t>- tr</a:t>
            </a:r>
            <a:r>
              <a:rPr lang="en-US" altLang="en-US" sz="6000" b="1" u="sng">
                <a:solidFill>
                  <a:srgbClr val="FF0000"/>
                </a:solidFill>
                <a:latin typeface="Times New Roman" panose="02020603050405020304" pitchFamily="18" charset="0"/>
                <a:cs typeface="Times New Roman" panose="02020603050405020304" pitchFamily="18" charset="0"/>
              </a:rPr>
              <a:t>ẩy</a:t>
            </a:r>
            <a:r>
              <a:rPr lang="en-US" altLang="en-US" sz="6000" b="1">
                <a:solidFill>
                  <a:srgbClr val="0000FF"/>
                </a:solidFill>
                <a:latin typeface="Times New Roman" panose="02020603050405020304" pitchFamily="18" charset="0"/>
                <a:cs typeface="Times New Roman" panose="02020603050405020304" pitchFamily="18" charset="0"/>
              </a:rPr>
              <a:t> quân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oăn</a:t>
            </a: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oắt</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bóng nh</a:t>
            </a:r>
            <a:r>
              <a:rPr lang="en-US" altLang="en-US" sz="6000" b="1" u="sng">
                <a:solidFill>
                  <a:srgbClr val="FF0000"/>
                </a:solidFill>
                <a:latin typeface="Times New Roman" panose="02020603050405020304" pitchFamily="18" charset="0"/>
                <a:cs typeface="Times New Roman" panose="02020603050405020304" pitchFamily="18" charset="0"/>
              </a:rPr>
              <a:t>ẫy</a:t>
            </a:r>
            <a:r>
              <a:rPr lang="en-US" altLang="en-US" sz="6000" b="1">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uốn l</a:t>
            </a:r>
            <a:r>
              <a:rPr lang="en-US" altLang="en-US" sz="6000" b="1" u="sng">
                <a:solidFill>
                  <a:srgbClr val="FF0000"/>
                </a:solidFill>
                <a:latin typeface="Times New Roman" panose="02020603050405020304" pitchFamily="18" charset="0"/>
                <a:cs typeface="Times New Roman" panose="02020603050405020304" pitchFamily="18" charset="0"/>
              </a:rPr>
              <a:t>ượn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ật</a:t>
            </a: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ải</a:t>
            </a:r>
          </a:p>
        </p:txBody>
      </p:sp>
      <p:sp>
        <p:nvSpPr>
          <p:cNvPr id="19464" name="TextBox 6">
            <a:extLst>
              <a:ext uri="{FF2B5EF4-FFF2-40B4-BE49-F238E27FC236}">
                <a16:creationId xmlns:a16="http://schemas.microsoft.com/office/drawing/2014/main" xmlns="" id="{EB31A89F-D36A-3B42-FC28-A13BBA1518A6}"/>
              </a:ext>
            </a:extLst>
          </p:cNvPr>
          <p:cNvSpPr txBox="1">
            <a:spLocks noChangeArrowheads="1"/>
          </p:cNvSpPr>
          <p:nvPr/>
        </p:nvSpPr>
        <p:spPr bwMode="auto">
          <a:xfrm>
            <a:off x="2855640" y="581025"/>
            <a:ext cx="831401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a:solidFill>
                  <a:srgbClr val="00B050"/>
                </a:solidFill>
                <a:latin typeface="Times New Roman" panose="02020603050405020304" pitchFamily="18" charset="0"/>
                <a:cs typeface="Times New Roman" panose="02020603050405020304" pitchFamily="18" charset="0"/>
              </a:rPr>
              <a:t>Luyện</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đọc</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từ</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khó</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smtClean="0">
                <a:solidFill>
                  <a:srgbClr val="00B050"/>
                </a:solidFill>
                <a:latin typeface="Times New Roman" panose="02020603050405020304" pitchFamily="18" charset="0"/>
                <a:cs typeface="Times New Roman" panose="02020603050405020304" pitchFamily="18" charset="0"/>
              </a:rPr>
              <a:t>đọc</a:t>
            </a:r>
            <a:r>
              <a:rPr lang="vi-VN" altLang="en-US" sz="5400" b="1" dirty="0" smtClean="0">
                <a:solidFill>
                  <a:srgbClr val="00B050"/>
                </a:solidFill>
                <a:latin typeface="Times New Roman" panose="02020603050405020304" pitchFamily="18" charset="0"/>
                <a:cs typeface="Times New Roman" panose="02020603050405020304" pitchFamily="18" charset="0"/>
              </a:rPr>
              <a:t>:</a:t>
            </a:r>
            <a:endParaRPr lang="en-US" altLang="en-US" sz="54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 calcmode="lin" valueType="num">
                                      <p:cBhvr>
                                        <p:cTn id="7" dur="500" fill="hold"/>
                                        <p:tgtEl>
                                          <p:spTgt spid="5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131">
                                            <p:txEl>
                                              <p:pRg st="1" end="1"/>
                                            </p:txEl>
                                          </p:spTgt>
                                        </p:tgtEl>
                                        <p:attrNameLst>
                                          <p:attrName>style.visibility</p:attrName>
                                        </p:attrNameLst>
                                      </p:cBhvr>
                                      <p:to>
                                        <p:strVal val="visible"/>
                                      </p:to>
                                    </p:set>
                                    <p:anim calcmode="lin" valueType="num">
                                      <p:cBhvr>
                                        <p:cTn id="13" dur="500" fill="hold"/>
                                        <p:tgtEl>
                                          <p:spTgt spid="5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131">
                                            <p:txEl>
                                              <p:pRg st="2" end="2"/>
                                            </p:txEl>
                                          </p:spTgt>
                                        </p:tgtEl>
                                        <p:attrNameLst>
                                          <p:attrName>style.visibility</p:attrName>
                                        </p:attrNameLst>
                                      </p:cBhvr>
                                      <p:to>
                                        <p:strVal val="visible"/>
                                      </p:to>
                                    </p:set>
                                    <p:anim calcmode="lin" valueType="num">
                                      <p:cBhvr>
                                        <p:cTn id="19" dur="500" fill="hold"/>
                                        <p:tgtEl>
                                          <p:spTgt spid="5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131">
                                            <p:txEl>
                                              <p:pRg st="3" end="3"/>
                                            </p:txEl>
                                          </p:spTgt>
                                        </p:tgtEl>
                                        <p:attrNameLst>
                                          <p:attrName>style.visibility</p:attrName>
                                        </p:attrNameLst>
                                      </p:cBhvr>
                                      <p:to>
                                        <p:strVal val="visible"/>
                                      </p:to>
                                    </p:set>
                                    <p:anim calcmode="lin" valueType="num">
                                      <p:cBhvr>
                                        <p:cTn id="25" dur="500" fill="hold"/>
                                        <p:tgtEl>
                                          <p:spTgt spid="51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131">
                                            <p:txEl>
                                              <p:pRg st="4" end="4"/>
                                            </p:txEl>
                                          </p:spTgt>
                                        </p:tgtEl>
                                        <p:attrNameLst>
                                          <p:attrName>style.visibility</p:attrName>
                                        </p:attrNameLst>
                                      </p:cBhvr>
                                      <p:to>
                                        <p:strVal val="visible"/>
                                      </p:to>
                                    </p:set>
                                    <p:anim calcmode="lin" valueType="num">
                                      <p:cBhvr>
                                        <p:cTn id="31" dur="500" fill="hold"/>
                                        <p:tgtEl>
                                          <p:spTgt spid="51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13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a:extLst>
              <a:ext uri="{FF2B5EF4-FFF2-40B4-BE49-F238E27FC236}">
                <a16:creationId xmlns:a16="http://schemas.microsoft.com/office/drawing/2014/main" xmlns="" id="{D399FD12-01CF-C373-0DB1-E1ECB227C966}"/>
              </a:ext>
            </a:extLst>
          </p:cNvPr>
          <p:cNvGrpSpPr>
            <a:grpSpLocks/>
          </p:cNvGrpSpPr>
          <p:nvPr/>
        </p:nvGrpSpPr>
        <p:grpSpPr bwMode="auto">
          <a:xfrm>
            <a:off x="2255838" y="2060575"/>
            <a:ext cx="9993312" cy="4854575"/>
            <a:chOff x="2255667" y="2060848"/>
            <a:chExt cx="9994220" cy="4854649"/>
          </a:xfrm>
        </p:grpSpPr>
        <p:sp>
          <p:nvSpPr>
            <p:cNvPr id="2" name="Rectangle 6">
              <a:extLst>
                <a:ext uri="{FF2B5EF4-FFF2-40B4-BE49-F238E27FC236}">
                  <a16:creationId xmlns:a16="http://schemas.microsoft.com/office/drawing/2014/main" xmlns="" id="{7F08FFB7-F256-0553-FFB3-6F3339F14FBB}"/>
                </a:ext>
              </a:extLst>
            </p:cNvPr>
            <p:cNvSpPr>
              <a:spLocks noChangeArrowheads="1"/>
            </p:cNvSpPr>
            <p:nvPr/>
          </p:nvSpPr>
          <p:spPr bwMode="auto">
            <a:xfrm>
              <a:off x="2279481" y="2060848"/>
              <a:ext cx="8641548" cy="23083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nối</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tiếp</a:t>
              </a:r>
              <a:r>
                <a:rPr lang="vi-VN" altLang="en-US" sz="7200" b="1" dirty="0" smtClean="0">
                  <a:solidFill>
                    <a:srgbClr val="FF0000"/>
                  </a:solidFill>
                  <a:latin typeface="Times New Roman" panose="02020603050405020304" pitchFamily="18" charset="0"/>
                  <a:cs typeface="Times New Roman" panose="02020603050405020304" pitchFamily="18" charset="0"/>
                </a:rPr>
                <a:t> lần 2</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1508" name="Picture 2" descr="Tổng hợp những mở bài và kết bài môn Văn dễ đạt điểm cao nhất">
              <a:extLst>
                <a:ext uri="{FF2B5EF4-FFF2-40B4-BE49-F238E27FC236}">
                  <a16:creationId xmlns:a16="http://schemas.microsoft.com/office/drawing/2014/main" xmlns="" id="{A14C3C0C-D699-1271-BD51-565084F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67" y="5120206"/>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Tổng hợp những mở bài và kết bài môn Văn dễ đạt điểm cao nhất">
              <a:extLst>
                <a:ext uri="{FF2B5EF4-FFF2-40B4-BE49-F238E27FC236}">
                  <a16:creationId xmlns:a16="http://schemas.microsoft.com/office/drawing/2014/main" xmlns="" id="{30BC284D-5345-FAFE-3168-16645E35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74" y="514526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Tổng hợp những mở bài và kết bài môn Văn dễ đạt điểm cao nhất">
              <a:extLst>
                <a:ext uri="{FF2B5EF4-FFF2-40B4-BE49-F238E27FC236}">
                  <a16:creationId xmlns:a16="http://schemas.microsoft.com/office/drawing/2014/main" xmlns="" id="{9E42623D-2D14-0B6E-3F0C-BDCD37D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80" y="517770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109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xmlns=""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17</a:t>
            </a:fld>
            <a:endParaRPr lang="en-US" altLang="en-US" sz="1200">
              <a:solidFill>
                <a:srgbClr val="898989"/>
              </a:solidFill>
            </a:endParaRPr>
          </a:p>
        </p:txBody>
      </p:sp>
      <p:sp>
        <p:nvSpPr>
          <p:cNvPr id="11267"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3</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1</a:t>
            </a:r>
            <a:endParaRPr lang="en-US" dirty="0"/>
          </a:p>
        </p:txBody>
      </p:sp>
      <p:sp>
        <p:nvSpPr>
          <p:cNvPr id="5"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2</a:t>
            </a:r>
            <a:endParaRPr lang="en-US" dirty="0"/>
          </a:p>
        </p:txBody>
      </p:sp>
    </p:spTree>
    <p:extLst>
      <p:ext uri="{BB962C8B-B14F-4D97-AF65-F5344CB8AC3E}">
        <p14:creationId xmlns:p14="http://schemas.microsoft.com/office/powerpoint/2010/main" val="2940056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a:extLst>
              <a:ext uri="{FF2B5EF4-FFF2-40B4-BE49-F238E27FC236}">
                <a16:creationId xmlns:a16="http://schemas.microsoft.com/office/drawing/2014/main" xmlns="" id="{05F0F836-2E16-6900-B054-353E9A6C1426}"/>
              </a:ext>
            </a:extLst>
          </p:cNvPr>
          <p:cNvSpPr>
            <a:spLocks noGrp="1" noChangeArrowheads="1"/>
          </p:cNvSpPr>
          <p:nvPr>
            <p:ph type="body" idx="1"/>
          </p:nvPr>
        </p:nvSpPr>
        <p:spPr>
          <a:xfrm>
            <a:off x="550863" y="2348880"/>
            <a:ext cx="11233150" cy="1504804"/>
          </a:xfrm>
          <a:noFill/>
          <a:ln w="38100">
            <a:miter lim="800000"/>
            <a:headEnd/>
            <a:tailEnd/>
          </a:ln>
          <a:extLst>
            <a:ext uri="{909E8E84-426E-40DD-AFC4-6F175D3DCCD1}">
              <a14:hiddenFill xmlns:a14="http://schemas.microsoft.com/office/drawing/2010/main">
                <a:solidFill>
                  <a:srgbClr val="FFFFFF"/>
                </a:solidFill>
              </a14:hiddenFill>
            </a:ext>
          </a:extLst>
        </p:spPr>
        <p:style>
          <a:lnRef idx="0">
            <a:scrgbClr r="0" g="0" b="0"/>
          </a:lnRef>
          <a:fillRef idx="1001">
            <a:schemeClr val="lt2"/>
          </a:fillRef>
          <a:effectRef idx="0">
            <a:scrgbClr r="0" g="0" b="0"/>
          </a:effectRef>
          <a:fontRef idx="major"/>
        </p:style>
        <p:txBody>
          <a:bodyPr rtlCol="0">
            <a:normAutofit fontScale="85000" lnSpcReduction="10000"/>
          </a:bodyPr>
          <a:lstStyle/>
          <a:p>
            <a:pPr algn="just" eaLnBrk="1" fontAlgn="auto" hangingPunct="1">
              <a:lnSpc>
                <a:spcPct val="150000"/>
              </a:lnSpc>
              <a:spcAft>
                <a:spcPts val="0"/>
              </a:spcAft>
              <a:buFontTx/>
              <a:buNone/>
              <a:defRPr/>
            </a:pPr>
            <a:r>
              <a:rPr lang="en-US" altLang="en-US" sz="3600" b="1" dirty="0">
                <a:latin typeface="Times New Roman" panose="02020603050405020304" pitchFamily="18" charset="0"/>
                <a:cs typeface="Times New Roman" panose="02020603050405020304" pitchFamily="18" charset="0"/>
              </a:rPr>
              <a:t>- </a:t>
            </a:r>
            <a:r>
              <a:rPr lang="vi-VN" altLang="en-US" sz="3600" b="1" dirty="0" smtClean="0">
                <a:latin typeface="Times New Roman" panose="02020603050405020304" pitchFamily="18" charset="0"/>
                <a:cs typeface="Times New Roman" panose="02020603050405020304" pitchFamily="18" charset="0"/>
              </a:rPr>
              <a:t>  </a:t>
            </a:r>
            <a:r>
              <a:rPr lang="en-US" altLang="en-US" sz="3800" b="1" dirty="0" err="1" smtClean="0">
                <a:latin typeface="Times New Roman" panose="02020603050405020304" pitchFamily="18" charset="0"/>
                <a:cs typeface="Times New Roman" panose="02020603050405020304" pitchFamily="18" charset="0"/>
              </a:rPr>
              <a:t>Hội</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thổi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làng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bắt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nguồn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cuộc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trẩy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xưa</a:t>
            </a:r>
            <a:r>
              <a:rPr lang="en-US" altLang="en-US" sz="36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lgn="just" eaLnBrk="1" fontAlgn="auto" hangingPunct="1">
              <a:lnSpc>
                <a:spcPct val="150000"/>
              </a:lnSpc>
              <a:spcAft>
                <a:spcPts val="0"/>
              </a:spcAft>
              <a:buFontTx/>
              <a:buNone/>
              <a:defRPr/>
            </a:pPr>
            <a:endParaRPr lang="vi-VN" altLang="en-US" dirty="0">
              <a:cs typeface="Times New Roman" panose="02020603050405020304" pitchFamily="18" charset="0"/>
            </a:endParaRPr>
          </a:p>
        </p:txBody>
      </p:sp>
      <p:sp>
        <p:nvSpPr>
          <p:cNvPr id="3" name="Rectangle 5">
            <a:extLst>
              <a:ext uri="{FF2B5EF4-FFF2-40B4-BE49-F238E27FC236}">
                <a16:creationId xmlns:a16="http://schemas.microsoft.com/office/drawing/2014/main" xmlns="" id="{E7F5F7F0-7AFB-B6B9-6059-EFC43BA8F985}"/>
              </a:ext>
            </a:extLst>
          </p:cNvPr>
          <p:cNvSpPr txBox="1">
            <a:spLocks noChangeArrowheads="1"/>
          </p:cNvSpPr>
          <p:nvPr/>
        </p:nvSpPr>
        <p:spPr bwMode="auto">
          <a:xfrm>
            <a:off x="335360" y="3605212"/>
            <a:ext cx="11233150" cy="2111376"/>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lgn="just" eaLnBrk="1" hangingPunct="1">
              <a:lnSpc>
                <a:spcPct val="150000"/>
              </a:lnSpc>
              <a:buFontTx/>
              <a:buNone/>
              <a:defRPr/>
            </a:pPr>
            <a:r>
              <a:rPr lang="vi-VN" altLang="en-US" sz="3600" b="1" kern="0" dirty="0" smtClean="0">
                <a:latin typeface="Times New Roman" panose="02020603050405020304" pitchFamily="18" charset="0"/>
                <a:cs typeface="Times New Roman" panose="02020603050405020304" pitchFamily="18" charset="0"/>
              </a:rPr>
              <a:t>  </a:t>
            </a:r>
            <a:r>
              <a:rPr lang="en-US" altLang="en-US" sz="3600" b="1" kern="0" dirty="0" smtClean="0">
                <a:latin typeface="Times New Roman" panose="02020603050405020304" pitchFamily="18" charset="0"/>
                <a:cs typeface="Times New Roman" panose="02020603050405020304" pitchFamily="18" charset="0"/>
              </a:rPr>
              <a:t>- </a:t>
            </a:r>
            <a:r>
              <a:rPr lang="vi-VN" altLang="en-US" sz="3600" b="1" kern="0" dirty="0" smtClean="0">
                <a:latin typeface="Times New Roman" panose="02020603050405020304" pitchFamily="18" charset="0"/>
                <a:cs typeface="Times New Roman" panose="02020603050405020304" pitchFamily="18" charset="0"/>
              </a:rPr>
              <a:t>  </a:t>
            </a:r>
            <a:r>
              <a:rPr lang="en-US" altLang="en-US" b="1" kern="0" dirty="0" err="1" smtClean="0">
                <a:latin typeface="Times New Roman" panose="02020603050405020304" pitchFamily="18" charset="0"/>
                <a:cs typeface="Times New Roman" panose="02020603050405020304" pitchFamily="18" charset="0"/>
              </a:rPr>
              <a:t>Mỗi</a:t>
            </a:r>
            <a:r>
              <a:rPr lang="en-US" altLang="en-US" b="1" kern="0" dirty="0" smtClean="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người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nấu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cơm</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đều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mang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một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cần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tre</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được</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cắm</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rất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khéo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vào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dây</a:t>
            </a:r>
            <a:r>
              <a:rPr lang="en-US" altLang="en-US" b="1" kern="0" dirty="0">
                <a:latin typeface="Times New Roman" panose="02020603050405020304" pitchFamily="18" charset="0"/>
                <a:cs typeface="Times New Roman" panose="02020603050405020304" pitchFamily="18" charset="0"/>
              </a:rPr>
              <a:t> </a:t>
            </a:r>
            <a:r>
              <a:rPr lang="en-US" altLang="en-US" b="1" kern="0" dirty="0" err="1" smtClean="0">
                <a:latin typeface="Times New Roman" panose="02020603050405020304" pitchFamily="18" charset="0"/>
                <a:cs typeface="Times New Roman" panose="02020603050405020304" pitchFamily="18" charset="0"/>
              </a:rPr>
              <a:t>lưng</a:t>
            </a:r>
            <a:r>
              <a:rPr lang="en-US" altLang="en-US" b="1" kern="0" dirty="0" smtClean="0">
                <a:solidFill>
                  <a:srgbClr val="0000FF"/>
                </a:solidFill>
                <a:latin typeface="Times New Roman" panose="02020603050405020304" pitchFamily="18" charset="0"/>
                <a:cs typeface="Times New Roman" panose="02020603050405020304" pitchFamily="18" charset="0"/>
              </a:rPr>
              <a:t>,</a:t>
            </a:r>
            <a:r>
              <a:rPr lang="en-US" altLang="en-US" b="1" kern="0" dirty="0" smtClean="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uốn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cong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hình</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cánh</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cung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từ</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phía</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sau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ra</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trước</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mặt</a:t>
            </a:r>
            <a:r>
              <a:rPr lang="en-US" altLang="en-US" b="1" kern="0" dirty="0">
                <a:solidFill>
                  <a:srgbClr val="0000FF"/>
                </a:solidFill>
                <a:latin typeface="Times New Roman" panose="02020603050405020304" pitchFamily="18" charset="0"/>
                <a:cs typeface="Times New Roman" panose="02020603050405020304" pitchFamily="18" charset="0"/>
              </a:rPr>
              <a: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đầu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cần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treo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nồi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nho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nhỏ</a:t>
            </a:r>
            <a:r>
              <a:rPr lang="en-US" altLang="en-US" b="1" kern="0" dirty="0">
                <a:latin typeface="Times New Roman" panose="02020603050405020304" pitchFamily="18" charset="0"/>
                <a:cs typeface="Times New Roman" panose="02020603050405020304" pitchFamily="18" charset="0"/>
              </a:rPr>
              <a:t>. </a:t>
            </a:r>
          </a:p>
          <a:p>
            <a:pPr algn="just" eaLnBrk="1" hangingPunct="1">
              <a:lnSpc>
                <a:spcPct val="150000"/>
              </a:lnSpc>
              <a:buFontTx/>
              <a:buNone/>
              <a:defRPr/>
            </a:pPr>
            <a:endParaRPr lang="en-US" altLang="en-US" sz="2400"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en-US" altLang="en-US"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vi-VN" altLang="en-US" kern="0" dirty="0">
              <a:latin typeface="Times New Roman" panose="02020603050405020304" pitchFamily="18" charset="0"/>
              <a:cs typeface="Times New Roman" panose="02020603050405020304" pitchFamily="18" charset="0"/>
            </a:endParaRPr>
          </a:p>
        </p:txBody>
      </p:sp>
      <p:sp>
        <p:nvSpPr>
          <p:cNvPr id="4" name="Rectangle 6">
            <a:extLst>
              <a:ext uri="{FF2B5EF4-FFF2-40B4-BE49-F238E27FC236}">
                <a16:creationId xmlns:a16="http://schemas.microsoft.com/office/drawing/2014/main" xmlns="" id="{F1CE5621-5430-EDAD-C0D3-B3AB5CF1D51A}"/>
              </a:ext>
            </a:extLst>
          </p:cNvPr>
          <p:cNvSpPr>
            <a:spLocks noChangeArrowheads="1"/>
          </p:cNvSpPr>
          <p:nvPr/>
        </p:nvSpPr>
        <p:spPr bwMode="auto">
          <a:xfrm>
            <a:off x="911424" y="192525"/>
            <a:ext cx="10297144" cy="23698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vi-VN" altLang="en-US" sz="3600" b="1" dirty="0" smtClean="0">
                <a:solidFill>
                  <a:schemeClr val="accent5"/>
                </a:solidFill>
                <a:latin typeface="Times New Roman" panose="02020603050405020304" pitchFamily="18" charset="0"/>
                <a:cs typeface="Times New Roman" panose="02020603050405020304" pitchFamily="18" charset="0"/>
              </a:rPr>
              <a:t>Tập đọc: </a:t>
            </a:r>
          </a:p>
          <a:p>
            <a:pPr algn="ctr" eaLnBrk="1" hangingPunct="1">
              <a:spcBef>
                <a:spcPct val="0"/>
              </a:spcBef>
              <a:buFontTx/>
              <a:buNone/>
              <a:defRPr/>
            </a:pPr>
            <a:r>
              <a:rPr lang="vi-VN" altLang="en-US" sz="2800" b="1" dirty="0" smtClean="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spcBef>
                <a:spcPct val="0"/>
              </a:spcBef>
              <a:buFontTx/>
              <a:buNone/>
              <a:defRPr/>
            </a:pP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vi-VN" altLang="en-US" sz="2400" b="1" i="1" dirty="0" smtClean="0">
                <a:solidFill>
                  <a:srgbClr val="0000FF"/>
                </a:solidFill>
                <a:latin typeface="Times New Roman" panose="02020603050405020304" pitchFamily="18" charset="0"/>
                <a:cs typeface="Times New Roman" panose="02020603050405020304" pitchFamily="18" charset="0"/>
              </a:rPr>
              <a:t>( Theo Minh Nhương</a:t>
            </a:r>
            <a:r>
              <a:rPr lang="vi-VN" altLang="en-US" sz="2400" b="1" dirty="0" smtClean="0">
                <a:solidFill>
                  <a:srgbClr val="0000FF"/>
                </a:solidFill>
                <a:latin typeface="Times New Roman" panose="02020603050405020304" pitchFamily="18" charset="0"/>
                <a:cs typeface="Times New Roman" panose="02020603050405020304" pitchFamily="18" charset="0"/>
              </a:rPr>
              <a:t>)</a:t>
            </a:r>
            <a:endParaRPr lang="vi-VN" altLang="en-US" sz="24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defRPr/>
            </a:pPr>
            <a:r>
              <a:rPr lang="vi-VN" altLang="en-US" sz="3600" b="1" dirty="0" smtClean="0">
                <a:solidFill>
                  <a:srgbClr val="C00000"/>
                </a:solidFill>
                <a:latin typeface="Times New Roman" panose="02020603050405020304" pitchFamily="18" charset="0"/>
                <a:cs typeface="Times New Roman" panose="02020603050405020304" pitchFamily="18" charset="0"/>
              </a:rPr>
              <a:t>Luyện đọc câu dài</a:t>
            </a:r>
          </a:p>
          <a:p>
            <a:pPr algn="ctr" eaLnBrk="1" hangingPunct="1">
              <a:spcBef>
                <a:spcPct val="0"/>
              </a:spcBef>
              <a:buFontTx/>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DCADB656-B73A-A2F2-7775-682E5D0DD3A3}"/>
              </a:ext>
            </a:extLst>
          </p:cNvPr>
          <p:cNvCxnSpPr/>
          <p:nvPr/>
        </p:nvCxnSpPr>
        <p:spPr>
          <a:xfrm flipH="1">
            <a:off x="6888088" y="2377360"/>
            <a:ext cx="287337"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63025BBF-71D3-B5BC-192B-209F44AB4CE7}"/>
              </a:ext>
            </a:extLst>
          </p:cNvPr>
          <p:cNvCxnSpPr/>
          <p:nvPr/>
        </p:nvCxnSpPr>
        <p:spPr>
          <a:xfrm flipH="1">
            <a:off x="6449517" y="3101282"/>
            <a:ext cx="288925"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xmlns="" id="{A8804962-B4E9-0FA6-72D2-5DF374830199}"/>
              </a:ext>
            </a:extLst>
          </p:cNvPr>
          <p:cNvCxnSpPr/>
          <p:nvPr/>
        </p:nvCxnSpPr>
        <p:spPr>
          <a:xfrm flipH="1">
            <a:off x="4799856" y="3818737"/>
            <a:ext cx="287338" cy="687388"/>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diamond(in)">
                                      <p:cBhvr>
                                        <p:cTn id="7" dur="1000"/>
                                        <p:tgtEl>
                                          <p:spTgt spid="1269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amond(in)">
                                      <p:cBhvr>
                                        <p:cTn id="24" dur="10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0517F6C0-FE35-127C-8A01-F92C6466EA00}"/>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5" name="Text Box 3">
            <a:extLst>
              <a:ext uri="{FF2B5EF4-FFF2-40B4-BE49-F238E27FC236}">
                <a16:creationId xmlns:a16="http://schemas.microsoft.com/office/drawing/2014/main" xmlns="" id="{D3FA0B64-368C-44CD-999C-189C61B7444F}"/>
              </a:ext>
            </a:extLst>
          </p:cNvPr>
          <p:cNvSpPr txBox="1">
            <a:spLocks noChangeArrowheads="1"/>
          </p:cNvSpPr>
          <p:nvPr/>
        </p:nvSpPr>
        <p:spPr bwMode="auto">
          <a:xfrm>
            <a:off x="3195638" y="32321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6" name="Text Box 5">
            <a:extLst>
              <a:ext uri="{FF2B5EF4-FFF2-40B4-BE49-F238E27FC236}">
                <a16:creationId xmlns:a16="http://schemas.microsoft.com/office/drawing/2014/main" xmlns="" id="{4EBC064A-F4DE-9B8B-E46D-9B1E5D3E8A50}"/>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18437" name="Text Box 6">
            <a:extLst>
              <a:ext uri="{FF2B5EF4-FFF2-40B4-BE49-F238E27FC236}">
                <a16:creationId xmlns:a16="http://schemas.microsoft.com/office/drawing/2014/main" xmlns="" id="{42387C1A-9B52-1D1D-AD6E-CD4ADAB3A89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8" name="Text Box 7">
            <a:extLst>
              <a:ext uri="{FF2B5EF4-FFF2-40B4-BE49-F238E27FC236}">
                <a16:creationId xmlns:a16="http://schemas.microsoft.com/office/drawing/2014/main" xmlns="" id="{6FAFBB49-4770-29CE-80DE-DAEFFF1CF66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9" name="Text Box 9">
            <a:extLst>
              <a:ext uri="{FF2B5EF4-FFF2-40B4-BE49-F238E27FC236}">
                <a16:creationId xmlns:a16="http://schemas.microsoft.com/office/drawing/2014/main" xmlns="" id="{05734BFF-AD61-AC46-2D99-3458DEC03A20}"/>
              </a:ext>
            </a:extLst>
          </p:cNvPr>
          <p:cNvSpPr txBox="1">
            <a:spLocks noChangeArrowheads="1"/>
          </p:cNvSpPr>
          <p:nvPr/>
        </p:nvSpPr>
        <p:spPr bwMode="auto">
          <a:xfrm>
            <a:off x="4083051" y="1719644"/>
            <a:ext cx="2686050"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Giải</a:t>
            </a:r>
            <a:r>
              <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nghĩa</a:t>
            </a:r>
            <a:r>
              <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từ</a:t>
            </a:r>
            <a:endPar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endParaRPr>
          </a:p>
        </p:txBody>
      </p:sp>
      <p:sp>
        <p:nvSpPr>
          <p:cNvPr id="30732" name="Text Box 12">
            <a:extLst>
              <a:ext uri="{FF2B5EF4-FFF2-40B4-BE49-F238E27FC236}">
                <a16:creationId xmlns:a16="http://schemas.microsoft.com/office/drawing/2014/main" xmlns="" id="{F1B94471-D165-E877-D9EC-06E355D09774}"/>
              </a:ext>
            </a:extLst>
          </p:cNvPr>
          <p:cNvSpPr txBox="1">
            <a:spLocks noChangeArrowheads="1"/>
          </p:cNvSpPr>
          <p:nvPr/>
        </p:nvSpPr>
        <p:spPr bwMode="auto">
          <a:xfrm>
            <a:off x="5015880" y="2527176"/>
            <a:ext cx="4223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en-US" altLang="en-US" sz="3600" b="1" dirty="0" err="1">
                <a:solidFill>
                  <a:srgbClr val="0000FF"/>
                </a:solidFill>
              </a:rPr>
              <a:t>làng</a:t>
            </a:r>
            <a:r>
              <a:rPr lang="en-US" altLang="en-US" sz="3600" b="1" dirty="0">
                <a:solidFill>
                  <a:srgbClr val="0000FF"/>
                </a:solidFill>
              </a:rPr>
              <a:t> </a:t>
            </a:r>
            <a:r>
              <a:rPr lang="en-US" altLang="en-US" sz="3600" b="1" dirty="0" err="1">
                <a:solidFill>
                  <a:srgbClr val="0000FF"/>
                </a:solidFill>
              </a:rPr>
              <a:t>Đồng</a:t>
            </a:r>
            <a:r>
              <a:rPr lang="en-US" altLang="en-US" sz="3600" b="1" dirty="0">
                <a:solidFill>
                  <a:srgbClr val="0000FF"/>
                </a:solidFill>
              </a:rPr>
              <a:t> </a:t>
            </a:r>
            <a:r>
              <a:rPr lang="en-US" altLang="en-US" sz="3600" b="1" dirty="0" err="1">
                <a:solidFill>
                  <a:srgbClr val="0000FF"/>
                </a:solidFill>
              </a:rPr>
              <a:t>Vân</a:t>
            </a:r>
            <a:endParaRPr lang="en-US" altLang="en-US" sz="3600" b="1" dirty="0">
              <a:solidFill>
                <a:srgbClr val="0000FF"/>
              </a:solidFill>
            </a:endParaRPr>
          </a:p>
        </p:txBody>
      </p:sp>
      <p:sp>
        <p:nvSpPr>
          <p:cNvPr id="12" name="Text Box 9">
            <a:extLst>
              <a:ext uri="{FF2B5EF4-FFF2-40B4-BE49-F238E27FC236}">
                <a16:creationId xmlns:a16="http://schemas.microsoft.com/office/drawing/2014/main" xmlns="" id="{57D05F03-35D8-F358-3DA9-A1C550C563DC}"/>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3" name="Text Box 14">
            <a:extLst>
              <a:ext uri="{FF2B5EF4-FFF2-40B4-BE49-F238E27FC236}">
                <a16:creationId xmlns:a16="http://schemas.microsoft.com/office/drawing/2014/main" xmlns="" id="{D0CA33DB-887F-DB6A-65E7-7F11B172AC6C}"/>
              </a:ext>
            </a:extLst>
          </p:cNvPr>
          <p:cNvSpPr txBox="1">
            <a:spLocks noChangeArrowheads="1"/>
          </p:cNvSpPr>
          <p:nvPr/>
        </p:nvSpPr>
        <p:spPr bwMode="auto">
          <a:xfrm>
            <a:off x="5159896" y="4590257"/>
            <a:ext cx="4489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vi-VN" altLang="en-US" sz="3600" b="1" dirty="0" smtClean="0">
                <a:solidFill>
                  <a:srgbClr val="0000FF"/>
                </a:solidFill>
              </a:rPr>
              <a:t>Đình</a:t>
            </a:r>
            <a:endParaRPr lang="en-US" altLang="en-US" sz="3600" b="1" dirty="0">
              <a:solidFill>
                <a:srgbClr val="0000FF"/>
              </a:solidFill>
            </a:endParaRPr>
          </a:p>
        </p:txBody>
      </p:sp>
      <p:sp>
        <p:nvSpPr>
          <p:cNvPr id="15" name="Text Box 14">
            <a:extLst>
              <a:ext uri="{FF2B5EF4-FFF2-40B4-BE49-F238E27FC236}">
                <a16:creationId xmlns:a16="http://schemas.microsoft.com/office/drawing/2014/main" xmlns="" id="{D0CA33DB-887F-DB6A-65E7-7F11B172AC6C}"/>
              </a:ext>
            </a:extLst>
          </p:cNvPr>
          <p:cNvSpPr txBox="1">
            <a:spLocks noChangeArrowheads="1"/>
          </p:cNvSpPr>
          <p:nvPr/>
        </p:nvSpPr>
        <p:spPr bwMode="auto">
          <a:xfrm>
            <a:off x="5015880" y="3558716"/>
            <a:ext cx="45112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3600" b="1" dirty="0" smtClean="0">
                <a:solidFill>
                  <a:srgbClr val="0000FF"/>
                </a:solidFill>
              </a:rPr>
              <a:t>- Sông Đáy</a:t>
            </a:r>
            <a:endParaRPr lang="en-US" altLang="en-US" sz="3600" b="1" dirty="0">
              <a:solidFill>
                <a:srgbClr val="0000FF"/>
              </a:solidFill>
            </a:endParaRPr>
          </a:p>
        </p:txBody>
      </p:sp>
    </p:spTree>
    <p:extLst>
      <p:ext uri="{BB962C8B-B14F-4D97-AF65-F5344CB8AC3E}">
        <p14:creationId xmlns:p14="http://schemas.microsoft.com/office/powerpoint/2010/main" val="17382403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arn(inVertical)">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30732"/>
                                        </p:tgtEl>
                                        <p:attrNameLst>
                                          <p:attrName>style.visibility</p:attrName>
                                        </p:attrNameLst>
                                      </p:cBhvr>
                                      <p:to>
                                        <p:strVal val="visible"/>
                                      </p:to>
                                    </p:set>
                                    <p:anim calcmode="lin" valueType="num">
                                      <p:cBhvr additive="base">
                                        <p:cTn id="17" dur="500" fill="hold"/>
                                        <p:tgtEl>
                                          <p:spTgt spid="30732"/>
                                        </p:tgtEl>
                                        <p:attrNameLst>
                                          <p:attrName>ppt_x</p:attrName>
                                        </p:attrNameLst>
                                      </p:cBhvr>
                                      <p:tavLst>
                                        <p:tav tm="0">
                                          <p:val>
                                            <p:strVal val="#ppt_x"/>
                                          </p:val>
                                        </p:tav>
                                        <p:tav tm="100000">
                                          <p:val>
                                            <p:strVal val="#ppt_x"/>
                                          </p:val>
                                        </p:tav>
                                      </p:tavLst>
                                    </p:anim>
                                    <p:anim calcmode="lin" valueType="num">
                                      <p:cBhvr additive="base">
                                        <p:cTn id="18"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1"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30732" grpId="0"/>
      <p:bldP spid="30732" grpId="1"/>
      <p:bldP spid="12" grpId="0"/>
      <p:bldP spid="13" grpId="0"/>
      <p:bldP spid="13"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67CFE1B7-B2A9-A424-EB68-A0AC78708829}"/>
              </a:ext>
            </a:extLst>
          </p:cNvPr>
          <p:cNvSpPr>
            <a:spLocks noChangeArrowheads="1"/>
          </p:cNvSpPr>
          <p:nvPr/>
        </p:nvSpPr>
        <p:spPr bwMode="auto">
          <a:xfrm>
            <a:off x="623888" y="188913"/>
            <a:ext cx="11233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4000" b="1" dirty="0" smtClean="0">
                <a:solidFill>
                  <a:srgbClr val="FF0000"/>
                </a:solidFill>
                <a:latin typeface="Times New Roman" panose="02020603050405020304" pitchFamily="18" charset="0"/>
                <a:cs typeface="Times New Roman" panose="02020603050405020304" pitchFamily="18" charset="0"/>
              </a:rPr>
              <a:t>Câu 1: Câu </a:t>
            </a:r>
            <a:r>
              <a:rPr lang="vi-VN" altLang="en-US" sz="4000" b="1" dirty="0">
                <a:solidFill>
                  <a:srgbClr val="FF0000"/>
                </a:solidFill>
                <a:latin typeface="Times New Roman" panose="02020603050405020304" pitchFamily="18" charset="0"/>
                <a:cs typeface="Times New Roman" panose="02020603050405020304" pitchFamily="18" charset="0"/>
              </a:rPr>
              <a:t>chuyện </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err="1">
                <a:solidFill>
                  <a:srgbClr val="FF0000"/>
                </a:solidFill>
                <a:latin typeface="Times New Roman" panose="02020603050405020304" pitchFamily="18" charset="0"/>
                <a:cs typeface="Times New Roman" panose="02020603050405020304" pitchFamily="18" charset="0"/>
              </a:rPr>
              <a:t>Nghĩa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trò</a:t>
            </a:r>
            <a:r>
              <a:rPr lang="en-US" altLang="en-US" sz="4000" b="1" dirty="0">
                <a:solidFill>
                  <a:srgbClr val="FF0000"/>
                </a:solidFill>
                <a:latin typeface="Times New Roman" panose="02020603050405020304" pitchFamily="18" charset="0"/>
                <a:cs typeface="Times New Roman" panose="02020603050405020304" pitchFamily="18" charset="0"/>
              </a:rPr>
              <a:t>”</a:t>
            </a:r>
            <a:r>
              <a:rPr lang="vi-VN" altLang="en-US" sz="4000" b="1" dirty="0">
                <a:solidFill>
                  <a:srgbClr val="FF0000"/>
                </a:solidFill>
                <a:latin typeface="Times New Roman" panose="02020603050405020304" pitchFamily="18" charset="0"/>
                <a:cs typeface="Times New Roman" panose="02020603050405020304" pitchFamily="18" charset="0"/>
              </a:rPr>
              <a:t> nhắc em nhớ đến truyền thống nào của dân tộc?</a:t>
            </a:r>
          </a:p>
          <a:p>
            <a:pPr algn="just">
              <a:lnSpc>
                <a:spcPct val="150000"/>
              </a:lnSpc>
            </a:pPr>
            <a:r>
              <a:rPr lang="en-US" altLang="en-US" sz="4000" b="1" dirty="0">
                <a:latin typeface="Times New Roman" panose="02020603050405020304" pitchFamily="18" charset="0"/>
                <a:cs typeface="Times New Roman" panose="02020603050405020304" pitchFamily="18" charset="0"/>
              </a:rPr>
              <a:t>A</a:t>
            </a:r>
            <a:r>
              <a:rPr lang="vi-VN" altLang="en-US" sz="4000" b="1" dirty="0">
                <a:latin typeface="Times New Roman" panose="02020603050405020304" pitchFamily="18" charset="0"/>
                <a:cs typeface="Times New Roman" panose="02020603050405020304" pitchFamily="18" charset="0"/>
              </a:rPr>
              <a:t>. Lá lành đùm lá rách</a:t>
            </a:r>
          </a:p>
          <a:p>
            <a:pPr algn="just">
              <a:lnSpc>
                <a:spcPct val="150000"/>
              </a:lnSpc>
            </a:pPr>
            <a:r>
              <a:rPr lang="vi-VN" altLang="en-US" sz="4000" b="1" dirty="0">
                <a:latin typeface="Times New Roman" panose="02020603050405020304" pitchFamily="18" charset="0"/>
                <a:cs typeface="Times New Roman" panose="02020603050405020304" pitchFamily="18" charset="0"/>
              </a:rPr>
              <a:t>B. Thương người như thể thương thân</a:t>
            </a:r>
          </a:p>
          <a:p>
            <a:pPr algn="just">
              <a:lnSpc>
                <a:spcPct val="150000"/>
              </a:lnSpc>
            </a:pPr>
            <a:r>
              <a:rPr lang="vi-VN" altLang="en-US" sz="4000" b="1" dirty="0">
                <a:latin typeface="Times New Roman" panose="02020603050405020304" pitchFamily="18" charset="0"/>
                <a:cs typeface="Times New Roman" panose="02020603050405020304" pitchFamily="18" charset="0"/>
              </a:rPr>
              <a:t>C. Yêu thương anh chị em</a:t>
            </a:r>
          </a:p>
          <a:p>
            <a:pPr algn="just">
              <a:lnSpc>
                <a:spcPct val="150000"/>
              </a:lnSpc>
            </a:pPr>
            <a:r>
              <a:rPr lang="vi-VN" altLang="en-US" sz="4000" b="1" dirty="0">
                <a:latin typeface="Times New Roman" panose="02020603050405020304" pitchFamily="18" charset="0"/>
                <a:cs typeface="Times New Roman" panose="02020603050405020304" pitchFamily="18" charset="0"/>
              </a:rPr>
              <a:t>D. Tôn sư trọng đạo</a:t>
            </a:r>
          </a:p>
        </p:txBody>
      </p:sp>
      <p:sp>
        <p:nvSpPr>
          <p:cNvPr id="5" name="Oval 4">
            <a:extLst>
              <a:ext uri="{FF2B5EF4-FFF2-40B4-BE49-F238E27FC236}">
                <a16:creationId xmlns:a16="http://schemas.microsoft.com/office/drawing/2014/main" xmlns="" id="{9E111CFC-FE6D-7F97-A5F4-A89A45B79509}"/>
              </a:ext>
            </a:extLst>
          </p:cNvPr>
          <p:cNvSpPr/>
          <p:nvPr/>
        </p:nvSpPr>
        <p:spPr>
          <a:xfrm>
            <a:off x="479425" y="4868863"/>
            <a:ext cx="863600" cy="86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2">
            <a:extLst>
              <a:ext uri="{FF2B5EF4-FFF2-40B4-BE49-F238E27FC236}">
                <a16:creationId xmlns:a16="http://schemas.microsoft.com/office/drawing/2014/main" xmlns="" id="{40A466CB-C15A-7674-2066-21600DDE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a:extLst>
              <a:ext uri="{FF2B5EF4-FFF2-40B4-BE49-F238E27FC236}">
                <a16:creationId xmlns:a16="http://schemas.microsoft.com/office/drawing/2014/main" xmlns="" id="{BF774BC4-8202-5B3B-4964-97C65543FCDC}"/>
              </a:ext>
            </a:extLst>
          </p:cNvPr>
          <p:cNvSpPr>
            <a:spLocks/>
          </p:cNvSpPr>
          <p:nvPr/>
        </p:nvSpPr>
        <p:spPr bwMode="auto">
          <a:xfrm>
            <a:off x="4152900" y="2219326"/>
            <a:ext cx="1843088" cy="2886075"/>
          </a:xfrm>
          <a:custGeom>
            <a:avLst/>
            <a:gdLst>
              <a:gd name="T0" fmla="*/ 0 w 1161"/>
              <a:gd name="T1" fmla="*/ 0 h 1818"/>
              <a:gd name="T2" fmla="*/ 2147483646 w 1161"/>
              <a:gd name="T3" fmla="*/ 2147483646 h 1818"/>
              <a:gd name="T4" fmla="*/ 2147483646 w 1161"/>
              <a:gd name="T5" fmla="*/ 2147483646 h 1818"/>
              <a:gd name="T6" fmla="*/ 2147483646 w 1161"/>
              <a:gd name="T7" fmla="*/ 2147483646 h 1818"/>
              <a:gd name="T8" fmla="*/ 2147483646 w 1161"/>
              <a:gd name="T9" fmla="*/ 2147483646 h 1818"/>
              <a:gd name="T10" fmla="*/ 2147483646 w 1161"/>
              <a:gd name="T11" fmla="*/ 2147483646 h 1818"/>
              <a:gd name="T12" fmla="*/ 2147483646 w 1161"/>
              <a:gd name="T13" fmla="*/ 2147483646 h 1818"/>
              <a:gd name="T14" fmla="*/ 2147483646 w 1161"/>
              <a:gd name="T15" fmla="*/ 2147483646 h 1818"/>
              <a:gd name="T16" fmla="*/ 2147483646 w 1161"/>
              <a:gd name="T17" fmla="*/ 2147483646 h 1818"/>
              <a:gd name="T18" fmla="*/ 2147483646 w 1161"/>
              <a:gd name="T19" fmla="*/ 2147483646 h 1818"/>
              <a:gd name="T20" fmla="*/ 2147483646 w 1161"/>
              <a:gd name="T21" fmla="*/ 2147483646 h 1818"/>
              <a:gd name="T22" fmla="*/ 2147483646 w 1161"/>
              <a:gd name="T23" fmla="*/ 2147483646 h 1818"/>
              <a:gd name="T24" fmla="*/ 2147483646 w 1161"/>
              <a:gd name="T25" fmla="*/ 2147483646 h 1818"/>
              <a:gd name="T26" fmla="*/ 2147483646 w 1161"/>
              <a:gd name="T27" fmla="*/ 2147483646 h 1818"/>
              <a:gd name="T28" fmla="*/ 2147483646 w 1161"/>
              <a:gd name="T29" fmla="*/ 2147483646 h 1818"/>
              <a:gd name="T30" fmla="*/ 2147483646 w 1161"/>
              <a:gd name="T31" fmla="*/ 2147483646 h 1818"/>
              <a:gd name="T32" fmla="*/ 2147483646 w 1161"/>
              <a:gd name="T33" fmla="*/ 2147483646 h 1818"/>
              <a:gd name="T34" fmla="*/ 2147483646 w 1161"/>
              <a:gd name="T35" fmla="*/ 2147483646 h 1818"/>
              <a:gd name="T36" fmla="*/ 2147483646 w 1161"/>
              <a:gd name="T37" fmla="*/ 2147483646 h 1818"/>
              <a:gd name="T38" fmla="*/ 2147483646 w 1161"/>
              <a:gd name="T39" fmla="*/ 2147483646 h 1818"/>
              <a:gd name="T40" fmla="*/ 2147483646 w 1161"/>
              <a:gd name="T41" fmla="*/ 2147483646 h 1818"/>
              <a:gd name="T42" fmla="*/ 2147483646 w 1161"/>
              <a:gd name="T43" fmla="*/ 2147483646 h 1818"/>
              <a:gd name="T44" fmla="*/ 2147483646 w 1161"/>
              <a:gd name="T45" fmla="*/ 2147483646 h 1818"/>
              <a:gd name="T46" fmla="*/ 2147483646 w 1161"/>
              <a:gd name="T47" fmla="*/ 2147483646 h 1818"/>
              <a:gd name="T48" fmla="*/ 2147483646 w 1161"/>
              <a:gd name="T49" fmla="*/ 2147483646 h 1818"/>
              <a:gd name="T50" fmla="*/ 2147483646 w 1161"/>
              <a:gd name="T51" fmla="*/ 2147483646 h 1818"/>
              <a:gd name="T52" fmla="*/ 2147483646 w 1161"/>
              <a:gd name="T53" fmla="*/ 2147483646 h 1818"/>
              <a:gd name="T54" fmla="*/ 2147483646 w 1161"/>
              <a:gd name="T55" fmla="*/ 2147483646 h 1818"/>
              <a:gd name="T56" fmla="*/ 2147483646 w 1161"/>
              <a:gd name="T57" fmla="*/ 2147483646 h 1818"/>
              <a:gd name="T58" fmla="*/ 2147483646 w 1161"/>
              <a:gd name="T59" fmla="*/ 2147483646 h 1818"/>
              <a:gd name="T60" fmla="*/ 2147483646 w 1161"/>
              <a:gd name="T61" fmla="*/ 2147483646 h 1818"/>
              <a:gd name="T62" fmla="*/ 2147483646 w 1161"/>
              <a:gd name="T63" fmla="*/ 2147483646 h 1818"/>
              <a:gd name="T64" fmla="*/ 2147483646 w 1161"/>
              <a:gd name="T65" fmla="*/ 2147483646 h 1818"/>
              <a:gd name="T66" fmla="*/ 2147483646 w 1161"/>
              <a:gd name="T67" fmla="*/ 2147483646 h 1818"/>
              <a:gd name="T68" fmla="*/ 2147483646 w 1161"/>
              <a:gd name="T69" fmla="*/ 2147483646 h 1818"/>
              <a:gd name="T70" fmla="*/ 2147483646 w 1161"/>
              <a:gd name="T71" fmla="*/ 2147483646 h 1818"/>
              <a:gd name="T72" fmla="*/ 2147483646 w 1161"/>
              <a:gd name="T73" fmla="*/ 2147483646 h 1818"/>
              <a:gd name="T74" fmla="*/ 2147483646 w 1161"/>
              <a:gd name="T75" fmla="*/ 2147483646 h 1818"/>
              <a:gd name="T76" fmla="*/ 2147483646 w 1161"/>
              <a:gd name="T77" fmla="*/ 2147483646 h 1818"/>
              <a:gd name="T78" fmla="*/ 2147483646 w 1161"/>
              <a:gd name="T79" fmla="*/ 2147483646 h 1818"/>
              <a:gd name="T80" fmla="*/ 2147483646 w 1161"/>
              <a:gd name="T81" fmla="*/ 2147483646 h 1818"/>
              <a:gd name="T82" fmla="*/ 2147483646 w 1161"/>
              <a:gd name="T83" fmla="*/ 2147483646 h 1818"/>
              <a:gd name="T84" fmla="*/ 2147483646 w 1161"/>
              <a:gd name="T85" fmla="*/ 2147483646 h 1818"/>
              <a:gd name="T86" fmla="*/ 2147483646 w 1161"/>
              <a:gd name="T87" fmla="*/ 2147483646 h 1818"/>
              <a:gd name="T88" fmla="*/ 2147483646 w 1161"/>
              <a:gd name="T89" fmla="*/ 2147483646 h 1818"/>
              <a:gd name="T90" fmla="*/ 2147483646 w 1161"/>
              <a:gd name="T91" fmla="*/ 2147483646 h 1818"/>
              <a:gd name="T92" fmla="*/ 2147483646 w 1161"/>
              <a:gd name="T93" fmla="*/ 2147483646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a:extLst>
              <a:ext uri="{FF2B5EF4-FFF2-40B4-BE49-F238E27FC236}">
                <a16:creationId xmlns:a16="http://schemas.microsoft.com/office/drawing/2014/main" xmlns="" id="{45E79D7C-5019-FD4D-AD91-9668F99B67CD}"/>
              </a:ext>
            </a:extLst>
          </p:cNvPr>
          <p:cNvSpPr>
            <a:spLocks/>
          </p:cNvSpPr>
          <p:nvPr/>
        </p:nvSpPr>
        <p:spPr bwMode="auto">
          <a:xfrm>
            <a:off x="4371975" y="2362201"/>
            <a:ext cx="539750" cy="206375"/>
          </a:xfrm>
          <a:custGeom>
            <a:avLst/>
            <a:gdLst>
              <a:gd name="T0" fmla="*/ 2147483646 w 340"/>
              <a:gd name="T1" fmla="*/ 2147483646 h 130"/>
              <a:gd name="T2" fmla="*/ 2147483646 w 340"/>
              <a:gd name="T3" fmla="*/ 2147483646 h 130"/>
              <a:gd name="T4" fmla="*/ 2147483646 w 340"/>
              <a:gd name="T5" fmla="*/ 2147483646 h 130"/>
              <a:gd name="T6" fmla="*/ 2147483646 w 340"/>
              <a:gd name="T7" fmla="*/ 2147483646 h 130"/>
              <a:gd name="T8" fmla="*/ 0 w 340"/>
              <a:gd name="T9" fmla="*/ 2147483646 h 130"/>
              <a:gd name="T10" fmla="*/ 2147483646 w 340"/>
              <a:gd name="T11" fmla="*/ 2147483646 h 130"/>
              <a:gd name="T12" fmla="*/ 2147483646 w 340"/>
              <a:gd name="T13" fmla="*/ 2147483646 h 130"/>
              <a:gd name="T14" fmla="*/ 2147483646 w 340"/>
              <a:gd name="T15" fmla="*/ 2147483646 h 130"/>
              <a:gd name="T16" fmla="*/ 2147483646 w 340"/>
              <a:gd name="T17" fmla="*/ 2147483646 h 130"/>
              <a:gd name="T18" fmla="*/ 2147483646 w 340"/>
              <a:gd name="T19" fmla="*/ 2147483646 h 130"/>
              <a:gd name="T20" fmla="*/ 2147483646 w 340"/>
              <a:gd name="T21" fmla="*/ 2147483646 h 130"/>
              <a:gd name="T22" fmla="*/ 2147483646 w 340"/>
              <a:gd name="T23" fmla="*/ 2147483646 h 130"/>
              <a:gd name="T24" fmla="*/ 2147483646 w 340"/>
              <a:gd name="T25" fmla="*/ 2147483646 h 130"/>
              <a:gd name="T26" fmla="*/ 2147483646 w 340"/>
              <a:gd name="T27" fmla="*/ 2147483646 h 130"/>
              <a:gd name="T28" fmla="*/ 2147483646 w 340"/>
              <a:gd name="T29" fmla="*/ 2147483646 h 130"/>
              <a:gd name="T30" fmla="*/ 2147483646 w 340"/>
              <a:gd name="T31" fmla="*/ 2147483646 h 130"/>
              <a:gd name="T32" fmla="*/ 2147483646 w 340"/>
              <a:gd name="T33" fmla="*/ 0 h 130"/>
              <a:gd name="T34" fmla="*/ 2147483646 w 340"/>
              <a:gd name="T35" fmla="*/ 2147483646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a:extLst>
              <a:ext uri="{FF2B5EF4-FFF2-40B4-BE49-F238E27FC236}">
                <a16:creationId xmlns:a16="http://schemas.microsoft.com/office/drawing/2014/main" xmlns="" id="{1F68FA62-0D56-B9B6-814E-74BBA1B6F7F2}"/>
              </a:ext>
            </a:extLst>
          </p:cNvPr>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làng Đồng Vân</a:t>
            </a:r>
          </a:p>
        </p:txBody>
      </p:sp>
    </p:spTree>
    <p:extLst>
      <p:ext uri="{BB962C8B-B14F-4D97-AF65-F5344CB8AC3E}">
        <p14:creationId xmlns:p14="http://schemas.microsoft.com/office/powerpoint/2010/main" val="355655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anh anh lang dong van">
            <a:extLst>
              <a:ext uri="{FF2B5EF4-FFF2-40B4-BE49-F238E27FC236}">
                <a16:creationId xmlns:a16="http://schemas.microsoft.com/office/drawing/2014/main" xmlns="" id="{3723E2E8-A137-45B5-9E19-BF345ACA0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60350"/>
            <a:ext cx="116649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xmlns="" id="{75B7A647-1CDC-8F1D-3258-187F52FFAEC2}"/>
              </a:ext>
            </a:extLst>
          </p:cNvPr>
          <p:cNvSpPr txBox="1">
            <a:spLocks noChangeArrowheads="1"/>
          </p:cNvSpPr>
          <p:nvPr/>
        </p:nvSpPr>
        <p:spPr bwMode="auto">
          <a:xfrm>
            <a:off x="3000375" y="6192838"/>
            <a:ext cx="685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HP001 5 hàng" pitchFamily="34" charset="0"/>
              </a:rPr>
              <a:t>Một góc làng Đồng Vân ngày nay</a:t>
            </a:r>
          </a:p>
        </p:txBody>
      </p:sp>
    </p:spTree>
    <p:extLst>
      <p:ext uri="{BB962C8B-B14F-4D97-AF65-F5344CB8AC3E}">
        <p14:creationId xmlns:p14="http://schemas.microsoft.com/office/powerpoint/2010/main" val="358006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7650"/>
                                        </p:tgtEl>
                                      </p:cBhvr>
                                    </p:animEffect>
                                    <p:set>
                                      <p:cBhvr>
                                        <p:cTn id="7" dur="1" fill="hold">
                                          <p:stCondLst>
                                            <p:cond delay="499"/>
                                          </p:stCondLst>
                                        </p:cTn>
                                        <p:tgtEl>
                                          <p:spTgt spid="2765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7651"/>
                                        </p:tgtEl>
                                      </p:cBhvr>
                                    </p:animEffect>
                                    <p:set>
                                      <p:cBhvr>
                                        <p:cTn id="10" dur="1" fill="hold">
                                          <p:stCondLst>
                                            <p:cond delay="499"/>
                                          </p:stCondLst>
                                        </p:cTn>
                                        <p:tgtEl>
                                          <p:spTgt spid="276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a:extLst>
              <a:ext uri="{FF2B5EF4-FFF2-40B4-BE49-F238E27FC236}">
                <a16:creationId xmlns:a16="http://schemas.microsoft.com/office/drawing/2014/main" xmlns="" id="{61DA2921-74DE-199F-4D74-49432B00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33375"/>
            <a:ext cx="115220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xmlns="" id="{3C2E192C-AD70-10A2-A818-06CE977B748D}"/>
              </a:ext>
            </a:extLst>
          </p:cNvPr>
          <p:cNvSpPr txBox="1">
            <a:spLocks noChangeArrowheads="1"/>
          </p:cNvSpPr>
          <p:nvPr/>
        </p:nvSpPr>
        <p:spPr bwMode="auto">
          <a:xfrm>
            <a:off x="3048000" y="5943600"/>
            <a:ext cx="5791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Dòng sông Đáy</a:t>
            </a:r>
          </a:p>
        </p:txBody>
      </p:sp>
    </p:spTree>
    <p:extLst>
      <p:ext uri="{BB962C8B-B14F-4D97-AF65-F5344CB8AC3E}">
        <p14:creationId xmlns:p14="http://schemas.microsoft.com/office/powerpoint/2010/main" val="233401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a:extLst>
              <a:ext uri="{FF2B5EF4-FFF2-40B4-BE49-F238E27FC236}">
                <a16:creationId xmlns:a16="http://schemas.microsoft.com/office/drawing/2014/main" xmlns="" id="{5FB326DC-607B-0AC0-36D7-6AA7C11B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3375"/>
            <a:ext cx="115141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xmlns="" id="{DEE1F4E7-A3B3-B148-9D3E-955A3EA4DCC9}"/>
              </a:ext>
            </a:extLst>
          </p:cNvPr>
          <p:cNvSpPr txBox="1">
            <a:spLocks noChangeArrowheads="1"/>
          </p:cNvSpPr>
          <p:nvPr/>
        </p:nvSpPr>
        <p:spPr bwMode="auto">
          <a:xfrm>
            <a:off x="4583113" y="5949950"/>
            <a:ext cx="23622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Đình </a:t>
            </a:r>
          </a:p>
        </p:txBody>
      </p:sp>
    </p:spTree>
    <p:extLst>
      <p:ext uri="{BB962C8B-B14F-4D97-AF65-F5344CB8AC3E}">
        <p14:creationId xmlns:p14="http://schemas.microsoft.com/office/powerpoint/2010/main" val="380048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orld%20War%20II%20soldiers%20training">
            <a:extLst>
              <a:ext uri="{FF2B5EF4-FFF2-40B4-BE49-F238E27FC236}">
                <a16:creationId xmlns:a16="http://schemas.microsoft.com/office/drawing/2014/main" xmlns="" id="{BE6778EF-2F00-8656-91D5-DD365581E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260350"/>
            <a:ext cx="11579225" cy="659765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25603" name="WordArt 3">
            <a:extLst>
              <a:ext uri="{FF2B5EF4-FFF2-40B4-BE49-F238E27FC236}">
                <a16:creationId xmlns:a16="http://schemas.microsoft.com/office/drawing/2014/main" xmlns="" id="{050C1A57-34BD-F4C5-3AB5-905C58244518}"/>
              </a:ext>
            </a:extLst>
          </p:cNvPr>
          <p:cNvSpPr>
            <a:spLocks noChangeArrowheads="1" noChangeShapeType="1" noTextEdit="1"/>
          </p:cNvSpPr>
          <p:nvPr/>
        </p:nvSpPr>
        <p:spPr bwMode="auto">
          <a:xfrm>
            <a:off x="3935413" y="6021388"/>
            <a:ext cx="4003675" cy="619125"/>
          </a:xfrm>
          <a:prstGeom prst="rect">
            <a:avLst/>
          </a:prstGeom>
        </p:spPr>
        <p:txBody>
          <a:bodyPr wrap="none" fromWordArt="1">
            <a:prstTxWarp prst="textPlain">
              <a:avLst>
                <a:gd name="adj" fmla="val 50000"/>
              </a:avLst>
            </a:prstTxWarp>
          </a:bodyPr>
          <a:lstStyle/>
          <a:p>
            <a:pPr algn="ctr"/>
            <a:endParaRPr lang="en-US" sz="3600" kern="10">
              <a:ln w="19050">
                <a:solidFill>
                  <a:srgbClr val="07B4BD"/>
                </a:solidFill>
                <a:round/>
                <a:headEnd/>
                <a:tailEnd/>
              </a:ln>
              <a:latin typeface="HP001 5 hàng"/>
            </a:endParaRPr>
          </a:p>
        </p:txBody>
      </p:sp>
      <p:sp>
        <p:nvSpPr>
          <p:cNvPr id="25604" name="TextBox 1">
            <a:extLst>
              <a:ext uri="{FF2B5EF4-FFF2-40B4-BE49-F238E27FC236}">
                <a16:creationId xmlns:a16="http://schemas.microsoft.com/office/drawing/2014/main" xmlns="" id="{DB8017E8-5B58-BD87-66A5-D33E2FC76C42}"/>
              </a:ext>
            </a:extLst>
          </p:cNvPr>
          <p:cNvSpPr txBox="1">
            <a:spLocks noChangeArrowheads="1"/>
          </p:cNvSpPr>
          <p:nvPr/>
        </p:nvSpPr>
        <p:spPr bwMode="auto">
          <a:xfrm>
            <a:off x="334963" y="260350"/>
            <a:ext cx="3097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err="1">
                <a:solidFill>
                  <a:srgbClr val="0000FF"/>
                </a:solidFill>
                <a:latin typeface="Times New Roman" panose="02020603050405020304" pitchFamily="18" charset="0"/>
                <a:cs typeface="Times New Roman" panose="02020603050405020304" pitchFamily="18" charset="0"/>
              </a:rPr>
              <a:t>Trẩy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quân</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xmlns="" id="{52CC3CAB-0E44-F1F2-17EA-BDAB71B22254}"/>
              </a:ext>
            </a:extLst>
          </p:cNvPr>
          <p:cNvGrpSpPr>
            <a:grpSpLocks/>
          </p:cNvGrpSpPr>
          <p:nvPr/>
        </p:nvGrpSpPr>
        <p:grpSpPr bwMode="auto">
          <a:xfrm>
            <a:off x="2279650" y="2492375"/>
            <a:ext cx="8640763" cy="4464050"/>
            <a:chOff x="2279650" y="2492375"/>
            <a:chExt cx="8640763" cy="4464050"/>
          </a:xfrm>
        </p:grpSpPr>
        <p:sp>
          <p:nvSpPr>
            <p:cNvPr id="2" name="Rectangle 6">
              <a:extLst>
                <a:ext uri="{FF2B5EF4-FFF2-40B4-BE49-F238E27FC236}">
                  <a16:creationId xmlns:a16="http://schemas.microsoft.com/office/drawing/2014/main" xmlns="" id="{63201A40-1393-7FDC-7DCB-6E0AE75994AE}"/>
                </a:ext>
              </a:extLst>
            </p:cNvPr>
            <p:cNvSpPr>
              <a:spLocks noChangeArrowheads="1"/>
            </p:cNvSpPr>
            <p:nvPr/>
          </p:nvSpPr>
          <p:spPr bwMode="auto">
            <a:xfrm>
              <a:off x="2495550" y="2492375"/>
              <a:ext cx="8424863" cy="1200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theo</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cặp</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2532" name="Picture 17" descr="nhomdoi">
              <a:extLst>
                <a:ext uri="{FF2B5EF4-FFF2-40B4-BE49-F238E27FC236}">
                  <a16:creationId xmlns:a16="http://schemas.microsoft.com/office/drawing/2014/main" xmlns="" id="{061CDB43-29F1-3299-6DEB-45153879F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941888"/>
              <a:ext cx="29225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5-Point Star 3"/>
          <p:cNvSpPr/>
          <p:nvPr/>
        </p:nvSpPr>
        <p:spPr>
          <a:xfrm>
            <a:off x="623392" y="476672"/>
            <a:ext cx="4104456" cy="18722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3 phút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63201A40-1393-7FDC-7DCB-6E0AE75994AE}"/>
              </a:ext>
            </a:extLst>
          </p:cNvPr>
          <p:cNvSpPr>
            <a:spLocks noChangeArrowheads="1"/>
          </p:cNvSpPr>
          <p:nvPr/>
        </p:nvSpPr>
        <p:spPr bwMode="auto">
          <a:xfrm>
            <a:off x="1631504" y="2492375"/>
            <a:ext cx="9288909" cy="1200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vi-VN" altLang="en-US" sz="7200" b="1" dirty="0" smtClean="0">
                <a:solidFill>
                  <a:srgbClr val="FF0000"/>
                </a:solidFill>
                <a:latin typeface="Times New Roman" panose="02020603050405020304" pitchFamily="18" charset="0"/>
                <a:cs typeface="Times New Roman" panose="02020603050405020304" pitchFamily="18" charset="0"/>
              </a:rPr>
              <a:t>Giáo viên đọc mẫu</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876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xmlns=""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27</a:t>
            </a:fld>
            <a:endParaRPr lang="en-US" altLang="en-US" sz="1200">
              <a:solidFill>
                <a:srgbClr val="898989"/>
              </a:solidFill>
            </a:endParaRPr>
          </a:p>
        </p:txBody>
      </p:sp>
      <p:sp>
        <p:nvSpPr>
          <p:cNvPr id="11267"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3</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1</a:t>
            </a:r>
            <a:endParaRPr lang="en-US" dirty="0"/>
          </a:p>
        </p:txBody>
      </p:sp>
      <p:sp>
        <p:nvSpPr>
          <p:cNvPr id="5" name="Rectangle 2">
            <a:extLst>
              <a:ext uri="{FF2B5EF4-FFF2-40B4-BE49-F238E27FC236}">
                <a16:creationId xmlns:a16="http://schemas.microsoft.com/office/drawing/2014/main" xmlns=""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Hội </a:t>
            </a:r>
            <a:r>
              <a:rPr lang="vi-VN" altLang="en-US" sz="2400" dirty="0">
                <a:latin typeface="Times New Roman" panose="02020603050405020304" pitchFamily="18" charset="0"/>
                <a:cs typeface="Times New Roman" panose="02020603050405020304" pitchFamily="18" charset="0"/>
              </a:rPr>
              <a:t>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a:t>
            </a:r>
            <a:r>
              <a:rPr lang="vi-VN" altLang="en-US" sz="2400" dirty="0" smtClean="0">
                <a:latin typeface="Times New Roman" panose="02020603050405020304" pitchFamily="18" charset="0"/>
                <a:cs typeface="Times New Roman" panose="02020603050405020304" pitchFamily="18" charset="0"/>
              </a:rPr>
              <a:t>nhanh </a:t>
            </a:r>
            <a:r>
              <a:rPr lang="vi-VN" altLang="en-US" sz="2400" dirty="0">
                <a:latin typeface="Times New Roman" panose="02020603050405020304" pitchFamily="18" charset="0"/>
                <a:cs typeface="Times New Roman" panose="02020603050405020304" pitchFamily="18" charset="0"/>
              </a:rPr>
              <a:t>tay giã thóc, giần sàng thành gạo, người thì lấy nước và bắt đầu thổi cơm.</a:t>
            </a:r>
          </a:p>
          <a:p>
            <a:pPr>
              <a:spcBef>
                <a:spcPct val="0"/>
              </a:spcBef>
              <a:buFontTx/>
              <a:buNone/>
            </a:pPr>
            <a:r>
              <a:rPr lang="en-US" alt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Mỗi </a:t>
            </a:r>
            <a:r>
              <a:rPr lang="vi-VN" altLang="en-US" sz="2400" dirty="0">
                <a:latin typeface="Times New Roman" panose="02020603050405020304" pitchFamily="18" charset="0"/>
                <a:cs typeface="Times New Roman" panose="02020603050405020304" pitchFamily="18" charset="0"/>
              </a:rPr>
              <a:t>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4.</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Sau </a:t>
            </a:r>
            <a:r>
              <a:rPr lang="vi-VN" altLang="en-US" sz="2400" dirty="0">
                <a:latin typeface="Times New Roman" panose="02020603050405020304" pitchFamily="18" charset="0"/>
                <a:cs typeface="Times New Roman" panose="02020603050405020304" pitchFamily="18" charset="0"/>
              </a:rPr>
              <a:t>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2</a:t>
            </a:r>
            <a:endParaRPr lang="en-US" dirty="0"/>
          </a:p>
        </p:txBody>
      </p:sp>
    </p:spTree>
    <p:extLst>
      <p:ext uri="{BB962C8B-B14F-4D97-AF65-F5344CB8AC3E}">
        <p14:creationId xmlns:p14="http://schemas.microsoft.com/office/powerpoint/2010/main" val="326242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ội quy lớp học trực tuyến PowerPoint - Nội quy lớp học online dạng trình  chiếu PowerPoint - VnDoc.com">
            <a:extLst>
              <a:ext uri="{FF2B5EF4-FFF2-40B4-BE49-F238E27FC236}">
                <a16:creationId xmlns:a16="http://schemas.microsoft.com/office/drawing/2014/main" xmlns="" id="{1A2D5B13-7087-5A67-2505-DF0E90CD4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xmlns="" id="{529743AF-2C5B-D743-66BD-59918FEA36DA}"/>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xmlns="" id="{F4F65409-9F55-DE7F-D8B1-C3F46AADD510}"/>
              </a:ext>
            </a:extLst>
          </p:cNvPr>
          <p:cNvSpPr>
            <a:spLocks noGrp="1"/>
          </p:cNvSpPr>
          <p:nvPr>
            <p:ph type="title" idx="4294967295"/>
          </p:nvPr>
        </p:nvSpPr>
        <p:spPr>
          <a:xfrm>
            <a:off x="3789363" y="25654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Tìm hiểu bài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xmlns="" id="{CE48731D-E09A-366E-7F04-D0E9DF4F0B0B}"/>
              </a:ext>
            </a:extLst>
          </p:cNvPr>
          <p:cNvSpPr txBox="1">
            <a:spLocks noChangeArrowheads="1"/>
          </p:cNvSpPr>
          <p:nvPr/>
        </p:nvSpPr>
        <p:spPr bwMode="auto">
          <a:xfrm>
            <a:off x="8142164" y="2224088"/>
            <a:ext cx="238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5852" name="Text Box 12">
            <a:extLst>
              <a:ext uri="{FF2B5EF4-FFF2-40B4-BE49-F238E27FC236}">
                <a16:creationId xmlns:a16="http://schemas.microsoft.com/office/drawing/2014/main" xmlns="" id="{EEDEA03D-51B9-8FE8-05A2-B7565121524E}"/>
              </a:ext>
            </a:extLst>
          </p:cNvPr>
          <p:cNvSpPr txBox="1">
            <a:spLocks noChangeArrowheads="1"/>
          </p:cNvSpPr>
          <p:nvPr/>
        </p:nvSpPr>
        <p:spPr bwMode="auto">
          <a:xfrm>
            <a:off x="479376" y="1463774"/>
            <a:ext cx="115212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u="sng" dirty="0" smtClean="0">
                <a:solidFill>
                  <a:srgbClr val="008000"/>
                </a:solidFill>
                <a:latin typeface="Times New Roman" panose="02020603050405020304" pitchFamily="18" charset="0"/>
              </a:rPr>
              <a:t>Câu 1</a:t>
            </a:r>
            <a:r>
              <a:rPr lang="vi-VN" altLang="en-US" sz="3600" b="1" dirty="0">
                <a:solidFill>
                  <a:srgbClr val="008000"/>
                </a:solidFill>
                <a:latin typeface="Times New Roman" panose="02020603050405020304" pitchFamily="18" charset="0"/>
              </a:rPr>
              <a:t>:</a:t>
            </a:r>
            <a:r>
              <a:rPr lang="en-US" altLang="en-US" sz="3600" b="1" dirty="0" smtClean="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Hội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thổi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cơm</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thi</a:t>
            </a:r>
            <a:r>
              <a:rPr lang="en-US" altLang="en-US" sz="3600" b="1" dirty="0">
                <a:solidFill>
                  <a:srgbClr val="008000"/>
                </a:solidFill>
                <a:latin typeface="Times New Roman" panose="02020603050405020304" pitchFamily="18" charset="0"/>
              </a:rPr>
              <a:t> ở </a:t>
            </a:r>
            <a:r>
              <a:rPr lang="en-US" altLang="en-US" sz="3600" b="1" dirty="0" err="1">
                <a:solidFill>
                  <a:srgbClr val="008000"/>
                </a:solidFill>
                <a:latin typeface="Times New Roman" panose="02020603050405020304" pitchFamily="18" charset="0"/>
              </a:rPr>
              <a:t>làng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Đồng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Vân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bắt</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nguồn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từ</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đâu</a:t>
            </a:r>
            <a:r>
              <a:rPr lang="en-US" altLang="en-US" sz="3600" b="1" dirty="0">
                <a:solidFill>
                  <a:srgbClr val="008000"/>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ở </a:t>
            </a:r>
            <a:r>
              <a:rPr lang="en-US" altLang="en-US" sz="3600" b="1" dirty="0" err="1">
                <a:solidFill>
                  <a:srgbClr val="0000FF"/>
                </a:solidFill>
                <a:latin typeface="Times New Roman" panose="02020603050405020304" pitchFamily="18" charset="0"/>
              </a:rPr>
              <a:t>làng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Đồng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từ</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cuộc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trẩy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quân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giặc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của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Việt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cổ</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bờ</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xưa</a:t>
            </a:r>
            <a:r>
              <a:rPr lang="en-US" altLang="en-US" sz="3600" b="1" dirty="0">
                <a:solidFill>
                  <a:srgbClr val="0000FF"/>
                </a:solidFill>
                <a:latin typeface="Times New Roman" panose="02020603050405020304" pitchFamily="18" charset="0"/>
              </a:rPr>
              <a:t>.</a:t>
            </a:r>
          </a:p>
          <a:p>
            <a:pPr>
              <a:spcBef>
                <a:spcPct val="0"/>
              </a:spcBef>
              <a:buFontTx/>
              <a:buNone/>
            </a:pPr>
            <a:r>
              <a:rPr lang="en-US" altLang="en-US" sz="3600" b="1" dirty="0">
                <a:solidFill>
                  <a:srgbClr val="0000FF"/>
                </a:solidFill>
                <a:latin typeface="Times New Roman" panose="02020603050405020304" pitchFamily="18" charset="0"/>
              </a:rPr>
              <a:t> </a:t>
            </a:r>
          </a:p>
          <a:p>
            <a:pPr>
              <a:spcBef>
                <a:spcPct val="0"/>
              </a:spcBef>
              <a:buFontTx/>
              <a:buNone/>
            </a:pPr>
            <a:endParaRPr lang="en-US" altLang="en-US" sz="3600" b="1" dirty="0">
              <a:solidFill>
                <a:srgbClr val="0000FF"/>
              </a:solidFill>
              <a:latin typeface="Times New Roman" panose="02020603050405020304" pitchFamily="18" charset="0"/>
            </a:endParaRPr>
          </a:p>
        </p:txBody>
      </p:sp>
      <p:sp>
        <p:nvSpPr>
          <p:cNvPr id="35853" name="Text Box 13">
            <a:extLst>
              <a:ext uri="{FF2B5EF4-FFF2-40B4-BE49-F238E27FC236}">
                <a16:creationId xmlns:a16="http://schemas.microsoft.com/office/drawing/2014/main" xmlns="" id="{E0AC4D0E-A8AF-0B10-BDAE-EC5D3B2E3ED9}"/>
              </a:ext>
            </a:extLst>
          </p:cNvPr>
          <p:cNvSpPr txBox="1">
            <a:spLocks noChangeArrowheads="1"/>
          </p:cNvSpPr>
          <p:nvPr/>
        </p:nvSpPr>
        <p:spPr bwMode="auto">
          <a:xfrm>
            <a:off x="839416" y="491579"/>
            <a:ext cx="100091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smtClean="0">
                <a:solidFill>
                  <a:srgbClr val="800080"/>
                </a:solidFill>
              </a:rPr>
              <a:t>Đọc</a:t>
            </a:r>
            <a:r>
              <a:rPr lang="en-US" altLang="en-US" b="1" dirty="0" smtClean="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1,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a:p>
            <a:pPr eaLnBrk="1" hangingPunct="1">
              <a:spcBef>
                <a:spcPct val="50000"/>
              </a:spcBef>
              <a:buFontTx/>
              <a:buNone/>
            </a:pPr>
            <a:endParaRPr lang="en-US" altLang="en-US" dirty="0"/>
          </a:p>
        </p:txBody>
      </p:sp>
      <p:sp>
        <p:nvSpPr>
          <p:cNvPr id="17" name="Text Box 12">
            <a:extLst>
              <a:ext uri="{FF2B5EF4-FFF2-40B4-BE49-F238E27FC236}">
                <a16:creationId xmlns:a16="http://schemas.microsoft.com/office/drawing/2014/main" xmlns="" id="{2853DDBA-99BD-75AA-9155-D5F5A4A3D62A}"/>
              </a:ext>
            </a:extLst>
          </p:cNvPr>
          <p:cNvSpPr txBox="1">
            <a:spLocks noChangeArrowheads="1"/>
          </p:cNvSpPr>
          <p:nvPr/>
        </p:nvSpPr>
        <p:spPr bwMode="auto">
          <a:xfrm>
            <a:off x="551384" y="4653136"/>
            <a:ext cx="92862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q"/>
              <a:defRPr/>
            </a:pPr>
            <a:r>
              <a:rPr lang="en-US" altLang="en-US" sz="3600" b="1" dirty="0" err="1">
                <a:solidFill>
                  <a:srgbClr val="008000"/>
                </a:solidFill>
                <a:latin typeface="Times New Roman" panose="02020603050405020304" pitchFamily="18" charset="0"/>
              </a:rPr>
              <a:t>Nêu</a:t>
            </a:r>
            <a:r>
              <a:rPr lang="en-US" altLang="en-US" sz="3600" b="1" dirty="0">
                <a:solidFill>
                  <a:srgbClr val="008000"/>
                </a:solidFill>
                <a:latin typeface="Times New Roman" panose="02020603050405020304" pitchFamily="18" charset="0"/>
              </a:rPr>
              <a:t> </a:t>
            </a:r>
            <a:r>
              <a:rPr lang="en-US" altLang="en-US" sz="3600" b="1" dirty="0" smtClean="0">
                <a:solidFill>
                  <a:srgbClr val="008000"/>
                </a:solidFill>
                <a:latin typeface="Times New Roman" panose="02020603050405020304" pitchFamily="18" charset="0"/>
              </a:rPr>
              <a:t>ý1 </a:t>
            </a:r>
            <a:r>
              <a:rPr lang="en-US" altLang="en-US" sz="3600" b="1" dirty="0">
                <a:solidFill>
                  <a:srgbClr val="008000"/>
                </a:solidFill>
                <a:latin typeface="Times New Roman" panose="02020603050405020304" pitchFamily="18" charset="0"/>
              </a:rPr>
              <a:t>?</a:t>
            </a:r>
          </a:p>
          <a:p>
            <a:pPr>
              <a:defRPr/>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gốc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 calcmode="lin" valueType="num">
                                      <p:cBhvr>
                                        <p:cTn id="12" dur="500" fill="hold"/>
                                        <p:tgtEl>
                                          <p:spTgt spid="3585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58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5853"/>
                                        </p:tgtEl>
                                      </p:cBhvr>
                                    </p:animEffect>
                                    <p:set>
                                      <p:cBhvr>
                                        <p:cTn id="18" dur="1" fill="hold">
                                          <p:stCondLst>
                                            <p:cond delay="499"/>
                                          </p:stCondLst>
                                        </p:cTn>
                                        <p:tgtEl>
                                          <p:spTgt spid="3585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5852">
                                            <p:txEl>
                                              <p:pRg st="1" end="1"/>
                                            </p:txEl>
                                          </p:spTgt>
                                        </p:tgtEl>
                                        <p:attrNameLst>
                                          <p:attrName>style.visibility</p:attrName>
                                        </p:attrNameLst>
                                      </p:cBhvr>
                                      <p:to>
                                        <p:strVal val="visible"/>
                                      </p:to>
                                    </p:set>
                                    <p:anim calcmode="lin" valueType="num">
                                      <p:cBhvr>
                                        <p:cTn id="23" dur="500" fill="hold"/>
                                        <p:tgtEl>
                                          <p:spTgt spid="3585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85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35852">
                                            <p:txEl>
                                              <p:pRg st="2" end="2"/>
                                            </p:txEl>
                                          </p:spTgt>
                                        </p:tgtEl>
                                        <p:attrNameLst>
                                          <p:attrName>style.visibility</p:attrName>
                                        </p:attrNameLst>
                                      </p:cBhvr>
                                      <p:to>
                                        <p:strVal val="visible"/>
                                      </p:to>
                                    </p:set>
                                    <p:anim calcmode="lin" valueType="num">
                                      <p:cBhvr>
                                        <p:cTn id="29" dur="500" fill="hold"/>
                                        <p:tgtEl>
                                          <p:spTgt spid="3585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585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p:cTn id="41"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86BE28D-B52E-5B5B-2DB9-A9C58F818C02}"/>
              </a:ext>
            </a:extLst>
          </p:cNvPr>
          <p:cNvSpPr/>
          <p:nvPr/>
        </p:nvSpPr>
        <p:spPr>
          <a:xfrm>
            <a:off x="0" y="260350"/>
            <a:ext cx="12072938" cy="7709803"/>
          </a:xfrm>
          <a:prstGeom prst="rect">
            <a:avLst/>
          </a:prstGeom>
        </p:spPr>
        <p:txBody>
          <a:bodyPr>
            <a:spAutoFit/>
          </a:bodyPr>
          <a:lstStyle/>
          <a:p>
            <a:pPr algn="just">
              <a:lnSpc>
                <a:spcPct val="250000"/>
              </a:lnSpc>
              <a:defRPr/>
            </a:pPr>
            <a:r>
              <a:rPr lang="vi-VN" sz="3300" b="1" dirty="0" smtClean="0">
                <a:solidFill>
                  <a:srgbClr val="FF0000"/>
                </a:solidFill>
                <a:latin typeface="+mj-lt"/>
              </a:rPr>
              <a:t>  Câu 2: Cụ </a:t>
            </a:r>
            <a:r>
              <a:rPr lang="vi-VN" sz="3300" b="1" dirty="0">
                <a:solidFill>
                  <a:srgbClr val="FF0000"/>
                </a:solidFill>
                <a:latin typeface="+mj-lt"/>
              </a:rPr>
              <a:t>giáo Chu được nói tới trong bài là ai?</a:t>
            </a:r>
          </a:p>
          <a:p>
            <a:pPr algn="just">
              <a:lnSpc>
                <a:spcPct val="250000"/>
              </a:lnSpc>
              <a:defRPr/>
            </a:pPr>
            <a:r>
              <a:rPr lang="vi-VN" sz="3300" b="1" dirty="0">
                <a:latin typeface="+mj-lt"/>
              </a:rPr>
              <a:t>A. </a:t>
            </a:r>
            <a:r>
              <a:rPr lang="vi-VN" sz="3300" b="1" dirty="0" smtClean="0">
                <a:latin typeface="+mj-lt"/>
              </a:rPr>
              <a:t>Cụ </a:t>
            </a:r>
            <a:r>
              <a:rPr lang="vi-VN" sz="3300" b="1" dirty="0">
                <a:latin typeface="+mj-lt"/>
              </a:rPr>
              <a:t>Chu Văn Ân (1292 – 1370) một nhà giáo nổi tiếng đời Trần.</a:t>
            </a:r>
          </a:p>
          <a:p>
            <a:pPr algn="just">
              <a:lnSpc>
                <a:spcPct val="250000"/>
              </a:lnSpc>
              <a:defRPr/>
            </a:pPr>
            <a:r>
              <a:rPr lang="vi-VN" sz="3300" b="1" dirty="0">
                <a:latin typeface="+mj-lt"/>
              </a:rPr>
              <a:t>B. </a:t>
            </a:r>
            <a:r>
              <a:rPr lang="vi-VN" sz="3300" b="1" dirty="0" smtClean="0">
                <a:latin typeface="+mj-lt"/>
              </a:rPr>
              <a:t>Cụ </a:t>
            </a:r>
            <a:r>
              <a:rPr lang="vi-VN" sz="3300" b="1" dirty="0">
                <a:latin typeface="+mj-lt"/>
              </a:rPr>
              <a:t>Chu Văn An (1292 – 1370) một nhà giáo nổi tiếng đời Trần.</a:t>
            </a:r>
          </a:p>
          <a:p>
            <a:pPr algn="just">
              <a:lnSpc>
                <a:spcPct val="250000"/>
              </a:lnSpc>
              <a:defRPr/>
            </a:pPr>
            <a:r>
              <a:rPr lang="vi-VN" sz="3300" b="1" dirty="0">
                <a:latin typeface="+mj-lt"/>
              </a:rPr>
              <a:t>C. </a:t>
            </a:r>
            <a:r>
              <a:rPr lang="vi-VN" sz="3300" b="1" dirty="0" smtClean="0">
                <a:latin typeface="+mj-lt"/>
              </a:rPr>
              <a:t>Cụ </a:t>
            </a:r>
            <a:r>
              <a:rPr lang="vi-VN" sz="3300" b="1" dirty="0">
                <a:latin typeface="+mj-lt"/>
              </a:rPr>
              <a:t>Chu Văn Ba (1292 – 1370) một nhà giáo nổi tiếng đời Trần.</a:t>
            </a:r>
          </a:p>
          <a:p>
            <a:pPr algn="just">
              <a:lnSpc>
                <a:spcPct val="250000"/>
              </a:lnSpc>
              <a:defRPr/>
            </a:pPr>
            <a:r>
              <a:rPr lang="vi-VN" sz="3300" b="1" dirty="0">
                <a:latin typeface="+mj-lt"/>
              </a:rPr>
              <a:t>D. </a:t>
            </a:r>
            <a:r>
              <a:rPr lang="vi-VN" sz="3300" b="1" dirty="0" smtClean="0">
                <a:latin typeface="+mj-lt"/>
              </a:rPr>
              <a:t>Cụ </a:t>
            </a:r>
            <a:r>
              <a:rPr lang="vi-VN" sz="3300" b="1" dirty="0">
                <a:latin typeface="+mj-lt"/>
              </a:rPr>
              <a:t>Chu Văn Tam (1292 – 1370) một nhà giáo nổi tiếng đời Trần.</a:t>
            </a:r>
          </a:p>
        </p:txBody>
      </p:sp>
      <p:sp>
        <p:nvSpPr>
          <p:cNvPr id="5" name="Oval 4">
            <a:extLst>
              <a:ext uri="{FF2B5EF4-FFF2-40B4-BE49-F238E27FC236}">
                <a16:creationId xmlns:a16="http://schemas.microsoft.com/office/drawing/2014/main" xmlns="" id="{6C4F528F-544F-1B4E-1682-3C0A289F8013}"/>
              </a:ext>
            </a:extLst>
          </p:cNvPr>
          <p:cNvSpPr/>
          <p:nvPr/>
        </p:nvSpPr>
        <p:spPr>
          <a:xfrm>
            <a:off x="-96838" y="3284538"/>
            <a:ext cx="663576" cy="6635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xmlns="" id="{A5BEF1FB-2CB4-CAF9-7722-4A8C9F7DB753}"/>
              </a:ext>
            </a:extLst>
          </p:cNvPr>
          <p:cNvSpPr txBox="1">
            <a:spLocks noChangeArrowheads="1"/>
          </p:cNvSpPr>
          <p:nvPr/>
        </p:nvSpPr>
        <p:spPr bwMode="auto">
          <a:xfrm>
            <a:off x="8164513" y="222408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5" name="Text Box 3">
            <a:extLst>
              <a:ext uri="{FF2B5EF4-FFF2-40B4-BE49-F238E27FC236}">
                <a16:creationId xmlns:a16="http://schemas.microsoft.com/office/drawing/2014/main" xmlns="" id="{B67AA1D4-C5AA-1B4F-8C20-B8347F5914B4}"/>
              </a:ext>
            </a:extLst>
          </p:cNvPr>
          <p:cNvSpPr txBox="1">
            <a:spLocks noChangeArrowheads="1"/>
          </p:cNvSpPr>
          <p:nvPr/>
        </p:nvSpPr>
        <p:spPr bwMode="auto">
          <a:xfrm>
            <a:off x="3195638" y="32321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6" name="Text Box 5">
            <a:extLst>
              <a:ext uri="{FF2B5EF4-FFF2-40B4-BE49-F238E27FC236}">
                <a16:creationId xmlns:a16="http://schemas.microsoft.com/office/drawing/2014/main" xmlns="" id="{E207EB1E-33D3-D2B7-43F6-AAEE9A9777E1}"/>
              </a:ext>
            </a:extLst>
          </p:cNvPr>
          <p:cNvSpPr txBox="1">
            <a:spLocks noChangeArrowheads="1"/>
          </p:cNvSpPr>
          <p:nvPr/>
        </p:nvSpPr>
        <p:spPr bwMode="auto">
          <a:xfrm>
            <a:off x="4295775" y="4437063"/>
            <a:ext cx="184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latin typeface="Times New Roman" panose="02020603050405020304" pitchFamily="18" charset="0"/>
            </a:endParaRPr>
          </a:p>
        </p:txBody>
      </p:sp>
      <p:sp>
        <p:nvSpPr>
          <p:cNvPr id="28677" name="Text Box 6">
            <a:extLst>
              <a:ext uri="{FF2B5EF4-FFF2-40B4-BE49-F238E27FC236}">
                <a16:creationId xmlns:a16="http://schemas.microsoft.com/office/drawing/2014/main" xmlns="" id="{0EBECC55-E824-863D-A566-D9E87519B647}"/>
              </a:ext>
            </a:extLst>
          </p:cNvPr>
          <p:cNvSpPr txBox="1">
            <a:spLocks noChangeArrowheads="1"/>
          </p:cNvSpPr>
          <p:nvPr/>
        </p:nvSpPr>
        <p:spPr bwMode="auto">
          <a:xfrm>
            <a:off x="3843338" y="34480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8" name="Text Box 7">
            <a:extLst>
              <a:ext uri="{FF2B5EF4-FFF2-40B4-BE49-F238E27FC236}">
                <a16:creationId xmlns:a16="http://schemas.microsoft.com/office/drawing/2014/main" xmlns="" id="{13B03A7F-D489-2846-240B-3E11E7E03A63}"/>
              </a:ext>
            </a:extLst>
          </p:cNvPr>
          <p:cNvSpPr txBox="1">
            <a:spLocks noChangeArrowheads="1"/>
          </p:cNvSpPr>
          <p:nvPr/>
        </p:nvSpPr>
        <p:spPr bwMode="auto">
          <a:xfrm>
            <a:off x="2763838" y="366553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8924" name="Text Box 12">
            <a:extLst>
              <a:ext uri="{FF2B5EF4-FFF2-40B4-BE49-F238E27FC236}">
                <a16:creationId xmlns:a16="http://schemas.microsoft.com/office/drawing/2014/main" xmlns="" id="{9CF8E1B6-135B-03CC-7CFE-D1BA0A447F4C}"/>
              </a:ext>
            </a:extLst>
          </p:cNvPr>
          <p:cNvSpPr txBox="1">
            <a:spLocks noChangeArrowheads="1"/>
          </p:cNvSpPr>
          <p:nvPr/>
        </p:nvSpPr>
        <p:spPr bwMode="auto">
          <a:xfrm>
            <a:off x="551384" y="1869181"/>
            <a:ext cx="11089231"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u="sng" dirty="0" smtClean="0">
                <a:solidFill>
                  <a:srgbClr val="008000"/>
                </a:solidFill>
                <a:latin typeface="Cambria" panose="02040503050406030204" pitchFamily="18" charset="0"/>
                <a:ea typeface="Cambria" panose="02040503050406030204" pitchFamily="18" charset="0"/>
                <a:cs typeface="Cambria" panose="02040503050406030204" pitchFamily="18" charset="0"/>
              </a:rPr>
              <a:t>Câu 2</a:t>
            </a:r>
            <a:r>
              <a:rPr lang="vi-VN"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a:t>
            </a:r>
            <a:r>
              <a:rPr lang="en-US" altLang="en-US" sz="3600" b="1" dirty="0" smtClean="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Kể</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lại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việc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lấy</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lửa</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trước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khi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nấu</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cơm</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p>
          <a:p>
            <a:pPr>
              <a:lnSpc>
                <a:spcPct val="120000"/>
              </a:lnSpc>
              <a:spcBef>
                <a:spcPct val="0"/>
              </a:spcBef>
              <a:buFontTx/>
              <a:buNone/>
            </a:pPr>
            <a:r>
              <a:rPr lang="en-US" altLang="en-US" sz="3600" b="1" dirty="0">
                <a:solidFill>
                  <a:srgbClr val="FFFF66"/>
                </a:solidFill>
                <a:latin typeface="Cambria" panose="02040503050406030204" pitchFamily="18" charset="0"/>
                <a:ea typeface="Cambria" panose="02040503050406030204" pitchFamily="18" charset="0"/>
                <a:cs typeface="Cambria" panose="02040503050406030204" pitchFamily="18" charset="0"/>
              </a:rPr>
              <a:t>      </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Khi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tiếng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hiệu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vừa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dứt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niên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của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đội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như</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sóc</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leo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cây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chuối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bôi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mỡ</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bóng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nhẫy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để</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lấy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nén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hương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cắm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đem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xuống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châm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que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diêm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cháy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thành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lửa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bắt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đầu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p>
        </p:txBody>
      </p:sp>
      <p:sp>
        <p:nvSpPr>
          <p:cNvPr id="38925" name="Text Box 13">
            <a:extLst>
              <a:ext uri="{FF2B5EF4-FFF2-40B4-BE49-F238E27FC236}">
                <a16:creationId xmlns:a16="http://schemas.microsoft.com/office/drawing/2014/main" xmlns="" id="{23EBCE10-8CE0-42E8-ECD9-32746DF6AAEE}"/>
              </a:ext>
            </a:extLst>
          </p:cNvPr>
          <p:cNvSpPr txBox="1">
            <a:spLocks noChangeArrowheads="1"/>
          </p:cNvSpPr>
          <p:nvPr/>
        </p:nvSpPr>
        <p:spPr bwMode="auto">
          <a:xfrm>
            <a:off x="2593460" y="1219559"/>
            <a:ext cx="7232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800080"/>
                </a:solidFill>
              </a:rPr>
              <a:t>Đọc</a:t>
            </a:r>
            <a:r>
              <a:rPr lang="en-US" altLang="en-US" b="1" dirty="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2,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p:txBody>
      </p:sp>
      <p:sp>
        <p:nvSpPr>
          <p:cNvPr id="12" name="Text Box 9">
            <a:extLst>
              <a:ext uri="{FF2B5EF4-FFF2-40B4-BE49-F238E27FC236}">
                <a16:creationId xmlns:a16="http://schemas.microsoft.com/office/drawing/2014/main" xmlns="" id="{03341A69-7FBB-1A66-C21F-568609CD70FF}"/>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box(in)">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8924">
                                            <p:txEl>
                                              <p:pRg st="0" end="0"/>
                                            </p:txEl>
                                          </p:spTgt>
                                        </p:tgtEl>
                                        <p:attrNameLst>
                                          <p:attrName>style.visibility</p:attrName>
                                        </p:attrNameLst>
                                      </p:cBhvr>
                                      <p:to>
                                        <p:strVal val="visible"/>
                                      </p:to>
                                    </p:set>
                                    <p:anim calcmode="lin" valueType="num">
                                      <p:cBhvr>
                                        <p:cTn id="12" dur="500" fill="hold"/>
                                        <p:tgtEl>
                                          <p:spTgt spid="389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8925"/>
                                        </p:tgtEl>
                                      </p:cBhvr>
                                    </p:animEffect>
                                    <p:set>
                                      <p:cBhvr>
                                        <p:cTn id="18" dur="1" fill="hold">
                                          <p:stCondLst>
                                            <p:cond delay="499"/>
                                          </p:stCondLst>
                                        </p:cTn>
                                        <p:tgtEl>
                                          <p:spTgt spid="389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8924">
                                            <p:txEl>
                                              <p:pRg st="1" end="1"/>
                                            </p:txEl>
                                          </p:spTgt>
                                        </p:tgtEl>
                                        <p:attrNameLst>
                                          <p:attrName>style.visibility</p:attrName>
                                        </p:attrNameLst>
                                      </p:cBhvr>
                                      <p:to>
                                        <p:strVal val="visible"/>
                                      </p:to>
                                    </p:set>
                                    <p:anim calcmode="lin" valueType="num">
                                      <p:cBhvr>
                                        <p:cTn id="23" dur="500" fill="hold"/>
                                        <p:tgtEl>
                                          <p:spTgt spid="3892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892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1000"/>
                                        <p:tgtEl>
                                          <p:spTgt spid="12">
                                            <p:txEl>
                                              <p:pRg st="1" end="1"/>
                                            </p:txEl>
                                          </p:spTgt>
                                        </p:tgtEl>
                                      </p:cBhvr>
                                    </p:animEffect>
                                    <p:anim calcmode="lin" valueType="num">
                                      <p:cBhvr>
                                        <p:cTn id="3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3892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xmlns="" id="{1641F48F-9D7B-CF26-DE61-DE2EC9FA2B4E}"/>
              </a:ext>
            </a:extLst>
          </p:cNvPr>
          <p:cNvSpPr txBox="1">
            <a:spLocks noChangeArrowheads="1"/>
          </p:cNvSpPr>
          <p:nvPr/>
        </p:nvSpPr>
        <p:spPr bwMode="auto">
          <a:xfrm>
            <a:off x="3065463" y="1087438"/>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00"/>
                </a:solidFill>
                <a:latin typeface="Times New Roman" panose="02020603050405020304" pitchFamily="18" charset="0"/>
              </a:rPr>
              <a:t>Leo lên cây chuối</a:t>
            </a:r>
          </a:p>
        </p:txBody>
      </p:sp>
      <p:sp>
        <p:nvSpPr>
          <p:cNvPr id="39939" name="Text Box 3">
            <a:extLst>
              <a:ext uri="{FF2B5EF4-FFF2-40B4-BE49-F238E27FC236}">
                <a16:creationId xmlns:a16="http://schemas.microsoft.com/office/drawing/2014/main" xmlns="" id="{0CAF9060-37C9-C78D-56D7-EADC76CCB1D9}"/>
              </a:ext>
            </a:extLst>
          </p:cNvPr>
          <p:cNvSpPr txBox="1">
            <a:spLocks noChangeArrowheads="1"/>
          </p:cNvSpPr>
          <p:nvPr/>
        </p:nvSpPr>
        <p:spPr bwMode="auto">
          <a:xfrm>
            <a:off x="3065463" y="2253533"/>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00"/>
                </a:solidFill>
                <a:latin typeface="Times New Roman" panose="02020603050405020304" pitchFamily="18" charset="0"/>
              </a:rPr>
              <a:t>Lấy nén hương ở ngọn chuối</a:t>
            </a:r>
          </a:p>
        </p:txBody>
      </p:sp>
      <p:sp>
        <p:nvSpPr>
          <p:cNvPr id="39940" name="Text Box 4">
            <a:extLst>
              <a:ext uri="{FF2B5EF4-FFF2-40B4-BE49-F238E27FC236}">
                <a16:creationId xmlns:a16="http://schemas.microsoft.com/office/drawing/2014/main" xmlns="" id="{4A8259F0-14AA-7A5C-120D-E39D3EA08563}"/>
              </a:ext>
            </a:extLst>
          </p:cNvPr>
          <p:cNvSpPr txBox="1">
            <a:spLocks noChangeArrowheads="1"/>
          </p:cNvSpPr>
          <p:nvPr/>
        </p:nvSpPr>
        <p:spPr bwMode="auto">
          <a:xfrm>
            <a:off x="3161928" y="3448110"/>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800" b="1" dirty="0">
                <a:solidFill>
                  <a:srgbClr val="000000"/>
                </a:solidFill>
                <a:latin typeface="Times New Roman" panose="02020603050405020304" pitchFamily="18" charset="0"/>
              </a:rPr>
              <a:t>Châm hương vào 3 que diêm</a:t>
            </a:r>
          </a:p>
        </p:txBody>
      </p:sp>
      <p:sp>
        <p:nvSpPr>
          <p:cNvPr id="39941" name="Text Box 5">
            <a:extLst>
              <a:ext uri="{FF2B5EF4-FFF2-40B4-BE49-F238E27FC236}">
                <a16:creationId xmlns:a16="http://schemas.microsoft.com/office/drawing/2014/main" xmlns="" id="{C5432E14-8DB1-3BAB-32FE-A5236A2BDFD0}"/>
              </a:ext>
            </a:extLst>
          </p:cNvPr>
          <p:cNvSpPr txBox="1">
            <a:spLocks noChangeArrowheads="1"/>
          </p:cNvSpPr>
          <p:nvPr/>
        </p:nvSpPr>
        <p:spPr bwMode="auto">
          <a:xfrm>
            <a:off x="3052461" y="4642687"/>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00"/>
                </a:solidFill>
                <a:latin typeface="Times New Roman" panose="02020603050405020304" pitchFamily="18" charset="0"/>
              </a:rPr>
              <a:t>Hương cháy thành ngọn lửa</a:t>
            </a:r>
          </a:p>
        </p:txBody>
      </p:sp>
      <p:sp>
        <p:nvSpPr>
          <p:cNvPr id="39945" name="AutoShape 9">
            <a:extLst>
              <a:ext uri="{FF2B5EF4-FFF2-40B4-BE49-F238E27FC236}">
                <a16:creationId xmlns:a16="http://schemas.microsoft.com/office/drawing/2014/main" xmlns="" id="{4458020B-030E-4AAB-76A9-3D8A0BF7BAF9}"/>
              </a:ext>
            </a:extLst>
          </p:cNvPr>
          <p:cNvSpPr>
            <a:spLocks noChangeArrowheads="1"/>
          </p:cNvSpPr>
          <p:nvPr/>
        </p:nvSpPr>
        <p:spPr bwMode="auto">
          <a:xfrm>
            <a:off x="5370658" y="15929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6" name="AutoShape 10">
            <a:extLst>
              <a:ext uri="{FF2B5EF4-FFF2-40B4-BE49-F238E27FC236}">
                <a16:creationId xmlns:a16="http://schemas.microsoft.com/office/drawing/2014/main" xmlns="" id="{35DEA60C-645D-80B6-1B83-7D74AB3DD6E2}"/>
              </a:ext>
            </a:extLst>
          </p:cNvPr>
          <p:cNvSpPr>
            <a:spLocks noChangeArrowheads="1"/>
          </p:cNvSpPr>
          <p:nvPr/>
        </p:nvSpPr>
        <p:spPr bwMode="auto">
          <a:xfrm>
            <a:off x="5452174" y="2754534"/>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7" name="AutoShape 11">
            <a:extLst>
              <a:ext uri="{FF2B5EF4-FFF2-40B4-BE49-F238E27FC236}">
                <a16:creationId xmlns:a16="http://schemas.microsoft.com/office/drawing/2014/main" xmlns="" id="{D7C0CAB4-DA04-0140-A22B-E96EC1D0398C}"/>
              </a:ext>
            </a:extLst>
          </p:cNvPr>
          <p:cNvSpPr>
            <a:spLocks noChangeArrowheads="1"/>
          </p:cNvSpPr>
          <p:nvPr/>
        </p:nvSpPr>
        <p:spPr bwMode="auto">
          <a:xfrm>
            <a:off x="5452174" y="3915707"/>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Rectangle 16">
            <a:extLst>
              <a:ext uri="{FF2B5EF4-FFF2-40B4-BE49-F238E27FC236}">
                <a16:creationId xmlns:a16="http://schemas.microsoft.com/office/drawing/2014/main" xmlns="" id="{9F42D02A-BA60-CAE8-936D-5238724CB59A}"/>
              </a:ext>
            </a:extLst>
          </p:cNvPr>
          <p:cNvSpPr>
            <a:spLocks noChangeArrowheads="1"/>
          </p:cNvSpPr>
          <p:nvPr/>
        </p:nvSpPr>
        <p:spPr bwMode="auto">
          <a:xfrm>
            <a:off x="1774825" y="415925"/>
            <a:ext cx="6624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rPr>
              <a:t>Việc lấy lửa trước khi nấu cơm</a:t>
            </a:r>
          </a:p>
        </p:txBody>
      </p:sp>
      <p:sp>
        <p:nvSpPr>
          <p:cNvPr id="2" name="Rectangle 1"/>
          <p:cNvSpPr/>
          <p:nvPr/>
        </p:nvSpPr>
        <p:spPr>
          <a:xfrm>
            <a:off x="2660576" y="5370463"/>
            <a:ext cx="633670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Wingdings" panose="05000000000000000000" pitchFamily="2" charset="2"/>
              <a:buChar char="q"/>
              <a:defRPr/>
            </a:pPr>
            <a:r>
              <a:rPr lang="en-US" altLang="en-US" sz="3200" b="1" dirty="0" err="1" smtClean="0">
                <a:solidFill>
                  <a:srgbClr val="008000"/>
                </a:solidFill>
                <a:latin typeface="Times New Roman" panose="02020603050405020304" pitchFamily="18" charset="0"/>
              </a:rPr>
              <a:t>Nêu</a:t>
            </a:r>
            <a:r>
              <a:rPr lang="en-US" altLang="en-US" sz="3200" b="1" dirty="0" smtClean="0">
                <a:solidFill>
                  <a:srgbClr val="008000"/>
                </a:solidFill>
                <a:latin typeface="Times New Roman" panose="02020603050405020304" pitchFamily="18" charset="0"/>
              </a:rPr>
              <a:t> ý2 ?</a:t>
            </a:r>
          </a:p>
          <a:p>
            <a:pPr>
              <a:defRPr/>
            </a:pPr>
            <a:r>
              <a:rPr lang="en-US" altLang="en-US" sz="3200" b="1" dirty="0" smtClean="0">
                <a:solidFill>
                  <a:srgbClr val="FFFF66"/>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endParaRPr>
          </a:p>
        </p:txBody>
      </p:sp>
      <p:sp>
        <p:nvSpPr>
          <p:cNvPr id="4" name="Rectangle 3"/>
          <p:cNvSpPr/>
          <p:nvPr/>
        </p:nvSpPr>
        <p:spPr>
          <a:xfrm>
            <a:off x="3431704" y="5949280"/>
            <a:ext cx="6048672" cy="3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3200" b="1" dirty="0" err="1">
                <a:solidFill>
                  <a:srgbClr val="0000FF"/>
                </a:solidFill>
                <a:latin typeface="Times New Roman" panose="02020603050405020304" pitchFamily="18" charset="0"/>
              </a:rPr>
              <a:t>Việc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lấy</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lửa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chuẩn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bị</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thổi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cơm</a:t>
            </a:r>
            <a:r>
              <a:rPr lang="en-US" altLang="en-US" sz="32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style.rotation</p:attrName>
                                        </p:attrNameLst>
                                      </p:cBhvr>
                                      <p:tavLst>
                                        <p:tav tm="0">
                                          <p:val>
                                            <p:fltVal val="720"/>
                                          </p:val>
                                        </p:tav>
                                        <p:tav tm="100000">
                                          <p:val>
                                            <p:fltVal val="0"/>
                                          </p:val>
                                        </p:tav>
                                      </p:tavLst>
                                    </p:anim>
                                    <p:anim calcmode="lin" valueType="num">
                                      <p:cBhvr>
                                        <p:cTn id="9" dur="1000" fill="hold"/>
                                        <p:tgtEl>
                                          <p:spTgt spid="39938"/>
                                        </p:tgtEl>
                                        <p:attrNameLst>
                                          <p:attrName>ppt_h</p:attrName>
                                        </p:attrNameLst>
                                      </p:cBhvr>
                                      <p:tavLst>
                                        <p:tav tm="0">
                                          <p:val>
                                            <p:fltVal val="0"/>
                                          </p:val>
                                        </p:tav>
                                        <p:tav tm="100000">
                                          <p:val>
                                            <p:strVal val="#ppt_h"/>
                                          </p:val>
                                        </p:tav>
                                      </p:tavLst>
                                    </p:anim>
                                    <p:anim calcmode="lin" valueType="num">
                                      <p:cBhvr>
                                        <p:cTn id="10" dur="1000" fill="hold"/>
                                        <p:tgtEl>
                                          <p:spTgt spid="399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39945"/>
                                        </p:tgtEl>
                                        <p:attrNameLst>
                                          <p:attrName>style.visibility</p:attrName>
                                        </p:attrNameLst>
                                      </p:cBhvr>
                                      <p:to>
                                        <p:strVal val="visible"/>
                                      </p:to>
                                    </p:set>
                                    <p:anim calcmode="lin" valueType="num">
                                      <p:cBhvr additive="base">
                                        <p:cTn id="15" dur="500" fill="hold"/>
                                        <p:tgtEl>
                                          <p:spTgt spid="39945"/>
                                        </p:tgtEl>
                                        <p:attrNameLst>
                                          <p:attrName>ppt_x</p:attrName>
                                        </p:attrNameLst>
                                      </p:cBhvr>
                                      <p:tavLst>
                                        <p:tav tm="0">
                                          <p:val>
                                            <p:strVal val="#ppt_x"/>
                                          </p:val>
                                        </p:tav>
                                        <p:tav tm="100000">
                                          <p:val>
                                            <p:strVal val="#ppt_x"/>
                                          </p:val>
                                        </p:tav>
                                      </p:tavLst>
                                    </p:anim>
                                    <p:anim calcmode="lin" valueType="num">
                                      <p:cBhvr additive="base">
                                        <p:cTn id="16" dur="500" fill="hold"/>
                                        <p:tgtEl>
                                          <p:spTgt spid="39945"/>
                                        </p:tgtEl>
                                        <p:attrNameLst>
                                          <p:attrName>ppt_y</p:attrName>
                                        </p:attrNameLst>
                                      </p:cBhvr>
                                      <p:tavLst>
                                        <p:tav tm="0">
                                          <p:val>
                                            <p:strVal val="0-#ppt_h/2"/>
                                          </p:val>
                                        </p:tav>
                                        <p:tav tm="100000">
                                          <p:val>
                                            <p:strVal val="#ppt_y"/>
                                          </p:val>
                                        </p:tav>
                                      </p:tavLst>
                                    </p:anim>
                                  </p:childTnLst>
                                </p:cTn>
                              </p:par>
                              <p:par>
                                <p:cTn id="17" presetID="35" presetClass="entr" presetSubtype="0" fill="hold" nodeType="with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fade">
                                      <p:cBhvr>
                                        <p:cTn id="19" dur="1000"/>
                                        <p:tgtEl>
                                          <p:spTgt spid="39939"/>
                                        </p:tgtEl>
                                      </p:cBhvr>
                                    </p:animEffect>
                                    <p:anim calcmode="lin" valueType="num">
                                      <p:cBhvr>
                                        <p:cTn id="20" dur="1000" fill="hold"/>
                                        <p:tgtEl>
                                          <p:spTgt spid="39939"/>
                                        </p:tgtEl>
                                        <p:attrNameLst>
                                          <p:attrName>style.rotation</p:attrName>
                                        </p:attrNameLst>
                                      </p:cBhvr>
                                      <p:tavLst>
                                        <p:tav tm="0">
                                          <p:val>
                                            <p:fltVal val="720"/>
                                          </p:val>
                                        </p:tav>
                                        <p:tav tm="100000">
                                          <p:val>
                                            <p:fltVal val="0"/>
                                          </p:val>
                                        </p:tav>
                                      </p:tavLst>
                                    </p:anim>
                                    <p:anim calcmode="lin" valueType="num">
                                      <p:cBhvr>
                                        <p:cTn id="21" dur="1000" fill="hold"/>
                                        <p:tgtEl>
                                          <p:spTgt spid="39939"/>
                                        </p:tgtEl>
                                        <p:attrNameLst>
                                          <p:attrName>ppt_h</p:attrName>
                                        </p:attrNameLst>
                                      </p:cBhvr>
                                      <p:tavLst>
                                        <p:tav tm="0">
                                          <p:val>
                                            <p:fltVal val="0"/>
                                          </p:val>
                                        </p:tav>
                                        <p:tav tm="100000">
                                          <p:val>
                                            <p:strVal val="#ppt_h"/>
                                          </p:val>
                                        </p:tav>
                                      </p:tavLst>
                                    </p:anim>
                                    <p:anim calcmode="lin" valueType="num">
                                      <p:cBhvr>
                                        <p:cTn id="22" dur="1000" fill="hold"/>
                                        <p:tgtEl>
                                          <p:spTgt spid="39939"/>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39946"/>
                                        </p:tgtEl>
                                        <p:attrNameLst>
                                          <p:attrName>style.visibility</p:attrName>
                                        </p:attrNameLst>
                                      </p:cBhvr>
                                      <p:to>
                                        <p:strVal val="visible"/>
                                      </p:to>
                                    </p:set>
                                    <p:anim calcmode="lin" valueType="num">
                                      <p:cBhvr additive="base">
                                        <p:cTn id="27" dur="500" fill="hold"/>
                                        <p:tgtEl>
                                          <p:spTgt spid="39946"/>
                                        </p:tgtEl>
                                        <p:attrNameLst>
                                          <p:attrName>ppt_x</p:attrName>
                                        </p:attrNameLst>
                                      </p:cBhvr>
                                      <p:tavLst>
                                        <p:tav tm="0">
                                          <p:val>
                                            <p:strVal val="#ppt_x"/>
                                          </p:val>
                                        </p:tav>
                                        <p:tav tm="100000">
                                          <p:val>
                                            <p:strVal val="#ppt_x"/>
                                          </p:val>
                                        </p:tav>
                                      </p:tavLst>
                                    </p:anim>
                                    <p:anim calcmode="lin" valueType="num">
                                      <p:cBhvr additive="base">
                                        <p:cTn id="28" dur="500" fill="hold"/>
                                        <p:tgtEl>
                                          <p:spTgt spid="39946"/>
                                        </p:tgtEl>
                                        <p:attrNameLst>
                                          <p:attrName>ppt_y</p:attrName>
                                        </p:attrNameLst>
                                      </p:cBhvr>
                                      <p:tavLst>
                                        <p:tav tm="0">
                                          <p:val>
                                            <p:strVal val="0-#ppt_h/2"/>
                                          </p:val>
                                        </p:tav>
                                        <p:tav tm="100000">
                                          <p:val>
                                            <p:strVal val="#ppt_y"/>
                                          </p:val>
                                        </p:tav>
                                      </p:tavLst>
                                    </p:anim>
                                  </p:childTnLst>
                                </p:cTn>
                              </p:par>
                              <p:par>
                                <p:cTn id="29" presetID="35" presetClass="entr" presetSubtype="0" fill="hold" nodeType="with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fade">
                                      <p:cBhvr>
                                        <p:cTn id="31" dur="1000"/>
                                        <p:tgtEl>
                                          <p:spTgt spid="39940"/>
                                        </p:tgtEl>
                                      </p:cBhvr>
                                    </p:animEffect>
                                    <p:anim calcmode="lin" valueType="num">
                                      <p:cBhvr>
                                        <p:cTn id="32" dur="1000" fill="hold"/>
                                        <p:tgtEl>
                                          <p:spTgt spid="39940"/>
                                        </p:tgtEl>
                                        <p:attrNameLst>
                                          <p:attrName>style.rotation</p:attrName>
                                        </p:attrNameLst>
                                      </p:cBhvr>
                                      <p:tavLst>
                                        <p:tav tm="0">
                                          <p:val>
                                            <p:fltVal val="720"/>
                                          </p:val>
                                        </p:tav>
                                        <p:tav tm="100000">
                                          <p:val>
                                            <p:fltVal val="0"/>
                                          </p:val>
                                        </p:tav>
                                      </p:tavLst>
                                    </p:anim>
                                    <p:anim calcmode="lin" valueType="num">
                                      <p:cBhvr>
                                        <p:cTn id="33" dur="1000" fill="hold"/>
                                        <p:tgtEl>
                                          <p:spTgt spid="39940"/>
                                        </p:tgtEl>
                                        <p:attrNameLst>
                                          <p:attrName>ppt_h</p:attrName>
                                        </p:attrNameLst>
                                      </p:cBhvr>
                                      <p:tavLst>
                                        <p:tav tm="0">
                                          <p:val>
                                            <p:fltVal val="0"/>
                                          </p:val>
                                        </p:tav>
                                        <p:tav tm="100000">
                                          <p:val>
                                            <p:strVal val="#ppt_h"/>
                                          </p:val>
                                        </p:tav>
                                      </p:tavLst>
                                    </p:anim>
                                    <p:anim calcmode="lin" valueType="num">
                                      <p:cBhvr>
                                        <p:cTn id="34" dur="1000" fill="hold"/>
                                        <p:tgtEl>
                                          <p:spTgt spid="39940"/>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39947"/>
                                        </p:tgtEl>
                                        <p:attrNameLst>
                                          <p:attrName>style.visibility</p:attrName>
                                        </p:attrNameLst>
                                      </p:cBhvr>
                                      <p:to>
                                        <p:strVal val="visible"/>
                                      </p:to>
                                    </p:set>
                                    <p:anim calcmode="lin" valueType="num">
                                      <p:cBhvr additive="base">
                                        <p:cTn id="39" dur="500" fill="hold"/>
                                        <p:tgtEl>
                                          <p:spTgt spid="39947"/>
                                        </p:tgtEl>
                                        <p:attrNameLst>
                                          <p:attrName>ppt_x</p:attrName>
                                        </p:attrNameLst>
                                      </p:cBhvr>
                                      <p:tavLst>
                                        <p:tav tm="0">
                                          <p:val>
                                            <p:strVal val="#ppt_x"/>
                                          </p:val>
                                        </p:tav>
                                        <p:tav tm="100000">
                                          <p:val>
                                            <p:strVal val="#ppt_x"/>
                                          </p:val>
                                        </p:tav>
                                      </p:tavLst>
                                    </p:anim>
                                    <p:anim calcmode="lin" valueType="num">
                                      <p:cBhvr additive="base">
                                        <p:cTn id="40" dur="500" fill="hold"/>
                                        <p:tgtEl>
                                          <p:spTgt spid="39947"/>
                                        </p:tgtEl>
                                        <p:attrNameLst>
                                          <p:attrName>ppt_y</p:attrName>
                                        </p:attrNameLst>
                                      </p:cBhvr>
                                      <p:tavLst>
                                        <p:tav tm="0">
                                          <p:val>
                                            <p:strVal val="0-#ppt_h/2"/>
                                          </p:val>
                                        </p:tav>
                                        <p:tav tm="100000">
                                          <p:val>
                                            <p:strVal val="#ppt_y"/>
                                          </p:val>
                                        </p:tav>
                                      </p:tavLst>
                                    </p:anim>
                                  </p:childTnLst>
                                </p:cTn>
                              </p:par>
                              <p:par>
                                <p:cTn id="41" presetID="35" presetClass="entr" presetSubtype="0" fill="hold" nodeType="withEffect">
                                  <p:stCondLst>
                                    <p:cond delay="0"/>
                                  </p:stCondLst>
                                  <p:childTnLst>
                                    <p:set>
                                      <p:cBhvr>
                                        <p:cTn id="42" dur="1" fill="hold">
                                          <p:stCondLst>
                                            <p:cond delay="0"/>
                                          </p:stCondLst>
                                        </p:cTn>
                                        <p:tgtEl>
                                          <p:spTgt spid="39941"/>
                                        </p:tgtEl>
                                        <p:attrNameLst>
                                          <p:attrName>style.visibility</p:attrName>
                                        </p:attrNameLst>
                                      </p:cBhvr>
                                      <p:to>
                                        <p:strVal val="visible"/>
                                      </p:to>
                                    </p:set>
                                    <p:animEffect transition="in" filter="fade">
                                      <p:cBhvr>
                                        <p:cTn id="43" dur="1000"/>
                                        <p:tgtEl>
                                          <p:spTgt spid="39941"/>
                                        </p:tgtEl>
                                      </p:cBhvr>
                                    </p:animEffect>
                                    <p:anim calcmode="lin" valueType="num">
                                      <p:cBhvr>
                                        <p:cTn id="44" dur="1000" fill="hold"/>
                                        <p:tgtEl>
                                          <p:spTgt spid="39941"/>
                                        </p:tgtEl>
                                        <p:attrNameLst>
                                          <p:attrName>style.rotation</p:attrName>
                                        </p:attrNameLst>
                                      </p:cBhvr>
                                      <p:tavLst>
                                        <p:tav tm="0">
                                          <p:val>
                                            <p:fltVal val="720"/>
                                          </p:val>
                                        </p:tav>
                                        <p:tav tm="100000">
                                          <p:val>
                                            <p:fltVal val="0"/>
                                          </p:val>
                                        </p:tav>
                                      </p:tavLst>
                                    </p:anim>
                                    <p:anim calcmode="lin" valueType="num">
                                      <p:cBhvr>
                                        <p:cTn id="45" dur="1000" fill="hold"/>
                                        <p:tgtEl>
                                          <p:spTgt spid="39941"/>
                                        </p:tgtEl>
                                        <p:attrNameLst>
                                          <p:attrName>ppt_h</p:attrName>
                                        </p:attrNameLst>
                                      </p:cBhvr>
                                      <p:tavLst>
                                        <p:tav tm="0">
                                          <p:val>
                                            <p:fltVal val="0"/>
                                          </p:val>
                                        </p:tav>
                                        <p:tav tm="100000">
                                          <p:val>
                                            <p:strVal val="#ppt_h"/>
                                          </p:val>
                                        </p:tav>
                                      </p:tavLst>
                                    </p:anim>
                                    <p:anim calcmode="lin" valueType="num">
                                      <p:cBhvr>
                                        <p:cTn id="46" dur="1000" fill="hold"/>
                                        <p:tgtEl>
                                          <p:spTgt spid="39941"/>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xmlns="" id="{B9B6E1B1-4334-3D7F-D530-43F7E7A483E1}"/>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7" name="Text Box 3">
            <a:extLst>
              <a:ext uri="{FF2B5EF4-FFF2-40B4-BE49-F238E27FC236}">
                <a16:creationId xmlns:a16="http://schemas.microsoft.com/office/drawing/2014/main" xmlns="" id="{9DD09CD0-FFC2-0FF1-451C-F784967AF101}"/>
              </a:ext>
            </a:extLst>
          </p:cNvPr>
          <p:cNvSpPr txBox="1">
            <a:spLocks noChangeArrowheads="1"/>
          </p:cNvSpPr>
          <p:nvPr/>
        </p:nvSpPr>
        <p:spPr bwMode="auto">
          <a:xfrm>
            <a:off x="3325814" y="3505200"/>
            <a:ext cx="161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8" name="Text Box 5">
            <a:extLst>
              <a:ext uri="{FF2B5EF4-FFF2-40B4-BE49-F238E27FC236}">
                <a16:creationId xmlns:a16="http://schemas.microsoft.com/office/drawing/2014/main" xmlns="" id="{FF3213FD-43BB-02BD-4BA1-632BED56762C}"/>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31749" name="Text Box 6">
            <a:extLst>
              <a:ext uri="{FF2B5EF4-FFF2-40B4-BE49-F238E27FC236}">
                <a16:creationId xmlns:a16="http://schemas.microsoft.com/office/drawing/2014/main" xmlns="" id="{30F53474-9B68-D849-59F3-BCB1B93595B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50" name="Text Box 7">
            <a:extLst>
              <a:ext uri="{FF2B5EF4-FFF2-40B4-BE49-F238E27FC236}">
                <a16:creationId xmlns:a16="http://schemas.microsoft.com/office/drawing/2014/main" xmlns="" id="{738DF021-5507-1999-CD9B-8342F525FDF0}"/>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43020" name="Text Box 12">
            <a:extLst>
              <a:ext uri="{FF2B5EF4-FFF2-40B4-BE49-F238E27FC236}">
                <a16:creationId xmlns:a16="http://schemas.microsoft.com/office/drawing/2014/main" xmlns="" id="{C48D6B7A-DB00-F45C-A873-40844C987227}"/>
              </a:ext>
            </a:extLst>
          </p:cNvPr>
          <p:cNvSpPr txBox="1">
            <a:spLocks noChangeArrowheads="1"/>
          </p:cNvSpPr>
          <p:nvPr/>
        </p:nvSpPr>
        <p:spPr bwMode="auto">
          <a:xfrm>
            <a:off x="520875" y="1213865"/>
            <a:ext cx="11377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u="sng" dirty="0" smtClean="0">
                <a:solidFill>
                  <a:srgbClr val="008000"/>
                </a:solidFill>
                <a:latin typeface="Times New Roman" panose="02020603050405020304" pitchFamily="18" charset="0"/>
              </a:rPr>
              <a:t>Câu </a:t>
            </a:r>
            <a:r>
              <a:rPr lang="en-US" altLang="en-US" b="1" u="sng" dirty="0" smtClean="0">
                <a:solidFill>
                  <a:srgbClr val="008000"/>
                </a:solidFill>
                <a:latin typeface="Times New Roman" panose="02020603050405020304" pitchFamily="18" charset="0"/>
              </a:rPr>
              <a:t>3</a:t>
            </a:r>
            <a:r>
              <a:rPr lang="vi-VN" altLang="en-US" b="1" dirty="0" smtClean="0">
                <a:solidFill>
                  <a:srgbClr val="008000"/>
                </a:solidFill>
                <a:latin typeface="Times New Roman" panose="02020603050405020304" pitchFamily="18" charset="0"/>
              </a:rPr>
              <a:t>:</a:t>
            </a:r>
            <a:r>
              <a:rPr lang="en-US" altLang="en-US" b="1" dirty="0" smtClean="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Tìm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những</a:t>
            </a:r>
            <a:r>
              <a:rPr lang="en-US" altLang="en-US" b="1" dirty="0">
                <a:solidFill>
                  <a:srgbClr val="008000"/>
                </a:solidFill>
                <a:latin typeface="Times New Roman" panose="02020603050405020304" pitchFamily="18" charset="0"/>
              </a:rPr>
              <a:t> chi </a:t>
            </a:r>
            <a:r>
              <a:rPr lang="en-US" altLang="en-US" b="1" dirty="0" err="1">
                <a:solidFill>
                  <a:srgbClr val="008000"/>
                </a:solidFill>
                <a:latin typeface="Times New Roman" panose="02020603050405020304" pitchFamily="18" charset="0"/>
              </a:rPr>
              <a:t>tiết</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cho</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thấy</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thành</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viên</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của</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mỗi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đội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thổi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cơm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đều</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phối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hợp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nhịp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nhàng</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ăn</a:t>
            </a:r>
            <a:r>
              <a:rPr lang="en-US" altLang="en-US" b="1" dirty="0">
                <a:solidFill>
                  <a:srgbClr val="008000"/>
                </a:solidFill>
                <a:latin typeface="Times New Roman" panose="02020603050405020304" pitchFamily="18" charset="0"/>
              </a:rPr>
              <a:t> ý </a:t>
            </a:r>
            <a:r>
              <a:rPr lang="en-US" altLang="en-US" b="1" dirty="0" err="1">
                <a:solidFill>
                  <a:srgbClr val="008000"/>
                </a:solidFill>
                <a:latin typeface="Times New Roman" panose="02020603050405020304" pitchFamily="18" charset="0"/>
              </a:rPr>
              <a:t>với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nhau</a:t>
            </a:r>
            <a:r>
              <a:rPr lang="en-US" altLang="en-US" b="1" dirty="0">
                <a:solidFill>
                  <a:srgbClr val="008000"/>
                </a:solidFill>
                <a:latin typeface="Times New Roman" panose="02020603050405020304" pitchFamily="18" charset="0"/>
              </a:rPr>
              <a:t> ?</a:t>
            </a:r>
          </a:p>
        </p:txBody>
      </p:sp>
      <p:sp>
        <p:nvSpPr>
          <p:cNvPr id="17" name="Text Box 12">
            <a:extLst>
              <a:ext uri="{FF2B5EF4-FFF2-40B4-BE49-F238E27FC236}">
                <a16:creationId xmlns:a16="http://schemas.microsoft.com/office/drawing/2014/main" xmlns="" id="{EAEFF49D-DD4C-285D-FB47-75542149913A}"/>
              </a:ext>
            </a:extLst>
          </p:cNvPr>
          <p:cNvSpPr txBox="1">
            <a:spLocks noChangeArrowheads="1"/>
          </p:cNvSpPr>
          <p:nvPr/>
        </p:nvSpPr>
        <p:spPr bwMode="auto">
          <a:xfrm>
            <a:off x="144016" y="2544639"/>
            <a:ext cx="11233248" cy="31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FontTx/>
              <a:buNone/>
            </a:pP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lửa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vót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thanh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già</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chiếc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đũa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bông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tay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giã</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thóc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giần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sàng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gạo</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bắt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thổi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nấu</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đội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xen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uốn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lượn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sân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cổ</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vũ</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xem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8" name="Text Box 12">
            <a:extLst>
              <a:ext uri="{FF2B5EF4-FFF2-40B4-BE49-F238E27FC236}">
                <a16:creationId xmlns:a16="http://schemas.microsoft.com/office/drawing/2014/main" xmlns="" id="{035725A3-4F24-43AF-A933-B442EFFB4CA2}"/>
              </a:ext>
            </a:extLst>
          </p:cNvPr>
          <p:cNvSpPr txBox="1">
            <a:spLocks noChangeArrowheads="1"/>
          </p:cNvSpPr>
          <p:nvPr/>
        </p:nvSpPr>
        <p:spPr bwMode="auto">
          <a:xfrm>
            <a:off x="2016521" y="5597082"/>
            <a:ext cx="7488238" cy="1077218"/>
          </a:xfrm>
          <a:prstGeom prst="rect">
            <a:avLst/>
          </a:prstGeom>
          <a:solidFill>
            <a:schemeClr val="accent2">
              <a:lumMod val="40000"/>
              <a:lumOff val="60000"/>
            </a:schemeClr>
          </a:solidFill>
          <a:ln>
            <a:noFill/>
          </a:ln>
          <a:effectLst/>
        </p:spPr>
        <p:txBody>
          <a:bodyPr>
            <a:spAutoFit/>
          </a:bodyPr>
          <a:lstStyle/>
          <a:p>
            <a:pPr marL="457200" indent="-457200">
              <a:buFont typeface="Wingdings" panose="05000000000000000000" pitchFamily="2" charset="2"/>
              <a:buChar char="q"/>
              <a:defRPr/>
            </a:pP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a:t>
            </a:r>
            <a:r>
              <a:rPr lang="en-US" altLang="en-US" sz="3200" b="1" dirty="0" smtClean="0">
                <a:solidFill>
                  <a:srgbClr val="008000"/>
                </a:solidFill>
                <a:latin typeface="Times New Roman" panose="02020603050405020304" pitchFamily="18" charset="0"/>
              </a:rPr>
              <a:t>ý3 </a:t>
            </a:r>
            <a:r>
              <a:rPr lang="en-US" altLang="en-US" sz="3200" b="1" dirty="0">
                <a:solidFill>
                  <a:srgbClr val="008000"/>
                </a:solidFill>
                <a:latin typeface="Times New Roman" panose="02020603050405020304" pitchFamily="18" charset="0"/>
              </a:rPr>
              <a:t>?</a:t>
            </a:r>
          </a:p>
          <a:p>
            <a:pPr>
              <a:defRPr/>
            </a:pPr>
            <a:r>
              <a:rPr lang="en-US" altLang="en-US" sz="3200" b="1" dirty="0">
                <a:solidFill>
                  <a:srgbClr val="FFFF66"/>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Sự</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phối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hợp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nhịp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nhàng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thi</a:t>
            </a:r>
            <a:r>
              <a:rPr lang="en-US" altLang="en-US" sz="3200" b="1" dirty="0">
                <a:solidFill>
                  <a:srgbClr val="0000FF"/>
                </a:solidFill>
                <a:latin typeface="Times New Roman" panose="02020603050405020304" pitchFamily="18" charset="0"/>
              </a:rPr>
              <a:t>.</a:t>
            </a:r>
          </a:p>
        </p:txBody>
      </p:sp>
      <p:sp>
        <p:nvSpPr>
          <p:cNvPr id="13" name="Text Box 9">
            <a:extLst>
              <a:ext uri="{FF2B5EF4-FFF2-40B4-BE49-F238E27FC236}">
                <a16:creationId xmlns:a16="http://schemas.microsoft.com/office/drawing/2014/main" xmlns="" id="{F6B060CA-D2A5-1B30-41AD-CC65E6667B1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3020">
                                            <p:txEl>
                                              <p:pRg st="0" end="0"/>
                                            </p:txEl>
                                          </p:spTgt>
                                        </p:tgtEl>
                                        <p:attrNameLst>
                                          <p:attrName>style.visibility</p:attrName>
                                        </p:attrNameLst>
                                      </p:cBhvr>
                                      <p:to>
                                        <p:strVal val="visible"/>
                                      </p:to>
                                    </p:set>
                                    <p:anim calcmode="lin" valueType="num">
                                      <p:cBhvr>
                                        <p:cTn id="7" dur="500" fill="hold"/>
                                        <p:tgtEl>
                                          <p:spTgt spid="430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p:cTn id="1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p:cTn id="19"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p:cTn id="2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p:cTn id="3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p:cTn id="3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anim calcmode="lin" valueType="num">
                                      <p:cBhvr>
                                        <p:cTn id="49"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1000"/>
                                        <p:tgtEl>
                                          <p:spTgt spid="13">
                                            <p:txEl>
                                              <p:pRg st="1" end="1"/>
                                            </p:txEl>
                                          </p:spTgt>
                                        </p:tgtEl>
                                      </p:cBhvr>
                                    </p:animEffect>
                                    <p:anim calcmode="lin" valueType="num">
                                      <p:cBhvr>
                                        <p:cTn id="5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a:extLst>
              <a:ext uri="{FF2B5EF4-FFF2-40B4-BE49-F238E27FC236}">
                <a16:creationId xmlns:a16="http://schemas.microsoft.com/office/drawing/2014/main" xmlns="" id="{56880637-BE64-189B-7518-DDC13AC7DB54}"/>
              </a:ext>
            </a:extLst>
          </p:cNvPr>
          <p:cNvGrpSpPr>
            <a:grpSpLocks/>
          </p:cNvGrpSpPr>
          <p:nvPr/>
        </p:nvGrpSpPr>
        <p:grpSpPr bwMode="auto">
          <a:xfrm>
            <a:off x="334963" y="260350"/>
            <a:ext cx="11503025" cy="5902325"/>
            <a:chOff x="335360" y="260647"/>
            <a:chExt cx="11502219" cy="5901755"/>
          </a:xfrm>
        </p:grpSpPr>
        <p:pic>
          <p:nvPicPr>
            <p:cNvPr id="29699" name="Picture 2">
              <a:extLst>
                <a:ext uri="{FF2B5EF4-FFF2-40B4-BE49-F238E27FC236}">
                  <a16:creationId xmlns:a16="http://schemas.microsoft.com/office/drawing/2014/main" xmlns="" id="{7C1AF208-1621-488B-B9DD-1A7BF9A8B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0647"/>
              <a:ext cx="52565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a:extLst>
                <a:ext uri="{FF2B5EF4-FFF2-40B4-BE49-F238E27FC236}">
                  <a16:creationId xmlns:a16="http://schemas.microsoft.com/office/drawing/2014/main" xmlns="" id="{166BA9C0-331E-4725-33EB-676092AF39DB}"/>
                </a:ext>
              </a:extLst>
            </p:cNvPr>
            <p:cNvSpPr txBox="1">
              <a:spLocks noChangeArrowheads="1"/>
            </p:cNvSpPr>
            <p:nvPr/>
          </p:nvSpPr>
          <p:spPr bwMode="auto">
            <a:xfrm>
              <a:off x="502035" y="4962368"/>
              <a:ext cx="4922493" cy="120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3600" b="1" dirty="0">
                  <a:solidFill>
                    <a:srgbClr val="FF0066"/>
                  </a:solidFill>
                  <a:latin typeface="+mj-lt"/>
                </a:rPr>
                <a:t>Người chơi đi lấy nước lấy củi.</a:t>
              </a:r>
            </a:p>
          </p:txBody>
        </p:sp>
        <p:pic>
          <p:nvPicPr>
            <p:cNvPr id="29701" name="Picture 2" descr="gia gao">
              <a:extLst>
                <a:ext uri="{FF2B5EF4-FFF2-40B4-BE49-F238E27FC236}">
                  <a16:creationId xmlns:a16="http://schemas.microsoft.com/office/drawing/2014/main" xmlns="" id="{1C24EF8E-F7F4-CF26-72E0-E7ACC1FF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265557"/>
              <a:ext cx="5957603" cy="43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3">
              <a:extLst>
                <a:ext uri="{FF2B5EF4-FFF2-40B4-BE49-F238E27FC236}">
                  <a16:creationId xmlns:a16="http://schemas.microsoft.com/office/drawing/2014/main" xmlns="" id="{A9AB89F3-3475-1BF0-121C-DA5B841E1472}"/>
                </a:ext>
              </a:extLst>
            </p:cNvPr>
            <p:cNvSpPr txBox="1">
              <a:spLocks noChangeArrowheads="1"/>
            </p:cNvSpPr>
            <p:nvPr/>
          </p:nvSpPr>
          <p:spPr bwMode="auto">
            <a:xfrm>
              <a:off x="5879976" y="5085184"/>
              <a:ext cx="57415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Cảnh vót đũa bông, giã thóc, giần sàng</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xmlns="" id="{9ECA9CF3-FDED-C09E-0DF5-19FABF48270D}"/>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5" name="Text Box 3">
            <a:extLst>
              <a:ext uri="{FF2B5EF4-FFF2-40B4-BE49-F238E27FC236}">
                <a16:creationId xmlns:a16="http://schemas.microsoft.com/office/drawing/2014/main" xmlns="" id="{7D2A7085-CBEB-EA5E-4D22-A052C16C2A2D}"/>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6" name="Text Box 5">
            <a:extLst>
              <a:ext uri="{FF2B5EF4-FFF2-40B4-BE49-F238E27FC236}">
                <a16:creationId xmlns:a16="http://schemas.microsoft.com/office/drawing/2014/main" xmlns="" id="{949CE357-F903-48E5-44DF-51A734F67BEB}"/>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7" name="Text Box 6">
            <a:extLst>
              <a:ext uri="{FF2B5EF4-FFF2-40B4-BE49-F238E27FC236}">
                <a16:creationId xmlns:a16="http://schemas.microsoft.com/office/drawing/2014/main" xmlns="" id="{AC679352-8973-C907-0A05-868003295C66}"/>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8" name="Text Box 7">
            <a:extLst>
              <a:ext uri="{FF2B5EF4-FFF2-40B4-BE49-F238E27FC236}">
                <a16:creationId xmlns:a16="http://schemas.microsoft.com/office/drawing/2014/main" xmlns="" id="{A56639A5-F417-62A8-BCE8-DF0DD69BD0DC}"/>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9" name="Text Box 12">
            <a:extLst>
              <a:ext uri="{FF2B5EF4-FFF2-40B4-BE49-F238E27FC236}">
                <a16:creationId xmlns:a16="http://schemas.microsoft.com/office/drawing/2014/main" xmlns="" id="{F8016775-CE1F-B3B1-4A21-0C777665F906}"/>
              </a:ext>
            </a:extLst>
          </p:cNvPr>
          <p:cNvSpPr txBox="1">
            <a:spLocks noChangeArrowheads="1"/>
          </p:cNvSpPr>
          <p:nvPr/>
        </p:nvSpPr>
        <p:spPr bwMode="auto">
          <a:xfrm>
            <a:off x="1415480" y="474087"/>
            <a:ext cx="105616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 typeface="Arial" panose="020B0604020202020204" pitchFamily="34" charset="0"/>
              <a:buNone/>
            </a:pPr>
            <a:r>
              <a:rPr lang="vi-VN" altLang="en-US" sz="3200" b="1" dirty="0" smtClean="0">
                <a:solidFill>
                  <a:srgbClr val="800080"/>
                </a:solidFill>
                <a:latin typeface="Times New Roman" panose="02020603050405020304" pitchFamily="18" charset="0"/>
                <a:cs typeface="Times New Roman" panose="02020603050405020304" pitchFamily="18" charset="0"/>
              </a:rPr>
              <a:t>Các em tìm trong đoạn 4 và trả lời câu hỏi.</a:t>
            </a:r>
          </a:p>
          <a:p>
            <a:pPr>
              <a:lnSpc>
                <a:spcPct val="150000"/>
              </a:lnSpc>
              <a:spcBef>
                <a:spcPct val="0"/>
              </a:spcBef>
              <a:buFont typeface="Arial" panose="020B0604020202020204" pitchFamily="34" charset="0"/>
              <a:buNone/>
            </a:pPr>
            <a:r>
              <a:rPr lang="vi-VN" altLang="en-US" sz="3200" b="1" u="sng" dirty="0" smtClean="0">
                <a:solidFill>
                  <a:srgbClr val="33CC33"/>
                </a:solidFill>
                <a:latin typeface="Times New Roman" panose="02020603050405020304" pitchFamily="18" charset="0"/>
                <a:cs typeface="Times New Roman" panose="02020603050405020304" pitchFamily="18" charset="0"/>
              </a:rPr>
              <a:t>Câu 4</a:t>
            </a:r>
            <a:r>
              <a:rPr lang="vi-VN" altLang="en-US" sz="3200" b="1" dirty="0" smtClean="0">
                <a:solidFill>
                  <a:srgbClr val="33CC33"/>
                </a:solidFill>
                <a:latin typeface="Times New Roman" panose="02020603050405020304" pitchFamily="18" charset="0"/>
                <a:cs typeface="Times New Roman" panose="02020603050405020304" pitchFamily="18" charset="0"/>
              </a:rPr>
              <a:t>: Kết quả cuộc thi được chấm theo tiêu chí nào ?</a:t>
            </a:r>
          </a:p>
          <a:p>
            <a:pPr>
              <a:lnSpc>
                <a:spcPct val="150000"/>
              </a:lnSpc>
              <a:spcBef>
                <a:spcPct val="0"/>
              </a:spcBef>
              <a:buNone/>
            </a:pPr>
            <a:r>
              <a:rPr lang="vi-VN" altLang="en-US" sz="3200" b="1" dirty="0" smtClean="0">
                <a:solidFill>
                  <a:srgbClr val="009900"/>
                </a:solidFill>
                <a:latin typeface="Times New Roman" panose="02020603050405020304" pitchFamily="18" charset="0"/>
                <a:cs typeface="Times New Roman" panose="02020603050405020304" pitchFamily="18" charset="0"/>
              </a:rPr>
              <a:t>     </a:t>
            </a:r>
          </a:p>
          <a:p>
            <a:pPr>
              <a:lnSpc>
                <a:spcPct val="150000"/>
              </a:lnSpc>
              <a:spcBef>
                <a:spcPct val="0"/>
              </a:spcBef>
              <a:buNone/>
            </a:pPr>
            <a:r>
              <a:rPr lang="vi-VN" altLang="en-US" sz="3200" b="1" dirty="0">
                <a:solidFill>
                  <a:srgbClr val="009900"/>
                </a:solidFill>
                <a:latin typeface="Times New Roman" panose="02020603050405020304" pitchFamily="18" charset="0"/>
                <a:cs typeface="Times New Roman" panose="02020603050405020304" pitchFamily="18" charset="0"/>
              </a:rPr>
              <a:t> </a:t>
            </a:r>
            <a:r>
              <a:rPr lang="vi-VN" altLang="en-US" sz="3200" b="1" dirty="0" smtClean="0">
                <a:solidFill>
                  <a:srgbClr val="009900"/>
                </a:solidFill>
                <a:latin typeface="Times New Roman" panose="02020603050405020304" pitchFamily="18" charset="0"/>
                <a:cs typeface="Times New Roman" panose="02020603050405020304" pitchFamily="18" charset="0"/>
              </a:rPr>
              <a:t>   </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pic>
        <p:nvPicPr>
          <p:cNvPr id="28680" name="Picture 2" descr="Tổng hợp những mở bài và kết bài môn Văn dễ đạt điểm cao nhất">
            <a:extLst>
              <a:ext uri="{FF2B5EF4-FFF2-40B4-BE49-F238E27FC236}">
                <a16:creationId xmlns:a16="http://schemas.microsoft.com/office/drawing/2014/main" xmlns="" id="{6578189F-5148-8228-870F-8FCD93E37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5095875"/>
            <a:ext cx="33242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415480" y="2980011"/>
            <a:ext cx="95050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altLang="en-US" sz="4000" b="1" dirty="0">
                <a:solidFill>
                  <a:srgbClr val="7030A0"/>
                </a:solidFill>
                <a:latin typeface="Times New Roman" panose="02020603050405020304" pitchFamily="18" charset="0"/>
                <a:cs typeface="Times New Roman" panose="02020603050405020304" pitchFamily="18" charset="0"/>
              </a:rPr>
              <a:t>Kết quả cuộc thi được chấm theo tiêu chí : Cơm trắng, dẻo và không cháy.</a:t>
            </a:r>
            <a:endParaRPr lang="en-US" altLang="en-US" sz="4000" b="1" dirty="0">
              <a:solidFill>
                <a:srgbClr val="7030A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415480" y="2979217"/>
            <a:ext cx="95050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altLang="en-US" sz="4000" b="1" dirty="0">
                <a:solidFill>
                  <a:srgbClr val="7030A0"/>
                </a:solidFill>
                <a:latin typeface="Times New Roman" panose="02020603050405020304" pitchFamily="18" charset="0"/>
                <a:cs typeface="Times New Roman" panose="02020603050405020304" pitchFamily="18" charset="0"/>
              </a:rPr>
              <a:t>Kết quả cuộc thi được chấm theo tiêu chí : Cơm trắng, dẻo và không cháy.</a:t>
            </a:r>
            <a:endParaRPr lang="en-US" altLang="en-US"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1000"/>
                                        <p:tgtEl>
                                          <p:spTgt spid="28679"/>
                                        </p:tgtEl>
                                      </p:cBhvr>
                                    </p:animEffect>
                                    <p:anim calcmode="lin" valueType="num">
                                      <p:cBhvr>
                                        <p:cTn id="8" dur="1000" fill="hold"/>
                                        <p:tgtEl>
                                          <p:spTgt spid="28679"/>
                                        </p:tgtEl>
                                        <p:attrNameLst>
                                          <p:attrName>ppt_x</p:attrName>
                                        </p:attrNameLst>
                                      </p:cBhvr>
                                      <p:tavLst>
                                        <p:tav tm="0">
                                          <p:val>
                                            <p:strVal val="#ppt_x"/>
                                          </p:val>
                                        </p:tav>
                                        <p:tav tm="100000">
                                          <p:val>
                                            <p:strVal val="#ppt_x"/>
                                          </p:val>
                                        </p:tav>
                                      </p:tavLst>
                                    </p:anim>
                                    <p:anim calcmode="lin" valueType="num">
                                      <p:cBhvr>
                                        <p:cTn id="9"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8BAE674D-A526-967D-E2AB-15BAA98F9678}"/>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3" name="Text Box 3">
            <a:extLst>
              <a:ext uri="{FF2B5EF4-FFF2-40B4-BE49-F238E27FC236}">
                <a16:creationId xmlns:a16="http://schemas.microsoft.com/office/drawing/2014/main" xmlns="" id="{4B6CF552-F931-AEC8-5EBC-2E4C3C4BC605}"/>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4" name="Text Box 5">
            <a:extLst>
              <a:ext uri="{FF2B5EF4-FFF2-40B4-BE49-F238E27FC236}">
                <a16:creationId xmlns:a16="http://schemas.microsoft.com/office/drawing/2014/main" xmlns="" id="{976354AD-1F17-4A4A-E718-914B148FB9A5}"/>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5" name="Text Box 6">
            <a:extLst>
              <a:ext uri="{FF2B5EF4-FFF2-40B4-BE49-F238E27FC236}">
                <a16:creationId xmlns:a16="http://schemas.microsoft.com/office/drawing/2014/main" xmlns="" id="{7751C2C4-DE93-ED19-9060-7562106908AB}"/>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6" name="Text Box 7">
            <a:extLst>
              <a:ext uri="{FF2B5EF4-FFF2-40B4-BE49-F238E27FC236}">
                <a16:creationId xmlns:a16="http://schemas.microsoft.com/office/drawing/2014/main" xmlns="" id="{6A9CE48A-2987-C796-E03A-71E2FD7016C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7" name="Rectangle 6">
            <a:extLst>
              <a:ext uri="{FF2B5EF4-FFF2-40B4-BE49-F238E27FC236}">
                <a16:creationId xmlns:a16="http://schemas.microsoft.com/office/drawing/2014/main" xmlns="" id="{2878CF84-F08D-4DE9-976C-B13E2761B8CC}"/>
              </a:ext>
            </a:extLst>
          </p:cNvPr>
          <p:cNvSpPr>
            <a:spLocks noChangeArrowheads="1"/>
          </p:cNvSpPr>
          <p:nvPr/>
        </p:nvSpPr>
        <p:spPr bwMode="auto">
          <a:xfrm>
            <a:off x="263525" y="612587"/>
            <a:ext cx="11811000"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sz="3600" b="1" u="sng" dirty="0" smtClean="0">
                <a:solidFill>
                  <a:srgbClr val="009900"/>
                </a:solidFill>
                <a:latin typeface="Times New Roman" panose="02020603050405020304" pitchFamily="18" charset="0"/>
                <a:cs typeface="Times New Roman" panose="02020603050405020304" pitchFamily="18" charset="0"/>
              </a:rPr>
              <a:t>Câu 5</a:t>
            </a:r>
            <a:r>
              <a:rPr lang="vi-VN"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Vì</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sao</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việc</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giật</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giải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thưởng</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trong</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cuộc</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thi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là</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niềm</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tự</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hào</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khó</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có</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gì</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sánh</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nổi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đối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với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dân</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làng</a:t>
            </a:r>
            <a:r>
              <a:rPr lang="en-US" altLang="en-US" sz="3600" b="1" dirty="0">
                <a:solidFill>
                  <a:srgbClr val="009900"/>
                </a:solidFill>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ăn</a:t>
            </a:r>
            <a:r>
              <a:rPr lang="en-US" altLang="en-US" sz="3600" dirty="0">
                <a:latin typeface="Times New Roman" panose="02020603050405020304" pitchFamily="18" charset="0"/>
                <a:cs typeface="Times New Roman" panose="02020603050405020304" pitchFamily="18" charset="0"/>
              </a:rPr>
              <a:t> ý, </a:t>
            </a:r>
            <a:r>
              <a:rPr lang="en-US" altLang="en-US" sz="3600" dirty="0" err="1">
                <a:latin typeface="Times New Roman" panose="02020603050405020304" pitchFamily="18" charset="0"/>
                <a:cs typeface="Times New Roman" panose="02020603050405020304" pitchFamily="18" charset="0"/>
              </a:rPr>
              <a:t>nhịp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nhau</a:t>
            </a:r>
            <a:r>
              <a:rPr lang="en-US" altLang="en-US" sz="3600" dirty="0">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B</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cuộc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hóa</a:t>
            </a:r>
            <a:r>
              <a:rPr lang="en-US" altLang="en-US" sz="3600" dirty="0">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smtClean="0">
                <a:latin typeface="Times New Roman" panose="02020603050405020304" pitchFamily="18" charset="0"/>
                <a:cs typeface="Times New Roman" panose="02020603050405020304" pitchFamily="18" charset="0"/>
              </a:rPr>
              <a:t>.</a:t>
            </a:r>
            <a:endParaRPr lang="vi-VN" altLang="en-US" sz="3600" dirty="0" smtClean="0">
              <a:latin typeface="Times New Roman" panose="02020603050405020304" pitchFamily="18" charset="0"/>
              <a:cs typeface="Times New Roman" panose="02020603050405020304" pitchFamily="18" charset="0"/>
            </a:endParaRPr>
          </a:p>
          <a:p>
            <a:pPr>
              <a:lnSpc>
                <a:spcPct val="150000"/>
              </a:lnSpc>
              <a:spcBef>
                <a:spcPct val="0"/>
              </a:spcBef>
              <a:buFontTx/>
              <a:buNone/>
            </a:pPr>
            <a:r>
              <a:rPr lang="vi-VN" altLang="en-US" sz="3600" dirty="0">
                <a:latin typeface="Times New Roman" panose="02020603050405020304" pitchFamily="18" charset="0"/>
                <a:cs typeface="Times New Roman" panose="02020603050405020304" pitchFamily="18" charset="0"/>
              </a:rPr>
              <a:t> </a:t>
            </a:r>
            <a:r>
              <a:rPr lang="vi-VN" altLang="en-US" sz="3600" dirty="0" smtClean="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6565C4AF-ACB2-B5C9-AD57-8EBCA9F3FED3}"/>
              </a:ext>
            </a:extLst>
          </p:cNvPr>
          <p:cNvSpPr/>
          <p:nvPr/>
        </p:nvSpPr>
        <p:spPr>
          <a:xfrm>
            <a:off x="21145" y="2366963"/>
            <a:ext cx="741363" cy="742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775520" y="5669617"/>
            <a:ext cx="8496944" cy="1097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defRPr/>
            </a:pP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a:t>
            </a:r>
            <a:r>
              <a:rPr lang="en-US" altLang="en-US" sz="3200" b="1" dirty="0" smtClean="0">
                <a:solidFill>
                  <a:srgbClr val="008000"/>
                </a:solidFill>
                <a:latin typeface="Times New Roman" panose="02020603050405020304" pitchFamily="18" charset="0"/>
              </a:rPr>
              <a:t>ý</a:t>
            </a:r>
            <a:r>
              <a:rPr lang="vi-VN" altLang="en-US" sz="3200" b="1" dirty="0" smtClean="0">
                <a:solidFill>
                  <a:srgbClr val="008000"/>
                </a:solidFill>
                <a:latin typeface="Times New Roman" panose="02020603050405020304" pitchFamily="18" charset="0"/>
              </a:rPr>
              <a:t>4</a:t>
            </a:r>
            <a:r>
              <a:rPr lang="en-US" altLang="en-US" sz="3200" b="1" dirty="0" smtClean="0">
                <a:solidFill>
                  <a:srgbClr val="008000"/>
                </a:solidFill>
                <a:latin typeface="Times New Roman" panose="02020603050405020304" pitchFamily="18" charset="0"/>
              </a:rPr>
              <a:t> ?</a:t>
            </a:r>
            <a:endParaRPr lang="vi-VN" altLang="en-US" sz="3200" b="1" dirty="0" smtClean="0">
              <a:solidFill>
                <a:srgbClr val="008000"/>
              </a:solidFill>
              <a:latin typeface="Times New Roman" panose="02020603050405020304" pitchFamily="18" charset="0"/>
            </a:endParaRPr>
          </a:p>
          <a:p>
            <a:pPr>
              <a:defRPr/>
            </a:pPr>
            <a:r>
              <a:rPr lang="vi-VN" altLang="en-US" sz="3200" b="1" dirty="0" smtClean="0">
                <a:solidFill>
                  <a:srgbClr val="008000"/>
                </a:solidFill>
                <a:latin typeface="Times New Roman" panose="02020603050405020304" pitchFamily="18" charset="0"/>
              </a:rPr>
              <a:t>          </a:t>
            </a:r>
            <a:endParaRPr lang="en-US" altLang="en-US" sz="3200" b="1" dirty="0">
              <a:solidFill>
                <a:srgbClr val="008000"/>
              </a:solidFill>
              <a:latin typeface="Times New Roman" panose="02020603050405020304" pitchFamily="18" charset="0"/>
            </a:endParaRPr>
          </a:p>
        </p:txBody>
      </p:sp>
      <p:sp>
        <p:nvSpPr>
          <p:cNvPr id="6" name="Rectangle 5"/>
          <p:cNvSpPr/>
          <p:nvPr/>
        </p:nvSpPr>
        <p:spPr>
          <a:xfrm>
            <a:off x="2947988" y="6168881"/>
            <a:ext cx="540067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0000FF"/>
                </a:solidFill>
                <a:latin typeface="Times New Roman" panose="02020603050405020304" pitchFamily="18" charset="0"/>
                <a:cs typeface="Times New Roman" panose="02020603050405020304" pitchFamily="18" charset="0"/>
              </a:rPr>
              <a:t>Kết quả cuộc thi</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xmlns="" id="{2878CF84-F08D-4DE9-976C-B13E2761B8CC}"/>
              </a:ext>
            </a:extLst>
          </p:cNvPr>
          <p:cNvSpPr>
            <a:spLocks noChangeArrowheads="1"/>
          </p:cNvSpPr>
          <p:nvPr/>
        </p:nvSpPr>
        <p:spPr bwMode="auto">
          <a:xfrm>
            <a:off x="263525" y="8060011"/>
            <a:ext cx="11811000" cy="7314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sz="3600" dirty="0" smtClean="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xmlns="" id="{CD89FD24-7DF7-7F4A-B2E4-E630407A3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60349"/>
            <a:ext cx="11161713" cy="59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a:extLst>
              <a:ext uri="{FF2B5EF4-FFF2-40B4-BE49-F238E27FC236}">
                <a16:creationId xmlns:a16="http://schemas.microsoft.com/office/drawing/2014/main" xmlns="" id="{150127B6-7EAE-6A52-30E7-88A7D6272D04}"/>
              </a:ext>
            </a:extLst>
          </p:cNvPr>
          <p:cNvSpPr>
            <a:spLocks noGrp="1" noChangeArrowheads="1"/>
          </p:cNvSpPr>
          <p:nvPr>
            <p:ph idx="1"/>
          </p:nvPr>
        </p:nvSpPr>
        <p:spPr>
          <a:xfrm flipH="1" flipV="1">
            <a:off x="1905000" y="1524000"/>
            <a:ext cx="76200" cy="76200"/>
          </a:xfrm>
        </p:spPr>
        <p:txBody>
          <a:bodyPr rtlCol="0">
            <a:normAutofit fontScale="25000" lnSpcReduction="20000"/>
          </a:bodyPr>
          <a:lstStyle/>
          <a:p>
            <a:pPr eaLnBrk="1" fontAlgn="auto" hangingPunct="1">
              <a:lnSpc>
                <a:spcPct val="80000"/>
              </a:lnSpc>
              <a:spcAft>
                <a:spcPts val="0"/>
              </a:spcAft>
              <a:defRPr/>
            </a:pPr>
            <a:endParaRPr lang="en-US" altLang="en-US" sz="800"/>
          </a:p>
        </p:txBody>
      </p:sp>
      <p:sp>
        <p:nvSpPr>
          <p:cNvPr id="31748" name="Text Box 4">
            <a:extLst>
              <a:ext uri="{FF2B5EF4-FFF2-40B4-BE49-F238E27FC236}">
                <a16:creationId xmlns:a16="http://schemas.microsoft.com/office/drawing/2014/main" xmlns="" id="{A65BCE83-20AF-CC16-35B9-2EDFA99D956A}"/>
              </a:ext>
            </a:extLst>
          </p:cNvPr>
          <p:cNvSpPr txBox="1">
            <a:spLocks noChangeArrowheads="1"/>
          </p:cNvSpPr>
          <p:nvPr/>
        </p:nvSpPr>
        <p:spPr bwMode="auto">
          <a:xfrm>
            <a:off x="875419" y="6215506"/>
            <a:ext cx="104411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200" b="1" dirty="0">
                <a:solidFill>
                  <a:srgbClr val="660033"/>
                </a:solidFill>
                <a:latin typeface="Times New Roman" panose="02020603050405020304" pitchFamily="18" charset="0"/>
              </a:rPr>
              <a:t>Các cụ cao niên chấm điểm cho những nồi cơm của các đội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8BAE674D-A526-967D-E2AB-15BAA98F9678}"/>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3" name="Text Box 3">
            <a:extLst>
              <a:ext uri="{FF2B5EF4-FFF2-40B4-BE49-F238E27FC236}">
                <a16:creationId xmlns:a16="http://schemas.microsoft.com/office/drawing/2014/main" xmlns="" id="{4B6CF552-F931-AEC8-5EBC-2E4C3C4BC605}"/>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4" name="Text Box 5">
            <a:extLst>
              <a:ext uri="{FF2B5EF4-FFF2-40B4-BE49-F238E27FC236}">
                <a16:creationId xmlns:a16="http://schemas.microsoft.com/office/drawing/2014/main" xmlns="" id="{976354AD-1F17-4A4A-E718-914B148FB9A5}"/>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5" name="Text Box 6">
            <a:extLst>
              <a:ext uri="{FF2B5EF4-FFF2-40B4-BE49-F238E27FC236}">
                <a16:creationId xmlns:a16="http://schemas.microsoft.com/office/drawing/2014/main" xmlns="" id="{7751C2C4-DE93-ED19-9060-7562106908AB}"/>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6" name="Text Box 7">
            <a:extLst>
              <a:ext uri="{FF2B5EF4-FFF2-40B4-BE49-F238E27FC236}">
                <a16:creationId xmlns:a16="http://schemas.microsoft.com/office/drawing/2014/main" xmlns="" id="{6A9CE48A-2987-C796-E03A-71E2FD7016C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7" name="Rectangle 6">
            <a:extLst>
              <a:ext uri="{FF2B5EF4-FFF2-40B4-BE49-F238E27FC236}">
                <a16:creationId xmlns:a16="http://schemas.microsoft.com/office/drawing/2014/main" xmlns="" id="{2878CF84-F08D-4DE9-976C-B13E2761B8CC}"/>
              </a:ext>
            </a:extLst>
          </p:cNvPr>
          <p:cNvSpPr>
            <a:spLocks noChangeArrowheads="1"/>
          </p:cNvSpPr>
          <p:nvPr/>
        </p:nvSpPr>
        <p:spPr bwMode="auto">
          <a:xfrm>
            <a:off x="263352" y="2007337"/>
            <a:ext cx="11811000" cy="4049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defRPr/>
            </a:pPr>
            <a:endParaRPr lang="vi-VN" altLang="en-US" sz="3600" b="1" dirty="0" smtClean="0">
              <a:solidFill>
                <a:srgbClr val="FF0000"/>
              </a:solidFill>
              <a:latin typeface="Times New Roman" panose="02020603050405020304" pitchFamily="18" charset="0"/>
            </a:endParaRPr>
          </a:p>
          <a:p>
            <a:pPr lvl="1">
              <a:defRPr/>
            </a:pPr>
            <a:r>
              <a:rPr lang="vi-VN" altLang="en-US" sz="3200" b="1" dirty="0" smtClean="0">
                <a:solidFill>
                  <a:srgbClr val="FF0000"/>
                </a:solidFill>
                <a:latin typeface="Times New Roman" panose="02020603050405020304" pitchFamily="18" charset="0"/>
              </a:rPr>
              <a:t>Ý1: </a:t>
            </a:r>
            <a:r>
              <a:rPr lang="en-US" altLang="en-US" sz="3200" b="1" dirty="0" err="1" smtClean="0">
                <a:solidFill>
                  <a:srgbClr val="FF0000"/>
                </a:solidFill>
                <a:latin typeface="Times New Roman" panose="02020603050405020304" pitchFamily="18" charset="0"/>
              </a:rPr>
              <a:t>Nguồn</a:t>
            </a:r>
            <a:r>
              <a:rPr lang="en-US" altLang="en-US" sz="3200" b="1" dirty="0" smtClean="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gốc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hội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thổi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cơm</a:t>
            </a:r>
            <a:r>
              <a:rPr lang="en-US" altLang="en-US" sz="3200" b="1" dirty="0" smtClean="0">
                <a:solidFill>
                  <a:srgbClr val="FF0000"/>
                </a:solidFill>
                <a:latin typeface="Times New Roman" panose="02020603050405020304" pitchFamily="18" charset="0"/>
              </a:rPr>
              <a:t>.</a:t>
            </a:r>
            <a:endParaRPr lang="vi-VN" altLang="en-US" sz="3200" b="1" dirty="0" smtClean="0">
              <a:solidFill>
                <a:srgbClr val="FF0000"/>
              </a:solidFill>
              <a:latin typeface="Times New Roman" panose="02020603050405020304" pitchFamily="18" charset="0"/>
            </a:endParaRPr>
          </a:p>
          <a:p>
            <a:pPr lvl="1">
              <a:defRPr/>
            </a:pPr>
            <a:endParaRPr lang="vi-VN" altLang="en-US" sz="3200" b="1" dirty="0" smtClean="0">
              <a:solidFill>
                <a:srgbClr val="FF0000"/>
              </a:solidFill>
              <a:latin typeface="Times New Roman" panose="02020603050405020304" pitchFamily="18" charset="0"/>
            </a:endParaRPr>
          </a:p>
          <a:p>
            <a:pPr lvl="1">
              <a:defRPr/>
            </a:pPr>
            <a:r>
              <a:rPr lang="vi-VN" altLang="en-US" sz="3200" b="1" dirty="0" smtClean="0">
                <a:solidFill>
                  <a:srgbClr val="FF0000"/>
                </a:solidFill>
                <a:latin typeface="Times New Roman" panose="02020603050405020304" pitchFamily="18" charset="0"/>
              </a:rPr>
              <a:t>Ý2: </a:t>
            </a:r>
            <a:r>
              <a:rPr lang="en-US" altLang="en-US" sz="3200" b="1" dirty="0" err="1" smtClean="0">
                <a:solidFill>
                  <a:srgbClr val="FF0000"/>
                </a:solidFill>
                <a:latin typeface="Times New Roman" panose="02020603050405020304" pitchFamily="18" charset="0"/>
              </a:rPr>
              <a:t>Việc</a:t>
            </a:r>
            <a:r>
              <a:rPr lang="en-US" altLang="en-US" sz="3200" b="1" dirty="0" smtClean="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lấy</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lửa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chuẩn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bị</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thổi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cơm</a:t>
            </a:r>
            <a:r>
              <a:rPr lang="en-US" altLang="en-US" sz="3200" b="1" dirty="0" smtClean="0">
                <a:solidFill>
                  <a:srgbClr val="FF0000"/>
                </a:solidFill>
                <a:latin typeface="Times New Roman" panose="02020603050405020304" pitchFamily="18" charset="0"/>
              </a:rPr>
              <a:t>.</a:t>
            </a:r>
            <a:endParaRPr lang="vi-VN" altLang="en-US" sz="3200" b="1" dirty="0" smtClean="0">
              <a:solidFill>
                <a:srgbClr val="FF0000"/>
              </a:solidFill>
              <a:latin typeface="Times New Roman" panose="02020603050405020304" pitchFamily="18" charset="0"/>
            </a:endParaRPr>
          </a:p>
          <a:p>
            <a:pPr lvl="1">
              <a:defRPr/>
            </a:pPr>
            <a:endParaRPr lang="vi-VN" altLang="en-US" sz="3200" b="1" dirty="0" smtClean="0">
              <a:solidFill>
                <a:srgbClr val="FF0000"/>
              </a:solidFill>
              <a:latin typeface="Times New Roman" panose="02020603050405020304" pitchFamily="18" charset="0"/>
            </a:endParaRPr>
          </a:p>
          <a:p>
            <a:pPr lvl="1">
              <a:defRPr/>
            </a:pPr>
            <a:r>
              <a:rPr lang="vi-VN" altLang="en-US" sz="3200" b="1" dirty="0" smtClean="0">
                <a:solidFill>
                  <a:srgbClr val="FF0000"/>
                </a:solidFill>
                <a:latin typeface="Times New Roman" panose="02020603050405020304" pitchFamily="18" charset="0"/>
              </a:rPr>
              <a:t> Ý3: </a:t>
            </a:r>
            <a:r>
              <a:rPr lang="en-US" altLang="en-US" sz="3200" b="1" dirty="0" err="1" smtClean="0">
                <a:solidFill>
                  <a:srgbClr val="FF0000"/>
                </a:solidFill>
                <a:latin typeface="Times New Roman" panose="02020603050405020304" pitchFamily="18" charset="0"/>
              </a:rPr>
              <a:t>Sự</a:t>
            </a:r>
            <a:r>
              <a:rPr lang="en-US" altLang="en-US" sz="3200" b="1" dirty="0" smtClean="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phối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hợp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nhịp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nhàng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trong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thi</a:t>
            </a:r>
            <a:r>
              <a:rPr lang="en-US" altLang="en-US" sz="3200" b="1" dirty="0" smtClean="0">
                <a:solidFill>
                  <a:srgbClr val="FF0000"/>
                </a:solidFill>
                <a:latin typeface="Times New Roman" panose="02020603050405020304" pitchFamily="18" charset="0"/>
              </a:rPr>
              <a:t>.</a:t>
            </a:r>
            <a:endParaRPr lang="vi-VN" altLang="en-US" sz="3200" b="1" dirty="0" smtClean="0">
              <a:solidFill>
                <a:srgbClr val="FF0000"/>
              </a:solidFill>
              <a:latin typeface="Times New Roman" panose="02020603050405020304" pitchFamily="18" charset="0"/>
            </a:endParaRPr>
          </a:p>
          <a:p>
            <a:pPr lvl="1">
              <a:defRPr/>
            </a:pPr>
            <a:endParaRPr lang="vi-VN" altLang="en-US" sz="3200" b="1" dirty="0">
              <a:solidFill>
                <a:srgbClr val="FF0000"/>
              </a:solidFill>
              <a:latin typeface="Times New Roman" panose="02020603050405020304" pitchFamily="18" charset="0"/>
            </a:endParaRPr>
          </a:p>
          <a:p>
            <a:pPr lvl="1">
              <a:defRPr/>
            </a:pP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b="1" dirty="0" smtClean="0">
                <a:solidFill>
                  <a:srgbClr val="FF0000"/>
                </a:solidFill>
                <a:latin typeface="Times New Roman" panose="02020603050405020304" pitchFamily="18" charset="0"/>
                <a:cs typeface="Times New Roman" panose="02020603050405020304" pitchFamily="18" charset="0"/>
              </a:rPr>
              <a:t>Ý4</a:t>
            </a:r>
            <a:r>
              <a:rPr lang="vi-VN" altLang="en-US" sz="3200" dirty="0" smtClean="0">
                <a:solidFill>
                  <a:srgbClr val="FF0000"/>
                </a:solidFill>
                <a:latin typeface="Times New Roman" panose="02020603050405020304" pitchFamily="18" charset="0"/>
                <a:cs typeface="Times New Roman" panose="02020603050405020304" pitchFamily="18" charset="0"/>
              </a:rPr>
              <a:t>: </a:t>
            </a:r>
            <a:r>
              <a:rPr lang="vi-VN" altLang="en-US" sz="3200" b="1" dirty="0" smtClean="0">
                <a:solidFill>
                  <a:srgbClr val="FF0000"/>
                </a:solidFill>
                <a:latin typeface="Times New Roman" panose="02020603050405020304" pitchFamily="18" charset="0"/>
                <a:cs typeface="Times New Roman" panose="02020603050405020304" pitchFamily="18" charset="0"/>
              </a:rPr>
              <a:t>Kết </a:t>
            </a:r>
            <a:r>
              <a:rPr lang="vi-VN" altLang="en-US" sz="3200" b="1" dirty="0">
                <a:solidFill>
                  <a:srgbClr val="FF0000"/>
                </a:solidFill>
                <a:latin typeface="Times New Roman" panose="02020603050405020304" pitchFamily="18" charset="0"/>
                <a:cs typeface="Times New Roman" panose="02020603050405020304" pitchFamily="18" charset="0"/>
              </a:rPr>
              <a:t>quả cuộc thi</a:t>
            </a:r>
            <a:endParaRPr lang="en-US" altLang="en-US" sz="3200" b="1" dirty="0">
              <a:solidFill>
                <a:srgbClr val="FF0000"/>
              </a:solidFill>
              <a:latin typeface="Times New Roman" panose="02020603050405020304" pitchFamily="18" charset="0"/>
            </a:endParaRPr>
          </a:p>
        </p:txBody>
      </p:sp>
      <p:sp>
        <p:nvSpPr>
          <p:cNvPr id="3" name="Rectangle 2"/>
          <p:cNvSpPr/>
          <p:nvPr/>
        </p:nvSpPr>
        <p:spPr>
          <a:xfrm>
            <a:off x="1919536" y="548679"/>
            <a:ext cx="9289032" cy="1658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vi-VN" altLang="en-US" sz="3600" b="1" dirty="0">
                <a:solidFill>
                  <a:schemeClr val="accent5"/>
                </a:solidFill>
                <a:latin typeface="Times New Roman" panose="02020603050405020304" pitchFamily="18" charset="0"/>
                <a:cs typeface="Times New Roman" panose="02020603050405020304" pitchFamily="18" charset="0"/>
              </a:rPr>
              <a:t>Tập đọc: </a:t>
            </a:r>
          </a:p>
          <a:p>
            <a:pPr algn="ctr" eaLnBrk="1" hangingPunct="1">
              <a:defRPr/>
            </a:pPr>
            <a:r>
              <a:rPr lang="vi-VN" altLang="en-US" sz="3600" b="1" dirty="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defRPr/>
            </a:pPr>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i="1" dirty="0">
                <a:solidFill>
                  <a:srgbClr val="0000FF"/>
                </a:solidFill>
                <a:latin typeface="Times New Roman" panose="02020603050405020304" pitchFamily="18" charset="0"/>
                <a:cs typeface="Times New Roman" panose="02020603050405020304" pitchFamily="18" charset="0"/>
              </a:rPr>
              <a:t>( Theo Minh Nhương</a:t>
            </a:r>
            <a:r>
              <a:rPr lang="vi-VN" altLang="en-US" sz="3600" b="1" dirty="0">
                <a:solidFill>
                  <a:srgbClr val="0000FF"/>
                </a:solidFill>
                <a:latin typeface="Times New Roman" panose="02020603050405020304" pitchFamily="18" charset="0"/>
                <a:cs typeface="Times New Roman" panose="02020603050405020304" pitchFamily="18" charset="0"/>
              </a:rPr>
              <a:t>)</a:t>
            </a:r>
            <a:endParaRPr lang="vi-VN" sz="3600" b="1" u="sng" dirty="0">
              <a:solidFill>
                <a:srgbClr val="FF0000"/>
              </a:solidFill>
            </a:endParaRPr>
          </a:p>
        </p:txBody>
      </p:sp>
    </p:spTree>
    <p:extLst>
      <p:ext uri="{BB962C8B-B14F-4D97-AF65-F5344CB8AC3E}">
        <p14:creationId xmlns:p14="http://schemas.microsoft.com/office/powerpoint/2010/main" val="37137233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fade">
                                      <p:cBhvr>
                                        <p:cTn id="12" dur="1000"/>
                                        <p:tgtEl>
                                          <p:spTgt spid="30727"/>
                                        </p:tgtEl>
                                      </p:cBhvr>
                                    </p:animEffect>
                                    <p:anim calcmode="lin" valueType="num">
                                      <p:cBhvr>
                                        <p:cTn id="13" dur="1000" fill="hold"/>
                                        <p:tgtEl>
                                          <p:spTgt spid="30727"/>
                                        </p:tgtEl>
                                        <p:attrNameLst>
                                          <p:attrName>ppt_x</p:attrName>
                                        </p:attrNameLst>
                                      </p:cBhvr>
                                      <p:tavLst>
                                        <p:tav tm="0">
                                          <p:val>
                                            <p:strVal val="#ppt_x"/>
                                          </p:val>
                                        </p:tav>
                                        <p:tav tm="100000">
                                          <p:val>
                                            <p:strVal val="#ppt_x"/>
                                          </p:val>
                                        </p:tav>
                                      </p:tavLst>
                                    </p:anim>
                                    <p:anim calcmode="lin" valueType="num">
                                      <p:cBhvr>
                                        <p:cTn id="14"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xmlns="" id="{9F539A11-3D06-F010-229C-8691160054DC}"/>
              </a:ext>
            </a:extLst>
          </p:cNvPr>
          <p:cNvSpPr txBox="1">
            <a:spLocks noChangeArrowheads="1"/>
          </p:cNvSpPr>
          <p:nvPr/>
        </p:nvSpPr>
        <p:spPr bwMode="auto">
          <a:xfrm>
            <a:off x="335360" y="692150"/>
            <a:ext cx="11449272"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endParaRPr lang="vi-VN" sz="3200" b="1" u="sng" dirty="0" smtClean="0">
              <a:solidFill>
                <a:srgbClr val="FF0000"/>
              </a:solidFill>
              <a:latin typeface="Arial" panose="020B0604020202020204" pitchFamily="34" charset="0"/>
            </a:endParaRPr>
          </a:p>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endParaRPr lang="vi-VN" sz="3200" b="1" u="sng" dirty="0" smtClean="0">
              <a:solidFill>
                <a:srgbClr val="FF0000"/>
              </a:solidFill>
              <a:latin typeface="Arial" panose="020B0604020202020204" pitchFamily="34" charset="0"/>
            </a:endParaRPr>
          </a:p>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r>
              <a:rPr lang="en-US" sz="4400" b="1" smtClean="0">
                <a:latin typeface="Times New Roman" panose="02020603050405020304" pitchFamily="18" charset="0"/>
                <a:cs typeface="Times New Roman" panose="02020603050405020304" pitchFamily="18" charset="0"/>
              </a:rPr>
              <a:t>Qua h</a:t>
            </a:r>
            <a:r>
              <a:rPr lang="en-US" sz="4400" b="1" smtClean="0">
                <a:latin typeface="Times New Roman" panose="02020603050405020304" pitchFamily="18" charset="0"/>
                <a:cs typeface="Times New Roman" panose="02020603050405020304" pitchFamily="18" charset="0"/>
              </a:rPr>
              <a:t>ội </a:t>
            </a:r>
            <a:r>
              <a:rPr lang="en-US" sz="4400" b="1" dirty="0" err="1">
                <a:latin typeface="Times New Roman" panose="02020603050405020304" pitchFamily="18" charset="0"/>
                <a:cs typeface="Times New Roman" panose="02020603050405020304" pitchFamily="18" charset="0"/>
              </a:rPr>
              <a:t>thổi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cơm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a:t>
            </a:r>
            <a:r>
              <a:rPr lang="en-US" sz="4400" b="1" dirty="0">
                <a:latin typeface="Times New Roman" panose="02020603050405020304" pitchFamily="18" charset="0"/>
                <a:cs typeface="Times New Roman" panose="02020603050405020304" pitchFamily="18" charset="0"/>
              </a:rPr>
              <a:t> ở </a:t>
            </a:r>
            <a:r>
              <a:rPr lang="en-US" sz="4400" b="1" err="1">
                <a:latin typeface="Times New Roman" panose="02020603050405020304" pitchFamily="18" charset="0"/>
                <a:cs typeface="Times New Roman" panose="02020603050405020304" pitchFamily="18" charset="0"/>
              </a:rPr>
              <a:t>Đồng</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Vân, tác giả muốn nói lên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niềm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tự</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hào</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về nét </a:t>
            </a:r>
            <a:r>
              <a:rPr lang="en-US" sz="4400" b="1" dirty="0" err="1">
                <a:latin typeface="Times New Roman" panose="02020603050405020304" pitchFamily="18" charset="0"/>
                <a:cs typeface="Times New Roman" panose="02020603050405020304" pitchFamily="18" charset="0"/>
              </a:rPr>
              <a:t>đẹp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cổ</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truyền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hoạt</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văn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hóa</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tộc</a:t>
            </a:r>
            <a:r>
              <a:rPr lang="en-US" sz="4400" b="1" dirty="0">
                <a:latin typeface="Times New Roman" panose="02020603050405020304" pitchFamily="18" charset="0"/>
                <a:cs typeface="Times New Roman" panose="02020603050405020304" pitchFamily="18" charset="0"/>
              </a:rPr>
              <a:t>.</a:t>
            </a:r>
            <a:endParaRPr lang="en-US" altLang="en-US"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631504" y="764704"/>
            <a:ext cx="943304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vi-VN" altLang="en-US" sz="3200" b="1" dirty="0" smtClean="0">
                <a:solidFill>
                  <a:schemeClr val="accent5"/>
                </a:solidFill>
                <a:latin typeface="Times New Roman" panose="02020603050405020304" pitchFamily="18" charset="0"/>
                <a:cs typeface="Times New Roman" panose="02020603050405020304" pitchFamily="18" charset="0"/>
              </a:rPr>
              <a:t>Tập </a:t>
            </a:r>
            <a:r>
              <a:rPr lang="vi-VN" altLang="en-US" sz="3200" b="1" dirty="0">
                <a:solidFill>
                  <a:schemeClr val="accent5"/>
                </a:solidFill>
                <a:latin typeface="Times New Roman" panose="02020603050405020304" pitchFamily="18" charset="0"/>
                <a:cs typeface="Times New Roman" panose="02020603050405020304" pitchFamily="18" charset="0"/>
              </a:rPr>
              <a:t>đọc: </a:t>
            </a:r>
          </a:p>
          <a:p>
            <a:pPr algn="ctr" eaLnBrk="1" hangingPunct="1">
              <a:defRPr/>
            </a:pPr>
            <a:r>
              <a:rPr lang="vi-VN" altLang="en-US" sz="3200" b="1" dirty="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defRPr/>
            </a:pP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i="1" dirty="0">
                <a:solidFill>
                  <a:srgbClr val="0000FF"/>
                </a:solidFill>
                <a:latin typeface="Times New Roman" panose="02020603050405020304" pitchFamily="18" charset="0"/>
                <a:cs typeface="Times New Roman" panose="02020603050405020304" pitchFamily="18" charset="0"/>
              </a:rPr>
              <a:t>( Theo Minh Nhương</a:t>
            </a:r>
            <a:r>
              <a:rPr lang="vi-VN" altLang="en-US" sz="3200" b="1" dirty="0">
                <a:solidFill>
                  <a:srgbClr val="0000FF"/>
                </a:solidFill>
                <a:latin typeface="Times New Roman" panose="02020603050405020304" pitchFamily="18" charset="0"/>
                <a:cs typeface="Times New Roman" panose="02020603050405020304" pitchFamily="18" charset="0"/>
              </a:rPr>
              <a:t>)</a:t>
            </a:r>
            <a:endParaRPr lang="vi-VN" sz="3200" b="1" u="sng" dirty="0">
              <a:solidFill>
                <a:srgbClr val="FF0000"/>
              </a:solidFill>
            </a:endParaRPr>
          </a:p>
        </p:txBody>
      </p:sp>
      <p:sp>
        <p:nvSpPr>
          <p:cNvPr id="3" name="Oval 2"/>
          <p:cNvSpPr/>
          <p:nvPr/>
        </p:nvSpPr>
        <p:spPr>
          <a:xfrm>
            <a:off x="4276111" y="1988840"/>
            <a:ext cx="280831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Nội dung</a:t>
            </a:r>
            <a:endParaRPr lang="en-US" sz="3200" b="1" dirty="0">
              <a:solidFill>
                <a:schemeClr val="tx1"/>
              </a:solidFill>
            </a:endParaRPr>
          </a:p>
        </p:txBody>
      </p:sp>
    </p:spTree>
    <p:extLst>
      <p:ext uri="{BB962C8B-B14F-4D97-AF65-F5344CB8AC3E}">
        <p14:creationId xmlns:p14="http://schemas.microsoft.com/office/powerpoint/2010/main" val="202720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circle(in)">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ội quy lớp học trực tuyến PowerPoint - Nội quy lớp học online dạng trình  chiếu PowerPoint - VnDoc.com">
            <a:extLst>
              <a:ext uri="{FF2B5EF4-FFF2-40B4-BE49-F238E27FC236}">
                <a16:creationId xmlns:a16="http://schemas.microsoft.com/office/drawing/2014/main" xmlns="" id="{400895D6-D777-284E-2880-F787812C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xmlns="" id="{8CB5FD4B-5131-ADC9-E316-E411A9129843}"/>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xmlns="" id="{241ECF07-8B67-60CB-0D22-5E02DF320FAA}"/>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dirty="0" err="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Luyện</a:t>
            </a:r>
            <a:r>
              <a:rPr lang="en-US" altLang="en-US" sz="88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 </a:t>
            </a:r>
            <a:r>
              <a:rPr lang="en-US" altLang="en-US" sz="8800" b="1" dirty="0" err="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đọc</a:t>
            </a:r>
            <a:r>
              <a:rPr lang="en-US" altLang="en-US" sz="88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 hay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mages1298731_0">
            <a:extLst>
              <a:ext uri="{FF2B5EF4-FFF2-40B4-BE49-F238E27FC236}">
                <a16:creationId xmlns:a16="http://schemas.microsoft.com/office/drawing/2014/main" xmlns="" id="{3899A53A-845A-19F8-27D2-162BFB89B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7438" cy="445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xmlns="" id="{CCB4559D-E941-7FEE-C1C1-F58387DB2F4E}"/>
              </a:ext>
            </a:extLst>
          </p:cNvPr>
          <p:cNvSpPr txBox="1">
            <a:spLocks noChangeArrowheads="1"/>
          </p:cNvSpPr>
          <p:nvPr/>
        </p:nvSpPr>
        <p:spPr bwMode="auto">
          <a:xfrm>
            <a:off x="2566988" y="6165851"/>
            <a:ext cx="4392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p>
        </p:txBody>
      </p:sp>
      <p:pic>
        <p:nvPicPr>
          <p:cNvPr id="7172" name="Picture 7" descr="le-hoi-dua-bo">
            <a:extLst>
              <a:ext uri="{FF2B5EF4-FFF2-40B4-BE49-F238E27FC236}">
                <a16:creationId xmlns:a16="http://schemas.microsoft.com/office/drawing/2014/main" xmlns="" id="{EFD26552-6022-1F30-DD8A-F5AD8CC7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951164"/>
            <a:ext cx="5957614"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a:extLst>
              <a:ext uri="{FF2B5EF4-FFF2-40B4-BE49-F238E27FC236}">
                <a16:creationId xmlns:a16="http://schemas.microsoft.com/office/drawing/2014/main" xmlns="" id="{4388EFF8-7804-B08B-EAC5-263525DE572D}"/>
              </a:ext>
            </a:extLst>
          </p:cNvPr>
          <p:cNvSpPr txBox="1">
            <a:spLocks noChangeArrowheads="1"/>
          </p:cNvSpPr>
          <p:nvPr/>
        </p:nvSpPr>
        <p:spPr bwMode="auto">
          <a:xfrm>
            <a:off x="1271464" y="4461179"/>
            <a:ext cx="3203848" cy="58477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dirty="0"/>
              <a:t>Lễ hội: đua ghe</a:t>
            </a:r>
            <a:endParaRPr lang="en-US" altLang="en-US" dirty="0">
              <a:solidFill>
                <a:srgbClr val="FF3300"/>
              </a:solidFill>
              <a:latin typeface=".VnTime" panose="020B7200000000000000" pitchFamily="34" charset="0"/>
            </a:endParaRPr>
          </a:p>
        </p:txBody>
      </p:sp>
      <p:sp>
        <p:nvSpPr>
          <p:cNvPr id="7174" name="Text Box 8">
            <a:extLst>
              <a:ext uri="{FF2B5EF4-FFF2-40B4-BE49-F238E27FC236}">
                <a16:creationId xmlns:a16="http://schemas.microsoft.com/office/drawing/2014/main" xmlns="" id="{90E7B2EC-BF31-87BC-29A1-23936CFF7A7A}"/>
              </a:ext>
            </a:extLst>
          </p:cNvPr>
          <p:cNvSpPr txBox="1">
            <a:spLocks noChangeArrowheads="1"/>
          </p:cNvSpPr>
          <p:nvPr/>
        </p:nvSpPr>
        <p:spPr bwMode="auto">
          <a:xfrm>
            <a:off x="6959600" y="1993314"/>
            <a:ext cx="4608512" cy="101566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solidFill>
                  <a:srgbClr val="FF3300"/>
                </a:solidFill>
              </a:rPr>
              <a:t>Lễ</a:t>
            </a:r>
            <a:r>
              <a:rPr lang="en-US" altLang="en-US" sz="2800" dirty="0">
                <a:solidFill>
                  <a:srgbClr val="FF3300"/>
                </a:solidFill>
              </a:rPr>
              <a:t> </a:t>
            </a:r>
            <a:r>
              <a:rPr lang="en-US" altLang="en-US" sz="2800" dirty="0" err="1">
                <a:solidFill>
                  <a:srgbClr val="FF3300"/>
                </a:solidFill>
              </a:rPr>
              <a:t>hội</a:t>
            </a:r>
            <a:r>
              <a:rPr lang="en-US" altLang="en-US" sz="2800" dirty="0">
                <a:solidFill>
                  <a:srgbClr val="FF3300"/>
                </a:solidFill>
              </a:rPr>
              <a:t> </a:t>
            </a:r>
            <a:r>
              <a:rPr lang="en-US" altLang="en-US" sz="2800" dirty="0" err="1">
                <a:solidFill>
                  <a:srgbClr val="FF3300"/>
                </a:solidFill>
              </a:rPr>
              <a:t>đua</a:t>
            </a:r>
            <a:r>
              <a:rPr lang="en-US" altLang="en-US" sz="2800" dirty="0">
                <a:solidFill>
                  <a:srgbClr val="FF3300"/>
                </a:solidFill>
              </a:rPr>
              <a:t> </a:t>
            </a:r>
            <a:r>
              <a:rPr lang="en-US" altLang="en-US" sz="2800" dirty="0" err="1">
                <a:solidFill>
                  <a:srgbClr val="FF3300"/>
                </a:solidFill>
              </a:rPr>
              <a:t>bò</a:t>
            </a:r>
            <a:r>
              <a:rPr lang="en-US" altLang="en-US" sz="2800" dirty="0">
                <a:solidFill>
                  <a:srgbClr val="FF3300"/>
                </a:solidFill>
              </a:rPr>
              <a:t> </a:t>
            </a:r>
            <a:r>
              <a:rPr lang="en-US" altLang="en-US" dirty="0" err="1">
                <a:solidFill>
                  <a:srgbClr val="FF3300"/>
                </a:solidFill>
              </a:rPr>
              <a:t>vùng</a:t>
            </a:r>
            <a:r>
              <a:rPr lang="en-US" altLang="en-US" sz="2800" dirty="0">
                <a:solidFill>
                  <a:srgbClr val="FF3300"/>
                </a:solidFill>
              </a:rPr>
              <a:t> </a:t>
            </a:r>
            <a:r>
              <a:rPr lang="en-US" altLang="en-US" sz="2800" dirty="0" err="1">
                <a:solidFill>
                  <a:srgbClr val="FF3300"/>
                </a:solidFill>
              </a:rPr>
              <a:t>Bảy</a:t>
            </a:r>
            <a:r>
              <a:rPr lang="en-US" altLang="en-US" sz="2800" dirty="0">
                <a:solidFill>
                  <a:srgbClr val="FF3300"/>
                </a:solidFill>
              </a:rPr>
              <a:t> </a:t>
            </a:r>
            <a:r>
              <a:rPr lang="en-US" altLang="en-US" sz="2800" dirty="0" err="1">
                <a:solidFill>
                  <a:srgbClr val="FF3300"/>
                </a:solidFill>
              </a:rPr>
              <a:t>Núi</a:t>
            </a:r>
            <a:r>
              <a:rPr lang="en-US" altLang="en-US" sz="2800" dirty="0">
                <a:solidFill>
                  <a:srgbClr val="FF3300"/>
                </a:solidFill>
              </a:rPr>
              <a:t>, An </a:t>
            </a:r>
            <a:r>
              <a:rPr lang="en-US" altLang="en-US" sz="2800" dirty="0" err="1">
                <a:solidFill>
                  <a:srgbClr val="FF3300"/>
                </a:solidFill>
              </a:rPr>
              <a:t>Giang</a:t>
            </a:r>
            <a:endParaRPr lang="en-US" altLang="en-US" sz="3600" dirty="0">
              <a:solidFill>
                <a:srgbClr val="FF33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xmlns="" id="{9F539A11-3D06-F010-229C-8691160054DC}"/>
              </a:ext>
            </a:extLst>
          </p:cNvPr>
          <p:cNvSpPr txBox="1">
            <a:spLocks noChangeArrowheads="1"/>
          </p:cNvSpPr>
          <p:nvPr/>
        </p:nvSpPr>
        <p:spPr bwMode="auto">
          <a:xfrm>
            <a:off x="623888" y="692150"/>
            <a:ext cx="110902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defRPr/>
            </a:pP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a:t>
            </a: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hoạt</a:t>
            </a:r>
            <a:endParaRPr lang="en-US" altLang="en-US" sz="3200" dirty="0">
              <a:latin typeface="Times New Roman" panose="02020603050405020304" pitchFamily="18" charset="0"/>
              <a:cs typeface="Times New Roman" panose="02020603050405020304" pitchFamily="18" charset="0"/>
            </a:endParaRP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chuẩn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dập</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vui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nhiệt</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Nhấn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1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818" name="Text Box 9">
            <a:extLst>
              <a:ext uri="{FF2B5EF4-FFF2-40B4-BE49-F238E27FC236}">
                <a16:creationId xmlns:a16="http://schemas.microsoft.com/office/drawing/2014/main" xmlns="" id="{59B6E951-3AC0-C261-8592-06D0E42DC410}"/>
              </a:ext>
            </a:extLst>
          </p:cNvPr>
          <p:cNvSpPr txBox="1">
            <a:spLocks noChangeArrowheads="1"/>
          </p:cNvSpPr>
          <p:nvPr/>
        </p:nvSpPr>
        <p:spPr bwMode="auto">
          <a:xfrm>
            <a:off x="191344" y="116632"/>
            <a:ext cx="110902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dirty="0" err="1">
                <a:latin typeface="Times New Roman" panose="02020603050405020304" pitchFamily="18" charset="0"/>
                <a:cs typeface="Times New Roman" panose="02020603050405020304" pitchFamily="18" charset="0"/>
              </a:rPr>
              <a:t>Hội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lấy</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tiếng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vừa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dứt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nhanh</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sóc</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thoăn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thoắt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chuối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mỡ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bóng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nhẫy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cắm</a:t>
            </a:r>
            <a:r>
              <a:rPr lang="en-US" altLang="en-US" sz="4000" dirty="0">
                <a:latin typeface="Times New Roman" panose="02020603050405020304" pitchFamily="18" charset="0"/>
                <a:cs typeface="Times New Roman" panose="02020603050405020304" pitchFamily="18" charset="0"/>
              </a:rPr>
              <a:t> ở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leo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lên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tụt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xuống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leo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lên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a:t>
            </a:r>
            <a:r>
              <a:rPr lang="en-US" altLang="en-US" sz="4000" dirty="0">
                <a:latin typeface="Times New Roman" panose="02020603050405020304" pitchFamily="18" charset="0"/>
                <a:cs typeface="Times New Roman" panose="02020603050405020304" pitchFamily="18" charset="0"/>
              </a:rPr>
              <a:t> que </a:t>
            </a:r>
            <a:r>
              <a:rPr lang="en-US" altLang="en-US" sz="4000" dirty="0" err="1">
                <a:latin typeface="Times New Roman" panose="02020603050405020304" pitchFamily="18" charset="0"/>
                <a:cs typeface="Times New Roman" panose="02020603050405020304" pitchFamily="18" charset="0"/>
              </a:rPr>
              <a:t>diêm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ngọn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p>
        </p:txBody>
      </p:sp>
      <p:cxnSp>
        <p:nvCxnSpPr>
          <p:cNvPr id="3" name="Straight Connector 2"/>
          <p:cNvCxnSpPr/>
          <p:nvPr/>
        </p:nvCxnSpPr>
        <p:spPr>
          <a:xfrm flipH="1">
            <a:off x="1271464" y="2996952"/>
            <a:ext cx="216024"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0560496" y="4869160"/>
            <a:ext cx="216024"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
            <a:extLst>
              <a:ext uri="{FF2B5EF4-FFF2-40B4-BE49-F238E27FC236}">
                <a16:creationId xmlns:a16="http://schemas.microsoft.com/office/drawing/2014/main" xmlns="" id="{59B6E951-3AC0-C261-8592-06D0E42DC410}"/>
              </a:ext>
            </a:extLst>
          </p:cNvPr>
          <p:cNvSpPr txBox="1">
            <a:spLocks noChangeArrowheads="1"/>
          </p:cNvSpPr>
          <p:nvPr/>
        </p:nvSpPr>
        <p:spPr bwMode="auto">
          <a:xfrm>
            <a:off x="0" y="116632"/>
            <a:ext cx="1166529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dirty="0" err="1">
                <a:latin typeface="Times New Roman" panose="02020603050405020304" pitchFamily="18" charset="0"/>
                <a:cs typeface="Times New Roman" panose="02020603050405020304" pitchFamily="18" charset="0"/>
              </a:rPr>
              <a:t>Hội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tiếng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vừa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dứt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sóc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thoăn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thoắt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bóng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nhẫy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cắm</a:t>
            </a:r>
            <a:r>
              <a:rPr lang="en-US" altLang="en-US" sz="4000" dirty="0">
                <a:latin typeface="Times New Roman" panose="02020603050405020304" pitchFamily="18" charset="0"/>
                <a:cs typeface="Times New Roman" panose="02020603050405020304" pitchFamily="18" charset="0"/>
              </a:rPr>
              <a:t> ở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a:t>
            </a:r>
            <a:r>
              <a:rPr lang="en-US" altLang="en-US" sz="4000" dirty="0">
                <a:latin typeface="Times New Roman" panose="02020603050405020304" pitchFamily="18" charset="0"/>
                <a:cs typeface="Times New Roman" panose="02020603050405020304" pitchFamily="18" charset="0"/>
              </a:rPr>
              <a:t> que </a:t>
            </a:r>
            <a:r>
              <a:rPr lang="en-US" altLang="en-US" sz="4000" dirty="0" err="1">
                <a:latin typeface="Times New Roman" panose="02020603050405020304" pitchFamily="18" charset="0"/>
                <a:cs typeface="Times New Roman" panose="02020603050405020304" pitchFamily="18" charset="0"/>
              </a:rPr>
              <a:t>diêm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52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xmlns="" id="{B9A78F3A-576B-4C1F-0C87-AD8BE66F0C33}"/>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7" name="Text Box 5">
            <a:extLst>
              <a:ext uri="{FF2B5EF4-FFF2-40B4-BE49-F238E27FC236}">
                <a16:creationId xmlns:a16="http://schemas.microsoft.com/office/drawing/2014/main" xmlns="" id="{0608F9DB-E678-33D5-1D24-80A608775915}"/>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1">
              <a:latin typeface="Times New Roman" panose="02020603050405020304" pitchFamily="18" charset="0"/>
            </a:endParaRPr>
          </a:p>
        </p:txBody>
      </p:sp>
      <p:sp>
        <p:nvSpPr>
          <p:cNvPr id="36868" name="Text Box 6">
            <a:extLst>
              <a:ext uri="{FF2B5EF4-FFF2-40B4-BE49-F238E27FC236}">
                <a16:creationId xmlns:a16="http://schemas.microsoft.com/office/drawing/2014/main" xmlns="" id="{83521B4F-89BC-045E-0118-EF96C51F4734}"/>
              </a:ext>
            </a:extLst>
          </p:cNvPr>
          <p:cNvSpPr txBox="1">
            <a:spLocks noChangeArrowheads="1"/>
          </p:cNvSpPr>
          <p:nvPr/>
        </p:nvSpPr>
        <p:spPr bwMode="auto">
          <a:xfrm>
            <a:off x="38433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9" name="Text Box 7">
            <a:extLst>
              <a:ext uri="{FF2B5EF4-FFF2-40B4-BE49-F238E27FC236}">
                <a16:creationId xmlns:a16="http://schemas.microsoft.com/office/drawing/2014/main" xmlns="" id="{891E0FED-777C-1DD7-5977-B3578E643681}"/>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70" name="Text Box 12">
            <a:extLst>
              <a:ext uri="{FF2B5EF4-FFF2-40B4-BE49-F238E27FC236}">
                <a16:creationId xmlns:a16="http://schemas.microsoft.com/office/drawing/2014/main" xmlns="" id="{613921AB-82C3-5162-FB8B-AA774B2CE7B8}"/>
              </a:ext>
            </a:extLst>
          </p:cNvPr>
          <p:cNvSpPr txBox="1">
            <a:spLocks noChangeArrowheads="1"/>
          </p:cNvSpPr>
          <p:nvPr/>
        </p:nvSpPr>
        <p:spPr bwMode="auto">
          <a:xfrm>
            <a:off x="766763" y="260350"/>
            <a:ext cx="11090275"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pPr>
            <a:r>
              <a:rPr lang="en-US" altLang="en-US" sz="80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 NHẬN CỦA EM QUA BÀI ĐỌC TRÊN</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animEffect transition="in" filter="fade">
                                      <p:cBhvr>
                                        <p:cTn id="9"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xmlns="" id="{B9A78F3A-576B-4C1F-0C87-AD8BE66F0C33}"/>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7" name="Text Box 5">
            <a:extLst>
              <a:ext uri="{FF2B5EF4-FFF2-40B4-BE49-F238E27FC236}">
                <a16:creationId xmlns:a16="http://schemas.microsoft.com/office/drawing/2014/main" xmlns="" id="{0608F9DB-E678-33D5-1D24-80A608775915}"/>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1">
              <a:latin typeface="Times New Roman" panose="02020603050405020304" pitchFamily="18" charset="0"/>
            </a:endParaRPr>
          </a:p>
        </p:txBody>
      </p:sp>
      <p:sp>
        <p:nvSpPr>
          <p:cNvPr id="36868" name="Text Box 6">
            <a:extLst>
              <a:ext uri="{FF2B5EF4-FFF2-40B4-BE49-F238E27FC236}">
                <a16:creationId xmlns:a16="http://schemas.microsoft.com/office/drawing/2014/main" xmlns="" id="{83521B4F-89BC-045E-0118-EF96C51F4734}"/>
              </a:ext>
            </a:extLst>
          </p:cNvPr>
          <p:cNvSpPr txBox="1">
            <a:spLocks noChangeArrowheads="1"/>
          </p:cNvSpPr>
          <p:nvPr/>
        </p:nvSpPr>
        <p:spPr bwMode="auto">
          <a:xfrm>
            <a:off x="38433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9" name="Text Box 7">
            <a:extLst>
              <a:ext uri="{FF2B5EF4-FFF2-40B4-BE49-F238E27FC236}">
                <a16:creationId xmlns:a16="http://schemas.microsoft.com/office/drawing/2014/main" xmlns="" id="{891E0FED-777C-1DD7-5977-B3578E643681}"/>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70" name="Text Box 12">
            <a:extLst>
              <a:ext uri="{FF2B5EF4-FFF2-40B4-BE49-F238E27FC236}">
                <a16:creationId xmlns:a16="http://schemas.microsoft.com/office/drawing/2014/main" xmlns="" id="{613921AB-82C3-5162-FB8B-AA774B2CE7B8}"/>
              </a:ext>
            </a:extLst>
          </p:cNvPr>
          <p:cNvSpPr txBox="1">
            <a:spLocks noChangeArrowheads="1"/>
          </p:cNvSpPr>
          <p:nvPr/>
        </p:nvSpPr>
        <p:spPr bwMode="auto">
          <a:xfrm>
            <a:off x="766763" y="260350"/>
            <a:ext cx="11090275" cy="171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pPr>
            <a:r>
              <a:rPr lang="vi-VN" altLang="en-US" sz="80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Liên hệ</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807651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6870"/>
                                        </p:tgtEl>
                                        <p:attrNameLst>
                                          <p:attrName>style.color</p:attrName>
                                        </p:attrNameLst>
                                      </p:cBhvr>
                                      <p:to>
                                        <a:schemeClr val="bg1"/>
                                      </p:to>
                                    </p:animClr>
                                    <p:animClr clrSpc="rgb" dir="cw">
                                      <p:cBhvr>
                                        <p:cTn id="7" dur="250" autoRev="1" fill="remove"/>
                                        <p:tgtEl>
                                          <p:spTgt spid="36870"/>
                                        </p:tgtEl>
                                        <p:attrNameLst>
                                          <p:attrName>fillcolor</p:attrName>
                                        </p:attrNameLst>
                                      </p:cBhvr>
                                      <p:to>
                                        <a:schemeClr val="bg1"/>
                                      </p:to>
                                    </p:animClr>
                                    <p:set>
                                      <p:cBhvr>
                                        <p:cTn id="8" dur="250" autoRev="1" fill="remove"/>
                                        <p:tgtEl>
                                          <p:spTgt spid="36870"/>
                                        </p:tgtEl>
                                        <p:attrNameLst>
                                          <p:attrName>fill.type</p:attrName>
                                        </p:attrNameLst>
                                      </p:cBhvr>
                                      <p:to>
                                        <p:strVal val="solid"/>
                                      </p:to>
                                    </p:set>
                                    <p:set>
                                      <p:cBhvr>
                                        <p:cTn id="9" dur="250" autoRev="1" fill="remove"/>
                                        <p:tgtEl>
                                          <p:spTgt spid="3687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ội quy lớp học trực tuyến PowerPoint - Nội quy lớp học online dạng trình  chiếu PowerPoint - VnDoc.com">
            <a:extLst>
              <a:ext uri="{FF2B5EF4-FFF2-40B4-BE49-F238E27FC236}">
                <a16:creationId xmlns:a16="http://schemas.microsoft.com/office/drawing/2014/main" xmlns="" id="{6178E146-30F4-089A-7D10-07BF76EFC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xmlns="" id="{621F78A4-BD11-2FDE-DFB0-6C9058BDCB39}"/>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xmlns="" id="{74D58D6E-25FD-650B-A41D-0D6C0C5F3A65}"/>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Dặn dò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3730965F-6141-31A0-951D-656CEC280035}"/>
              </a:ext>
            </a:extLst>
          </p:cNvPr>
          <p:cNvSpPr>
            <a:spLocks noGrp="1"/>
          </p:cNvSpPr>
          <p:nvPr>
            <p:ph type="title"/>
          </p:nvPr>
        </p:nvSpPr>
        <p:spPr/>
        <p:txBody>
          <a:bodyPr/>
          <a:lstStyle/>
          <a:p>
            <a:endParaRPr lang="en-US" altLang="en-US"/>
          </a:p>
        </p:txBody>
      </p:sp>
      <p:sp>
        <p:nvSpPr>
          <p:cNvPr id="38915" name="Content Placeholder 2">
            <a:extLst>
              <a:ext uri="{FF2B5EF4-FFF2-40B4-BE49-F238E27FC236}">
                <a16:creationId xmlns:a16="http://schemas.microsoft.com/office/drawing/2014/main" xmlns="" id="{0180F1C8-494F-3BB1-C5D4-EEF128832119}"/>
              </a:ext>
            </a:extLst>
          </p:cNvPr>
          <p:cNvSpPr>
            <a:spLocks noGrp="1"/>
          </p:cNvSpPr>
          <p:nvPr>
            <p:ph idx="1"/>
          </p:nvPr>
        </p:nvSpPr>
        <p:spPr/>
        <p:txBody>
          <a:bodyPr/>
          <a:lstStyle/>
          <a:p>
            <a:endParaRPr lang="en-US" altLang="en-US"/>
          </a:p>
        </p:txBody>
      </p:sp>
      <p:pic>
        <p:nvPicPr>
          <p:cNvPr id="38916" name="Picture 3">
            <a:extLst>
              <a:ext uri="{FF2B5EF4-FFF2-40B4-BE49-F238E27FC236}">
                <a16:creationId xmlns:a16="http://schemas.microsoft.com/office/drawing/2014/main" xmlns="" id="{6912B1B7-924A-C083-8066-E5241B0F3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270">
            <a:extLst>
              <a:ext uri="{FF2B5EF4-FFF2-40B4-BE49-F238E27FC236}">
                <a16:creationId xmlns:a16="http://schemas.microsoft.com/office/drawing/2014/main" xmlns="" id="{9845196F-87B0-0779-6BD7-9B802036C002}"/>
              </a:ext>
            </a:extLst>
          </p:cNvPr>
          <p:cNvSpPr>
            <a:spLocks noChangeArrowheads="1" noChangeShapeType="1" noTextEdit="1"/>
          </p:cNvSpPr>
          <p:nvPr/>
        </p:nvSpPr>
        <p:spPr bwMode="auto">
          <a:xfrm>
            <a:off x="2209800" y="1143000"/>
            <a:ext cx="7467600" cy="36576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xmlns="" id="{DB458183-4069-9960-E639-B11644223B5C}"/>
              </a:ext>
            </a:extLst>
          </p:cNvPr>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                </a:t>
            </a:r>
            <a:endParaRPr lang="en-US" altLang="en-US" sz="2000" b="1" i="1">
              <a:solidFill>
                <a:srgbClr val="0000FF"/>
              </a:solidFill>
            </a:endParaRPr>
          </a:p>
          <a:p>
            <a:pPr>
              <a:spcBef>
                <a:spcPct val="0"/>
              </a:spcBef>
              <a:buFontTx/>
              <a:buNone/>
            </a:pPr>
            <a:endParaRPr lang="en-US" altLang="en-US" sz="2800">
              <a:solidFill>
                <a:srgbClr val="FFFF66"/>
              </a:solidFill>
            </a:endParaRPr>
          </a:p>
        </p:txBody>
      </p:sp>
      <p:pic>
        <p:nvPicPr>
          <p:cNvPr id="8195" name="Picture 3" descr="image_scale">
            <a:extLst>
              <a:ext uri="{FF2B5EF4-FFF2-40B4-BE49-F238E27FC236}">
                <a16:creationId xmlns:a16="http://schemas.microsoft.com/office/drawing/2014/main" xmlns="" id="{4E280510-B5C2-789A-72F4-AF5EB1519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3087023"/>
            <a:ext cx="5807968" cy="37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ZING_PORTAL_10224875">
            <a:extLst>
              <a:ext uri="{FF2B5EF4-FFF2-40B4-BE49-F238E27FC236}">
                <a16:creationId xmlns:a16="http://schemas.microsoft.com/office/drawing/2014/main" xmlns="" id="{2B46E0D1-9F12-4D55-B266-B63C9608F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5" y="0"/>
            <a:ext cx="6318390" cy="40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a:extLst>
              <a:ext uri="{FF2B5EF4-FFF2-40B4-BE49-F238E27FC236}">
                <a16:creationId xmlns:a16="http://schemas.microsoft.com/office/drawing/2014/main" xmlns="" id="{E0FA0E9A-9ADE-899B-4FD8-DEF4281FD40B}"/>
              </a:ext>
            </a:extLst>
          </p:cNvPr>
          <p:cNvSpPr txBox="1">
            <a:spLocks noChangeArrowheads="1"/>
          </p:cNvSpPr>
          <p:nvPr/>
        </p:nvSpPr>
        <p:spPr bwMode="auto">
          <a:xfrm>
            <a:off x="4021" y="4171358"/>
            <a:ext cx="56098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dirty="0" smtClean="0">
                <a:solidFill>
                  <a:srgbClr val="0000FF"/>
                </a:solidFill>
                <a:latin typeface="+mj-lt"/>
              </a:rPr>
              <a:t>Lễ hội xuống đồng– Người Tày</a:t>
            </a:r>
            <a:endParaRPr lang="vi-VN" altLang="en-US" b="1" dirty="0">
              <a:solidFill>
                <a:srgbClr val="0000FF"/>
              </a:solidFill>
              <a:latin typeface="+mj-lt"/>
            </a:endParaRPr>
          </a:p>
          <a:p>
            <a:pPr eaLnBrk="1" hangingPunct="1">
              <a:spcBef>
                <a:spcPct val="0"/>
              </a:spcBef>
              <a:buFontTx/>
              <a:buNone/>
            </a:pPr>
            <a:endParaRPr lang="en-US" altLang="en-US" sz="2800" b="1" dirty="0">
              <a:solidFill>
                <a:srgbClr val="0000FF"/>
              </a:solidFill>
              <a:latin typeface="+mj-lt"/>
            </a:endParaRPr>
          </a:p>
        </p:txBody>
      </p:sp>
      <p:sp>
        <p:nvSpPr>
          <p:cNvPr id="8200" name="Text Box 9">
            <a:extLst>
              <a:ext uri="{FF2B5EF4-FFF2-40B4-BE49-F238E27FC236}">
                <a16:creationId xmlns:a16="http://schemas.microsoft.com/office/drawing/2014/main" xmlns="" id="{85010F50-C9FF-4B9A-BD22-D5648D1D9839}"/>
              </a:ext>
            </a:extLst>
          </p:cNvPr>
          <p:cNvSpPr txBox="1">
            <a:spLocks noChangeArrowheads="1"/>
          </p:cNvSpPr>
          <p:nvPr/>
        </p:nvSpPr>
        <p:spPr bwMode="auto">
          <a:xfrm>
            <a:off x="6939855" y="2420888"/>
            <a:ext cx="5043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Lễ</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đua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voi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Nguyên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xmlns="" id="{1380BC21-9157-AC23-1AB0-4F47CE2EA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C831A-131C-4018-AF9F-481C0E7F282A}"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4" name="Picture 2" descr="h1">
            <a:extLst>
              <a:ext uri="{FF2B5EF4-FFF2-40B4-BE49-F238E27FC236}">
                <a16:creationId xmlns:a16="http://schemas.microsoft.com/office/drawing/2014/main" xmlns="" id="{9CBAF596-DB9D-48B4-0022-89D746118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548680"/>
            <a:ext cx="10873208" cy="63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xmlns="" id="{1380BC21-9157-AC23-1AB0-4F47CE2EA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C831A-131C-4018-AF9F-481C0E7F282A}"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3" name="Text Box 9">
            <a:extLst>
              <a:ext uri="{FF2B5EF4-FFF2-40B4-BE49-F238E27FC236}">
                <a16:creationId xmlns:a16="http://schemas.microsoft.com/office/drawing/2014/main" xmlns="" id="{C5801426-25C4-1666-882F-BA0AEC23F92D}"/>
              </a:ext>
            </a:extLst>
          </p:cNvPr>
          <p:cNvSpPr txBox="1">
            <a:spLocks noChangeArrowheads="1"/>
          </p:cNvSpPr>
          <p:nvPr/>
        </p:nvSpPr>
        <p:spPr bwMode="auto">
          <a:xfrm>
            <a:off x="479426" y="-6350"/>
            <a:ext cx="11460163" cy="40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3065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3065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vi-VN" altLang="en-US" b="1" dirty="0" smtClean="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50000"/>
              </a:spcBef>
              <a:buFontTx/>
              <a:buNone/>
            </a:pPr>
            <a:r>
              <a:rPr lang="en-US" altLang="en-US" b="1" dirty="0" err="1" smtClean="0">
                <a:solidFill>
                  <a:srgbClr val="0000FF"/>
                </a:solidFill>
                <a:latin typeface="Cambria" panose="02040503050406030204" pitchFamily="18" charset="0"/>
                <a:ea typeface="Cambria" panose="02040503050406030204" pitchFamily="18" charset="0"/>
                <a:cs typeface="Cambria" panose="02040503050406030204" pitchFamily="18" charset="0"/>
              </a:rPr>
              <a:t>Thứ</a:t>
            </a:r>
            <a:r>
              <a:rPr lang="vi-VN" altLang="en-US" b="1" dirty="0" smtClean="0">
                <a:solidFill>
                  <a:srgbClr val="0000FF"/>
                </a:solidFill>
                <a:latin typeface="Cambria" panose="02040503050406030204" pitchFamily="18" charset="0"/>
                <a:ea typeface="Cambria" panose="02040503050406030204" pitchFamily="18" charset="0"/>
                <a:cs typeface="Cambria" panose="02040503050406030204" pitchFamily="18" charset="0"/>
              </a:rPr>
              <a:t> tư</a:t>
            </a:r>
            <a:r>
              <a:rPr lang="en-US" altLang="en-US" b="1" dirty="0" smtClean="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ngày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vi-VN" altLang="en-US" b="1" dirty="0" smtClean="0">
                <a:solidFill>
                  <a:srgbClr val="0000FF"/>
                </a:solidFill>
                <a:latin typeface="Cambria" panose="02040503050406030204" pitchFamily="18" charset="0"/>
                <a:ea typeface="Cambria" panose="02040503050406030204" pitchFamily="18" charset="0"/>
                <a:cs typeface="Cambria" panose="02040503050406030204" pitchFamily="18" charset="0"/>
              </a:rPr>
              <a:t>15 </a:t>
            </a:r>
            <a:r>
              <a:rPr lang="en-US" altLang="en-US" b="1" dirty="0" err="1" smtClean="0">
                <a:solidFill>
                  <a:srgbClr val="0000FF"/>
                </a:solidFill>
                <a:latin typeface="Cambria" panose="02040503050406030204" pitchFamily="18" charset="0"/>
                <a:ea typeface="Cambria" panose="02040503050406030204" pitchFamily="18" charset="0"/>
                <a:cs typeface="Cambria" panose="02040503050406030204" pitchFamily="18" charset="0"/>
              </a:rPr>
              <a:t>tháng</a:t>
            </a:r>
            <a:r>
              <a:rPr lang="en-US" altLang="en-US" b="1" dirty="0" smtClean="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3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năm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2023 </a:t>
            </a:r>
          </a:p>
          <a:p>
            <a:pPr algn="ctr" eaLnBrk="1" hangingPunct="1">
              <a:spcBef>
                <a:spcPct val="0"/>
              </a:spcBef>
              <a:buFontTx/>
              <a:buNone/>
            </a:pPr>
            <a:endParaRPr lang="vi-VN" altLang="en-US" b="1" dirty="0" smtClean="0">
              <a:solidFill>
                <a:srgbClr val="FF0000"/>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vi-VN" altLang="en-US" sz="40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Tập đọc:   </a:t>
            </a:r>
          </a:p>
          <a:p>
            <a:pPr algn="ctr" eaLnBrk="1" hangingPunct="1">
              <a:spcBef>
                <a:spcPct val="0"/>
              </a:spcBef>
              <a:buFontTx/>
              <a:buNone/>
            </a:pPr>
            <a:r>
              <a:rPr lang="en-US" altLang="en-US" sz="4000" b="1" dirty="0" err="1" smtClean="0">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sz="40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smtClean="0">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vi-VN" altLang="en-US" sz="4000" b="1" dirty="0" smtClean="0">
              <a:solidFill>
                <a:srgbClr val="FF0000"/>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vi-VN"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vi-VN" altLang="en-US" b="1" i="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                    </a:t>
            </a:r>
          </a:p>
          <a:p>
            <a:pPr algn="ctr" eaLnBrk="1" hangingPunct="1">
              <a:spcBef>
                <a:spcPct val="0"/>
              </a:spcBef>
              <a:buFontTx/>
              <a:buNone/>
            </a:pPr>
            <a:r>
              <a:rPr lang="vi-VN"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vi-VN" altLang="en-US" b="1" i="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vi-VN" altLang="en-US" b="1" i="1" dirty="0" smtClean="0">
                <a:solidFill>
                  <a:srgbClr val="002060"/>
                </a:solidFill>
                <a:latin typeface="Cambria" panose="02040503050406030204" pitchFamily="18" charset="0"/>
                <a:ea typeface="Cambria" panose="02040503050406030204" pitchFamily="18" charset="0"/>
                <a:cs typeface="Cambria" panose="02040503050406030204" pitchFamily="18" charset="0"/>
              </a:rPr>
              <a:t>Theo Minh Nhương</a:t>
            </a:r>
            <a:endParaRPr lang="en-US" altLang="en-US" b="1" i="1" dirty="0">
              <a:solidFill>
                <a:srgbClr val="00206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xmlns="" id="{2D6CB3D1-AE93-4E41-1D7D-914055342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1262E4-BBFD-4A1A-8D9D-601243DA2B91}" type="slidenum">
              <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8</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xmlns="" id="{05E6B361-E04D-918A-E4EB-6E32D823C46F}"/>
              </a:ext>
            </a:extLst>
          </p:cNvPr>
          <p:cNvSpPr>
            <a:spLocks noGrp="1"/>
          </p:cNvSpPr>
          <p:nvPr>
            <p:ph type="title" idx="4294967295"/>
          </p:nvPr>
        </p:nvSpPr>
        <p:spPr>
          <a:xfrm>
            <a:off x="1631504" y="692696"/>
            <a:ext cx="6984776" cy="685800"/>
          </a:xfrm>
        </p:spPr>
        <p:txBody>
          <a:bodyPr/>
          <a:lstStyle/>
          <a:p>
            <a:pPr algn="r" eaLnBrk="1" hangingPunct="1"/>
            <a:r>
              <a:rPr lang="vi-VN" altLang="en-US" sz="6600" b="1" dirty="0" smtClean="0">
                <a:latin typeface="HP001 5 hàng" pitchFamily="34" charset="0"/>
                <a:ea typeface="Cambria" panose="02040503050406030204" pitchFamily="18" charset="0"/>
                <a:cs typeface="Cambria" panose="02040503050406030204" pitchFamily="18" charset="0"/>
              </a:rPr>
              <a:t> </a:t>
            </a:r>
            <a:r>
              <a:rPr lang="en-US" altLang="en-US" sz="6600" b="1" dirty="0" smtClean="0">
                <a:latin typeface="HP001 5 hàng" pitchFamily="34" charset="0"/>
                <a:ea typeface="Cambria" panose="02040503050406030204" pitchFamily="18" charset="0"/>
                <a:cs typeface="Cambria" panose="02040503050406030204" pitchFamily="18" charset="0"/>
              </a:rPr>
              <a:t>1</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6" name="Title 1">
            <a:extLst>
              <a:ext uri="{FF2B5EF4-FFF2-40B4-BE49-F238E27FC236}">
                <a16:creationId xmlns:a16="http://schemas.microsoft.com/office/drawing/2014/main" xmlns="" id="{E030D233-0330-30CC-FCBA-459A390BDEA1}"/>
              </a:ext>
            </a:extLst>
          </p:cNvPr>
          <p:cNvSpPr txBox="1">
            <a:spLocks/>
          </p:cNvSpPr>
          <p:nvPr/>
        </p:nvSpPr>
        <p:spPr bwMode="auto">
          <a:xfrm>
            <a:off x="2567608" y="2005285"/>
            <a:ext cx="6618288"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2. </a:t>
            </a:r>
            <a:r>
              <a:rPr lang="en-US" altLang="en-US" sz="6600" b="1" dirty="0" err="1">
                <a:latin typeface="HP001 5 hàng" pitchFamily="34" charset="0"/>
                <a:ea typeface="Cambria" panose="02040503050406030204" pitchFamily="18" charset="0"/>
                <a:cs typeface="Cambria" panose="02040503050406030204" pitchFamily="18" charset="0"/>
              </a:rPr>
              <a:t>Tìm</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hiểu</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bài</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7" name="Title 1">
            <a:extLst>
              <a:ext uri="{FF2B5EF4-FFF2-40B4-BE49-F238E27FC236}">
                <a16:creationId xmlns:a16="http://schemas.microsoft.com/office/drawing/2014/main" xmlns="" id="{224A9D50-B62C-CCCF-BF7B-3E304B0EAD23}"/>
              </a:ext>
            </a:extLst>
          </p:cNvPr>
          <p:cNvSpPr txBox="1">
            <a:spLocks/>
          </p:cNvSpPr>
          <p:nvPr/>
        </p:nvSpPr>
        <p:spPr bwMode="auto">
          <a:xfrm>
            <a:off x="2555875" y="3212976"/>
            <a:ext cx="7604125"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3.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r>
              <a:rPr lang="en-US" altLang="en-US" sz="6600" b="1" dirty="0">
                <a:latin typeface="HP001 5 hàng" pitchFamily="34" charset="0"/>
                <a:ea typeface="Cambria" panose="02040503050406030204" pitchFamily="18" charset="0"/>
                <a:cs typeface="Cambria" panose="02040503050406030204" pitchFamily="18" charset="0"/>
              </a:rPr>
              <a:t> hay</a:t>
            </a: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9D6DD4-9354-91C1-970A-E0811506308D}"/>
              </a:ext>
            </a:extLst>
          </p:cNvPr>
          <p:cNvSpPr/>
          <p:nvPr/>
        </p:nvSpPr>
        <p:spPr>
          <a:xfrm>
            <a:off x="3467696" y="1213009"/>
            <a:ext cx="6398995" cy="1862048"/>
          </a:xfrm>
          <a:prstGeom prst="rect">
            <a:avLst/>
          </a:prstGeom>
          <a:noFill/>
        </p:spPr>
        <p:txBody>
          <a:bodyPr wrap="none">
            <a:spAutoFit/>
          </a:bodyPr>
          <a:lstStyle/>
          <a:p>
            <a:pPr algn="ctr">
              <a:defRPr/>
            </a:pPr>
            <a:r>
              <a:rPr lang="en-US" sz="11500" b="1" dirty="0" err="1">
                <a:ln w="12700" cmpd="sng">
                  <a:solidFill>
                    <a:schemeClr val="accent4"/>
                  </a:solidFill>
                  <a:prstDash val="solid"/>
                </a:ln>
                <a:solidFill>
                  <a:srgbClr val="FF0000"/>
                </a:solidFill>
                <a:latin typeface="HP001 5 hàng" panose="020B0603050302020204" pitchFamily="34" charset="0"/>
              </a:rPr>
              <a:t>Luyện</a:t>
            </a:r>
            <a:r>
              <a:rPr lang="en-US" sz="11500" b="1" dirty="0">
                <a:ln w="12700" cmpd="sng">
                  <a:solidFill>
                    <a:schemeClr val="accent4"/>
                  </a:solidFill>
                  <a:prstDash val="solid"/>
                </a:ln>
                <a:solidFill>
                  <a:srgbClr val="FF0000"/>
                </a:solidFill>
                <a:latin typeface="HP001 5 hàng" panose="020B0603050302020204" pitchFamily="34" charset="0"/>
              </a:rPr>
              <a:t> </a:t>
            </a:r>
            <a:r>
              <a:rPr lang="en-US" sz="11500" b="1" dirty="0" err="1">
                <a:ln w="12700" cmpd="sng">
                  <a:solidFill>
                    <a:schemeClr val="accent4"/>
                  </a:solidFill>
                  <a:prstDash val="solid"/>
                </a:ln>
                <a:solidFill>
                  <a:srgbClr val="FF0000"/>
                </a:solidFill>
                <a:latin typeface="HP001 5 hàng" panose="020B0603050302020204" pitchFamily="34" charset="0"/>
              </a:rPr>
              <a:t>đọc</a:t>
            </a:r>
            <a:endParaRPr lang="en-US" sz="11500" b="1" dirty="0">
              <a:ln w="12700" cmpd="sng">
                <a:solidFill>
                  <a:schemeClr val="accent4"/>
                </a:solidFill>
                <a:prstDash val="solid"/>
              </a:ln>
              <a:solidFill>
                <a:srgbClr val="FF0000"/>
              </a:solidFill>
              <a:latin typeface="HP001 5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4320</Words>
  <Application>Microsoft Office PowerPoint</Application>
  <PresentationFormat>Custom</PresentationFormat>
  <Paragraphs>223</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Chủ đề của Office</vt:lpstr>
      <vt:lpstr>Default Design</vt:lpstr>
      <vt:lpstr>Khởi động</vt:lpstr>
      <vt:lpstr>PowerPoint Presentation</vt:lpstr>
      <vt:lpstr>PowerPoint Presentation</vt:lpstr>
      <vt:lpstr>PowerPoint Presentation</vt:lpstr>
      <vt:lpstr>PowerPoint Presentation</vt:lpstr>
      <vt:lpstr>PowerPoint Presentation</vt:lpstr>
      <vt:lpstr>PowerPoint Presentation</vt:lpstr>
      <vt:lpstr> 1. 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hay</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Hanh Chinh Quoc 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Loi</dc:creator>
  <cp:lastModifiedBy>21AK22</cp:lastModifiedBy>
  <cp:revision>141</cp:revision>
  <dcterms:created xsi:type="dcterms:W3CDTF">2017-03-06T08:48:43Z</dcterms:created>
  <dcterms:modified xsi:type="dcterms:W3CDTF">2023-03-15T06:35:50Z</dcterms:modified>
</cp:coreProperties>
</file>