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7" r:id="rId1"/>
  </p:sldMasterIdLst>
  <p:notesMasterIdLst>
    <p:notesMasterId r:id="rId20"/>
  </p:notesMasterIdLst>
  <p:sldIdLst>
    <p:sldId id="309" r:id="rId2"/>
    <p:sldId id="308" r:id="rId3"/>
    <p:sldId id="311" r:id="rId4"/>
    <p:sldId id="260" r:id="rId5"/>
    <p:sldId id="323" r:id="rId6"/>
    <p:sldId id="324" r:id="rId7"/>
    <p:sldId id="328" r:id="rId8"/>
    <p:sldId id="326" r:id="rId9"/>
    <p:sldId id="327" r:id="rId10"/>
    <p:sldId id="312" r:id="rId11"/>
    <p:sldId id="313" r:id="rId12"/>
    <p:sldId id="314" r:id="rId13"/>
    <p:sldId id="315" r:id="rId14"/>
    <p:sldId id="266" r:id="rId15"/>
    <p:sldId id="321" r:id="rId16"/>
    <p:sldId id="317" r:id="rId17"/>
    <p:sldId id="318" r:id="rId18"/>
    <p:sldId id="300"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D785E41-B140-4767-943F-FC72F0C61FB7}" type="datetimeFigureOut">
              <a:rPr lang="vi-VN"/>
              <a:pPr>
                <a:defRPr/>
              </a:pPr>
              <a:t>16/03/2020</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32076C9-51CC-46D2-B70B-48FEFE3BE7AA}" type="slidenum">
              <a:rPr lang="vi-VN"/>
              <a:pPr>
                <a:defRPr/>
              </a:pPr>
              <a:t>‹#›</a:t>
            </a:fld>
            <a:endParaRPr lang="vi-VN"/>
          </a:p>
        </p:txBody>
      </p:sp>
    </p:spTree>
    <p:extLst>
      <p:ext uri="{BB962C8B-B14F-4D97-AF65-F5344CB8AC3E}">
        <p14:creationId xmlns:p14="http://schemas.microsoft.com/office/powerpoint/2010/main" val="3821204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a:t>
            </a:fld>
            <a:endParaRPr lang="vi-VN"/>
          </a:p>
        </p:txBody>
      </p:sp>
    </p:spTree>
    <p:extLst>
      <p:ext uri="{BB962C8B-B14F-4D97-AF65-F5344CB8AC3E}">
        <p14:creationId xmlns:p14="http://schemas.microsoft.com/office/powerpoint/2010/main" val="111761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10</a:t>
            </a:fld>
            <a:endParaRPr lang="vi-VN"/>
          </a:p>
        </p:txBody>
      </p:sp>
    </p:spTree>
    <p:extLst>
      <p:ext uri="{BB962C8B-B14F-4D97-AF65-F5344CB8AC3E}">
        <p14:creationId xmlns:p14="http://schemas.microsoft.com/office/powerpoint/2010/main" val="424151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11</a:t>
            </a:fld>
            <a:endParaRPr lang="vi-VN"/>
          </a:p>
        </p:txBody>
      </p:sp>
    </p:spTree>
    <p:extLst>
      <p:ext uri="{BB962C8B-B14F-4D97-AF65-F5344CB8AC3E}">
        <p14:creationId xmlns:p14="http://schemas.microsoft.com/office/powerpoint/2010/main" val="246304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12</a:t>
            </a:fld>
            <a:endParaRPr lang="vi-VN"/>
          </a:p>
        </p:txBody>
      </p:sp>
    </p:spTree>
    <p:extLst>
      <p:ext uri="{BB962C8B-B14F-4D97-AF65-F5344CB8AC3E}">
        <p14:creationId xmlns:p14="http://schemas.microsoft.com/office/powerpoint/2010/main" val="213258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13</a:t>
            </a:fld>
            <a:endParaRPr lang="vi-VN"/>
          </a:p>
        </p:txBody>
      </p:sp>
    </p:spTree>
    <p:extLst>
      <p:ext uri="{BB962C8B-B14F-4D97-AF65-F5344CB8AC3E}">
        <p14:creationId xmlns:p14="http://schemas.microsoft.com/office/powerpoint/2010/main" val="67960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14</a:t>
            </a:fld>
            <a:endParaRPr lang="vi-VN"/>
          </a:p>
        </p:txBody>
      </p:sp>
    </p:spTree>
    <p:extLst>
      <p:ext uri="{BB962C8B-B14F-4D97-AF65-F5344CB8AC3E}">
        <p14:creationId xmlns:p14="http://schemas.microsoft.com/office/powerpoint/2010/main" val="172545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15</a:t>
            </a:fld>
            <a:endParaRPr lang="vi-VN"/>
          </a:p>
        </p:txBody>
      </p:sp>
    </p:spTree>
    <p:extLst>
      <p:ext uri="{BB962C8B-B14F-4D97-AF65-F5344CB8AC3E}">
        <p14:creationId xmlns:p14="http://schemas.microsoft.com/office/powerpoint/2010/main" val="281198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16</a:t>
            </a:fld>
            <a:endParaRPr lang="vi-VN"/>
          </a:p>
        </p:txBody>
      </p:sp>
    </p:spTree>
    <p:extLst>
      <p:ext uri="{BB962C8B-B14F-4D97-AF65-F5344CB8AC3E}">
        <p14:creationId xmlns:p14="http://schemas.microsoft.com/office/powerpoint/2010/main" val="1650403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17</a:t>
            </a:fld>
            <a:endParaRPr lang="vi-VN"/>
          </a:p>
        </p:txBody>
      </p:sp>
    </p:spTree>
    <p:extLst>
      <p:ext uri="{BB962C8B-B14F-4D97-AF65-F5344CB8AC3E}">
        <p14:creationId xmlns:p14="http://schemas.microsoft.com/office/powerpoint/2010/main" val="206519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18</a:t>
            </a:fld>
            <a:endParaRPr lang="vi-VN"/>
          </a:p>
        </p:txBody>
      </p:sp>
    </p:spTree>
    <p:extLst>
      <p:ext uri="{BB962C8B-B14F-4D97-AF65-F5344CB8AC3E}">
        <p14:creationId xmlns:p14="http://schemas.microsoft.com/office/powerpoint/2010/main" val="247365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2</a:t>
            </a:fld>
            <a:endParaRPr lang="vi-VN"/>
          </a:p>
        </p:txBody>
      </p:sp>
    </p:spTree>
    <p:extLst>
      <p:ext uri="{BB962C8B-B14F-4D97-AF65-F5344CB8AC3E}">
        <p14:creationId xmlns:p14="http://schemas.microsoft.com/office/powerpoint/2010/main" val="145863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3</a:t>
            </a:fld>
            <a:endParaRPr lang="vi-VN"/>
          </a:p>
        </p:txBody>
      </p:sp>
    </p:spTree>
    <p:extLst>
      <p:ext uri="{BB962C8B-B14F-4D97-AF65-F5344CB8AC3E}">
        <p14:creationId xmlns:p14="http://schemas.microsoft.com/office/powerpoint/2010/main" val="161317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500D84-93AC-4657-8368-768E7DC84561}" type="slidenum">
              <a:rPr lang="vi-VN" smtClean="0"/>
              <a:pPr/>
              <a:t>4</a:t>
            </a:fld>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5</a:t>
            </a:fld>
            <a:endParaRPr lang="vi-VN"/>
          </a:p>
        </p:txBody>
      </p:sp>
    </p:spTree>
    <p:extLst>
      <p:ext uri="{BB962C8B-B14F-4D97-AF65-F5344CB8AC3E}">
        <p14:creationId xmlns:p14="http://schemas.microsoft.com/office/powerpoint/2010/main" val="348125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6</a:t>
            </a:fld>
            <a:endParaRPr lang="vi-VN"/>
          </a:p>
        </p:txBody>
      </p:sp>
    </p:spTree>
    <p:extLst>
      <p:ext uri="{BB962C8B-B14F-4D97-AF65-F5344CB8AC3E}">
        <p14:creationId xmlns:p14="http://schemas.microsoft.com/office/powerpoint/2010/main" val="203774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7</a:t>
            </a:fld>
            <a:endParaRPr lang="vi-VN"/>
          </a:p>
        </p:txBody>
      </p:sp>
    </p:spTree>
    <p:extLst>
      <p:ext uri="{BB962C8B-B14F-4D97-AF65-F5344CB8AC3E}">
        <p14:creationId xmlns:p14="http://schemas.microsoft.com/office/powerpoint/2010/main" val="180373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B03EACD-67CC-4CAE-9FBE-82F8C8F8A7A6}" type="slidenum">
              <a:rPr lang="vi-VN" smtClean="0"/>
              <a:pPr/>
              <a:t>8</a:t>
            </a:fld>
            <a:endParaRPr lang="vi-VN" smtClean="0"/>
          </a:p>
        </p:txBody>
      </p:sp>
    </p:spTree>
    <p:extLst>
      <p:ext uri="{BB962C8B-B14F-4D97-AF65-F5344CB8AC3E}">
        <p14:creationId xmlns:p14="http://schemas.microsoft.com/office/powerpoint/2010/main" val="39737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2076C9-51CC-46D2-B70B-48FEFE3BE7AA}" type="slidenum">
              <a:rPr lang="vi-VN" smtClean="0"/>
              <a:pPr>
                <a:defRPr/>
              </a:pPr>
              <a:t>9</a:t>
            </a:fld>
            <a:endParaRPr lang="vi-VN"/>
          </a:p>
        </p:txBody>
      </p:sp>
    </p:spTree>
    <p:extLst>
      <p:ext uri="{BB962C8B-B14F-4D97-AF65-F5344CB8AC3E}">
        <p14:creationId xmlns:p14="http://schemas.microsoft.com/office/powerpoint/2010/main" val="4070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184CD7F-EC76-4286-9BCA-12A7134E4987}" type="slidenum">
              <a:rPr lang="en-US"/>
              <a:pPr>
                <a:defRPr/>
              </a:pPr>
              <a:t>‹#›</a:t>
            </a:fld>
            <a:endParaRPr lang="en-US"/>
          </a:p>
        </p:txBody>
      </p:sp>
    </p:spTree>
    <p:extLst>
      <p:ext uri="{BB962C8B-B14F-4D97-AF65-F5344CB8AC3E}">
        <p14:creationId xmlns:p14="http://schemas.microsoft.com/office/powerpoint/2010/main" val="218426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E5B32-4C6C-48EA-824C-B537F8275AD5}" type="slidenum">
              <a:rPr lang="en-US"/>
              <a:pPr>
                <a:defRPr/>
              </a:pPr>
              <a:t>‹#›</a:t>
            </a:fld>
            <a:endParaRPr lang="en-US"/>
          </a:p>
        </p:txBody>
      </p:sp>
    </p:spTree>
    <p:extLst>
      <p:ext uri="{BB962C8B-B14F-4D97-AF65-F5344CB8AC3E}">
        <p14:creationId xmlns:p14="http://schemas.microsoft.com/office/powerpoint/2010/main" val="315393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EFA99-F018-4C4B-8B41-0132668B87F7}" type="slidenum">
              <a:rPr lang="en-US"/>
              <a:pPr>
                <a:defRPr/>
              </a:pPr>
              <a:t>‹#›</a:t>
            </a:fld>
            <a:endParaRPr lang="en-US"/>
          </a:p>
        </p:txBody>
      </p:sp>
    </p:spTree>
    <p:extLst>
      <p:ext uri="{BB962C8B-B14F-4D97-AF65-F5344CB8AC3E}">
        <p14:creationId xmlns:p14="http://schemas.microsoft.com/office/powerpoint/2010/main" val="27647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66669A23-FCFC-43DE-B125-DC5228548B30}" type="slidenum">
              <a:rPr lang="en-US"/>
              <a:pPr>
                <a:defRPr/>
              </a:pPr>
              <a:t>‹#›</a:t>
            </a:fld>
            <a:endParaRPr lang="en-US"/>
          </a:p>
        </p:txBody>
      </p:sp>
    </p:spTree>
    <p:extLst>
      <p:ext uri="{BB962C8B-B14F-4D97-AF65-F5344CB8AC3E}">
        <p14:creationId xmlns:p14="http://schemas.microsoft.com/office/powerpoint/2010/main" val="4241240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B804E68-B3A0-482B-89D0-FEC0961E2DD9}" type="slidenum">
              <a:rPr lang="en-US"/>
              <a:pPr>
                <a:defRPr/>
              </a:pPr>
              <a:t>‹#›</a:t>
            </a:fld>
            <a:endParaRPr lang="en-US"/>
          </a:p>
        </p:txBody>
      </p:sp>
    </p:spTree>
    <p:extLst>
      <p:ext uri="{BB962C8B-B14F-4D97-AF65-F5344CB8AC3E}">
        <p14:creationId xmlns:p14="http://schemas.microsoft.com/office/powerpoint/2010/main" val="254142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a:defRPr/>
            </a:lvl1pPr>
          </a:lstStyle>
          <a:p>
            <a:pPr>
              <a:defRPr/>
            </a:pPr>
            <a:endParaRPr lang="en-US"/>
          </a:p>
        </p:txBody>
      </p:sp>
      <p:sp>
        <p:nvSpPr>
          <p:cNvPr id="6" name="Footer Placeholder 5"/>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23C8E9C9-F4AD-4B02-B35F-9206C9A6A7AD}" type="slidenum">
              <a:rPr lang="en-US"/>
              <a:pPr>
                <a:defRPr/>
              </a:pPr>
              <a:t>‹#›</a:t>
            </a:fld>
            <a:endParaRPr lang="en-US"/>
          </a:p>
        </p:txBody>
      </p:sp>
    </p:spTree>
    <p:extLst>
      <p:ext uri="{BB962C8B-B14F-4D97-AF65-F5344CB8AC3E}">
        <p14:creationId xmlns:p14="http://schemas.microsoft.com/office/powerpoint/2010/main" val="353690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2368FB6-43CA-4713-A3AF-CE40087AF285}" type="slidenum">
              <a:rPr lang="en-US"/>
              <a:pPr>
                <a:defRPr/>
              </a:pPr>
              <a:t>‹#›</a:t>
            </a:fld>
            <a:endParaRPr lang="en-US"/>
          </a:p>
        </p:txBody>
      </p:sp>
    </p:spTree>
    <p:extLst>
      <p:ext uri="{BB962C8B-B14F-4D97-AF65-F5344CB8AC3E}">
        <p14:creationId xmlns:p14="http://schemas.microsoft.com/office/powerpoint/2010/main" val="57371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35D8E57-9D44-49B9-87EA-AB01AA64F9D2}" type="slidenum">
              <a:rPr lang="en-US"/>
              <a:pPr>
                <a:defRPr/>
              </a:pPr>
              <a:t>‹#›</a:t>
            </a:fld>
            <a:endParaRPr lang="en-US"/>
          </a:p>
        </p:txBody>
      </p:sp>
    </p:spTree>
    <p:extLst>
      <p:ext uri="{BB962C8B-B14F-4D97-AF65-F5344CB8AC3E}">
        <p14:creationId xmlns:p14="http://schemas.microsoft.com/office/powerpoint/2010/main" val="35447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D390DAD-1CDD-4AAB-A75B-86837DE92BA7}" type="slidenum">
              <a:rPr lang="en-US"/>
              <a:pPr>
                <a:defRPr/>
              </a:pPr>
              <a:t>‹#›</a:t>
            </a:fld>
            <a:endParaRPr lang="en-US"/>
          </a:p>
        </p:txBody>
      </p:sp>
    </p:spTree>
    <p:extLst>
      <p:ext uri="{BB962C8B-B14F-4D97-AF65-F5344CB8AC3E}">
        <p14:creationId xmlns:p14="http://schemas.microsoft.com/office/powerpoint/2010/main" val="1763185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A49898-F505-4392-9030-F18DEDF0B096}" type="slidenum">
              <a:rPr lang="en-US"/>
              <a:pPr>
                <a:defRPr/>
              </a:pPr>
              <a:t>‹#›</a:t>
            </a:fld>
            <a:endParaRPr lang="en-US"/>
          </a:p>
        </p:txBody>
      </p:sp>
    </p:spTree>
    <p:extLst>
      <p:ext uri="{BB962C8B-B14F-4D97-AF65-F5344CB8AC3E}">
        <p14:creationId xmlns:p14="http://schemas.microsoft.com/office/powerpoint/2010/main" val="109027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DB5CEEFA-10C8-487A-989B-CD3D90650325}" type="slidenum">
              <a:rPr lang="en-US"/>
              <a:pPr>
                <a:defRPr/>
              </a:pPr>
              <a:t>‹#›</a:t>
            </a:fld>
            <a:endParaRPr lang="en-US"/>
          </a:p>
        </p:txBody>
      </p:sp>
    </p:spTree>
    <p:extLst>
      <p:ext uri="{BB962C8B-B14F-4D97-AF65-F5344CB8AC3E}">
        <p14:creationId xmlns:p14="http://schemas.microsoft.com/office/powerpoint/2010/main" val="33208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2061"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smtClean="0">
                <a:solidFill>
                  <a:schemeClr val="tx1">
                    <a:lumMod val="50000"/>
                    <a:lumOff val="50000"/>
                  </a:schemeClr>
                </a:solidFill>
              </a:defRPr>
            </a:lvl1pPr>
          </a:lstStyle>
          <a:p>
            <a:pPr>
              <a:defRPr/>
            </a:pPr>
            <a:fld id="{2CA7D53E-628B-4949-9AEC-F840E2233B4E}" type="datetimeFigureOut">
              <a:rPr lang="en-US"/>
              <a:pPr>
                <a:defRPr/>
              </a:pPr>
              <a:t>3/16/2020</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smtClean="0">
                <a:solidFill>
                  <a:schemeClr val="tx1">
                    <a:lumMod val="50000"/>
                    <a:lumOff val="50000"/>
                  </a:schemeClr>
                </a:solidFill>
              </a:defRPr>
            </a:lvl1pPr>
          </a:lstStyle>
          <a:p>
            <a:pPr>
              <a:defRPr/>
            </a:pPr>
            <a:fld id="{81E9ECE6-378D-4FEF-9CFE-7D824478FD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2.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7.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file:///C:\Documents%20and%20Settings\User\My%20Documents\Downloads\papa\Canary%20Duet.mp3" TargetMode="External"/><Relationship Id="rId7" Type="http://schemas.openxmlformats.org/officeDocument/2006/relationships/image" Target="../media/image20.png"/><Relationship Id="rId2" Type="http://schemas.microsoft.com/office/2007/relationships/media" Target="file:///C:\Documents%20and%20Settings\User\My%20Documents\Downloads\papa\Canary%20Duet.mp3" TargetMode="External"/><Relationship Id="rId1" Type="http://schemas.openxmlformats.org/officeDocument/2006/relationships/tags" Target="../tags/tag9.xml"/><Relationship Id="rId6" Type="http://schemas.openxmlformats.org/officeDocument/2006/relationships/image" Target="../media/image19.jpeg"/><Relationship Id="rId11" Type="http://schemas.openxmlformats.org/officeDocument/2006/relationships/slide" Target="slide3.xml"/><Relationship Id="rId5" Type="http://schemas.openxmlformats.org/officeDocument/2006/relationships/notesSlide" Target="../notesSlides/notesSlide8.xml"/><Relationship Id="rId10" Type="http://schemas.openxmlformats.org/officeDocument/2006/relationships/image" Target="../media/image23.jpeg"/><Relationship Id="rId4" Type="http://schemas.openxmlformats.org/officeDocument/2006/relationships/slideLayout" Target="../slideLayouts/slideLayout7.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9.xml"/><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6" name="WordArt 6" descr="White marble"/>
          <p:cNvSpPr>
            <a:spLocks noChangeArrowheads="1" noChangeShapeType="1" noTextEdit="1"/>
          </p:cNvSpPr>
          <p:nvPr/>
        </p:nvSpPr>
        <p:spPr bwMode="auto">
          <a:xfrm>
            <a:off x="1310984" y="5867400"/>
            <a:ext cx="7452015" cy="676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mtClean="0">
                <a:solidFill>
                  <a:srgbClr val="FF0000"/>
                </a:solidFill>
                <a:effectLst>
                  <a:outerShdw blurRad="38100" dist="19049" dir="2700000" algn="tl" rotWithShape="0">
                    <a:schemeClr val="tx1">
                      <a:alpha val="39998"/>
                    </a:schemeClr>
                  </a:outerShdw>
                </a:effectLst>
                <a:latin typeface="Times New Roman"/>
                <a:cs typeface="Times New Roman"/>
              </a:rPr>
              <a:t>Giáo viên: Nguyễn Thị Hiền</a:t>
            </a:r>
          </a:p>
          <a:p>
            <a:pPr algn="ctr"/>
            <a:r>
              <a:rPr lang="en-US" sz="3600" b="1" kern="10" smtClean="0">
                <a:solidFill>
                  <a:srgbClr val="FF0000"/>
                </a:solidFill>
                <a:effectLst>
                  <a:outerShdw blurRad="38100" dist="19049" dir="2700000" algn="tl" rotWithShape="0">
                    <a:schemeClr val="tx1">
                      <a:alpha val="39998"/>
                    </a:schemeClr>
                  </a:outerShdw>
                </a:effectLst>
                <a:latin typeface="Times New Roman"/>
                <a:cs typeface="Times New Roman"/>
              </a:rPr>
              <a:t>Đơn vị: Tiểu học Lý Học, Vĩnh Bảo, Hải Phòng.</a:t>
            </a:r>
            <a:endParaRPr lang="en-US" sz="3600" b="1" kern="10">
              <a:solidFill>
                <a:srgbClr val="FF0000"/>
              </a:solidFill>
              <a:effectLst>
                <a:outerShdw blurRad="38100" dist="19049" dir="2700000" algn="tl" rotWithShape="0">
                  <a:schemeClr val="tx1">
                    <a:alpha val="39998"/>
                  </a:schemeClr>
                </a:outerShdw>
              </a:effectLst>
              <a:latin typeface="Times New Roman"/>
              <a:cs typeface="Times New Roman"/>
            </a:endParaRPr>
          </a:p>
        </p:txBody>
      </p:sp>
      <p:sp>
        <p:nvSpPr>
          <p:cNvPr id="9" name="WordArt 3"/>
          <p:cNvSpPr>
            <a:spLocks noChangeArrowheads="1" noChangeShapeType="1" noTextEdit="1"/>
          </p:cNvSpPr>
          <p:nvPr/>
        </p:nvSpPr>
        <p:spPr bwMode="auto">
          <a:xfrm>
            <a:off x="838200" y="-6927"/>
            <a:ext cx="7467599" cy="4876800"/>
          </a:xfrm>
          <a:prstGeom prst="rect">
            <a:avLst/>
          </a:prstGeom>
        </p:spPr>
        <p:txBody>
          <a:bodyPr spcFirstLastPara="1" wrap="none" fromWordArt="1">
            <a:prstTxWarp prst="textArchUpPour">
              <a:avLst/>
            </a:prstTxWarp>
          </a:bodyPr>
          <a:lstStyle/>
          <a:p>
            <a:pPr algn="ctr">
              <a:defRPr/>
            </a:pPr>
            <a:r>
              <a:rPr lang="vi-VN">
                <a:solidFill>
                  <a:srgbClr val="FFFF00"/>
                </a:solidFill>
              </a:rPr>
              <a:t>Chào m</a:t>
            </a:r>
            <a:r>
              <a:rPr lang="en-US">
                <a:solidFill>
                  <a:srgbClr val="FFFF00"/>
                </a:solidFill>
              </a:rPr>
              <a:t>ừ</a:t>
            </a:r>
            <a:r>
              <a:rPr lang="vi-VN">
                <a:solidFill>
                  <a:srgbClr val="FFFF00"/>
                </a:solidFill>
              </a:rPr>
              <a:t>ng các </a:t>
            </a:r>
            <a:r>
              <a:rPr lang="en-US">
                <a:solidFill>
                  <a:srgbClr val="FFFF00"/>
                </a:solidFill>
              </a:rPr>
              <a:t>em đến với bài giảng điện tử E-learning</a:t>
            </a:r>
            <a:endParaRPr lang="vi-VN" dirty="0">
              <a:solidFill>
                <a:srgbClr val="FFFF00"/>
              </a:solidFill>
            </a:endParaRPr>
          </a:p>
          <a:p>
            <a:pPr algn="ctr">
              <a:defRPr/>
            </a:pPr>
            <a:r>
              <a:rPr lang="vi-VN">
                <a:solidFill>
                  <a:srgbClr val="FFFF00"/>
                </a:solidFill>
              </a:rPr>
              <a:t> </a:t>
            </a:r>
            <a:r>
              <a:rPr lang="en-US">
                <a:solidFill>
                  <a:srgbClr val="FFFF00"/>
                </a:solidFill>
              </a:rPr>
              <a:t>Tiết LTVC lớp 2- Bài MRVT về loài chim. Dấu chấm, dấu phẩy.</a:t>
            </a:r>
            <a:endParaRPr lang="vi-VN" dirty="0">
              <a:solidFill>
                <a:srgbClr val="FFFF00"/>
              </a:solidFill>
            </a:endParaRPr>
          </a:p>
        </p:txBody>
      </p:sp>
    </p:spTree>
    <p:custDataLst>
      <p:tags r:id="rId1"/>
    </p:custDataLst>
    <p:extLst>
      <p:ext uri="{BB962C8B-B14F-4D97-AF65-F5344CB8AC3E}">
        <p14:creationId xmlns:p14="http://schemas.microsoft.com/office/powerpoint/2010/main" val="4259508726"/>
      </p:ext>
    </p:extLst>
  </p:cSld>
  <p:clrMapOvr>
    <a:masterClrMapping/>
  </p:clrMapOvr>
  <mc:AlternateContent xmlns:mc="http://schemas.openxmlformats.org/markup-compatibility/2006" xmlns:p14="http://schemas.microsoft.com/office/powerpoint/2010/main">
    <mc:Choice Requires="p14">
      <p:transition spd="slow" p14:dur="2000" advTm="12625"/>
    </mc:Choice>
    <mc:Fallback xmlns="">
      <p:transition spd="slow" advTm="1262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SPRING_QUIZ_SHAPE0"/>
          <p:cNvSpPr/>
          <p:nvPr/>
        </p:nvSpPr>
        <p:spPr>
          <a:xfrm>
            <a:off x="0" y="0"/>
            <a:ext cx="9144000" cy="6858000"/>
          </a:xfrm>
          <a:prstGeom prst="rect">
            <a:avLst/>
          </a:prstGeom>
          <a:solidFill>
            <a:srgbClr val="FFFFFF"/>
          </a:solidFill>
          <a:ln w="15875" cap="flat" cmpd="sng" algn="ctr">
            <a:noFill/>
            <a:prstDash val="solid"/>
          </a:ln>
          <a:effectLst>
            <a:innerShdw>
              <a:scrgbClr r="0" g="0" b="0">
                <a:alpha val="0"/>
              </a:scrgbClr>
            </a:innerShdw>
          </a:effectLst>
          <a:extLst>
            <a:ext uri="{91240B29-F687-4F45-9708-019B960494DF}">
              <a14:hiddenLine xmlns:a14="http://schemas.microsoft.com/office/drawing/2010/main" w="15875" cap="flat" cmpd="sng" algn="ctr">
                <a:solidFill>
                  <a:schemeClr val="accent1">
                    <a:shade val="50000"/>
                    <a:shade val="75000"/>
                    <a:satMod val="125000"/>
                    <a:lumMod val="7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685800" y="533400"/>
            <a:ext cx="7848600" cy="5791200"/>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156171754"/>
      </p:ext>
    </p:extLst>
  </p:cSld>
  <p:clrMapOvr>
    <a:masterClrMapping/>
  </p:clrMapOvr>
  <mc:AlternateContent xmlns:mc="http://schemas.openxmlformats.org/markup-compatibility/2006" xmlns:p14="http://schemas.microsoft.com/office/powerpoint/2010/main">
    <mc:Choice Requires="p14">
      <p:transition spd="slow" p14:dur="2000" advClick="0" advTm="19827"/>
    </mc:Choice>
    <mc:Fallback xmlns="">
      <p:transition spd="slow" advClick="0" advTm="1982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89566" y="5410200"/>
            <a:ext cx="3886200" cy="584775"/>
          </a:xfrm>
          <a:prstGeom prst="rect">
            <a:avLst/>
          </a:prstGeom>
          <a:noFill/>
        </p:spPr>
        <p:txBody>
          <a:bodyPr wrap="square" rtlCol="0">
            <a:spAutoFit/>
          </a:bodyPr>
          <a:lstStyle/>
          <a:p>
            <a:r>
              <a:rPr lang="en-US" sz="3200" smtClean="0">
                <a:solidFill>
                  <a:schemeClr val="accent1">
                    <a:lumMod val="75000"/>
                  </a:schemeClr>
                </a:solidFill>
              </a:rPr>
              <a:t>Đen như quạ.</a:t>
            </a:r>
            <a:endParaRPr lang="en-US" sz="3200">
              <a:solidFill>
                <a:schemeClr val="accent1">
                  <a:lumMod val="7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685800"/>
            <a:ext cx="6882837" cy="4465210"/>
          </a:xfrm>
          <a:prstGeom prst="rect">
            <a:avLst/>
          </a:prstGeom>
        </p:spPr>
      </p:pic>
    </p:spTree>
    <p:custDataLst>
      <p:tags r:id="rId1"/>
    </p:custDataLst>
    <p:extLst>
      <p:ext uri="{BB962C8B-B14F-4D97-AF65-F5344CB8AC3E}">
        <p14:creationId xmlns:p14="http://schemas.microsoft.com/office/powerpoint/2010/main" val="3753173307"/>
      </p:ext>
    </p:extLst>
  </p:cSld>
  <p:clrMapOvr>
    <a:masterClrMapping/>
  </p:clrMapOvr>
  <mc:AlternateContent xmlns:mc="http://schemas.openxmlformats.org/markup-compatibility/2006" xmlns:p14="http://schemas.microsoft.com/office/powerpoint/2010/main">
    <mc:Choice Requires="p14">
      <p:transition spd="slow" p14:dur="2000" advTm="14370"/>
    </mc:Choice>
    <mc:Fallback xmlns="">
      <p:transition spd="slow" advTm="1437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14374"/>
            <a:ext cx="7086600" cy="46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581400" y="5562600"/>
            <a:ext cx="4876800" cy="584775"/>
          </a:xfrm>
          <a:prstGeom prst="rect">
            <a:avLst/>
          </a:prstGeom>
          <a:noFill/>
        </p:spPr>
        <p:txBody>
          <a:bodyPr wrap="square" rtlCol="0">
            <a:spAutoFit/>
          </a:bodyPr>
          <a:lstStyle/>
          <a:p>
            <a:r>
              <a:rPr lang="en-US" sz="3200" smtClean="0"/>
              <a:t>Hôi như cú</a:t>
            </a:r>
            <a:endParaRPr lang="en-US" sz="3200"/>
          </a:p>
        </p:txBody>
      </p:sp>
    </p:spTree>
    <p:custDataLst>
      <p:tags r:id="rId1"/>
    </p:custDataLst>
    <p:extLst>
      <p:ext uri="{BB962C8B-B14F-4D97-AF65-F5344CB8AC3E}">
        <p14:creationId xmlns:p14="http://schemas.microsoft.com/office/powerpoint/2010/main" val="290539983"/>
      </p:ext>
    </p:extLst>
  </p:cSld>
  <p:clrMapOvr>
    <a:masterClrMapping/>
  </p:clrMapOvr>
  <mc:AlternateContent xmlns:mc="http://schemas.openxmlformats.org/markup-compatibility/2006" xmlns:p14="http://schemas.microsoft.com/office/powerpoint/2010/main">
    <mc:Choice Requires="p14">
      <p:transition spd="slow" p14:dur="2000" advTm="23486"/>
    </mc:Choice>
    <mc:Fallback xmlns="">
      <p:transition spd="slow" advTm="2348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1" y="685800"/>
            <a:ext cx="769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53352" y="6019800"/>
            <a:ext cx="2667000" cy="584775"/>
          </a:xfrm>
          <a:prstGeom prst="rect">
            <a:avLst/>
          </a:prstGeom>
          <a:noFill/>
        </p:spPr>
        <p:txBody>
          <a:bodyPr wrap="square" rtlCol="0">
            <a:spAutoFit/>
          </a:bodyPr>
          <a:lstStyle/>
          <a:p>
            <a:r>
              <a:rPr lang="en-US" sz="3200" smtClean="0"/>
              <a:t>Cắt</a:t>
            </a:r>
            <a:endParaRPr lang="en-US" sz="3200"/>
          </a:p>
        </p:txBody>
      </p:sp>
    </p:spTree>
    <p:custDataLst>
      <p:tags r:id="rId1"/>
    </p:custDataLst>
    <p:extLst>
      <p:ext uri="{BB962C8B-B14F-4D97-AF65-F5344CB8AC3E}">
        <p14:creationId xmlns:p14="http://schemas.microsoft.com/office/powerpoint/2010/main" val="2629709461"/>
      </p:ext>
    </p:extLst>
  </p:cSld>
  <p:clrMapOvr>
    <a:masterClrMapping/>
  </p:clrMapOvr>
  <mc:AlternateContent xmlns:mc="http://schemas.openxmlformats.org/markup-compatibility/2006" xmlns:p14="http://schemas.microsoft.com/office/powerpoint/2010/main">
    <mc:Choice Requires="p14">
      <p:transition spd="slow" p14:dur="2000" advTm="14368"/>
    </mc:Choice>
    <mc:Fallback xmlns="">
      <p:transition spd="slow" advTm="1436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4666"/>
            <a:ext cx="533876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1343891"/>
            <a:ext cx="990600" cy="584775"/>
          </a:xfrm>
          <a:prstGeom prst="rect">
            <a:avLst/>
          </a:prstGeom>
          <a:noFill/>
        </p:spPr>
        <p:txBody>
          <a:bodyPr wrap="square" rtlCol="0">
            <a:spAutoFit/>
          </a:bodyPr>
          <a:lstStyle/>
          <a:p>
            <a:r>
              <a:rPr lang="en-US" sz="3200" smtClean="0">
                <a:solidFill>
                  <a:schemeClr val="tx1">
                    <a:lumMod val="85000"/>
                    <a:lumOff val="15000"/>
                  </a:schemeClr>
                </a:solidFill>
              </a:rPr>
              <a:t>Vẹt</a:t>
            </a:r>
            <a:endParaRPr lang="en-US" sz="3200">
              <a:solidFill>
                <a:schemeClr val="tx1">
                  <a:lumMod val="85000"/>
                  <a:lumOff val="15000"/>
                </a:schemeClr>
              </a:solidFill>
            </a:endParaRPr>
          </a:p>
        </p:txBody>
      </p:sp>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7945" y="3657600"/>
            <a:ext cx="5338764" cy="291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4495800"/>
            <a:ext cx="1600200" cy="584775"/>
          </a:xfrm>
          <a:prstGeom prst="rect">
            <a:avLst/>
          </a:prstGeom>
          <a:noFill/>
        </p:spPr>
        <p:txBody>
          <a:bodyPr wrap="square" rtlCol="0">
            <a:spAutoFit/>
          </a:bodyPr>
          <a:lstStyle/>
          <a:p>
            <a:r>
              <a:rPr lang="en-US" sz="3200" smtClean="0">
                <a:solidFill>
                  <a:schemeClr val="tx1">
                    <a:lumMod val="85000"/>
                    <a:lumOff val="15000"/>
                  </a:schemeClr>
                </a:solidFill>
              </a:rPr>
              <a:t>Khướu</a:t>
            </a:r>
            <a:endParaRPr lang="en-US" sz="3200">
              <a:solidFill>
                <a:schemeClr val="tx1">
                  <a:lumMod val="85000"/>
                  <a:lumOff val="1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035"/>
    </mc:Choice>
    <mc:Fallback xmlns="">
      <p:transition spd="slow" advTm="3803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SPRING_QUIZ_SHAPE0"/>
          <p:cNvSpPr/>
          <p:nvPr/>
        </p:nvSpPr>
        <p:spPr>
          <a:xfrm>
            <a:off x="0" y="0"/>
            <a:ext cx="9144000" cy="6858000"/>
          </a:xfrm>
          <a:prstGeom prst="rect">
            <a:avLst/>
          </a:prstGeom>
          <a:solidFill>
            <a:srgbClr val="FFFFFF"/>
          </a:solidFill>
          <a:ln w="15875" cap="flat" cmpd="sng" algn="ctr">
            <a:noFill/>
            <a:prstDash val="solid"/>
          </a:ln>
          <a:effectLst>
            <a:innerShdw>
              <a:scrgbClr r="0" g="0" b="0">
                <a:alpha val="0"/>
              </a:scrgbClr>
            </a:innerShdw>
          </a:effectLst>
          <a:extLst>
            <a:ext uri="{91240B29-F687-4F45-9708-019B960494DF}">
              <a14:hiddenLine xmlns:a14="http://schemas.microsoft.com/office/drawing/2010/main" w="15875" cap="flat" cmpd="sng" algn="ctr">
                <a:solidFill>
                  <a:schemeClr val="accent1">
                    <a:shade val="50000"/>
                    <a:shade val="75000"/>
                    <a:satMod val="125000"/>
                    <a:lumMod val="7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152400" y="76200"/>
            <a:ext cx="8610600" cy="6400800"/>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3466194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SPRING_QUIZ_SHAPE0"/>
          <p:cNvSpPr/>
          <p:nvPr/>
        </p:nvSpPr>
        <p:spPr>
          <a:xfrm>
            <a:off x="-13855" y="0"/>
            <a:ext cx="9144000" cy="6858000"/>
          </a:xfrm>
          <a:prstGeom prst="rect">
            <a:avLst/>
          </a:prstGeom>
          <a:solidFill>
            <a:srgbClr val="FFFFFF"/>
          </a:solidFill>
          <a:ln w="15875" cap="flat" cmpd="sng" algn="ctr">
            <a:noFill/>
            <a:prstDash val="solid"/>
          </a:ln>
          <a:effectLst>
            <a:innerShdw>
              <a:scrgbClr r="0" g="0" b="0">
                <a:alpha val="0"/>
              </a:scrgbClr>
            </a:innerShdw>
          </a:effectLst>
          <a:extLst>
            <a:ext uri="{91240B29-F687-4F45-9708-019B960494DF}">
              <a14:hiddenLine xmlns:a14="http://schemas.microsoft.com/office/drawing/2010/main" w="15875" cap="flat" cmpd="sng" algn="ctr">
                <a:solidFill>
                  <a:schemeClr val="accent1">
                    <a:shade val="50000"/>
                    <a:shade val="75000"/>
                    <a:satMod val="125000"/>
                    <a:lumMod val="7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13855" y="0"/>
            <a:ext cx="9144000" cy="6858000"/>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2467180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52400"/>
            <a:ext cx="8382000" cy="5867400"/>
          </a:xfrm>
          <a:prstGeom prst="rect">
            <a:avLst/>
          </a:prstGeom>
        </p:spPr>
      </p:pic>
      <p:sp>
        <p:nvSpPr>
          <p:cNvPr id="3" name="TextBox 2"/>
          <p:cNvSpPr txBox="1"/>
          <p:nvPr/>
        </p:nvSpPr>
        <p:spPr>
          <a:xfrm>
            <a:off x="3082634" y="6075220"/>
            <a:ext cx="4038600" cy="584775"/>
          </a:xfrm>
          <a:prstGeom prst="rect">
            <a:avLst/>
          </a:prstGeom>
          <a:noFill/>
        </p:spPr>
        <p:txBody>
          <a:bodyPr wrap="square" rtlCol="0">
            <a:spAutoFit/>
          </a:bodyPr>
          <a:lstStyle/>
          <a:p>
            <a:r>
              <a:rPr lang="en-US" sz="3200" smtClean="0">
                <a:solidFill>
                  <a:srgbClr val="FF0000"/>
                </a:solidFill>
              </a:rPr>
              <a:t>Diệc và Cò</a:t>
            </a:r>
            <a:endParaRPr lang="en-US" sz="3200">
              <a:solidFill>
                <a:srgbClr val="FF0000"/>
              </a:solidFill>
            </a:endParaRPr>
          </a:p>
        </p:txBody>
      </p:sp>
    </p:spTree>
    <p:custDataLst>
      <p:tags r:id="rId1"/>
    </p:custDataLst>
    <p:extLst>
      <p:ext uri="{BB962C8B-B14F-4D97-AF65-F5344CB8AC3E}">
        <p14:creationId xmlns:p14="http://schemas.microsoft.com/office/powerpoint/2010/main" val="4051462199"/>
      </p:ext>
    </p:extLst>
  </p:cSld>
  <p:clrMapOvr>
    <a:masterClrMapping/>
  </p:clrMapOvr>
  <mc:AlternateContent xmlns:mc="http://schemas.openxmlformats.org/markup-compatibility/2006" xmlns:p14="http://schemas.microsoft.com/office/powerpoint/2010/main">
    <mc:Choice Requires="p14">
      <p:transition spd="slow" p14:dur="2000" advTm="39917"/>
    </mc:Choice>
    <mc:Fallback xmlns="">
      <p:transition spd="slow" advTm="3991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228600" y="3581400"/>
            <a:ext cx="6269986" cy="131574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lIns="68580" tIns="34290" rIns="68580" bIns="34290">
            <a:spAutoFit/>
          </a:bodyPr>
          <a:lstStyle/>
          <a:p>
            <a:pPr algn="ctr">
              <a:defRPr/>
            </a:pPr>
            <a:r>
              <a:rPr lang="en-US" sz="4050" b="1" cap="all"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CẢM </a:t>
            </a:r>
            <a:r>
              <a:rPr lang="en-US" sz="4050" b="1" cap="all">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ơn </a:t>
            </a:r>
            <a:r>
              <a:rPr lang="en-US" sz="4050" b="1" cap="all"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CÁC EM </a:t>
            </a:r>
            <a:endParaRPr lang="en-US" sz="405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05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đã chú ý lắng nghe !</a:t>
            </a:r>
          </a:p>
        </p:txBody>
      </p:sp>
      <p:sp>
        <p:nvSpPr>
          <p:cNvPr id="5" name="TextBox 4"/>
          <p:cNvSpPr txBox="1"/>
          <p:nvPr/>
        </p:nvSpPr>
        <p:spPr>
          <a:xfrm>
            <a:off x="1752600" y="5105400"/>
            <a:ext cx="5029200" cy="830997"/>
          </a:xfrm>
          <a:prstGeom prst="rect">
            <a:avLst/>
          </a:prstGeom>
          <a:noFill/>
        </p:spPr>
        <p:txBody>
          <a:bodyPr wrap="square" rtlCol="0">
            <a:spAutoFit/>
          </a:bodyPr>
          <a:lstStyle/>
          <a:p>
            <a:r>
              <a:rPr lang="en-US" sz="4800" smtClean="0">
                <a:solidFill>
                  <a:srgbClr val="FFFF00"/>
                </a:solidFill>
              </a:rPr>
              <a:t>Tạm biệt các em!</a:t>
            </a:r>
            <a:endParaRPr lang="en-US" sz="4800">
              <a:solidFill>
                <a:srgbClr val="FFFF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1" advTm="111896">
        <p:fade/>
      </p:transition>
    </mc:Choice>
    <mc:Fallback xmlns="">
      <p:transition advTm="1118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2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atarMienP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00400" y="449618"/>
            <a:ext cx="5029200" cy="707886"/>
          </a:xfrm>
          <a:prstGeom prst="rect">
            <a:avLst/>
          </a:prstGeom>
          <a:noFill/>
        </p:spPr>
        <p:txBody>
          <a:bodyPr wrap="square" rtlCol="0">
            <a:spAutoFit/>
          </a:bodyPr>
          <a:lstStyle/>
          <a:p>
            <a:r>
              <a:rPr lang="en-US" sz="4000" smtClean="0">
                <a:solidFill>
                  <a:srgbClr val="FF0000"/>
                </a:solidFill>
              </a:rPr>
              <a:t>Cùng hát lên nào !</a:t>
            </a:r>
            <a:endParaRPr lang="en-US" sz="4000">
              <a:solidFill>
                <a:srgbClr val="FF0000"/>
              </a:solidFill>
            </a:endParaRPr>
          </a:p>
        </p:txBody>
      </p:sp>
    </p:spTree>
    <p:custDataLst>
      <p:tags r:id="rId1"/>
    </p:custDataLst>
    <p:extLst>
      <p:ext uri="{BB962C8B-B14F-4D97-AF65-F5344CB8AC3E}">
        <p14:creationId xmlns:p14="http://schemas.microsoft.com/office/powerpoint/2010/main" val="2926642087"/>
      </p:ext>
    </p:extLst>
  </p:cSld>
  <p:clrMapOvr>
    <a:masterClrMapping/>
  </p:clrMapOvr>
  <mc:AlternateContent xmlns:mc="http://schemas.openxmlformats.org/markup-compatibility/2006" xmlns:p14="http://schemas.microsoft.com/office/powerpoint/2010/main">
    <mc:Choice Requires="p14">
      <p:transition spd="slow" p14:dur="2000" advTm="62190"/>
    </mc:Choice>
    <mc:Fallback xmlns="">
      <p:transition spd="slow" advTm="6219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SPRING_QUIZ_SHAPE0"/>
          <p:cNvSpPr/>
          <p:nvPr/>
        </p:nvSpPr>
        <p:spPr>
          <a:xfrm>
            <a:off x="0" y="0"/>
            <a:ext cx="9144000" cy="6858000"/>
          </a:xfrm>
          <a:prstGeom prst="rect">
            <a:avLst/>
          </a:prstGeom>
          <a:solidFill>
            <a:srgbClr val="FFFFFF"/>
          </a:solidFill>
          <a:ln w="15875" cap="flat" cmpd="sng" algn="ctr">
            <a:noFill/>
            <a:prstDash val="solid"/>
          </a:ln>
          <a:effectLst>
            <a:innerShdw>
              <a:scrgbClr r="0" g="0" b="0">
                <a:alpha val="0"/>
              </a:scrgbClr>
            </a:innerShdw>
          </a:effectLst>
          <a:extLst>
            <a:ext uri="{91240B29-F687-4F45-9708-019B960494DF}">
              <a14:hiddenLine xmlns:a14="http://schemas.microsoft.com/office/drawing/2010/main" w="15875" cap="flat" cmpd="sng" algn="ctr">
                <a:solidFill>
                  <a:schemeClr val="accent1">
                    <a:shade val="50000"/>
                    <a:shade val="75000"/>
                    <a:satMod val="125000"/>
                    <a:lumMod val="7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647700" y="406400"/>
            <a:ext cx="8039100" cy="5994400"/>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3329794740"/>
      </p:ext>
    </p:extLst>
  </p:cSld>
  <p:clrMapOvr>
    <a:masterClrMapping/>
  </p:clrMapOvr>
  <mc:AlternateContent xmlns:mc="http://schemas.openxmlformats.org/markup-compatibility/2006" xmlns:p14="http://schemas.microsoft.com/office/powerpoint/2010/main">
    <mc:Choice Requires="p14">
      <p:transition spd="slow" p14:dur="2000" advTm="20184"/>
    </mc:Choice>
    <mc:Fallback xmlns="">
      <p:transition spd="slow" advTm="201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31" descr="Chi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95692" y="2819400"/>
            <a:ext cx="990600" cy="400110"/>
          </a:xfrm>
          <a:prstGeom prst="rect">
            <a:avLst/>
          </a:prstGeom>
          <a:noFill/>
        </p:spPr>
        <p:txBody>
          <a:bodyPr wrap="square" rtlCol="0">
            <a:spAutoFit/>
          </a:bodyPr>
          <a:lstStyle/>
          <a:p>
            <a:r>
              <a:rPr lang="en-US" sz="2000" b="1" i="1">
                <a:latin typeface="Times New Roman" pitchFamily="18" charset="0"/>
                <a:cs typeface="Arial" pitchFamily="34" charset="0"/>
              </a:rPr>
              <a:t>sáo sậu</a:t>
            </a:r>
            <a:endParaRPr lang="en-US" sz="2000"/>
          </a:p>
        </p:txBody>
      </p:sp>
      <p:sp>
        <p:nvSpPr>
          <p:cNvPr id="9" name="TextBox 8"/>
          <p:cNvSpPr txBox="1"/>
          <p:nvPr/>
        </p:nvSpPr>
        <p:spPr>
          <a:xfrm>
            <a:off x="2784761" y="6082143"/>
            <a:ext cx="734294" cy="400110"/>
          </a:xfrm>
          <a:prstGeom prst="rect">
            <a:avLst/>
          </a:prstGeom>
          <a:noFill/>
        </p:spPr>
        <p:txBody>
          <a:bodyPr wrap="square" rtlCol="0">
            <a:spAutoFit/>
          </a:bodyPr>
          <a:lstStyle/>
          <a:p>
            <a:r>
              <a:rPr lang="en-US" sz="2000" b="1" i="1" smtClean="0">
                <a:latin typeface="Times New Roman" pitchFamily="18" charset="0"/>
                <a:cs typeface="Arial" pitchFamily="34" charset="0"/>
              </a:rPr>
              <a:t>Cò</a:t>
            </a:r>
            <a:endParaRPr lang="en-US" sz="2000"/>
          </a:p>
        </p:txBody>
      </p:sp>
      <p:sp>
        <p:nvSpPr>
          <p:cNvPr id="10" name="TextBox 9"/>
          <p:cNvSpPr txBox="1"/>
          <p:nvPr/>
        </p:nvSpPr>
        <p:spPr>
          <a:xfrm>
            <a:off x="2261754" y="1697788"/>
            <a:ext cx="1472045" cy="400110"/>
          </a:xfrm>
          <a:prstGeom prst="rect">
            <a:avLst/>
          </a:prstGeom>
          <a:noFill/>
        </p:spPr>
        <p:txBody>
          <a:bodyPr wrap="square" rtlCol="0">
            <a:spAutoFit/>
          </a:bodyPr>
          <a:lstStyle/>
          <a:p>
            <a:r>
              <a:rPr lang="en-US" sz="2000" smtClean="0"/>
              <a:t>Chào mào</a:t>
            </a:r>
            <a:endParaRPr lang="en-US" sz="2000"/>
          </a:p>
        </p:txBody>
      </p:sp>
      <p:sp>
        <p:nvSpPr>
          <p:cNvPr id="11" name="TextBox 10"/>
          <p:cNvSpPr txBox="1"/>
          <p:nvPr/>
        </p:nvSpPr>
        <p:spPr>
          <a:xfrm>
            <a:off x="5601999" y="6082143"/>
            <a:ext cx="1459057" cy="461665"/>
          </a:xfrm>
          <a:prstGeom prst="rect">
            <a:avLst/>
          </a:prstGeom>
          <a:noFill/>
        </p:spPr>
        <p:txBody>
          <a:bodyPr wrap="square" rtlCol="0">
            <a:spAutoFit/>
          </a:bodyPr>
          <a:lstStyle/>
          <a:p>
            <a:r>
              <a:rPr lang="en-US" sz="2400" b="1" i="1" smtClean="0">
                <a:latin typeface="Times New Roman" pitchFamily="18" charset="0"/>
                <a:cs typeface="Arial" pitchFamily="34" charset="0"/>
              </a:rPr>
              <a:t>Cú mèo</a:t>
            </a:r>
            <a:endParaRPr lang="en-US" sz="2400"/>
          </a:p>
        </p:txBody>
      </p:sp>
      <p:sp>
        <p:nvSpPr>
          <p:cNvPr id="12" name="TextBox 11"/>
          <p:cNvSpPr txBox="1"/>
          <p:nvPr/>
        </p:nvSpPr>
        <p:spPr>
          <a:xfrm>
            <a:off x="27709" y="3733800"/>
            <a:ext cx="1037359" cy="400110"/>
          </a:xfrm>
          <a:prstGeom prst="rect">
            <a:avLst/>
          </a:prstGeom>
          <a:noFill/>
        </p:spPr>
        <p:txBody>
          <a:bodyPr wrap="square" rtlCol="0">
            <a:spAutoFit/>
          </a:bodyPr>
          <a:lstStyle/>
          <a:p>
            <a:r>
              <a:rPr lang="en-US" sz="2000" b="1" i="1" smtClean="0">
                <a:latin typeface="Times New Roman" pitchFamily="18" charset="0"/>
                <a:cs typeface="Arial" pitchFamily="34" charset="0"/>
              </a:rPr>
              <a:t>Chim sẻ</a:t>
            </a:r>
            <a:endParaRPr lang="en-US" sz="2000"/>
          </a:p>
        </p:txBody>
      </p:sp>
      <p:sp>
        <p:nvSpPr>
          <p:cNvPr id="13" name="TextBox 12"/>
          <p:cNvSpPr txBox="1"/>
          <p:nvPr/>
        </p:nvSpPr>
        <p:spPr>
          <a:xfrm>
            <a:off x="4475018" y="1269969"/>
            <a:ext cx="1410999" cy="400110"/>
          </a:xfrm>
          <a:prstGeom prst="rect">
            <a:avLst/>
          </a:prstGeom>
          <a:noFill/>
        </p:spPr>
        <p:txBody>
          <a:bodyPr wrap="square" rtlCol="0">
            <a:spAutoFit/>
          </a:bodyPr>
          <a:lstStyle/>
          <a:p>
            <a:r>
              <a:rPr lang="en-US" sz="2000" b="1" i="1" smtClean="0">
                <a:latin typeface="Times New Roman" pitchFamily="18" charset="0"/>
                <a:cs typeface="Arial" pitchFamily="34" charset="0"/>
              </a:rPr>
              <a:t>Đại bàng</a:t>
            </a:r>
            <a:endParaRPr lang="en-US" sz="2000"/>
          </a:p>
        </p:txBody>
      </p:sp>
      <p:sp>
        <p:nvSpPr>
          <p:cNvPr id="14" name="TextBox 13"/>
          <p:cNvSpPr txBox="1"/>
          <p:nvPr/>
        </p:nvSpPr>
        <p:spPr>
          <a:xfrm>
            <a:off x="7668922" y="69270"/>
            <a:ext cx="834740" cy="400110"/>
          </a:xfrm>
          <a:prstGeom prst="rect">
            <a:avLst/>
          </a:prstGeom>
          <a:noFill/>
        </p:spPr>
        <p:txBody>
          <a:bodyPr wrap="square" rtlCol="0">
            <a:spAutoFit/>
          </a:bodyPr>
          <a:lstStyle/>
          <a:p>
            <a:r>
              <a:rPr lang="en-US" sz="2000" b="1" i="1" smtClean="0">
                <a:latin typeface="Times New Roman" pitchFamily="18" charset="0"/>
                <a:cs typeface="Arial" pitchFamily="34" charset="0"/>
              </a:rPr>
              <a:t>Vẹt</a:t>
            </a:r>
            <a:endParaRPr lang="en-US" sz="20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11392"/>
    </mc:Choice>
    <mc:Fallback xmlns="">
      <p:transition spd="slow" advClick="0" advTm="1139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400050"/>
            <a:ext cx="23336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6" name="WordArt 8" descr="White marble"/>
          <p:cNvSpPr>
            <a:spLocks noChangeArrowheads="1" noChangeShapeType="1" noTextEdit="1"/>
          </p:cNvSpPr>
          <p:nvPr/>
        </p:nvSpPr>
        <p:spPr bwMode="auto">
          <a:xfrm>
            <a:off x="3124200" y="3032125"/>
            <a:ext cx="2844800" cy="747713"/>
          </a:xfrm>
          <a:prstGeom prst="rect">
            <a:avLst/>
          </a:prstGeom>
        </p:spPr>
        <p:txBody>
          <a:bodyPr wrap="none" fromWordArt="1">
            <a:prstTxWarp prst="textPlain">
              <a:avLst>
                <a:gd name="adj" fmla="val 50000"/>
              </a:avLst>
            </a:prstTxWarp>
          </a:bodyPr>
          <a:lstStyle/>
          <a:p>
            <a:pPr algn="ctr"/>
            <a:r>
              <a:rPr lang="en-US" sz="3600" b="1" kern="10">
                <a:ln w="22225">
                  <a:solidFill>
                    <a:schemeClr val="accent2"/>
                  </a:solidFill>
                  <a:round/>
                  <a:headEnd/>
                  <a:tailEnd/>
                </a:ln>
                <a:solidFill>
                  <a:srgbClr val="FF0000"/>
                </a:solidFill>
                <a:latin typeface="Times New Roman"/>
                <a:cs typeface="Times New Roman"/>
              </a:rPr>
              <a:t>vẹt</a:t>
            </a:r>
          </a:p>
        </p:txBody>
      </p:sp>
      <p:pic>
        <p:nvPicPr>
          <p:cNvPr id="4608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5738" y="4776788"/>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7675" y="4572000"/>
            <a:ext cx="2847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31800"/>
            <a:ext cx="1752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2"/>
          <p:cNvSpPr>
            <a:spLocks noChangeArrowheads="1"/>
          </p:cNvSpPr>
          <p:nvPr/>
        </p:nvSpPr>
        <p:spPr bwMode="auto">
          <a:xfrm>
            <a:off x="3124200" y="36941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000000"/>
                </a:solidFill>
              </a:rPr>
              <a:t>Là loài chim có bộ lâu nhiều màu sặc sỡ,mỏ quặp có thể bắt chước tiếng người</a:t>
            </a:r>
          </a:p>
        </p:txBody>
      </p:sp>
    </p:spTree>
    <p:custDataLst>
      <p:tags r:id="rId1"/>
    </p:custDataLst>
    <p:extLst>
      <p:ext uri="{BB962C8B-B14F-4D97-AF65-F5344CB8AC3E}">
        <p14:creationId xmlns:p14="http://schemas.microsoft.com/office/powerpoint/2010/main" val="446998616"/>
      </p:ext>
    </p:extLst>
  </p:cSld>
  <p:clrMapOvr>
    <a:masterClrMapping/>
  </p:clrMapOvr>
  <mc:AlternateContent xmlns:mc="http://schemas.openxmlformats.org/markup-compatibility/2006" xmlns:p14="http://schemas.microsoft.com/office/powerpoint/2010/main">
    <mc:Choice Requires="p14">
      <p:transition spd="slow" p14:dur="2000" advTm="16799"/>
    </mc:Choice>
    <mc:Fallback xmlns="">
      <p:transition spd="slow" advTm="1679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2296"/>
                                        </p:tgtEl>
                                        <p:attrNameLst>
                                          <p:attrName>style.color</p:attrName>
                                        </p:attrNameLst>
                                      </p:cBhvr>
                                      <p:by>
                                        <p:hsl h="10842353" s="0" l="0"/>
                                      </p:by>
                                    </p:animClr>
                                    <p:animClr clrSpc="hsl" dir="cw">
                                      <p:cBhvr>
                                        <p:cTn id="7" dur="500" fill="hold"/>
                                        <p:tgtEl>
                                          <p:spTgt spid="12296"/>
                                        </p:tgtEl>
                                        <p:attrNameLst>
                                          <p:attrName>fillcolor</p:attrName>
                                        </p:attrNameLst>
                                      </p:cBhvr>
                                      <p:by>
                                        <p:hsl h="10842353" s="0" l="0"/>
                                      </p:by>
                                    </p:animClr>
                                    <p:animClr clrSpc="hsl" dir="cw">
                                      <p:cBhvr>
                                        <p:cTn id="8" dur="500" fill="hold"/>
                                        <p:tgtEl>
                                          <p:spTgt spid="12296"/>
                                        </p:tgtEl>
                                        <p:attrNameLst>
                                          <p:attrName>stroke.color</p:attrName>
                                        </p:attrNameLst>
                                      </p:cBhvr>
                                      <p:by>
                                        <p:hsl h="10842353" s="0" l="0"/>
                                      </p:by>
                                    </p:animClr>
                                    <p:set>
                                      <p:cBhvr>
                                        <p:cTn id="9" dur="500" fill="hold"/>
                                        <p:tgtEl>
                                          <p:spTgt spid="122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8" name="WordArt 8"/>
          <p:cNvSpPr>
            <a:spLocks noChangeArrowheads="1" noChangeShapeType="1" noTextEdit="1"/>
          </p:cNvSpPr>
          <p:nvPr/>
        </p:nvSpPr>
        <p:spPr bwMode="auto">
          <a:xfrm>
            <a:off x="3152775" y="2640013"/>
            <a:ext cx="4348163"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a:cs typeface="Times New Roman"/>
              </a:rPr>
              <a:t>Cú mèo </a:t>
            </a:r>
          </a:p>
        </p:txBody>
      </p:sp>
      <p:pic>
        <p:nvPicPr>
          <p:cNvPr id="440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38" y="53975"/>
            <a:ext cx="26416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30480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27738" y="4648200"/>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4"/>
          <p:cNvSpPr>
            <a:spLocks noChangeArrowheads="1"/>
          </p:cNvSpPr>
          <p:nvPr/>
        </p:nvSpPr>
        <p:spPr bwMode="auto">
          <a:xfrm>
            <a:off x="3152775" y="34448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26282A"/>
                </a:solidFill>
                <a:latin typeface="Helvetica Neue"/>
              </a:rPr>
              <a:t>Loài chim có đôi mắt rất to và sáng </a:t>
            </a:r>
            <a:r>
              <a:rPr lang="vi-VN"/>
              <a:t/>
            </a:r>
            <a:br>
              <a:rPr lang="vi-VN"/>
            </a:br>
            <a:r>
              <a:rPr lang="vi-VN">
                <a:solidFill>
                  <a:srgbClr val="26282A"/>
                </a:solidFill>
                <a:latin typeface="Helvetica Neue"/>
              </a:rPr>
              <a:t>nó thường sống về đêm </a:t>
            </a:r>
            <a:r>
              <a:rPr lang="vi-VN"/>
              <a:t>,</a:t>
            </a:r>
            <a:r>
              <a:rPr lang="vi-VN">
                <a:solidFill>
                  <a:srgbClr val="26282A"/>
                </a:solidFill>
                <a:latin typeface="Helvetica Neue"/>
              </a:rPr>
              <a:t>có tiếng kêu quái ác và rất hôi</a:t>
            </a:r>
            <a:endParaRPr lang="vi-VN"/>
          </a:p>
        </p:txBody>
      </p:sp>
      <p:pic>
        <p:nvPicPr>
          <p:cNvPr id="4403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4325" y="46577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07041576"/>
      </p:ext>
    </p:extLst>
  </p:cSld>
  <p:clrMapOvr>
    <a:masterClrMapping/>
  </p:clrMapOvr>
  <mc:AlternateContent xmlns:mc="http://schemas.openxmlformats.org/markup-compatibility/2006" xmlns:p14="http://schemas.microsoft.com/office/powerpoint/2010/main">
    <mc:Choice Requires="p14">
      <p:transition spd="slow" p14:dur="2000" advTm="23955"/>
    </mc:Choice>
    <mc:Fallback xmlns="">
      <p:transition spd="slow" advTm="2395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0248"/>
                                        </p:tgtEl>
                                        <p:attrNameLst>
                                          <p:attrName>style.color</p:attrName>
                                        </p:attrNameLst>
                                      </p:cBhvr>
                                      <p:by>
                                        <p:hsl h="10842353" s="0" l="0"/>
                                      </p:by>
                                    </p:animClr>
                                    <p:animClr clrSpc="hsl" dir="cw">
                                      <p:cBhvr>
                                        <p:cTn id="7" dur="500" fill="hold"/>
                                        <p:tgtEl>
                                          <p:spTgt spid="10248"/>
                                        </p:tgtEl>
                                        <p:attrNameLst>
                                          <p:attrName>fillcolor</p:attrName>
                                        </p:attrNameLst>
                                      </p:cBhvr>
                                      <p:by>
                                        <p:hsl h="10842353" s="0" l="0"/>
                                      </p:by>
                                    </p:animClr>
                                    <p:animClr clrSpc="hsl" dir="cw">
                                      <p:cBhvr>
                                        <p:cTn id="8" dur="500" fill="hold"/>
                                        <p:tgtEl>
                                          <p:spTgt spid="10248"/>
                                        </p:tgtEl>
                                        <p:attrNameLst>
                                          <p:attrName>stroke.color</p:attrName>
                                        </p:attrNameLst>
                                      </p:cBhvr>
                                      <p:by>
                                        <p:hsl h="10842353" s="0" l="0"/>
                                      </p:by>
                                    </p:animClr>
                                    <p:set>
                                      <p:cBhvr>
                                        <p:cTn id="9" dur="500" fill="hold"/>
                                        <p:tgtEl>
                                          <p:spTgt spid="102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325" y="433388"/>
            <a:ext cx="26670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WordArt 8"/>
          <p:cNvSpPr>
            <a:spLocks noChangeArrowheads="1" noChangeShapeType="1" noTextEdit="1"/>
          </p:cNvSpPr>
          <p:nvPr/>
        </p:nvSpPr>
        <p:spPr bwMode="auto">
          <a:xfrm>
            <a:off x="2376488" y="3289300"/>
            <a:ext cx="44958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chemeClr val="accent1">
                    <a:lumMod val="75000"/>
                  </a:schemeClr>
                </a:solidFill>
                <a:latin typeface="Times New Roman"/>
                <a:cs typeface="Times New Roman"/>
              </a:rPr>
              <a:t>chào mào </a:t>
            </a:r>
          </a:p>
        </p:txBody>
      </p:sp>
      <p:pic>
        <p:nvPicPr>
          <p:cNvPr id="4198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73075"/>
            <a:ext cx="2971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953000"/>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864100"/>
            <a:ext cx="2940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8" action="ppaction://hlinksldjump"/>
          </p:cNvPr>
          <p:cNvSpPr/>
          <p:nvPr/>
        </p:nvSpPr>
        <p:spPr>
          <a:xfrm>
            <a:off x="4343400" y="6400800"/>
            <a:ext cx="561975" cy="4508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1992" name="Rectangle 2"/>
          <p:cNvSpPr>
            <a:spLocks noChangeArrowheads="1"/>
          </p:cNvSpPr>
          <p:nvPr/>
        </p:nvSpPr>
        <p:spPr bwMode="auto">
          <a:xfrm>
            <a:off x="2743200" y="3840163"/>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000000"/>
                </a:solidFill>
              </a:rPr>
              <a:t>Loài chim nhỏ, đầu có túm lông nhọn như 1 cái mào hai má trắng phía trên mảng trắng là màu đỏ</a:t>
            </a:r>
            <a:r>
              <a:rPr lang="vi-VN" smtClean="0">
                <a:solidFill>
                  <a:srgbClr val="000000"/>
                </a:solidFill>
              </a:rPr>
              <a:t>, </a:t>
            </a:r>
            <a:r>
              <a:rPr lang="vi-VN">
                <a:solidFill>
                  <a:srgbClr val="000000"/>
                </a:solidFill>
              </a:rPr>
              <a:t>hay ăn các quả mềm.</a:t>
            </a:r>
          </a:p>
        </p:txBody>
      </p:sp>
    </p:spTree>
    <p:custDataLst>
      <p:tags r:id="rId1"/>
    </p:custDataLst>
    <p:extLst>
      <p:ext uri="{BB962C8B-B14F-4D97-AF65-F5344CB8AC3E}">
        <p14:creationId xmlns:p14="http://schemas.microsoft.com/office/powerpoint/2010/main" val="3769253966"/>
      </p:ext>
    </p:extLst>
  </p:cSld>
  <p:clrMapOvr>
    <a:masterClrMapping/>
  </p:clrMapOvr>
  <mc:AlternateContent xmlns:mc="http://schemas.openxmlformats.org/markup-compatibility/2006" xmlns:p14="http://schemas.microsoft.com/office/powerpoint/2010/main">
    <mc:Choice Requires="p14">
      <p:transition spd="slow" p14:dur="2000" advTm="25705"/>
    </mc:Choice>
    <mc:Fallback xmlns="">
      <p:transition spd="slow" advTm="2570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8200"/>
                                        </p:tgtEl>
                                        <p:attrNameLst>
                                          <p:attrName>style.color</p:attrName>
                                        </p:attrNameLst>
                                      </p:cBhvr>
                                      <p:by>
                                        <p:hsl h="10842353" s="0" l="0"/>
                                      </p:by>
                                    </p:animClr>
                                    <p:animClr clrSpc="hsl" dir="cw">
                                      <p:cBhvr>
                                        <p:cTn id="7" dur="500" fill="hold"/>
                                        <p:tgtEl>
                                          <p:spTgt spid="8200"/>
                                        </p:tgtEl>
                                        <p:attrNameLst>
                                          <p:attrName>fillcolor</p:attrName>
                                        </p:attrNameLst>
                                      </p:cBhvr>
                                      <p:by>
                                        <p:hsl h="10842353" s="0" l="0"/>
                                      </p:by>
                                    </p:animClr>
                                    <p:animClr clrSpc="hsl" dir="cw">
                                      <p:cBhvr>
                                        <p:cTn id="8" dur="500" fill="hold"/>
                                        <p:tgtEl>
                                          <p:spTgt spid="8200"/>
                                        </p:tgtEl>
                                        <p:attrNameLst>
                                          <p:attrName>stroke.color</p:attrName>
                                        </p:attrNameLst>
                                      </p:cBhvr>
                                      <p:by>
                                        <p:hsl h="10842353" s="0" l="0"/>
                                      </p:by>
                                    </p:animClr>
                                    <p:set>
                                      <p:cBhvr>
                                        <p:cTn id="9" dur="500" fill="hold"/>
                                        <p:tgtEl>
                                          <p:spTgt spid="82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5" descr="chim tu 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513" y="3849688"/>
            <a:ext cx="2324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WordArt 8"/>
          <p:cNvSpPr>
            <a:spLocks noChangeArrowheads="1" noChangeShapeType="1" noTextEdit="1"/>
          </p:cNvSpPr>
          <p:nvPr/>
        </p:nvSpPr>
        <p:spPr bwMode="auto">
          <a:xfrm>
            <a:off x="2286000" y="2971800"/>
            <a:ext cx="4724400" cy="523875"/>
          </a:xfrm>
          <a:prstGeom prst="rect">
            <a:avLst/>
          </a:prstGeom>
        </p:spPr>
        <p:txBody>
          <a:bodyPr wrap="none" fromWordArt="1">
            <a:prstTxWarp prst="textPlain">
              <a:avLst>
                <a:gd name="adj" fmla="val 50000"/>
              </a:avLst>
            </a:prstTxWarp>
          </a:bodyPr>
          <a:lstStyle/>
          <a:p>
            <a:pPr algn="ctr"/>
            <a:r>
              <a:rPr lang="en-US" sz="3600" b="1" kern="10">
                <a:ln w="22225">
                  <a:solidFill>
                    <a:schemeClr val="accent2"/>
                  </a:solidFill>
                  <a:round/>
                  <a:headEnd/>
                  <a:tailEnd/>
                </a:ln>
                <a:solidFill>
                  <a:srgbClr val="00B050"/>
                </a:solidFill>
                <a:latin typeface="Times New Roman"/>
                <a:cs typeface="Times New Roman"/>
              </a:rPr>
              <a:t>Sáo sậu</a:t>
            </a:r>
          </a:p>
        </p:txBody>
      </p:sp>
      <p:pic>
        <p:nvPicPr>
          <p:cNvPr id="14345" name="Canary Duet.mp3">
            <a:hlinkClick r:id="" action="ppaction://media"/>
          </p:cNvPr>
          <p:cNvPicPr>
            <a:picLocks noChangeAspect="1" noChangeArrowheads="1"/>
          </p:cNvPicPr>
          <p:nvPr>
            <a:audioFile r:link="rId3"/>
            <p:extLst>
              <p:ext uri="{DAA4B4D4-6D71-4841-9C94-3DE7FCFB9230}">
                <p14:media xmlns:p14="http://schemas.microsoft.com/office/powerpoint/2010/main" r:link="rId2"/>
              </p:ext>
            </p:extLst>
          </p:nvPr>
        </p:nvPicPr>
        <p:blipFill>
          <a:blip r:embed="rId7">
            <a:extLst>
              <a:ext uri="{28A0092B-C50C-407E-A947-70E740481C1C}">
                <a14:useLocalDpi xmlns:a14="http://schemas.microsoft.com/office/drawing/2010/main" val="0"/>
              </a:ext>
            </a:extLst>
          </a:blip>
          <a:srcRect/>
          <a:stretch>
            <a:fillRect/>
          </a:stretch>
        </p:blipFill>
        <p:spPr bwMode="auto">
          <a:xfrm>
            <a:off x="344488"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3"/>
          <p:cNvSpPr>
            <a:spLocks noChangeArrowheads="1"/>
          </p:cNvSpPr>
          <p:nvPr/>
        </p:nvSpPr>
        <p:spPr bwMode="auto">
          <a:xfrm>
            <a:off x="3275013" y="5381625"/>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solidFill>
                  <a:srgbClr val="222222"/>
                </a:solidFill>
              </a:rPr>
              <a:t>Loài chim có thân nhỏ, lông thường màu đen hoặc đen xám, tím biếc hoặc xanh biếc, mỏ và chân màu vàng. Thức ăn của sáo sậu là các loại hạt thực vật và các loại côn trùng nhỏ.Đây là loài chim có giọng hót </a:t>
            </a:r>
            <a:endParaRPr lang="vi-VN"/>
          </a:p>
        </p:txBody>
      </p:sp>
      <p:pic>
        <p:nvPicPr>
          <p:cNvPr id="4813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6524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 y="6524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81688" y="3646488"/>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11" action="ppaction://hlinksldjump"/>
          </p:cNvPr>
          <p:cNvSpPr/>
          <p:nvPr/>
        </p:nvSpPr>
        <p:spPr>
          <a:xfrm>
            <a:off x="8534400" y="6400800"/>
            <a:ext cx="303213"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ustDataLst>
      <p:tags r:id="rId1"/>
    </p:custDataLst>
    <p:extLst>
      <p:ext uri="{BB962C8B-B14F-4D97-AF65-F5344CB8AC3E}">
        <p14:creationId xmlns:p14="http://schemas.microsoft.com/office/powerpoint/2010/main" val="333677590"/>
      </p:ext>
    </p:extLst>
  </p:cSld>
  <p:clrMapOvr>
    <a:masterClrMapping/>
  </p:clrMapOvr>
  <mc:AlternateContent xmlns:mc="http://schemas.openxmlformats.org/markup-compatibility/2006" xmlns:p14="http://schemas.microsoft.com/office/powerpoint/2010/main">
    <mc:Choice Requires="p14">
      <p:transition spd="slow" p14:dur="2000" advTm="30694"/>
    </mc:Choice>
    <mc:Fallback xmlns="">
      <p:transition spd="slow" advTm="3069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43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34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23562" fill="hold"/>
                                        <p:tgtEl>
                                          <p:spTgt spid="14345"/>
                                        </p:tgtEl>
                                      </p:cBhvr>
                                    </p:cmd>
                                  </p:childTnLst>
                                </p:cTn>
                              </p:par>
                            </p:childTnLst>
                          </p:cTn>
                        </p:par>
                      </p:childTnLst>
                    </p:cTn>
                  </p:par>
                </p:childTnLst>
              </p:cTn>
              <p:nextCondLst>
                <p:cond evt="onClick" delay="0">
                  <p:tgtEl>
                    <p:spTgt spid="1434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4345"/>
                </p:tgtEl>
              </p:cMediaNode>
            </p:audio>
          </p:childTnLst>
        </p:cTn>
      </p:par>
    </p:tnLst>
    <p:bldLst>
      <p:bldP spid="1434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57163"/>
            <a:ext cx="2209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295275"/>
            <a:ext cx="2286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WordArt 8"/>
          <p:cNvSpPr>
            <a:spLocks noChangeArrowheads="1" noChangeShapeType="1" noTextEdit="1"/>
          </p:cNvSpPr>
          <p:nvPr/>
        </p:nvSpPr>
        <p:spPr bwMode="auto">
          <a:xfrm>
            <a:off x="1943100" y="3286125"/>
            <a:ext cx="52578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C00000"/>
                </a:solidFill>
                <a:latin typeface="Times New Roman"/>
                <a:cs typeface="Times New Roman"/>
              </a:rPr>
              <a:t>Đại bàng</a:t>
            </a:r>
          </a:p>
        </p:txBody>
      </p:sp>
      <p:pic>
        <p:nvPicPr>
          <p:cNvPr id="4710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3053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350" y="47625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8" action="ppaction://hlinksldjump"/>
          </p:cNvPr>
          <p:cNvSpPr/>
          <p:nvPr/>
        </p:nvSpPr>
        <p:spPr>
          <a:xfrm>
            <a:off x="5105400" y="6362700"/>
            <a:ext cx="304800" cy="2667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7112" name="Rectangle 2"/>
          <p:cNvSpPr>
            <a:spLocks noChangeArrowheads="1"/>
          </p:cNvSpPr>
          <p:nvPr/>
        </p:nvSpPr>
        <p:spPr bwMode="auto">
          <a:xfrm>
            <a:off x="2628900" y="373856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000000"/>
                </a:solidFill>
              </a:rPr>
              <a:t>Là loài chim săn mồi cỡ lớn, mắt tinh, cánh dài và rộng, bay rất cao và rất xa, chân có lông đến tận ngón, sống ở vùng núi cao;</a:t>
            </a:r>
          </a:p>
        </p:txBody>
      </p:sp>
    </p:spTree>
    <p:custDataLst>
      <p:tags r:id="rId1"/>
    </p:custDataLst>
    <p:extLst>
      <p:ext uri="{BB962C8B-B14F-4D97-AF65-F5344CB8AC3E}">
        <p14:creationId xmlns:p14="http://schemas.microsoft.com/office/powerpoint/2010/main" val="2450828700"/>
      </p:ext>
    </p:extLst>
  </p:cSld>
  <p:clrMapOvr>
    <a:masterClrMapping/>
  </p:clrMapOvr>
  <mc:AlternateContent xmlns:mc="http://schemas.openxmlformats.org/markup-compatibility/2006" xmlns:p14="http://schemas.microsoft.com/office/powerpoint/2010/main">
    <mc:Choice Requires="p14">
      <p:transition spd="slow" p14:dur="2000" advTm="22729"/>
    </mc:Choice>
    <mc:Fallback xmlns="">
      <p:transition spd="slow" advTm="227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3320"/>
                                        </p:tgtEl>
                                        <p:attrNameLst>
                                          <p:attrName>style.color</p:attrName>
                                        </p:attrNameLst>
                                      </p:cBhvr>
                                      <p:by>
                                        <p:hsl h="10842353" s="0" l="0"/>
                                      </p:by>
                                    </p:animClr>
                                    <p:animClr clrSpc="hsl" dir="cw">
                                      <p:cBhvr>
                                        <p:cTn id="7" dur="500" fill="hold"/>
                                        <p:tgtEl>
                                          <p:spTgt spid="13320"/>
                                        </p:tgtEl>
                                        <p:attrNameLst>
                                          <p:attrName>fillcolor</p:attrName>
                                        </p:attrNameLst>
                                      </p:cBhvr>
                                      <p:by>
                                        <p:hsl h="10842353" s="0" l="0"/>
                                      </p:by>
                                    </p:animClr>
                                    <p:animClr clrSpc="hsl" dir="cw">
                                      <p:cBhvr>
                                        <p:cTn id="8" dur="500" fill="hold"/>
                                        <p:tgtEl>
                                          <p:spTgt spid="13320"/>
                                        </p:tgtEl>
                                        <p:attrNameLst>
                                          <p:attrName>stroke.color</p:attrName>
                                        </p:attrNameLst>
                                      </p:cBhvr>
                                      <p:by>
                                        <p:hsl h="10842353" s="0" l="0"/>
                                      </p:by>
                                    </p:animClr>
                                    <p:set>
                                      <p:cBhvr>
                                        <p:cTn id="9" dur="500" fill="hold"/>
                                        <p:tgtEl>
                                          <p:spTgt spid="133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Tuan 22 MRVT Tu ngu ve loai chim Dau cham dau phay"/>
  <p:tag name="ISPRING_FIRST_PUBLISH" val="1"/>
  <p:tag name="ISPRING_PROJECT_VERSION" val="9"/>
  <p:tag name="ISPRING_PROJECT_FOLDER_UPDATED" val="1"/>
  <p:tag name="ISPRING_UUID" val="{057B7D23-DAB6-4EF1-9D92-34551C4CA080}"/>
  <p:tag name="ISPRING_PLAYERS_CUSTOMIZATION_2" val="UEsDBBQAAgAIAIuuUE8xs9EDaQMAAHYKAAAUAAAAdW5pdmVyc2FsL3BsYXllci54bWytVttu2zgQfXaA/IPAd4t2smmTQE7RFgj60BYBvL28GbRES6wlkstLFOfrd0jdVSltgRqwIQ3nHM59HL15KvLgkSrNBN+gdbhCAeWxSBhPN+jLv/fLa/Tm7vwskjk5URWwZIMsZw5AchQkVMeKSQPgB2KyDeoJQmBGgVRMKGZOwH0F3O1NFzfo/GwBKlxvUGaMvMW4LMuQaUDwVIvcOhIdxqLAUlFNuaEKV2agoMHeml+j4VsIjs1JUt1DSvPnF9ckLceTZgOS8jIUKsUXq9Uaf//0cRtntCBLxrUhPKYogEgufCj3JD5+EonNqXayRVQZuaXGOCO8bBGZW7a+5oFW8QZVCruCak1SqsOcpwi3eg1nQ1BhGumO8GTHySNLifNtp2stn6KORGdCmdiaGn2kp70gKtm18p5+hCcsjg450VnNpwe+eP4jq53xejv3PmmL98juc6YzOOpDOum0E3h4a1T4GPuy/dKU7b1jQoGi/1mmaOJfv7YdsFqj6sK2zL2doS5jOICnexIboU7vAQalW5dN2FZKWFVK6EEtR9jevu0oUOPtgRJjFW1CtYgeWULFZ6KUz9edUZZGeCSssXgIjnDlcp2kLiFRZor86jdy4/RGqfmhX8qMB/yNxHwAojYmjCf06Z6BjqEFxNRQCLaThUbmobuzs0nbfdFrpoGo6wRICjgSGKJSCr2fEENwJ8dzUKqIBpXYqhG2dzALzlia5fA1kwzj01magqjjJEPvYBaci/g4AW3Fs8C9EiV4qK2UMAB+Dt7P57NURMqcLo2wcbZkMSwHCeNryDapMkt4gGnmlOBnxNM/wXce3LTKuE5GzdJ2SIQnZnQUW21EwZ59+w2Gt7n1ffbCSDk/C+Y+DeitZC3k9eolxGg8DexqhtXhJQIYVo+MltsBz7KW+rhPLCD3NNo6TvTgBl+zMpxgJyvJeLlQY2Wl1QwXK0c6CT0Qm5v3fYeGG81DRw5PL7Mprm8wQES5Zc80KFni/q+sLyHUQUZdE27Qq+vLHgM0CIzrwfVeNHfjQfAmDmGI/Vv169PRrM26VqoymyupqM5FhamG1Dsox1QJy5NRAfQaJdI5LIm3ipIgpwfwaH0B3SHkBv0DD7XPN1c3ncuv1zcN1tv1UF1c2fIHO7I2uCs/XDdS60hUD1t4/B9QSwMEFAACAAgAuqBlUH5SnfsPBgAArRUAAB0AAAB1bml2ZXJzYWwvY29tbW9uX21lc3NhZ2VzLmxuZ8VYUWvbVhR+L/Q/3AkKG3RuO2gZI3GR5RtbRJZc6TpJN4ZwHGOL2HIay6F+6yhjjA66PI21jCXNsi1dw1paGJPY9qCQ/6H9kn33SnbtJa2lrmEPdX2Dz3fPPed83zn3zl2/3e2QreZm3+m589KV3GWJNN1Gb81xW/NSjS28/6FE+l7dXat3em5zXnJ7ErmeP39urlN3W4N6q4nv588RMtdt9vtY9vN89XJNnLV5qVqwFaNSlfWbtmaUDLuglqS81mv1iNsOd4i3efw0Cr5zW+9+cO3a7StXr703dykxT4NmVWRNOxWPCMCrl1Pg6cw0NBugVLN1usKkPFMj/88qYVHwg5LN3qgxTdWplK9wW6JlR6iadEnKL0XBHcLM41+j4MFsgJppUp3ZlqYWqa1atm4wESeNMlqU8oXI33XJRjvy9xxyu9klXi/ccclqFHyLgCGZ5Gg7Cu4Sz4n8vzaIFwX7jVl7Fo2KrOq2SS1mqgpTDV3Krzgu6UTBN85FYPMtj7bDPb7NPbIVviBtJwq+GJB2+LwuvFgNdxzSwp578MDbDB+7xOMfXfzuM5e44c4wN9uNZV0z5KItV6t2hVqWXELwj77mxzmxB0ckW1Hw0CFbzlqzdxG+7A1xXhGXQRRs40dRcIDPNcQA/zmGJdz5nIcvPCSOtbEJepBqpz6c6ZopL6t6yWaGoVk21Yujv0j5RcTZI1479Bvwx/8jI5QpW9RElUb+wfANTG3BGWHNz77vkQYikA2orJbKGv4x7kgh9D2e6123jcD5+4NsWFWqJxhpYoFCpya4YlnLhoni1lHWhxuki0+PrGNxgBLrRf5vDdJF9fWR1aS8eT24qHmHrA2QQ1EaKLsn8BrfZ0ZS1RUDPFPYxOaV1+263g5fCG6FvtuajY5jyYJICY8RIVS3zYQiTVG4LeiL8tmB697x0+NdTqBwt5HI38MG9nbIJoTQ4c4F952E5xPHTccvTa7pStkuMB1fCxR1UwV/Zx8nsYNCvIqYkf8MDk3yEEE7HBNvgmgznUzg7YKxAukDvUTgs1gZi1LeWMxicZNaaUx0eUktySKr0OWRWr4U5Qay8yVphM+RTiHBm4MhpyMqWgh1krU4q7lsu1n0Rg1sUWXtlBbQiMtFwLebPbH9AZf+Z2ikQhQ4ae657ZmbomEptMjpfKOmfmwvyKpGi9PVGyckPmKOLIVPJvtDQpMtfsY9j9wa1GNqrkN374oQcJXaHZXwhaTL6UW6cuGUxpXV36le+RrSdcKd7gnHouD7M3SL68xrffofYmYpVJdN1XgreT7aFguumS/4mYL73PqMHU+bcH6KwynPziTbU35lyvjZuWbFTZZixNNi0b5XT6Sq2a07nfQQZe5LQYUoR/7Pbno7VV+ADUvqyclgqRuJcVKMsbZmx7HKyIDwfIULcTt83E1vvIRjw3KJd7csM8ZLhGVasFSGlslEVpebq7NshWzMGh0m60e0gBOyMWOCSDU1TNwKppomU5lGx2ldDXd7uVxOwRzTi4XinRTAtQodhSnudKcclue8K+b5qdJHFgfDePSOU4K//pKcq8F/7sDydyzQIK//F1eSY05tnb4IxoqQaQ4U2ZzS0beRSYvKJuY4RdYVPvyVo+CnYUobEJHHSGPWaHQctYfwCScUhowhWRfpuDVIcQFJYONbcpEuyIBOosI44joPd/fvOz+mBPq3c7jyM3KjFvmPCAu/qpBF/ghQ+SgTGh94oeN0jPpJCcFv4KL3aWYcfrQxTKwCW0d3+bUdl9mZcEwuTHtSKqtEKYcP0hgmrxgj0wxvGUwFJ97eo0A8CrRF8R5txyqVqm4FBZNakRmTlXIFLLV4qQDfbQ2G4WM3C0hFNhchy+LGKuWVuLWA2ZnuvZOAIjlIS1IfWUwnH5kgLZ007zWT9q9us4iMeD9zSL8nkpVkYiY6wsLUqi0Xi+JhLr6W72+M5g/ePUnn5CtdWlylLOvoIRPQLqoHbQPRfzRMdhEDClLB75GYjnDT995oT5PS8Zscf1sSTzaMK24KcRGdf6TZkMB4PS2AvD2Ji+802HjVFw+rc5cm3ln/AVBLAwQUAAIACAC6oGVQ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LqgZVA5RDeh7QUAAAUcAAAnAAAAdW5pdmVyc2FsL2ZsYXNoX3B1Ymxpc2hpbmdfc2V0dGluZ3MueG1s5VlJb9tGFL77V0xZ5BjJTuwshqTAlqlYsLZIzIaiMChyLE5FDhlyaFs9BcipSIE0x6YoajdN0aQJmqK5VELbAw3/D/aX9A0pa7G8DBMr3WDINmfe+96bt86jMte2LRNtYtcjNs1Kc6lZCWGq2Tqhrax0UymcvyIhj6lUV02b4qxEbQldy81kHL9pEs9oYMaA1EMAQ71Fh2UlgzFnMZ3e2tpKEc9x+a5t+gzwvZRmW2nHxR6mDLtpx1Q78Id1HOxJfQQBAPhYNu2z5WZmEMrESGVb902MiA6aU8IPpZoFU/UMKR2TNVWt3XJtn+p527Rd5LaaWenDfIH/HNDEUCvEwpTbxMvBIl9mi6quE66FajbIpxgZmLQMUHdudl5CW0RnRla6OHuB4wB9ehInQo8Pr3KcvA1WoKwvwMJM1VWmxo+xRBdvYBfcgb0cc30MoGNrI5QMb7PBQrykd6hqEU2BHcRtlZVWlPW6XJDrciUvr9+sl2JVhTmUolKShXgapeKKvF6pKnJjfVUplxIzKfIdJQFTUs2E4Wt1uSFXFLm+vlysJuQQV2rII5eXiqWEPLfl5UZRSSqpslROylJbrVbEeFbv1uR6qVhZW1eq1ZJSrA25ohgeidZMejzwM5Agtu+OhjczfKtJVWJCsTkU4x5mUK5M1W1hxS4QyMYN1fSwhD5xcOuGr5qEdXiGQlVrY+wseQ7WWJ1nX1biGSUN4WJAUAxScpDbC1cHqX35ytjR07H04bGO1DIzKHY1w2b2e9Z+bnZhoP7V+ZPVP0bRzCbRsV1RXTcqWZMHOFWFC8PqOHfx0qWTtThGWkZlTNUMKKXsoBKOrhxQEa6/qjGyCXUaH9J1wzfNhu84tsuGxXR0caDEMTCZDZuOxR9/Rk3b1Ad+w1YT6xXVwiMNqNEmtACUcxLagEwxwaNVB1PUUCk0PcLAy9oAwPObHiMsanaFPvWSS1QTAR50ZYzKjQmva4bqemOpMfAPbzRa7qPrBkGaEXQ/ji0erx5LrbgqbaHNvQcUNcPuUyrEtRZ2/4AKAEI0tBl2fxPhWQ66LBnx3uNglxpID7vPfBEmJew+7wgTIga4DGlwaBGevS/C3kMVDBv2PgPXQ+oLSYqsexs3RYjvYIvb9IUlQhx2f6BCGgQ7BNGW3wleCNHngzegsRb2niW2/3LY3aVIC35Blh/2HlPECMSJA4buPdPgZH4nDhs3eAmwsPoj/M/to3FyCNrgV3jYxtY1cWmOAf4jaHP/ddh7ytA9H1wU7GqoyY/dJmHvgcWFwIdTfKWhNmSHG/a+hl1w5SPSV4EGO53UO4mdkAiEB+jn4ptIsbIi3zkHdgWiMeMkl2wGO9aEyLD3zVkKXDOiWGBgpwcpdCt4ySsEqABx8RSsF23+fRYw7GCH8nzZ4cG0/3p/l+vKfX+ar/sBCOp23tLvY7KjeLOCN3yz9yjCn3asjUo7Y6ePyeSufzVNaUlDbO9x9HDI3lONs21elSN/N8Pel30xk8AJCmTUQniZjI4NiH6Ht6FXTiyrH6NxDL2dvlqcBhGQge1I0HOu58+IGlHb4wd4SA0h+Nm5CxfnFy5dvnJ1MZX+8/73509k6s8INVMl9GBIyJ84WQpzHppiT+E7ZloU4zo0M57CdOzkKMyXVM0TpkhhziNmSWHewxOlMOPEXHkK5wnT5QRvwXYtGBWwPuHPo180CLAXudJLeaV4q6jcPQIgSoXJO3kmzeeFo8eHaJj7p04PcLP/XUE3bobdb5ESfF5Ga0VYKS8mKebBS36PhTLTQe3oxnfPF7xk9xF4bYyGQxGectj7Lo9K/LcI+fXVIsqvBk9EaG+FvftIqe//FPaeCIEr3Fg1pIgqU10Tt8rZ4Slj1/LhZUiIN/ZQM9i1U6lUHm5AdtyyP3hvneRd6rpQHTjjljC1UvnvKHfv/LYkrpfTKXcKr1Vtng8WhOPUQvj/0Zim6aj/lNnjp8E78bGX4IOXs+PfGvEdi1BigTNMaI2Dr5pyC/OzmfTRWzMzgDb+1V1u5i9QSwMEFAACAAgAuqBlUKJ+OgRTAwAAPgwAACEAAAB1bml2ZXJzYWwvZmxhc2hfc2tpbl9zZXR0aW5ncy54bWyVV9tu4jAQfe9XIPa9WVEqWimNBLRI1bJttWX77pABLBw7sh26/P2O7Zg4kBRaq1I9c449l+OJGqst5b0dSEUFf+gP+slVrxcvSymB6wXkBSMaeilR8Jw99Gd/5/N+5CCCCfkOWlO+VsbibT2KwLTUWvDrpeAaz7nmQuaE9ZMfM/sTRxZ5jiUwrEs5K7KE4Jr7u/vh8BJKdcfT0+h2MO4iLEVeEL6fi7W4Tslyu5ai5Jm558asLtpmX4BklG8ReTu4mzx2JsGo0s8a8mZMA1zDyyiFBKXAhjSbTsaTsyxGUmD+puGdWRdy6qu+RdtRRbWljW7M6qIVZA3NIk9nZnXjOZ7e7MqXgnEEDf+0SWGEKXT2HcW/B/mtw0VRFt/RSCHF2hT0iDMy6yyHCZLh80PC471ZZwkmIXPR2SeiGM2wDUJmToo/zeoC+1oey6H6MxwSsXnbUrA304Sj6WEUkjJItCwhjvzO+dRGfL6WGh8TJCvCFAJCUw16wwzfSKn8MU1bjfsDn5RnAagy1IgPwcocpi7eANi01/jpdGLnShjfwRYEKGFXGYMIa2ONfMGyniADY418N9165Wx/Aj/2OI7Xw4RUzfy6+ugFTnDr6+V33mtumptXroKrK4PH5CKDxMpqQXMwXYsja3MhRScxxZzs6Jpo/C79Nrh0b5NRcXTkqJTWrqtYU82gTW42RpzoYb/s/rwa3Qekzs3texrn/UM/J3ILciEEU/1excM3gse4L+cpw0xU/N6BfOYrEXBsYF0kLjSoS8HCvZNL4URrstzkGFNXCnEU1CCO2oscV9e2VZ+XeQryCZtGwaumaXO4DV1vGP7qDwqfkDUJHU7H1Bs8jhN6EGVgqBQARC43XrJu4zx5yTRlsAP/8AODTbgrs1ihRLvUNtZzWOlQb5XlIkFWc6JWSnN+BPYW/AeG1UpwjvOS1yRVNq/Go/fztz64MZH9IDNSDWeY3Vc6ahyM/rb6YacaxSSlFu+aSF0dWu+r1MkOxpzmdkagI7i+xeM4TIiiqop1+i6c2OsQzHflcJjyhBZPF8VMwmTQRrGe4zG4wMeZrCRAOAKt8SoY0r9gnwois5cDpDG1W9yOjTnid81OVJzFeaHjKDC55hzagH/j/w3Jf1BLAwQUAAIACAC6oGVQjnhgStgFAACWGwAAJgAAAHVuaXZlcnNhbC9odG1sX3B1Ymxpc2hpbmdfc2V0dGluZ3MueG1s3Vndb9NWFH/vX3HniUeSlm+qpKhNHRo1XyRuAU1T5di38V3ta2Nft82ekHiamMR4HNO0doxpMNCYxstibXtw1f/D+0t2rp0mTdKm19CCmFABX5/fOb97vu49bu7GtmWiTex6xKZ5aSYzLSFMNVsntJ2XVpTi+WsS8phKddW0Kc5L1JbQjbmpnOO3TOIZTcwYiHoI1FBv1mF5yWDMmc1mt7a2MsRzXP7WNn0G+r2MZltZx8Uepgy7WcdUO/AP6zjYk3oaBBTAj2XTHmxuagqhXKKpYuu+iRHRgTklfFOqucQsU8omUi1V22i7tk/1gm3aLnLbrbz0aaHI/xzIJJoWiYUpd4k3B4t8mc2quk44CdVski8xMjBpG8B2ZvqShLaIzoy8dHH6AtcD8tlxPbH2ZO8q11OwwQmU9QxYmKm6ytTkMbHo4nXsQjSwN8dcH4PSobVDkgxvs/5CsqR3qGoRTYE3iLsqLy0qaw25KDfkakFeW2mUE6rCCKWklGUhTLNcWpTXqjVFbq4tKZVyapAi31FSgNIyE1Zfb8hNuarIjbWFUi0lQpzUACNX5kvllJjb8kKzpKS1VJ2vpIXUl2pVMczS3brcKJeqy2tKrVZWSvUBKs7hQ9mayw4nfg4KxPbdw+nNDN9qUZWY0GtGctzDDLqVqbptrNhFAtW4rpoeltAXDm7f8lWTsA6vUGhqGxg7856DNdbg1ZeXeEVJA3WJQiAGJdmv7cvX+6V99drQ1rOJ9cG2jmSZ6/e6umEz+z2zn5m+3Kd//dJk+scQzW0SHdtV1XXjljW+gRMpXBh0x5mLV65MZnGMtZzKmKoZ0ErZQSc8vHIgRTh/VWNkE/o0HuG67ptm03cc22WDZnp4sU/iGDW5dZsO5R9/Ri3b1Ptxw1YL61XVgiqoF6mE1qE0TAhhzcEUNVUKhxxhEFatj/D8lscIiw+3Yk963iWqieAAg1MYo0pzLMyaobreUC30A8JPFm3us5sGQZoRdj9PXJysHiutuCpto829BxS1ou5TKoRajrr/QMmDEQ1tRt2/RDALYZelE957HO5SA+lR95kvAlKi7vOOsCBioJchDTYtgtn7JgoequDYKPgKYg21LmQp9u5t3BIRvoMt7tMXlohw1P2FCjEIdwiibb8TvhCSL4RvgLEWBc9S+38h6u5SpIV/IMuPgscUMQJ54oCjg2ca7MzvJGnjhi9BLaz+Cv/n/tG4OCRt+Cc8bGPrhrg1x4D4EbS5/zoKnjJ0z4cQhbsaavFtb5AoeGBxI/DDJb7T0AZUhxsF38NbCOUj0qNAw51O5p3MjlkEwQPt55KrR6m6KN85B34FoSHnpLdshjvWmMko+OE0DS4bcS4w8NODDFoNX/IOARQgL56C9+KXH84Dhh3uUF4vOzyZ9l/v73KuPPYnxbqXgEC385ZxH7Id55sVvuEvg0ex/rPOtcPWTjnoQzZ56F+dpbW0Kbb3OH4Y8feZ5tk278pxvFtR8G3PzLjiFA0yPkJ4m4y3DRr9Dj+GXjmJrV6OJjn0dny1pAxiRQa2Y0PPOc/fETXiY49v4CE1hNRPz1y4eOnylavXrs9msv/e//n8RFBvKKibKqEHU0Fh4igpjBwZW0/AHTMeiqFGhsQTQMeOisK4tDQnjI3CyCOGR2Hs6AgpDBwbJE9AThgnx7BF27VgNsD6WDyP/rIgAC9x0vMFpbRaUu4eoSAuhfE7eS7LB4Sj54V4ehsZF1ofbl6Au/zfCrq1EnV/REr4dQUtl2ClMpumfYcv+c0VGksHbcR3vHu+4LW6p4F3w3j+E8FUouCnAirzv0XEby6VUGEpfCIiuxoF95HS2P8tCp4IKVe4s+pIESVTWxb3yunpU4Yu4oPrjxA2iVAr3LUzmUwB7jx2ckh/8t7Ojnfp5EKVf8qHwJk1x4+jwR35QYRM7HBJTzybBqfw7rTBK8CCBDyzpP2ID58PF5v/laeTp/637aGP2f2PrMO//ZmC9eHfpc1N/QdQSwMEFAACAAgAuqBlUMgyzlCpAQAAPQYAAB8AAAB1bml2ZXJzYWwvaHRtbF9za2luX3NldHRpbmdzLmpzjZTLbsIwEEX3fAVKtxWqeAjojqdUiUWlsqu6cJIhRDgeyzYUivj32gkPO3GAzAZfTu7M2PEcG039BFHQfG8e89/5+tNd5xoYTYktvLo6rdEzoweSpjEs0wxoyiAoIbvLq1f5dCN8xgHLTcPDl7GVll+A5p8VodLGucdCeDTp0XYe7dej7X2J/5zOzl0VHVnbHG6VQtaKkClgqsVQZCRngpd5/tgNlmDcgXiArkgErulwMOx268ib42zW77VHNhdhxgk7LDDBVkiiTSJwy+Kza8eETa8PHIQ+8E0B9NqD8dQpkKZSfSjIKonbOrr1JBcgJVzyzifj0dgLUxICtXy7AxN3UMf4Ib1LZaoudL9jwqY5SaCyS5O5CRdj2quym5XTLDgFe3Uur6/Lc06HU3IA8YwV8i1/4gC5wMTsSBXtm/CiFEmcsqTgpkMTXs4Ua2zrPsl8YrRCFPH1q3gzYTPWZhRn5VwzLF2ztefWZnXD5YnJoLyXW5ayLnxzgfpEX170aPzelHJqUeVBY9bfumsiNiCWiFTPzmZAlCLROtPjRBf/86jMUqrG6R9QSwMEFAACAAgAuqBlUJDEmmSQMQAAFE0AABcAAAB1bml2ZXJzYWwvdW5pdmVyc2FsLnBuZ+18e1iSadev1VQzg+k0M6928JBNM9WXYmVlniC1g81UzuSUmSKVmpkh5gECBCpHbcYKy4ppPJCdrEwpD6AiUDqFqYlnlEcgU0NBIFFARGBjVtb7zruvb397X9f+ru+aPxSf+7Duda/1W2v97kee59cfd22b9/miz83MzOZt99u828zsE2szs5mkT+eYWjYELf3W9DEjfvc2H7OiRptB08Unkd47vc3MHpJAEwdnm64/i/ULijczs6iZ/JnBQd4JNzPbcXf7Zu+fT4TKBKT0+0EEkWbi+BzLOdsO2vQuO/TLaodFwKd/bq5ee8Jm+5IFHhc7zY+gEWuD7pc9z3jwpfkC/ZnvfhkuWhh84obtFu8rqF9TEOqiy/8oRqMOizm7xIT9mhC8uCK/smAXRX4vQIV9nCUvEt/Nz5VL/hgckd1jGbv+YVLqke0CsOnDDH2ofPKj+9eemaaP2OWpoMnOnLeda9eFjPVl+ic8VY2qWw0zzMyyS5JTQcwtmY2uGu2EaUTjhZ7TqFcQir1pkhsfV94UvGK7u6eZ2cn4sPIlXrGmEeKn9UtLXf559KOVY2O9JKqQaNQXaIQ4hcRDpD1/E+RsdKolfqUUpf6UCuIHTUiJep0AsQhk9qJT6fKMoWABsAN+lUOm/ubEdJMoq1RQ/CyzjRu4ezMSArTIP89kLgBPPLZP0kvq4drv0cDdy/F6f+Mg1Cte64wftveK7ypC2YZRCDo6W32XFJ9t46xgv/aFeqqkC0rSQGyDlD08muRfljRPIdXNNy2KTf9s+71zJzJ6fKyOQg1fEUcCymYftuJox6h6Fft4cXpjdpiVaqVYewtuuOw/b+7afbXXK0LFt5XamLRPdGoxRQeijG/k1P3oQDc+RxJGAgD5fhv3kCMaBU2teoafgBq6uWiq6/j6q0GNznBugr2IZGbG6Qj289uN+JNpac1/vWRWqqPdCM1wBWof+VO2vvgIled1OY7gJr60JdKKg3CAxgnRQX48k35sxIyk2tgw0aHRqyDthBKjpvVDRODukeO2nTYF3eQKZDxEM6z/1Cz2GDPll2XtW7t1sT35BElkbpBfR/GKGJBm/OzJkOUAf/XSfj2K6RgaH2Q1HvTnbeFMBgyqw8vjKWyWo64dHx+MAGjHoumUkYLkU44+8d1J57tC586pSMIJaE6cO5RAftmDIjilCp4GqmB2o2JWAcCjGxrt0P4B0c8NNuC++AbMK6VaW4pwE2WjBWyYsIh3D16ACjrfdZRXwInWYFhyIM+7SMSiS/TFXuysxjCRmdn5QnpGxk3+GZw9uC/iE2Z9gNU1rvEWO4nZGQ3qd+RLaI5qJUH4qpd2stHlU74qLkd2yD1imKznr+EfKnGyAAhdNNin9DgMI+fSE7zwcPD5QK6DmFdE1scFMUIbbzjtjW8w/4RPq6LwE4PdjOPra1XSWAeyuPhYPQ/cr0yq0idJVGoneVh5E4ScFCODPGNVVMlFYJGqrG6NUt9O69er9Q+9QhlcgFcKy+Vr9jR+yzkCb0UNDcW3Ymy+NHv0UGX15cWfFx+n1qQ4VtNADfutaoJqy0glj6JBbFp5NLAbtrrjSZxVChN4Vg0F1cn6EXldEGFirltM6kxVMdYCkLj168ezZNgst61zZiGAIoCrRVo/YKR+olrA7M2pjj0YTKNTI/BEBreI2q4mNGhai3rb8VINTB3le3WD5wBMfHtk4zKzk2FSp2XL7m54eacmRTZzddmWWEVlorFKRKjJjnRq23K4AGyBrEziYYQoC7etkBhEGkimpyEZz7FnS6Vquvgq/7hLee2hcgFqzhrZ1MIO6SMo1srkm+rEWo4quoUfGkoChFzgkvePiweOUQPZV2SeSgILzb/mQC6jhhXEmHxMF0CErtOqCOFWzblxQuDKk+N6RCy+Dosc3mt9ApOVcsDqrKrLsuyYlBlyHbyutSjlEOMcNsgjzbNgCSAp+crkjgdeRlT3BI0JKcizu4GuCrO0VjpmZPvqQ+/A08YJCJxWXY5hzyOjbD3aqcS6JdeZ5tdhV6RtCg4fIX6I/CjUil/XzwSDKmQ0x75iv5j06vG1J4UvC8Gvi+Hnc0jSmewrvYfnV9jG9KH4AT0BVjkMq98Q8//QAK+/oV+VIOviG7pqUlAGWe8Q73xWWDvXQUEP60sCMr5rl9rubkh65dOYh3ca2WBPp9aoo1sqB6MvU/0ZUJoIrsX2QaLsxe6J5U0sZ+nJ73zvja9/vgbQ4z7GjaIm5dKWYKtDZTSn9CpUkBUWsYacAqOV6fksxGPenJkyhNVVYPZhPuQfUHK7NH+ohFm493yXul4b8Zgfs1xBRwApUeBoRf4xJPfBEco24IoGLSB4GbPjAWeKrxAJFHcWcu6ITa22xtuHEsqbdNn81SvFlxCq6KskKe9mGbPKzlURuSmDFC/q06Psw4PB9Yj+4m6Ubjzf/DtJ7I097Ji7AvVO8XG/aaMmm1sfJs8+oD8XX+dDNRzGUoofdUMKvIl7z1pY2103vyTRk0/Vs7hNtSpJiY/df7wHxKGuHh9CQbfVFUyWaD+SCMIHq7o+wdI2qnp8mEa+ZosgMpgVyP9hkfJYqhCiWfjeSA/7Yh36r34uuyvFWPni6ypffZ3vGVKLF7Lm7jZVLP3RhVvDRRfI6xo+nczroMm8vg9Vfk3nvAtT/uDQe7V/eV+g3oo9WH4tp4Irnvs+cS4AH4mUj2hnmNkEIx0ctpfNN1Wqq7okwr8Xcbwp1gEL+i4HvhOZ9dRUrmhCH5+LR7+xsANvRjbfHIkqoJMsLM1efD36ZvSadSGmStnR9laWqSqHZExNMDfRjhenR9+qZRpkffNNXvy0xsQyype8U89UiWcPTsXWtZ5qttbVuPXisu0tvyaeeb+uaW5+Tax3y9DU8Gpz62XPY96s5djwf9jc44kbHWhul1LZBFXLD84wzcQIF+6l6Y5fvqfxbg68cb24WxdSGvpG+QMHU0HiQKtBZ9bYIbQ3sa4/e96CxhvzJynHg9U1KSPSy4Ghg2Bh4AqxUJddund6Dm8l65NDojg5kztIE57oPSfvd9/1gURkM2u3qev22n0LKnLl1GmB0Yx98EKhuLRgw76No9hK0fsNNFIrf6T2w8NP6GR0Bg9TK8SIc6TxgzlhElh+oK2jTZyXgPjBArBYHlZnVyJ0uy1kAbTkFDw1Py3qvQUm+ODKYCaeFKSwCUCaMPvgAVc1GntutcmPJ1MWgrPhzBS0RIZrwIp/x+poqHlWu5FE2/xpLQvor3e9n57QesBBVXSjd111rIluWR0ujyWorIR36Yo1UpN2Mhww2Z3/1918OZ17wAFBze9d/1fd93RDHvv8VFj3mA9t15Pzdms0fcZjn3ucjuNT4AK5hGxkY0GKNkDzu6pxTQSQl5xS6sU6z3sDt32/91Rr24NP5AtZnPvo81HhDzKw9Ly/VKsXJhGknm/9q2nou+jFH3vynTbCW0LEwMa/suEJ8n9hocFJZIUSgplA0/FFf7292pMHcUm21L90C0AYOJlnF8xBTPtc4lRl8lZYhwfnZ41b+KMfTUbf8G98ojBJ9vo3kpEi/BxzpnRw47+By21gsnvg33XTYhatHlXz/npPKnWhbLK7/d91CzoWm7pbP+ympcs7TLEsFBgXMIefLhbE72DqcYi55kx8QvaH0fMi9OFkXLkfGEB8tLrEB/8ES2ndWTbDF5n1oS9UL9OdISUH4LeycYr4ykLzBViy9MNdUZnq/egelo+bRii+WfaBRDsvbIKqGuScYK3ID2l0++fUEGRKJ+yJOPR84m/9IfOsGt/H1eztJe+BnLGO8T+peR/b1ZQFJe2BcFkM7k4oQdtfwIMTmQxEoKJqpNFbzFQY3MiuoqQSxk7LaRcM1/34IsU6dCAG1385sOhN1o7neqFV55BJNxhwrKyMVxSKHbwlpy3sp8XbMRGFjq+QHlwEkq1XvxUpphANHfEd+unsUsV/sYR9QRRT/7Jcr/ZKl8jUfLyJhe04CTQ69CdZYp4+ws+z3t0YRjHNmg7ZbuXQL7IAPYAUApyFdm2yoHXi4kuR0NFUkExJ8xfQuOq9tAiziyMNLNnVzzBsJoIsrpKcZskyuflyHo1+0DvVUVYZxSux5xtUtBYUG4VLxBW1NkYyFDsp7KfT2IkBvH34FjbF5UhF5MNsPXDISxeBswX3FQ9l0ruWK3izcWBkzelL0lcIILS+n9njA67nyFB8lmpj13Iu9gg5km0NTxoeVCeBMUF+guXilvP0Qrxc1R1fVUmcMzsRd16UOhcDhStMFLkh9iDhPSg5zqBXtAEZ8+el9nRNyRciMKvkUYyJ+htKDhQRkUuIR9aA5DQvTgEAIDpmbHYC+C5mkoiK59hs2jWqri0Fx8hB3d/geIcSzbLoyseH1Bu69iJLXLPv9o/EwLOyg3XuN7vl6hN/fODa+tN0J2zJAm7stRhquqxyIzKiOcS6qYIQPECfnSgQCqn9xceA0FwsvULqKVkjwfDq+SolCgeuuI9m0grRciD+WcYy+8g7F/VAIi35snmU5IH3yLQhCSq6ghn5XdsTNcohR/JoiQKZBrrrlbxEobEaqHAEaOR8IaIj/mgZcNReo77LqQNkFX3FQhWfJqzghR3G6SZG3HiPv6/j0fFOxXBG7qvpTLmojLy1T6bu/yzxYY4G+GHF/sQDGSnxesYcAIXgRiCamYVgoTRC1Tv6henEUkEn7+/71sLNWAU3sY3oTGVZ/Zpio3rh0j+mi1LUpchV4c1A8BjvCYowksvnBIVEXui2atJunPUbLPn0MWS6FBUk5Cby62fT+tUjXybL3ko/ViDOHTnqaxrBNdsOUHeuIvdH7+PuiZ+uhueKDzRWYxhn/BMfCgi9uTO8rZ5jGHgJEVhOvlUFt25B/P4jnTdbR7OBijPwQNN1V7MTZ3p8FheVxnPFP3GZ847wxSbGfjM7LCaMZ/+gTTAdz9SJrRCQrDT6VHY9EhDTZGVD6Fazl3nRFLiiG6mr4ttjhxCt0/k3Iap/4TyAHZxX8T6BDnxZV7JAGXdGffE3IWTaHKfBeerdFwOwURw313c2XxKFeo/Ui4f/bv7v2pxmOGsQ4hSJ1l9dvKQUnZkqBA98iVuNY70kBujz7d9rkX9OObqzljsgMho0VJZOoEBZW10El0y4OhgRCyLeIGzExT328ymhhK1zd52aIjHcgUcrp+CjXWi7cfZUnYHemJX/6I0qryITXnw9hbiJsxbZM6cQRWk+FXDg/1Dog2ZKM9Qw1lugERGNEqZGyJBP3u1DtbG2arH40eZt/qzTvRCM0SPQnj0SHWivb2WjVT1QzKCkxnmitn0uUcOFJWndQ4hedppmpOFlu8Ze/ziTumDV1ELnJs7mbolDzi/U64QalqavAPO7+T8gYw2WCdY8LM2SPYouSluTDZkyVB70hthVwXxSbKGosYQmKfcIuBy26pZ85n5X8oxZ+dw3W0cNmMypl6MZoIhzZYr6ZUWUh01BG6PZyi+/3JX1Zp9DTZRmHChcUAj0RelDPz+uYRnT2Pq+VXUr174NSBu2JWTsxbNAuqLX2VgjPxSUdhk6Wjs43Y0W4TWT3clc/QH0w/s1uj5/lravoO7umnecaKs23wun/NkgXKptqbMvOcswyH5F2ewiveOg6+qgiq5M6ObO4GXw3aYK1TDGWztRPz+//l1ydUfAjA6cxpmm6aLvx16DoC2CDbtZRdl2U7bAW1hPFnxT3sPJKycZRQDAGj6H9BRc4feb6BhfxcEEa5Bk8e8qpYlMjEhM5OEENnuyJE5SDyaEIHCWuT9F6fDdagjCGFTnwfzkhQs0VjXpo3yrFi1ultthK2lXvuFUDVYg7Jd1zaIzd3yjawcaDDLL3XZxOBkcdURcyZwAE/vWwme93dhQXiqIWqWsy6cxDeNSf/otlNYBNGHuKFlTXE40aMVU6wlVZSHM97RMrSuX4fmsdUv9exRO5zUrk1NgfPsz2V4hnWA+xWJmrvn2XRHlPyJJrVN5FmdKxlaCuzHR6cO0jUiyffEj7hqsTo59tUmxgCnTHAd0HX1Bc5gpw5D2J/GGXY+LyF/bFHeyE8tfX7UvF9pRKpnma+2Q9bq0bqHJcheJ61+OToWH3aHyJiFrpNGDR6aTN/d1mWOy+Ilq2AsodnRgvNd8hZIgQAcyHbyRk5ZimQpedz/Jmhb5xZDNJ55Rr2Lz9Hl/ZsWMXEoFuXqVJPdOgdrrz1gHYto15vN+2beztVmz34qkS+WLvh7l24Xx3mw+2vlceb396m7wo5JNXF0h7QA1fRzGXxPP7FzveWLcfwuk4nnopLomSnb2813pU/Z1SAVNcjoVUjuy+3SIQVnvDMVf3UzLR+XgrccAkmaQJu0WI+xblhuHg/Wzh3MR1i8Qq5tK66WHoDwM/wb0RNygwVSMEWr3PjV/WI4of12OctyV/N55C1f06avWLUWOHFc/092FRYpmE3DqGgfipmFa3iO8UO2AVxgN0Mr0HpP66UeIfmvYt7hL9YP9OT0+TIJCCaSCuN2H831jFCZF3+QC/IfSEd5CE0szsTeTvmqq37G5ZjIsokdkiPGtq/9awmJUIspjKXS8n8LQY2yFmSuCYet45MDSGY/x5tZ8xCtK3jHjoie05FQQ29gvJUHXbzYlCk99JFihdI5qk0Cznh1fOOXUo+VNhk8PFegd/lQfZ+yClYsjvnbbqiMv3H2+XY0g1jtEsPcD+R2pIMz2rQK63umMrkrmqxNGGqXyQydEkh/mrf3CTwb3Kyf1+BylX52NYzwP2RCHS9xU7GWUzthaYYAd5Za/GJvKn5brQ2o5slvzZd/Ov+vUBHBWco/Wml1D/KAt9wLy9hqf/LoXDMjJ/NiDwbafdvMQ9nwde/yqaRkFZGSWICXeaiCoPJLSVZPSfdj26Lpv6GS+/a/34wxobRgZkCDiQ6aSsM4G3H3Ls8TB99eOnca+MMN5X8CZCxmQxftxqmQdDKPCQ/DkdV6EQ+7s0cSvrPtdVaNqO/IpXySFiVNqlubaUelc22jumRflUzrnu4f4YWibcveslnaZpSU0ADEC1a35fCqJMGJNSULH75haNcAOXAp9sA++dfhH2xFaMJoQ9YtaGg8d62NkhU3lwhxlbE8LzlQamOwFHaNK+rKN4PdcTsM0atkycOp6+jg1INbm3QG6Vc6AG5YLnjx4RSa+vNj7PmGiQhcNx6oMg7vszr/LkaMjLWfSVhrbvuWEvaNxJnC+7Bl/k209ctIOv+Ng14yKLEHKg1dvSkymIsHuj/c3vmA4BVNT9OZ/VSRTIXtGXGkR+f6EVjCZyCWZ/hCMEp5eM32HzJF7aMF/t6NjllfIWAedlagqo+JlkgK4XtIejGR+O7ijLsydJPN8iiPp+W8ZxVBPNYBk4/EN0PEb0MrxF8mWy3K2Y3aIH+ZwTigewqcF1iI34kBfbRf/ZNfL5BAQ07cLHSYDyYy7OiQjwW9Sk0cuJrPYXpzsf21uUiotfFKEZ82HQzdWiXRMEWOcblSLUPTt+d32xmF7OH7wB3jl+DPKxLN8fQN3oqGdqudTEzWKN+zGMyzFlNehxiGKvkROay6+I4EJV4GKnQnD6TzfFMdqgkFMNIwXC1ktd6+c6oRrVxH7Jc6GJ+xO2Tbi6DYGD3iDAM/en1NBFOOEmAHKvSQqlTNed+VTCaoCjzSQG0mGiCi/UK/cwCsEbv6jbrWjqAbjGfHj3rSwhe59OA9g7cYCnnRKl9623IqMLf5Wbpgrm5ie3JDfVcdOma9au3kAUe9TwOpzoAON3/JGzs4u3Dfnc9d5lpLXPbQZb3D2+mzAYnD4wcz8GKQz9+Udp/ES/1Xk/JBcmaw3y8pP64SYMxsDTb83JJrzKYZtYS1BlEpL6xVxFi2+6kCjBM4khAjW2dRrpBBu6GQBMcs9ftR04KyjOwfVVkPTc2mr62KX6MLnX9KXxNa5mMcF5V7IoDNnbFmli3RoJwQDVgEA8AywWU4n4yUvh4rES7zCtaxGTTgyGEHRTwb8ychsfqxDutqxQxqh/eY3lWJJuAOFz+mCgrTqoWT14k4a80rPJqAjdRYCUKOKmbk/FPFiesEmQQk683ktEN2UhzeWmXw1BJC/6rtqJkMuK+3ZpM8fKV5wj+jrwBOVbaqjqXf84r7PT4VSKlO7d+WeazrPO4/hxWfYVao1X/NdkNh+nJeuTdEbOgWoXYjypmCziAtCK2VQKS/S/OaGT47Yi4M+YVj5yRbOcduK3+tzj57ZG0EJuXLwT7XCqbvf5mYaWETS2gks2vZjGspmbMapnxe93WDL5AbHi3/Za+UpIzkevvCztR/AzsxYa34HpN9PiziZ0dvOzsug0UtsIaVyrEXLmqM1yeYNEs1RFtHFsZ52SS9RI97qFVWeETn3GLGEbwWR9W6wMSnlDkTODz/SlPoJUFzIpISVzahWo+IWqyLmBR0rm83LE2c4+M5Zjghmxqjv2v+g2cMijjCB1E9dE1tPPp6kcyeerpxnvXZfJ7h05LjtxvD58Llzu/bSIwFUHjs62GpC1gUyOTAi6ECE0XyhcsOsM8c8Rm3iFiNwMcvT6Si9o1qSeEsHrilK8qcr9WRFfRJF7nLgLVC+r0kJcJx1plRKL9ddytu8+Lu+jaog88SshAYlc99ccwx7XtvR9/Fbxj95kHfgvxLafzH0rKlmTQYZjzPk9P2yQpgdgDmrsdOVvT3qmHqReGlwIFxbF1hEZKwcrKoL8yANC8PYb+8fbMCVL9n+3+LchnKuSYFqewsU+h7TKUYvDA60NzYiQ/BKItMhqlm5oDHMjTToSWOQtDvfTi5JAykMw8Ty8T64vq69HalHXmy870kbWaDwUkdPj7E3GKAK8PfLcrb9k2lmc/dnNDL+KWX7INcsHaySTEswqWhRqOmkvr1P4NUW22Oc0EFvuVDRbKmndHqgpVvImJrOLnSRnXMVDggV7lzse8G/95w+HF4eG6R6v76ppjyvje0p/milPy70VEe044Z47+9TrPumJqX+3vTyC8FHtqaCyHum64dLSNNZc2twwbRPD5dfW7gQHLL3o1risjak/P7fCv2t0H9eIVhdbI8HUn+jgMoe1sppCLgODpeFQgqytzXm02Us6UerNg/E9jQjJ5wDofowo0AIUnONo0Si6itnw+v8un6MR/HvXJkGLNoTc0NwGM/mxXO9eMyJ2zRxAOmhYMO4G/fOx/qZVHY8axy3NLoGQkfhejLO+SLa6c42Yjrl8VaFEtZ+qhphIocLwce4+YQiYKpmPFtt2oZpZ3DtLQqDgKtdiuGxMFt9gwfEescJ9hja2NE6G0Pr720rMsYTpduohhbiMAVu78KL4hxVFWXSEeUZMhWWPawhqgcNkxSBry3Fcn8fyPFnFKKqkrrB9cB42Vi/cZB4Ajsh5B05/LG3KutFpmPzReRRHkulrBJBGs2WpMs9fZfa5ydl65UEdQEnShafM05InbvQPPzAxXp6TYq529rVRzgSQYxXaIFdmG7HmaEsaZ/exoV+gRTQGNF31UbX8ZEjb6TZgMObKfS7hlS27TcKeuSWm46j8Tnq4yYSIpL1R1GkbZqScq6LpYSFWJARufIYMtJjhR9zpAtdnnGwugih+eljn++SXQUBeL7LfCWgV1/8ZSgTLyWUAUUBIqTztiO8nSYZen697dFEEU2kVuLTQF17STn8+s3yGx8DJWc8Nu9yfUkTt9pDESkSEspgvLuKyAcP9Ix5ieVNOKs/aUKtjQnMXLL3sX9CTUOPT+63GeRv2/D7ATyOjNQ8u85wqhqh6aVfR+niTnfs5D0bjsfgoeJsPF9VUmgxq7jQK3MJR+pVcA0NAXp8cHO23KNEhl68ELm/FCFT6v4J5uiF4D5XQ+JDQXA4naZTg0XyTE3JF8h29rkMTXyXOmguoyizHmCp9JfYI01qESTTQUcDvgeAaAR38jsfC+1KpeLeoczeV3pzR8mwVPXPOxdElF9T/Z2g/lbof7JCJmLTpFUHs0e/1xB4mA8y0mFLa4g2kN0CO+vnTlL+Je3y+1falYI2jkFPqE8n3O7/l5Own0h/w1Q1hhWsLli23/4Sz9sjnXKvV/S32xZwTHQ44v+adVquDxlrh+v35GCYOhi56y3387WwZullSOkOXO8510oNA1zyoUW8y/6++v9/NXAxDUSy86rEinPQlQDWttgIINkC5kTbB1FgYQsOP6WXFFBDmaMtP5hYhrI+UDT21LVS11HcGcPb7rYVyU67nxOADKZWGhE8vLxCXEmmYD8oSib8Xw4MxYwHT1RRZvgiRXtTLblQ40R7FpKFYa7gIl4hkKK0IXBNCpD75ED5gzd3VrOtJtUrck7vjDyViw890ZMip13Kq4mmMlEwL4r5t6FEvUpa7/LoyKxfQ4Rqf5nyUuTm8B44XdxLY9pSy6TdLhuP6Ep7edz1gLTEOU6IME5+ARgY6RJfteMc/YBlSGMdeGxT3Q4KEZt+dSLpERcML9OdQ+2Xp2uqRFYjQWfEV+drN5Y5eFuNrSRHrL4QxkOo3DHQiGBIDAcJYGtSsiMF1By0EKnjaQBxIOXqT2kg7Xj4F83n2xnPA6I+JDSxDuxTXB+39FdC9X6rF0ENkfNz87wXzyn13gRQ9SioqdijMKtqzshKlsSd3WBWqw2/IKK1O2yy0qpGCoGjXctrUmT9icZxQgxj3ur9iPIm1lYmIr9zOvWscw+pve6WbnRf0Jkf4gwapp2YpBBiRIHJO/OFiz9tO7WZ1h5/TycqRQTj1D5zvpRFmE/KY+r3emiGyNQAdWE73v/uND6OhJdnRNqG93i5/16rAl56gGTjO5L3q6O4sUci8tj4vd6hcT9SKh5En3zALKxEBCI2ZkTuaNNLdQsdjxlV6e4hnbmKla7T6dPWfcmR5BTHVyWxMf1Kxwkcp74/KJtOKvHHRfkKqcQSB13ZKZ/cngf4rZvqZHQHb/Xzh/wSUPELrrYUP0JYPPMYchVHPs86rgFlIRuTjQyZ/gRUtxZ17aUkXkDIRrjDEt7LtkUfQ9foeI9eJhrSGHZVq92DXvBmo+b8IxEHOxP5qAmMFP8hM+3/2C+eydfsPBS8yH/06bFMmYtFi3pMpljZFoYgZYWV6enc8FqWamRA8Oruug83E9KEcf2wNtzZ8P/66vkCcNW4pGDySzS70MAb8COzdlE/ctDrulXUJEmvTe9iU1S2akQEnSwfMLfu+ADk7gkmN67wNE6MUBYtKu3xwQ7eIhelWXZdIZlIc8iVHt+jsz7L2fVxxFaIc3HuS2ojFq4oPfg43Zl1QjUupcKJEwPNN/znWSuHQc5VrxPGMjTzFuwq+CChNPX41MXmEbpTQYAmwBbch3Sp0r7K8qf399J25jdPQ3U0oyblWL3LYuWG/qugVFB++wddTTUplTvzeR/jWuR/xB6ZBlL9nlieQces3Azcbo2e3uGiheAqU2LyhwszSKaIJjascUbXRmh7SabRpzYXZSFWGiW/RK7N3vvRJr3FwId1+xr/76v/eVeTRCSBxVR1BAs+ZCfzrJfBdv39pY6/m/9u/rv57+a/m/8LzS9f9Jxetv3izdZBQGRQZ1I6NK1TTxp5TxaZA4h/ff7ljSCw37vHdMzMYr2nnvx5cyAHtfzrIzYWduAkpQFdBDEooVXjrylVCarHYsJrSTJbJ97F5oivjjzHiCdmvOhOmgiGVxqIApWRAh2ZpTfaHx2ETFSTQkTsqa+v6bcRX/fl2mdS0iDjz+ETJYqrjbLBddGaIDm7mRKNe6PFxiPlr59RkuL19vvsKESIpdlG66AElJGSXyLXsY39y0Uz0p4dqDaT7MAmQc+b/4F9NyljO0YDPZZ+mTvLrNE792GTjpgDvsYB1c+3JwwqRkn539brMXfe7mcROPv5Jdxr4lOz2KOet/TFOoO9yXaKX/Sq8zfKPH6eMk3aPGt345rg9WYb54Z+ebzrXNW662ibQkHee2PZdY9CzT3GtgXnzBW/GNfd1uCvpde6WF+yaH9nwtfX5HrLGghEDSGWtmNiwebWYI+a2bd83z1EZeZ5J22s5oFuonmv+HHF6pDyIfMPpldvnjwXj9+lGK4WUIn6xf7gCgFX382Fw6njdYEGreo44eVyw6tE9kQ9WxkOKsHLouG48bJGAAufeIqcUPgrkrl4g0KRlCEoFbE4nRI8vK8SPvESisVWjeMv4ONzaE6UQC5C178hLtdNoYujsm8hvVjngI2WjU/+oybFvKL4iw3mV4GuedZ2Rs1/UAJCO9oFRTFpdUbFt4O3TZjacXELH66TEnslaYSBNDR4iLb2l9pEWvGRhpMO6KPnVZOP+s6d59gJl1OTCkcSG3leIEXt0ioBeWVymvC07rZe7fW0o0iRHuLKOcKph1Scq8VEvs6oH9H2oXAxfGdO3XB891A8HEvi6AY2MKXd2+iDMDHkZZJTyT7u9eFm+xByfONMJXZ+RSf0Vpehiz3hlRkwxqdCQmp5JXjnPlLmK52D6BvLtSe8bliUwTb7tdBMeM8Mz7Ny1XecWMV2EIqDPkuzydT3Q+oPVWINzvp+6dxWNesuyOBYDbw06RfDR2XCRNYVMbZrIyhDWSaYB2qr+Jrw1C+1hgoEu+o5RNttbv0qMcu3KJ5M/jGWtTfpu01WJNOBkji4BNQgJOTvtWLzxDkznv06scp2laV1LsHLnmhf+jgzr3rfB3ZE1S655hSOzBSBeVu+jR+1apYZpAISZs72PtYR31+z1IwoYCcKDz9GDea6IAvGKyLMLjx+jNCtZ9YflnjZ0WHG71ZBj0EMeZgEb3yWMFF+AxjC5TAMiDmNvKEeH9j9V3ohBD04Tm/F1Okyt4TbKez1r5whJaKHdTwXMc8jPzvaS7PXjlIxsSA591YaKEsHUVDXHnG/qSPsuOXbPvuXZapFx9t6qjtYwOEEOBZUlzuxocJrtvE7rWxUTZc2NAdv5j0ZVxOG5s2J4SNFYT+74uFnLaz/wGuksA0BiuHOuuvfsCvubYWjcSbtYqJ5Fd0JVcBQfE4z1fvcyPp476wnsEzRCoXO/wbt4AFFSFzDsWgRB8MOVFw14/lfUAwBR33p2KCiTKAy9M6VsFCjpv8ZRFa8l5GzYVm5YWLEuaIUb0e0hRDEvNxQ9h4kVFJdPm/pfh4g76ErZTTLZo/GI2nCbTLIXQ2HJn9oTySVUfuLFPXde70aaTbOunYdI9R4W3HBQ0AhcV1J+bctfj6ceOfd44XfSZ1W4CStzehnyGx6uverQafr0kN4HBTyZ2zPbUV6iT3Y0+BQaMj8FcPW1MAJK+pp0nrk2GO5CbFDQ8OyvhDTgZnXP7hBF7IceqljS4tfNjWoJiWJtCcxLyk46MQ2YQy9jJOIc1S06Dz5vTFkacqreZwqwh/6zLD+sZ2M++0xy0GdtE+TxrVQwoToJkyDXTDSx96uDUF3oQ+UIOn4c1gsZ6GsSXdHwFUZOitlnapoWD1CsIxTwEGIO/gqr7W9hgZNQCLPeBv5LrmZ4kBldSlYZqkXLGM/bowe2qbYF0PeMqEOctBNPE+RTMbm1nhA82RAFHJELVDsq0kZ9+1Tz2XtJ4xRi38f1GegsmQGRp1llsp1V2KwrpwpS8zKKmq1OvZQmjaI700qe8KHFXAX1fXep3OL+NWDAWyZP8k6dKfOgCiiBL0e6w5mKhSeNECNIvBIWlTOchDjO04DEarMGlSXI3zPDYnaAD8VG+qfRs5CuIVCuCgA4IhbjRaXuW7iFjVS3HHeowAr10lsI0t9FTek9XFMDjKLhiyw1Q1+sYSDmyjj8qjPIhDsfC9WIeosytiXnWune4YfHS3P0n2jW+fvTDlB7DAS2x/zzlpcpny2bCoSadzYPKfP0VHJKTb5e6wvN2Q+Qen4hy8ICCWU+uImpOV9NdVxc6pZBenlZHboMFloC4130E9n92uIcM5CN/Y4enFcUYVjDJ/q9jQ2z7D3jm5WWBRZZomh39XFMJ6h2OM0HgIFy3eKkfBejac1P54xS7wKlCPEE/wSmze41x7l/ninhuX46DqkKMuXi+OdXr1e9TugLymM0g3x6Ze5t56Jd9Nv5XPrVgD86+qiWY/x0WLCGeHxwwm1+IRWfbPEVjHY9GKYVqmghUTyCIzGEvSuAAWXw+Me/0PIiyr17TfqLyYETMK6/uVrmvcmq6uIh7zM2XJallXO2Xp9xmw06ykm2N4vqFzDMlRUQWYd4BGOt9IKAZbz0uRTqKoNL85ko8+LaO2Kx0ndcz53lfH6ylWdJSo7kozuxmOrqnrS6LLW70d8+SrLSH+Cy17Gc5SRv5OvFgKhpvSdb+hYF3Eqk7u+PQVwOM6SnMberLz2W3Nvf9fM5lBeLh9ZPNKJIK8PKu0fBo4C6MTa6jLwS37vXXrsMZk7ChKDNSKOAlIXL76s41QdvqNR/wWzt2EgQ3dHaN/F3mPU8TyErT3VTtyiZ4lFGlzSWRkNJu7S2V3FEzuAM2pVeXTa0fS52/mTt3peeAtGT9xPvxgqS6t7dTv/svA2OqdjWtHA1M9vJKf8qa2Uvrw5z+xlE9m3jY/UUiBge+en36SXVIrAiZRQnWMIXVKCx4I4HUVh9NlH2+rpgHQmbTBHjG9rxMO5VQkRh3Td22S6REatyePFts7ibI1UXGlbHSMVuBaismUYNWvbH1c1YnyV58sf35M1S8ltTi8CWhWhUyfSmfoWBJYXJbiJUExGmTBRXTRy9hzsOEvuHnLEGXZG6v1ohigQ4Nd/EndWfTFXhkzK6o5pZO7RDJZFe/+OlRxwUFmdL4RxWDL2egQO9mgDc6SKxK9QFORKh9QVJD4epiCpvWJhC6+rIfQkknDDmV1M3e0yqafUraz+jyiNuJezFbdh82hojEvLB+ynbSeJgycc2CEb5DUDuTGtjF3S7xA4BYIKjBaV+Ac96J/bJitZiPJinBq5PPsnBQR6M4i9HUF67vgnf430h6W74wcwCkZsIehP7GKVEisojX8YFPpbu4dI7dZhRPVLrdEYq1qT5i/og7aRW3XCbdqx27obqtETJCOOrKdSAQzme2q2b98CAOGhUDS6PWdBgeFDrzS171XsbGXr0Ea5RMWDs8eHIqG6u3FBtBm6QS87wBKrg8A0g5Y4V8fTU5oDeskbv4tpEstHiY8y6Dw2RjhE2QjngYoa8YQfSdbHVPS7zCc9oXi5v7GYgJvjq1gjsMEK0xxDgIze8eEmqxv+jU6QRIBEd2Xm8+nUehURKXFxsIMK/8Ayx5WFsBrW1TJqvQOWc7XZQfOTcAOAD3a1VdDicmrX5Hap+yB8A7RvULNTy8rBEGnxv/njkbsG3kOie2lysvl8Qo81oUcCN9QTMSqViRMGTN5TCoTqSqA4JslhVneR5sQxf8p5gHDmPnt71eDgzTdI1h9cLaGpj+MA6WRNCtD/0Z/WltRt5c3Uu8HTwC3oPfbBayoz7rGvFrKbkbI4QHy8tnq9l63PFZEFL8/3PJm/JNzD8whe8lB9QpTPK/BNw+YoSzVYj5WQMsUv/OOT9fUsv2Io3r69p3ovo3Enh1GoFslteq/K+iF1ejJewntokX5YQElc8A8gcrS77D3/jU2efMsNNjZjRvXOYvjitX34A3Rh75oy+9dhPMuL2oP3DRnoViTe5KHGIqVvLEMgVMPI+ZP4QiY2B6jU/UkC2grozfFgPixdBtwj1uS5Xuvsp3FvOL1S24LbnoTAasu2RF42GrrX7bhrnHdHqZIQztk5+wGxN+6x51P2wL5WFKCzF9rG2ffLwDL3SW/w9dlhozSxQS7YxjzVmWNKnaJvVOM8kStTL296D63yx9as1ylSsteQ1N7YS0xSWRoeQ8uxRr3mVslQsiXkhFIAMflih9abanida/+nsuZgAZNWUSGjQyYx9lRZ03PefjfSXWgKbLeb6lkJ7QBpJBG4PnHNjkghHm3iBR/J8dYqdrJiCoUQ7uhYdAA1vnX19T0a7swyOhfmcaunOg4hbwXkN3zVhWWRDX+qNr0clqnVjB/SJO/fZRKGyqrqc+Bu3tjmbxz1h+vlCkMM+uB3Ob7odpwnBMFBpt0zX1JEfCCFsROmWOOkYYFTO1oB8kgZt9dbnNVTLahzQSjXV9nZiWquG/Pc39MHj76FIO1iULCK0njPX3/M8IQ9Zh3IHv2B3Qa7tF3cBDMVBIpk2BKNOdYuyt0KYRmcJLlsp8qdCndNs2nTXfmw5JQBGVe79s2hR75XFwROlgnVez5YYULG1tOpk//AhWoH/FWh3wTCKYsqGv0Nff4o64gWt4RAgNOET3ynerz9cdabA1aKh7rv1nyNqvhymuR9/Ay97oUaev2FOhdm781Ce91Deym47mb8QJFdX1Q+Cdm7oTE53gTIroXgFbb33r5AIsXW3PomAa26S3wpzeWrqCt+/stBWOf0WqmSxukyCGY7pzdVoAM1KnIxRT3WCbB5Tb2eG61TQeScntPTybPTwWgeobF0vyJaqyYs/h06MEC50ebm6muI7cA7nolrAAxlv9ZhYi3kvbht0vDyawnvyShqLEekzSmAj6XATyibDXE5IdZmdqd7qiMip0dZLAZ3iwPQ9sUcCgeydsUJaSE9NymBMeSxNsPs5E+Ww2iPhMpzVUNRKuJC7yw7ESUNq2BqKtM/e/Po3JnkVJBYOauBRex2JEIdiLgeHlHPo4S0kJ0J6kF9zhyzcn8m8bsg65ZH19ea32wswBOLCiGGsV75aZ+Luw2L10y+XoNp7HmYNvAIGnPloLfB4DM+zmMb+lqgraGQC7I5IDObmjT42AWDcSShA2/UsCf6PF6sjhweyTaUzjIJYxn1CjhewxDJwI7LYIe1SB8DsFpyrcenm2dvhzsjV3KeKzm2UF0XN9T41eWykA5dDcns9Y+Tj8oRFuO34+Vz0+aCntdBuYP+jHpumZmm58Wbt3htivjfvdPr0H++c25goBGKrAKDRe7645Md27fs2lzkc+D0/wJQSwMEFAACAAgAuqBlUFpZ8z9NAAAAagAAABsAAAB1bml2ZXJzYWwvdW5pdmVyc2FsLnBuZy54bWyzsa/IzVEoSy0qzszPs1Uy1DNQsrfj5bIpKEoty0wtV6gAigEFIUBJodJWycQIwS3PTCnJsFUyNzFFiGWkZqZnlNgqmZpawgX1gUYCAFBLAQIAABQAAgAIAIuuUE8xs9EDaQMAAHYKAAAUAAAAAAAAAAEAAAAAAAAAAAB1bml2ZXJzYWwvcGxheWVyLnhtbFBLAQIAABQAAgAIALqgZVB+Up37DwYAAK0VAAAdAAAAAAAAAAEAAAAAAJsDAAB1bml2ZXJzYWwvY29tbW9uX21lc3NhZ2VzLmxuZ1BLAQIAABQAAgAIALqgZVAVHmAbowAAAH8BAAAuAAAAAAAAAAEAAAAAAOUJAAB1bml2ZXJzYWwvcGxheWJhY2tfYW5kX25hdmlnYXRpb25fc2V0dGluZ3MueG1sUEsBAgAAFAACAAgAuqBlUDlEN6HtBQAABRwAACcAAAAAAAAAAQAAAAAA1AoAAHVuaXZlcnNhbC9mbGFzaF9wdWJsaXNoaW5nX3NldHRpbmdzLnhtbFBLAQIAABQAAgAIALqgZVCifjoEUwMAAD4MAAAhAAAAAAAAAAEAAAAAAAYRAAB1bml2ZXJzYWwvZmxhc2hfc2tpbl9zZXR0aW5ncy54bWxQSwECAAAUAAIACAC6oGVQjnhgStgFAACWGwAAJgAAAAAAAAABAAAAAACYFAAAdW5pdmVyc2FsL2h0bWxfcHVibGlzaGluZ19zZXR0aW5ncy54bWxQSwECAAAUAAIACAC6oGVQyDLOUKkBAAA9BgAAHwAAAAAAAAABAAAAAAC0GgAAdW5pdmVyc2FsL2h0bWxfc2tpbl9zZXR0aW5ncy5qc1BLAQIAABQAAgAIALqgZVCQxJpkkDEAABRNAAAXAAAAAAAAAAAAAAAAAJocAAB1bml2ZXJzYWwvdW5pdmVyc2FsLnBuZ1BLAQIAABQAAgAIALqgZVBaWfM/TQAAAGoAAAAbAAAAAAAAAAEAAAAAAF9OAAB1bml2ZXJzYWwvdW5pdmVyc2FsLnBuZy54bWxQSwUGAAAAAAkACQC8AgAA5U4AAAAA"/>
  <p:tag name="ISPRING_CURRENT_PLAYER_ID" val="universal"/>
  <p:tag name="ISPRING_PRESENTER_PHOTO_0" val="png|iVBORw0KGgoAAAANSUhEUgAAAOkAAAFACAYAAABZU1txAAAAAXNSR0IArs4c6QAAAARnQU1BAACx&#10;jwv8YQUAAAAJcEhZcwAADsMAAA7DAcdvqGQAAP+lSURBVHhexP31nxzZluUL3s9nfpj/ZGY+M9PT&#10;r1+/fk1VDVVdXV1Vt7uqLicz3+RMKVMpSDGEpGBmZmZmZg4pmDk8Ijw4pFyz1jG3kMszlHCre0b3&#10;7jR0cwtz+9rae599jv3i+PgQP2aPND06OLFTl2lHWj5l/n+WPXp09JQ9fnx8Yt999+hk3nO/HzLt&#10;7/4dh4f7rnPfw+bKNFbHBrG5tIC9wyOsbO9i0bmPpa09rG8fYM2xja2tbayurmJ+YQnb207aNjY3&#10;N+F07mBnx4mtTQdW1jewsOnE/PY+FncOMe/cwwJtccuJncNjbG8sYnGiD46lcew5FzH9sBuTgx2Y&#10;fdCDldkHWF+ZwtbGAna2Vrl9Awd7Wzg63KXt8do/uf6e18j9Wpxcm8eHePwd9+PUfV/Z8aN9ruff&#10;zqkxHvu047rbz73ezzL7e2S6/jL9FgcH+5weYn9/Dw7HOtbXV7G8vMhrvAHnzjbX7+I7nsMe5x8d&#10;7WNicR4xebmIyMpFVG4+4oqKEJaVjaSSCkQVFMMvIxNBWTkIz6ZxfXhOLoIzsxCUnQ3/rEwEcj46&#10;Px8ROVkISEuDb1oqfDOSzbxfegbup2fCLy0dIanpiMzIRiC3e6elIDK/AEFcH8pj3kmMh1dSHLxT&#10;EuGTTEtNwp34ONyLi4d/cgq8E7iO5s197qcm4G5CDAKSk+CXlIC0gnzMLy0jp6oKd2NjcD8hDqdC&#10;ehpguhFscwfUNvvCupvnMX6Kef5g7j+iPW+bfeN5mud+P2b2Z3TOFqT6rn1COmMgXV+Yxf7xMVYI&#10;3uK24NrDGoFbJ3gOAulwOLC1LSh3CSfXcdnh2CSwW9jc2MDy2gbB3jGQLhDuOR5jjsAvcJ3z4Ag7&#10;jhWsENK1qT4+EB5ilpBODLRjdrQXy3MPsEFIt12Q7u84COk2Dg92eN0FqfWbuP89z7p+1jLtMWF8&#10;dMrvY8P5I5C6L9vXzl73rOvveQx3s79DZj8kZQcHe1w+wN4er/faKh+Gy5yu8Lpu8lpv44CAPjrm&#10;70aIdd07+voQQZhCMjIQSUAjcnIQX1yCpLJyROUQIkFFOEMIaZggpYUSymADrrZxntsEaRiB9Reg&#10;qQQ1PZnzabhPwO6maF0qApNTEZSUQigzEJybTeCSDaRhhN6LkN5LjodfShJ8ExPgFRcDr4R43I9P&#10;sOB0QXovPhZeybH8bDx84mkEMokPmOm5eRTX18MrNvrZkMqegozzz4LTNvvCutv3jvMTzPNH8/xB&#10;bbNvBk3dzXO/n2P6vpNz5028tT6H1fFBLE+P44Dgru1QAbeopoRtlaAJ0s3NLaOeTgMooePNouX1&#10;9XVsrK/BwenKhoNg7xDMfcxu0TgVpHNct7V/iN3tDaxO9MIxRvXsr8dEXxMmCenMWB8W50YMpFvr&#10;8xakTgf2qaQH+05edxvSp/+G0+atZU15XQmgO6Qnv9GfAOlPsR/b377m9nlYCipA97G76ySYawR0&#10;BRsbawbQvb0ds6/+9r2DAyyurqG0phb3Y2LgT3CiqWpSyUQCml5dY2AMTCVMhDQoO5eA5hrFC3EB&#10;qmko9wmmmgpgQRqamQH/1BSjmv4ZafBOToZPCpd5HD+CGkh4I6XC3HaPIPoR4GCqq75bQAo8P603&#10;YMbjLiH0opJ6JyUZSAXsXa6/J8XlfoLWJykRMVlZGJuZRXlTE+5RSb25j4HU/SLZF8p92RNQ68aw&#10;1j1yrXPfX6Zj2Mex559l9o/1rPWe5g7jj7m59vrTtnt+Tt9pnT+/n+7gzuYS1ieHsTQ5ij25W7tS&#10;QiopIVvhdJMu6zah3NnZ4XT3ZF7u7soKbypCuk5XeJWQLmxuE9A9AnqAGbrMs1JTQqpj7u9uYXVy&#10;kJB2YnGwiZA2YGKQkD7sxdL0sAUplXR3e+2ZSnraNbOXrW2ayvh7PNrD0TFBda3T3ywgDo/oQtPN&#10;F6Bm+hPc3T/Fnj6vp+81d0C3thxGPfXA23RsGGDl3mo/7bPL+YfTU4gjXIIhPDMTUYQtNi8fGWWV&#10;SCktQ2x+oYFUgIbQBQ7NziOUVFOCaYxKGEoFDc3OpApyKkgLCghpOgLSUw2kgtOH6ilQ5a4K8HCC&#10;7s/1vnRRfeSquiCNKSjEfcJ2jwooSH0FIhVRkN5NTMQdARtL1zc+0VJXwuzL/e/HSVn5N2SkY2Ry&#10;GmUNjfCLi6Prnnc6pJ5mLqamP2An+9n7uuafWv8zzfPHlblDZUPmbs/a94fW2ev1nSd/N9ftba9i&#10;Y2oEC+Mj2NklfFS9BSrgPIFcIaBbVFYpp2JPo6QEdGtrizGTbqwNurwbBHWDMemmiUmloLPOQ0xr&#10;KtvcxRrV92DPifXph9gY78XCUDPG+2oxNtCC6QfdfEAMYX150uXuPhvS0/4m28zfRSgPGbNpeuSC&#10;1OGgMm1t8DjaRjAIqaYC9FmQev4uz7qeP2T2MW2zr7kNp0BU/Cn1lIpubW0aQA8Odl332yEfkNto&#10;6OqEf2wsfAlAJG/maKpQApUss6IKSQUliCRMMVJVWz1dgMrtDc6QaytILTjDcxSfCtIsglZgubsE&#10;05/gBaanW4ByOSo3z+xzlzHmfcabcml9qI6B3E+QRvEBIWW9S/i86fZKCe8lxBpIbxFcmZcgjUvA&#10;/UTBnUTY+QBISKFrm4RIPjBae/uRV1mJpMJCRPLB84uTm9LN3C/cafYUnLyo7ssy3TRP7e/2g8hO&#10;+7FOW/Y0+4Zwn9rmvp9tz9r2Q5/Rd5tz5vwBgdiYGcH8+BBjzi1sHRwyrlQCyIllxqCbBkwnbyC6&#10;ubQNxZ8EdIPKub7u4A22zph1G8uClG7yrFHQfcxIUeX20pZ4LMVWjtlxrI/3YHGIrm6vIG3E5INO&#10;LE0NYWOZMen6Apx0d3d3N427e5qSnva3nBhBVDLMqCTnd+g2L85NYmVhGiuLM9YxeTwLBO5nzPrt&#10;PI/rbj90He15932eOieX6XoLzCfuLWP0Fes6Khm3x4fY4SEB5rntcfsS3dvMknLcjoxGKGGLUYIo&#10;rwApxWVIo4JGCka6sVJQxaSRBEfqJ5UMJqSBmXR7OR/gcnmlpGFSUoIZThNoilUDUzIYexJSwqnP&#10;h1GxA1KkpkkEjAAmJxAwCzK/RMaocnd5HlLH2/ExVM44Y16021TFG4xNb9O91bxU07i4cn3jCHpC&#10;Grxi4hHBeLqNkBbQTfem++7Nfb8HqS6U57rTzAbyNEjNejc77Yf5MbN/VE+zAXvWzeFuz9rnWcfQ&#10;97qf8xHjPsfcQywow7uxDichXSScC7RlubuEdJtPdEG6SYh1U8nVFagLC4tYXFzGGmFd2tiyILUV&#10;lHDOCdLNPSxtEVJew63FKaxP9GDlQSumqKSjffWYHLEhnYRzYxE7dHf3DKTbJrsrkB4rEeQ6d/e/&#10;xfPveXRA99bME0S61yuzE9ggnKtLc1jg/MrCFA759x4eOE+OLbW1j3va8X/Mfso11v1mm+3eyhy8&#10;lvJS9vfp/mq7AGXIMTA+hjAC6BUThwjGhIIiNrcQ6YQzrqiY0Ao2Cyht1zplcJUoCiGccnkFaBCX&#10;/V0ur5QxzJg+q+yu1DcHvonJCE4ntIxRAwnPfbmvdG/9qZz+hDWQFmCUlPFqYopxhSOptIotvaie&#10;sttx0QbYm1T820oUKfPL2PRWbDzuUF0D+ADwS0hmPJ3Ic89GanExBh+MoaKxCfejo+FPF/lUJf0p&#10;diqYvJgn8y7TD2Hbacue69x/UHdzB8vdfmhfe/5Z20/bZp+XmfJm3VyYwPI4IV1dwi4hXVJWloAa&#10;SBWHbqsZZhMOurlOLktB5+bmCOgiFYHKKhV1UH0JpMBU8mheGV7Oz9OWGZfuHx5ga3kWK6PdWH3Q&#10;hpn+eoz1EtLhDixODGJtcQJOx6IVk5qkkQXpIxNX8pp5XDf362lfY2VJ93mj7+85sDU3jsmORjj1&#10;nYR0dWUOcxND2HEs48hAusP9rdjP/Vjux3f/vmeZ52dk7scUmHJxZWpSseLPVTj5wNvfpbKabfvY&#10;o21QUWvaOxGYxJtasR/hExCKAVPLK436BTJ+VCJIKhjBbVpnQyoY5fbK5ZWSBkpJuS6IShzKZYGt&#10;rHAYl2PziwykOo5UWPHm3YQEKqeAVJIo0aipTNnbewTprlzXpBTEFhbRBU7GHcahdxKoplTVmwT1&#10;ugtSKesdQnojNoHKSleYFpyeQbecfw/PLYzA9w09QH1bB+5FRVmQ2k8x+8f8qeYJpqeinuzn+kFs&#10;O22du532A9vmDpUnZKdts9e5L3ua/Rnb9L3m3BmPqR1SCrcyMUBQ6BIeElJCZUO6tbtnIFWTi5TU&#10;4djC0qJctVUsLS1haXkFS654VEDOb7ngJKQLmkpJN12Qrs5jZawHa4R0Wu6uC1LFpO5K6gnp42ed&#10;v66zbVxnEi1OxsnTo5ivr8B6Sx0OVubpISzzb1ilSz8AJ13q43250lRUk0Q6/bf5U8z9ODLjvvKe&#10;kXsrMOXiKnurppX9PSo5wZSLLkjnFpdMnOlP1zMmv9RAFJ9fiDSuE4QCUPFlsFzanBwDqOA6gVTA&#10;aZvL3Q0giMa4TstB6VRUo8AElmoWl1+CpNJyApxh2jmVzb1P8O6ZJFEiYVUzSrwB1JfzXgTJi6rr&#10;S8Ck3srW3qNre0dGNb0pJeX+twQpY9LbcbG4Fh2LG9FxfGhkI4oxsDfjUa+oWATxWH3DD1DZ1GKU&#10;NICq/Qt3sGSC7TQX9rR17vZTIfU0+we093X/Ue15mSdUz4LM3dz3OW3efdn+jH1eit/UVupUW+nk&#10;IJYYvwnSFaqlsrIqRlhjjOmgsjqopIJ0eUmumtrz1qmkS1jhdH5ljUpKd9c0uewS1F2q8T7Wdw7h&#10;oEmN9+jS7W7yRmVMuk53d5bu7nhvHSaH2rFId9exPE0lpZJvr5umlwOpnSu+NO2eT523ZYfaThAe&#10;0473dkwRxProIBaqS7FWXozN1ibsLs+bY+46VjArl35tnpBaSSmZYlfP49rXyd1Ou5ZP9uXn1Jxj&#10;zLonpNKCVEAqMSTb3HSYphU9TOx7cI+wDo2OIY7QqQ1SwCUUl5qmlYyqWsQVlBIqtXfmmeyt2jjD&#10;c/IJaQFhyUdkToFRKM2HmowuY0qCp+YYJY8C+FmftAwEEFLTVsrviOS+yaWVjE1zGDeqvTOBMSbd&#10;UcJyV1lbA6WaTggqgfLVesaVXnFc5v5ymVWUcJdg3qNq6vMC9RbBvB3PGJUxpooUlBmOKMiDX3oK&#10;YY7GfQLsR5c5KCndxKRydxWPqvnmKUjti+MJnL3ttOVnfeanQnqa2T++/aOfdhP8FHPf13Pe0+xt&#10;J80UBoIDONfoDhKU5VlCenCAVVf7pqqGlqim65zfpCvmYDy14SAIGxsGzk2qp4oYZhaWsUg1VZPN&#10;ys4+Vnb3sUbb2qN6curkuv093pCEZZVKujHahvkBAqqYdLANi1RSxwoh3SCkBE3x6MGhBampDtL1&#10;8rh+MgF2SDD2lBByEIKRASwS0M2KYjgry+FoaTaQKmO8Z0NKJT1U5lixKU2ehPsx7Wt0mj19DV37&#10;u66l/UDR/WC5t4o/Nw2cGxsq+tg2ySFtk4t7RM9iw7mDitZWhKSmIYJuaiwBjS8qMeqZXF5BEPOp&#10;flTGdCmkYk66igTMQEo4w7Py+Ll8y43kcgj3C2J8GUTVFaQBaZmMM1UxlMm4MMO4vHKdw3msCH5W&#10;kPolJxvVVBOMIPVS1pYu7i1Ceovw3JVi0g32iqe7q0QQTe2rilsViwpQubtKHAnsm0oEEezIPFU5&#10;pTNOjaRFGYi9BDXj1KDkDLT29qG5pxcB+n6C/Qt3yNxhc5/a8+7mue57y6eYfjj3eXdz/4HteU+A&#10;/lTzPMYPHVffbykIXa7HR1Q4xknTw1ieGaWK7WGDUEkN550HBtQVzm9sEVIljhiXrm9tW0Y3dmV9&#10;C7N0fxdW6Gbu8MajrdNFVtvoNsHc5ryTtsf5/R3etHSrN0bbsdBfh2lCOjFASBmTblBJd3geezs2&#10;pFQ510PEXC+XnVx/3uTH/D12qYp7dJMdAz1YrijBZnkRdqrLsVVdgY22Fuwsz2GbgO5RxZf4921T&#10;rZUsO9x3KelPhNT9Wtr7PvmNNbVCKkEodbQz30qy7fLv3xe4/C5dX7n+0wsLyCqrIlQZxhWUeiYQ&#10;0IyqGhN/yr2V66okkJpUBKYslDBLRcMJpw1pbEGJmQalZhpQA6magYTVFDZwGkIljSsoYnxbYJpb&#10;fBnzhmUK1ByTCFIbqABVE4xcXoF6h/DdYgwqF9csE1gvqt692Dh+V7ZJKt2mWkp57xLym8rqcruK&#10;JcJy5Q7H43pUONU12gB8m7Grb1oyY+00gpmO1r4+9I+O89zSqLA/Aulp87adts7dbBifBeVp5v4j&#10;28s/F1IbQPtz7suedtrn9L0GUsZkx4+Osbe1CsfsEJYmhqlkjD93GVcqCaTkD93dZSrr+vaOSWxs&#10;7OwQRi3vYo1KukJboIrOrzrgkGvMOFTTTYK+zeM4CesOb9JdquohXb216RFCyjh0sIFxKZW0n5Ay&#10;VnQsz5ikzv7upuXuEtITF1LXSsUXusYu0/U+2HFib3UJjr4OrJUWYKu4AM6KUmyVl2GjogwOQupc&#10;mqV6LhpI1xcnCekiIbWUVMmj0yB1n/e8bt8361zsvIfak1WYIJOSqh5XcKr9VllcJx96PQ8emoIE&#10;AZUkOAuLkFJWZgBNLinjshJBqg6S5TEGtQANJ2S2kgpSgRmR7XJ3OR+azmOmCUwraeTPB4Bgj8rn&#10;53gs32QlpKiCySorzEYkHwC+BFFtoAJUySGjpMrcqhmFLu7tOIEaz/lY06Si/RX/+tE99oqx1qlN&#10;1J9udBhddkF4WwkkwUkwpZ7eVN0AVTSlyp3md8WnoKmrG70jDxHMWDggNdmVOJKb4bqQAu8RzQTu&#10;msr0w7u22WC6L9vrTjMDqPu8xw/p/sO7r3O304ByX3Y3e5vn9LTt39vmmlrnq8SJbnaq4NwDwjIE&#10;J+Omrb1DzDl2TAJIoCq+XKWarjPudDC+XKMJToG6otiV65e5LDAdvAktSA+opISUtkNQVZt6uM9j&#10;zI1i7WE7lgcbrfLAgRbMm8zy05AqqWMBSoiM6vM3sNs1+VuogmlnfR4bPa3YKC2CszAfuyV0c0up&#10;pmV0eQnqJt1d5+I8j72IfccqNgjs1rqU1C0mdUFqX5/Tfhvb3H8/21S5JVNmWXXMplSS4cAuH2Ry&#10;eQ9MbKo4lGEEr5OSJaEpaSYxlFxagUSqZ2ZlNV3cSsJWYKqH1DwSkkkFFKg5ytZahQpyf62mFhoh&#10;NJlc48IWmUL7EGVxjXqqcD7DJJZ0LD+6st6Ey5ff66PMMSFV/Cp39z5jTKOkLjW9R1Mpn5eK5Qnt&#10;HUKownktext3N9GAr2ztfULqx32i8ug65+YwDo3FzahIusj8PAG9RXVVk05Iejpd7hQLXBPnJqGm&#10;rZ0PqxEEUZHlOj+lpIJUP7JpU3OzE8jc9j3N7P1OMwH6Y5Da8+4//j/F3CF0h9Oeem43pmVzroRU&#10;cdTBNjbnR7E8MYQtxnYqiJ8nfHNbVpPKwhZvMM4rs6teMWoTXeS81HWFywuMudYIrCDdonpaU8vd&#10;de5LTeniUUX1oNxcmsTaWCdWhpqtDO9AExb4vZurs9jdWsGBB6QWmIxNCZN6gCgho4qkHSrvRkcT&#10;1ksKsVNEKynCFqfOYoFaCkdZCbbaWgnpIjZW5gnpGpWUkG4sPw0pj2n/ZrpGp/027tvczfq9jwyA&#10;qsISnHJvzQOJ6yQCSh4dHB5icn4RaYw5gwiM1DOlqBxpJbSqaiSUlhFQwumCSspnyvLoNobw5o/g&#10;1G4HjdQ8p2pOUfOJpvqMMq5qXhHcyvgqvlUhvA8VUokfNbH4E9KAlAwDaXBaFiHNthJHSgLJbWXs&#10;qfjThxBp3ovbNLXXqylFoCr5FCzlJHzR+Xk8LmPYmEjciI7ALcafJlZVMwzB1vcHp6oOOJnHiTVK&#10;Kre5orkVA+OjCORnjbtrBepuoNE8IXXf/kN2GpxPmccP6WnuP/qPmTtgP2buQHpO3c3sp3meg2I+&#10;Kekxb9atxXFCOgiH2koPj01MagoSqKRqWlGWV8mjJZPNXTfqKTVd3iS0NM0rgSQl3aYSC1YbVMWl&#10;ymoe8jpvr8wR0i6sjbRipq8Oo/1NRkm3CKncbnVRM5C6YtITSHmeesAqsbQ3NwFHSyOhLCagjEEJ&#10;51ZBDtaL87FdynXFVFOCutHayr+Laru6QHd3DasLTyA9OlFS/qZuv4272es9TXCaDC2nKvIQnFJQ&#10;JYcErLqdycUVpHu8Du2Dw8aljaQyKiGUUlZhChMy6d4qm2u3d6pXi2lWMbW4LjD5GU2taqAncLqb&#10;Pqv1AXQdY6mq8XSXg6h0vqoSSqd6UiUD6IYGMB5V1ZBiUiWTVBRxn/Cp9O8EUiqjCuMNlKoU4rIp&#10;mHe5w4I6KicPyj4HpaXiTnQkYVYBQ5yB9I6SQ65ywTsqnudxVcGkfQVzAM9H5YVVhPTh7AxBT8O9&#10;mBgqKeOCY5onmO6mH8t2hX/ITgXTzTzb3TzN/vE9bwjb3LedBtkP2Q/t7w7uY8ahBlIpE8/5MSHY&#10;Yry2zNhwfZFu58Eh1dNV1kc4paZru4fYIXBS0pmlVcysrWNpi4DSpKqCdHJ2wdgTUHlcA6liNcvl&#10;291YMlVHG3R55wYajJIK0u21OQPpoQ2pm7urtlItK6m0O/0QjoZqOKmcO3Rvd6mcjoJcOOqKcPSg&#10;A5u15YSWKsrYbp2Qbi8tYIVurtOxgrWlOTcl5XcYSC3Y3H8fmftv5b5d94hKHDVVb5XVVWVvrdI+&#10;G1C5vqogWia8xfWNjBUzkUqXVoAqQaTYM62c7m2epZqCUKCpGUXxphI8SuwIVCmklNNqI5U7q4IF&#10;V/czgiiz1dSoMI+p3isq4/OlevqmqnCeakoF92dMGpCUTqW0IJXbaooU3JWUy1JSu7uZiVlpRnFp&#10;eqDowRJM1b4WGWbcWoEpM1lcQZqgkkCqpmqOeTy5s6paCqbLG0wog3ge5fVNeDhtQerN/X5hQGTQ&#10;7gmmux3JeGF/ip0G54m5fsyn5k8x+2b4Ifu5kMo8P2OgdDOzTtt4Drar9x1Vyrk8jTUq6ercJHZ5&#10;sxlIXSV+FqSKMVVwL1Xdxbxj04A6zxtUoK4TTCWSFqmyG3R9FY9KSQ2onKqLm5IoAnFjsg8OQjrP&#10;uHS0rwlzYwNU0jnsb6+dQGo1D9EIqGpt96mgTsbMqzXl2GIMukvbo6u7VZSPzaZyHCz34nhtGOu1&#10;ZUZJDaSMe7aW5rHAv0lwbizPY1sVR67EkXF5XTGp++9y2rxMYGr/PdUhb0o9V417uy/31gWn3FzB&#10;Ojo1jXgqo7KrKYw3s6vrkFpaiYyKGqpQqWkKUSG7KooEqVxa0+5JQKPyCq2kEBUrRHASzCBN1ZOF&#10;QFpFCdZUptrdOJrglCsq1bTcW6lXKrypZHI7zfrEFOPuKvsrtfUimIJUbaKC1MSmUk8XnFJVwaoH&#10;gx4ododuFeLfoIt7x1QYKQalknL5ptapj6jWUyEV8wpUf6p1EEENkvvLB0Yxr8fw+AQC9Z2C1FNF&#10;7eVnqivXH3u4yO5mA+m57N5McDKvqccPby/b8z+0zt08YXNf576f5zb3feypdT46T/69XN5dX8D6&#10;5CBWZsawu6f+pLuYkZJuElLHHtZ3GGvu7mKDgK7vqIpoGxOLywbUVWV7TcJIzS1UUFdsaptiVJUT&#10;mvZDJ/efHICDLu/igCBtxOxoP7ZX5802NY9YdbVKagkIJ3bpqm6NDmOjkipJ9dyjS7tXUoKN/FyC&#10;WI7vVgdwvD2Eg/lebJe5kkc0R1cntpbnsDQ7jm1CujY/Y0aIONxT3GvFpVZT1Pd/G08zCsrzl9uu&#10;tuK1Dcu9FbS6B4z7y3knr53aACPS5YYWnLi3+VRUUz1Ed1Q9UKScRj1dkBp3l5BG5TA2zaVrnG1l&#10;ZAMYY6pqSB22VX8brPI+KqC6rEVk55nMblxhCZWV7q5iP8aJ/oTRdD1TwohKqqyqT4rVm8Wfqqr9&#10;AhifBhFwQXrPlThSm6i6mimBJMilpgJbySyp7i1Cdyc6xrjVsuuRURbk3O8O48xbMVxWl7UYQhpH&#10;F5imtlUDKvfzowUS0kAeP7eyEkNjYwhVEYViUoHnDuaRSrIEopu5Q2r2+QFIZTaYzzJ3SN3N/UZw&#10;n/6vsNPgtOeNW87zNDEf53cdS3DMPMDy1ENTxrZEqKappjOu6qFNwrdJOAXpBmFcWHdgkpDOaUQG&#10;Aqt1MoFqJ5BsM3Hp9o65wY+olOszI3CMd2N5uAUzdFFnxvqxtbZASDcsSKmcgmePIO2uL8Ix2IXV&#10;8hLjxu4UF1JFC0176HZ3PXbnuvBoawiPqKTrLaXYLizAjiClO+zo6TaQLvLBs7Eyi4XJEdMEY6m1&#10;4kc9EJ5AeprZ8afMLu+TiprkENVTmV3j/vJ8VwhuTkUF/OKTEF9QjBS6tII0u7YeeXWNBlAVy8st&#10;lYLakNolfkZFc5VAUvwqlzfHZGyDsnLhT6BUEihVVWlfEmPuOF4PZXLDTKEDgU5j3En3UWAphvQW&#10;pDICKFPhggBVIkn7hPB4Jgblssns2vOcBhFiudoRPC8t34yOxm2V+1H1TL9Sno+g1bIFaAyuR0Xi&#10;dnSUqUryJpB3DKhxnI+DD0H0JbABSfwszymvqgqj09OI5nHucT+jpKeZDaQ9727u7q9n4knmDqTn&#10;sm3ukNqAuN8Anmbv42nusP3QNnv+WfvK7O3mO+XuSgkeEdKtZThmR7A0McL4kTEmYZza3GFcuoM1&#10;F3QOTh0G1D2T1Z1ZXsUs3dvFNYdZt8Z9bUgVk1pxKadKHCnDy+t4SDgc84SGSrr6sAOOpTFMjw5i&#10;izAe7Dr4W9DVJaRKIO1TXR297VivKISzvBgbDZXYbKvGemUenG1VeLwyiIOFLhyu9+F4potKm2cl&#10;ksoIKxXX0ddDSOexNDeO1cUJPhCotFRSK4OsoUmUoOLfz9/KPe60fwutsxVU8af6f6oXi+pujWur&#10;BBFd233eK2Mzk4iluvknJhOeMiQVq92zGum05NIypFNFTfOK4lDe+LZJRWUWuASYKipIVaigyiCB&#10;Gsj4VJVDcp0j+flEAhpTkE8gM+BHaENMk0y2iTv9GPcJIhs8FSfcJ5zq12m6jfH85LLKLZbrbOJP&#10;mmpytV0ZXFs9gwj9LaqisrQqZjBG6LSvVFhgCl4b1lu0u/y8OnzfNT1gXFVGcTHG5Q3gd/sl8AHB&#10;78vkNZleWEJSfr5xi08gtQF8FphP7UPTD+QJp22C0J6eZs9S0h8yT6CeZe4Q2tDZ69znPc19m/Wd&#10;Olf+PYT0YG8dm3MPsEK12eENuUaoZgiihkTZNLHlPtYZZwpUQSggZ5dWMT4zj+WNLbN+lTGpraY2&#10;pLK9A7qL+7qZ5aHsYHtpChsTPSeQTo4yJnW5oco0H+xuY2d1FuvdTXBQNffUDlpBFR1spZvcgp3h&#10;RmwM1eNopQ+bvRXYelCH7xZ6sVVNFSWc21Td7eIibPZz+/ICluYnsDI3Skh7TH3wgdxdO0H1DEit&#10;+FPtu/z7qZwbVEnV4dr3hD4nUJUQ6+jpQQhvwrA0xp+KO8uqkEWlUIFCPM8jvrAQaVTUOKprLGPR&#10;aJqU1CiV3F3FozSppwCVCytIVbMbpkqiTPUdzUMC4Y9jPKumlmC6tQEExUcKSxVVc4riTh+6tKZd&#10;VEpKkyurtk+poeCSCWIzNAq/W8AqOeRNuBTfKimkpJTqaa1xiwiaChnoCivbK6Dl6gpyG1CZmmtu&#10;xlqwClIVOChOVVOM3Fl/fm9AkhJXNMKaXlKKyblFJPAc1Cn8J0F6TJdF9ohPccu4j9bb+/AHOQ1G&#10;mYHRbd7d3H94255A8mT5n2ruYNrzNpSnmflu0w7Jv5HzSqY45sawMjGM7c11OAjX3IaVENret5pU&#10;NgmpAFViyCSJVjfo4m2ZZUGqDK/GSBKocnF3jEuoZIrljaiYQdd4b3MFG1O9WBlpoaqOYo7qLXdX&#10;BQoqZthZmMRGWz3Wy+TaFmOfyrhTUYzNnlrszHXgeLmPkNbg0doANpoJ8XAdHhFSR1UhFbSAnynF&#10;FmPWzb5uOOjuLujvIqSTwz3G3ZViP1FSV1MPY3NzHfgbmviSU0Hp2LAL4+WCW7+xvCwVKiysrqK6&#10;qRUxKRlIpPJkV9Ugt7qW8VYNEghnDF3vWCpeLNUitbzcTGOkoARSBQAGUprt+iqGlUltTWKIcWYw&#10;QY1gnJpQVG5cYZX8qeuZEj8BNH/OB1NxVZxwP0G9WAgnXVpvgqR5L0KlAgJlby3Xl6ASTIGq71bl&#10;kB+hMeWFjG11jNsE7D4hva9yPrV5JsUb+NW7RaMv+KkJJyUdtxmD3lZ3NarlLU5vuUMaY8Wkaorx&#10;4QNC4zL5JfCBwOPrgRCfk4fx6Tnklqs0MutpSO357y/vGHvEJ7k1fQLxY03dIHVXU3ezYf2fBalg&#10;Om3+WWYD6L582nazXt/tDin/7g26hSpoWF9ZhJNgLjmcBk5VIG0rISRQCaOUUkX3tmKa9TQVNKyb&#10;mHUHTkKqRnyjOry+6tB85IJ010HXerIHyyOt2Fwcxzzj4K21ZYKwZfq2btRXwlGUb5pZ9hlf7pVR&#10;HSuKcDTRjoPlbhzOd2KtrxKPVvvgaC3CwYNGHM/3YKMi34K0mK4xbbuf65ZmMTvzEHPjgxgb6HQl&#10;jhxPsruuBJVV0XS6e6vssraZa8XtKu8bnZxBFtVABQrZZRUorKtDAS27qhaJRaV0Xwldvjps5xo4&#10;k+WiavgTWqQKFDSUiRSQpsG+bPdXwMoUd6qqKKaQ6kt45PqqlE8xqZpPrLpca15F+FJd70S6uYKT&#10;AN4lfDLNe5l5ub6pdIEFagrUiVvuriqVEni+qlQyLmpcAhVQ4xdZw6IITBU7CFQpqqqRfHkMUwih&#10;bmqEWMXzpgmGrvH1qCjciqaLy2MZ0BWP8njmYUBArWRUKtJ5PSbnFpCaX4SrYRHfj0lt+NwhlXpa&#10;cNpTj/1oNpzPgtQTUE9IbVg813lOZZ6A2es8zX3fZ207zcx3uW5M2aMjqxpoeXIQ60tz5kZUllZl&#10;fWrntJtUBKltBmCXK6z20A1Xfe+22kQVr5mYTYDyxiecBlJe3731JTjGe7BCd3dxaoRqJRVlrDf2&#10;EKuVVMGiXIJGhSRo+1Qk09RSWYjD6U4cLtLmO7DeT0jp7q63cP1YE45mu+AoZ6zqBunWQC/WFqcx&#10;M/0AUyO9mBjoYuyrXjBukB4KUsu1lenvlntrxrx1argVXh9znaxrtcl1zd09SC0oQUZJOcGsR2FD&#10;PUoaG5FKaFVMEM0bT5BGFyj7mkc3l3EkzyfGuLTZ34fUBeYTRbVgVbNKBI9jOnkTCpnpbsZYVJ2/&#10;NfVXiV86j0cltCF1B1VKqnmzPjmViphG1zTBDN+ZRBdcVU4q9VMlkZpW5LaawcMEKhXPLBuT+2q5&#10;vr50T1WYoe5od+USE1CrrZRKm2BVKumztt2nyaVWvK5CiASGJLH8+0enZ5BdUYGrkZGnu7v29IlZ&#10;Cmqb5fK6IOUPp31+LqA/BdLT1tvLnnYabLKfso+7nexrQ+pqitlemWZMOog1M8wIYaK7ukMYVXur&#10;5I/V5mmpqQWoYk6r/dTArPGQuM+Ji8vrpMTKAa+flFQF9lLSg+01bBDS5Yed2CBEj/Y3sUWl22D8&#10;uUv1MTW4RZwXqGVUU0LqrCzA4UwHDhY7cDjXjvUBQrrci+WmPBxOtuCAADtK8xiTqkywCOtSUkK6&#10;ujSDaT4IpgVpv6Wktrurph47trTiSw0OpsHV1k0m136AmZEVj46xsLyKnMpKM/iXKoZyqZqF9c2m&#10;eUUQCkYDZ36BSexE5uWcKGkCzymKN3ZEtkZCEJxZJ66ugZXzcnE1nyDYC4sMlIFZyuo+GQJF8agS&#10;OvY0mK52BGPWsIxcuqfqxfIEUjOVmlJF5er6cJ1UUO2dalvVw8C0g9KkcNYQnFLSBAOXoJV7q2SR&#10;BS+VlC6wihPCMtP5OStzK7dYbq2ywzagdvLITGPi6I5nIp6xeCgfLhqSJSozDb0jw0jgdboceYqS&#10;Wma5Xqevs9afQOqynwrpU/Mu6E6D0TZ7vW2eMHmus+f/VLOPYZ+f1OJYGd6NeaxNWW2lB4zBdnd3&#10;DaDqyWIXJQhMC1DBeWDGRFJ9rqqR9jlvKajVZGF1zeL14rU0hQy6xowB99bnsDjaa/qxfuekSznY&#10;hZXiAipogZUkonpulKkphSrK9bsldGOr8glpGw6XOnEw347NsQY8ppIu1+dif7wZB+Mt2CjJJaQF&#10;BvANQrE93E9Ipw2k40PdGOtrtxJHfCio+UUjGCpW1gBh6rGyvm7Fn6oWMh3Nj48Ir5X4GhqdQFoB&#10;1ZBKkFxWjnTGUvk1jcipabAqh+jGqv1TMahcWtW0ap0KFlQ4H8/zkYpGUUUVk2pQa6vZxaWihFT1&#10;u2qysZM3IQRZBQyBGemmJlemip3AVGVnCaiSR1TSsHTCTXfYW5BSLW1I72lK11LZXZX5SYXNsU1h&#10;vQoS0kzW1xrXKJEuMOGUeysjgFqv7mcyjVVkubXR/B6NvaTMsBSYKulq3pH6mqollyrfV9/RtAw+&#10;FPIRxv3NUCzcP0yJr9RkdA0NIaWw0BRBPANS66luL7vDeNo6mTugnsDacHoCKBMUP7bsbu4wua97&#10;1vyfavq8vl8dkNVlTUOLrE/2Y0kZ3h2NYGdBuiNX1yimq0mFU8WsTgIoQHeVuTVqJPfWVlAplOXm&#10;2qa4d3dFD4IHjEsX8ZiKutlL15Vg7VE5dvl0V3Z2o4Zx5sN27NeUY48u4w7h267Ko0vLdUvtOFrv&#10;xSPHIB4t9mC1nvBOc/3DRkKaQ0AJNM3BG37zQT/d3UlMjz/A6GAPxvo7TMfy/T3XQGd8COlhZGVv&#10;NazJljn/4yONGK+/44Bx9w7q2zsQw1gwqbCUCipAy5FZWYPU4gozBEm0kkOFUlDCKRdXoBLMaJ6D&#10;Kos0H0+llZsri9IrIuTuuilpYkkZkmhalsJpm9oxpaCCS4OFKfsqSAOoilo25X9yd3luETyGBhXz&#10;5rLt2nqnpuOu1JNQ6xyssYk0llESfLhNhRKqRtLIf9awnQmmnM8aptNKHpkBr2Vcpz6hqtE1SkpV&#10;t5tvrCYcKjWntpoqA6wEmP4ejdGrTLE+pwHOTDEEz6lvdMwM63kr+lQlFZx2/PlkvQ2j57JZR7OB&#10;tCF1h/OHIPU0Gw73+dOA0zp7vfv8/yzT8fTdcuk0vOf+9ioc0+pXOoSd7S0XpFZf0B0lj2wjoDsu&#10;OHcJqgC14k8LTisOlYq6ANX1292Ek8CsT1GlCcURYXF0NDB2JKB8uh+UlBi41svysTvehu/WR7BV&#10;W4wd3vi7jFGdVNIjurl7y4TU0YdjQno0343VxkI8mu/B/kgT1ouysV2Yhy3aBm/KrdEhLEtJJ4ap&#10;pD2MSXvg3Frj76Tzo3pSNc0I/HRvTaGFEkNybeUR8LxnFuZRUFWNaD75U6iE6YQop7wS2Vyn0r44&#10;xqVJ6sFiIBWUloJaKipQC13TAioY3V3CaZtGLlABgiCW6ymA7BhV+5vsLs3EoFQjASp1DUpX3a1V&#10;sKAMrR9jzEDGplJtLSvmVJc0xacaL0klhuoRo/jVxIimSYYwc7tGcFDbqobuVJOLycQSJHtZbZuK&#10;J6WIpg1Vykmo9T1yvU3bqgHUKjmUeiohFUT41aSkXjfKFCvjq+IGewRC0wTEh03/2DhKGNPfiY16&#10;NqSWWevc4Txt2UBqfsQnKmqgdJntOv5cs0E5DSDPqW3u+/1TTMfSd9uQqpF/Y2bYjByoLmtq19xV&#10;U4rUlO7tzt6R5doS0j2aiTdlgpTXx8R3Lkh1k5smF11H5xbW5yaxOjuKQ+cqjlYXsdbcgDXCZCWG&#10;CGhZIRyNpVRWxpobgzhc7oGDYO4VKImUD2dtIaHswC6V9JiQmn1murDaVIRHC33YHeLxCrKwzZh2&#10;k2q2xqf49sQINtdmsTwzgofdzRhpJ8iMt53ry9haX6V6rmKdZoos5E3oNyGkKlYYfjCMNN5o0VQp&#10;jXWbScUsVvaWSppIsNTeGVNYYnUzM8opMFWUYE2lIIJN8Z9AjeffaG+LYkyqaQLhtGNDqxuaBbfA&#10;lTKaaiPFngRMhfQCNZCQBqSpLE99QxVrElquF9yCwodK6pOQwn1zEF9YZtpbzcjyhEX1uPfVDEPV&#10;U0+Yk9peAyRdVMKpdk3FnZaaWnAq6WMX2iuu1ffo4aFlASc4NTVZarr8/nTD1bvGDDwWT+N2vUfG&#10;tNEqNtb3c//OwWFUtbTiblw0fvH9MsDvQ2rbiXJ6LJt1blA+y8wN7wLwNLNB81yWucPjPnU3z33/&#10;Kabj2MkRjXukaqCN2QdYGu3H+sqCgU/Jo11CuksF3RWkUlW5t4TTFJUbUJUYUqGCwFSst2viPJVW&#10;7m9r8O0xrM1N4Gh7HYfzU1hrqsEm488DKtNOWQnWywux1VxOpezCzhxVdHMQx/OdcJbn4YAgO0vy&#10;sFlbgOPFLuwttGGfMalzqoX7d2OFkB7N92JvkJDmZRpIt4vysE7459rq0ZSfjrL4MGQG3EPszauI&#10;uH4ZMXduId7PB+U5mZidGuffqSYWPYQPjNvb0FiHRD7xUwhMMuPQjBLGn3RvMwUVwU1kHGX6f3Jb&#10;PBXVNLcoDlUMaiCUuSAVdNxXQCrTq4SRoE4ktFovxTQJI97gtglWdSMz7i1NkEotldHVC5ZM6R9B&#10;kGp5S1E5r5EcVE2k4nk12UTlFxGoVEKiURZogoZKaGp6CYgvlVTHNoUP3GZepiRQqaSmJ4sg5bIB&#10;UxDyu1T4IBgFdjDVXfMyHcfE1zx3xaOKS6XQgvQeIVWW2cTF/H7V+aoZSOfa3j+Etv4BPkBckD4N&#10;qjuklpniBReUT+/zJMvrqZ62ebq8mhp7ahQ5l2kfN7Ohc4fPc/l/pekcbFCPjnawOT+OVXVZW541&#10;kCp5ZLK8dHulnnJ9NUasAZTXwwwNYq6drhcBVdOGuY78jNpDNa7Q/DTVdA27c2PYaKjGlgrkS0tx&#10;yBt3q6oEzoFGbA3X4WilFwdLXVTRbhzPdBDgfOwQ5h0q6VY9YVzsxv4iAR2vw9bDWgvSugJ8tzyE&#10;/eEWbNAtXs5NxUhSCKoDbiPu4peIvvA5Yi+eRdi5M7j90Xu4+v6b+Pbt13DhrVdx/dMPEHTnCur4&#10;PZ18cNRXlKIgOx3JSbHIJ0j5pRVU0AqqZxWSCVwCb8QEQpqgOJNmFNLAR2hVhJBLRaVZiSQLTjU5&#10;xOQQysJik91VBZKaIMIIq4oVbBdXCSb3YnujoFRStYf6q2iBplca+mpKMBWrClRvQutH0wh+cjOj&#10;eT4q2TMZWUFBQE1NLiGRq6qCe1UmSdXkRttKqAHGlOU9Sf4YJZSKEnwpoEDjdu2vmFLKrgeJcc15&#10;/iYe5Xbb/TVw00zGmN+vXjZW7xrBzgcMj9/a34+OwQHzLhnj7n5fTZ+G9OltMgvSk6aYU1xcd7PB&#10;NMuueXVUPg1SwfdTILXn3aGy7VnrZe4veJL90L7ukGpgsq2lSayM92N1YdIopAB9YoJScMr4GV6P&#10;ExeX10tuogba0vCa+6tz2Jgbxc7CHA63V7A78YDuaxWBY/xZXo4dAuEoK6CLW4bvloawMVKHw5Ue&#10;A+jWVBOOZ6mkglTZXSWDGktwTBf4wEBaj53RRu7Tg7X6QhxOdWK8KgvdMX4ov3cBid+8j6QrXyL1&#10;xnmkXT+PmPNfwP+LDxH+7TkEXPgS3mc/QdTNy0j080JGqB9Sgn0QeOUC/L+9AJ9L5xFy+zqyEwhq&#10;ZoaBNZ1KGZ+dTRXNs4w3pl6YFM35BMZ7yt66A2ogdS3LBGoK3eUkqSePp9H21CShd4aqYEGZXhUH&#10;2G2hUlI1u6jsz4z2x300JKeK7PX+UNXwmviUIEsVlThSRVM41VsDWAsyM8qf4KRLLLCMy6qpcTcJ&#10;EEHSiPVaFlx2lzQDFQFXR29bKQ2k+iynOo4AVZZYDxYBq88ISO1jQ6pxfE2zDmNaM/wKz8fUEnNf&#10;JbtUJtjQ1Y2u4WGT8T2JSZ+opOzZkFr7PSkPtCH1BNPdDKCE0lSveILpbqZN8tmQupsNkvv8D63z&#10;NE9YPc3+HmucHv4dPD/nyqxR0uW5caOIFpwCUA3/cgmtJhuBado+ee3sBNGhPJYdJ+PGOThmHzL2&#10;m8Hh5gqcI/1wVFZgv6gEBxXl2KssozKW4WCkGdu9tXRjB7A11oijNcaWdGVXHlSbzO1uhdo8C+Bk&#10;XOpsKsURId1baMfmSC32JlpxtNCLhwUJaIrxQbHXeWSd/xCZlz9B1vUzyLhxDilXvkLq1a+RcvUc&#10;8nxuIuHmRdz65F1EXbuAnCAfpNEFzo8KRrKvF4KvfIOo21dx58tPcO/Mpwi9chFx9+8gxvcukmIj&#10;kZqRiuRcKiGVLk5GRY0lFKrLtcr9LFA1NYX0LkC1rKxtemWVUdJwwieXV8onIO22UU0FntZJSU8g&#10;pdpKRYNMoX22gVVVR/qMkjOxVGiNMhhLYAxkvPmtgnq3Wl03E2SKD1UeGMgHhd6kJnhs5TtRQXt/&#10;mu3mCki17eoBFJmda0AzRRA0KbBRZB3fBbu+SwX3crWlpj5UcjNKREo61VPjHHWgb3QUejPbT3J3&#10;3SG193kKUoHrAtJOHGmcIFs9jXJq+Ene6OaNXuqw7A6nbVJXF6Q2JM8yd5jc4fopJkB/DFKZjm0r&#10;qd6Mvbs2bzp/L0yNMLZU9zKpKQHkdTg2jf/W3256zxyo6xnhpR0fOHHMmNNJBdZ4SRok7HhzGTu9&#10;HdiiajpVg1teZtXhlpdgf6QFj9cJ5wAhnR/ANiE9XuvH3mIHnPNtBLcHW2Xq1UI1zc/BTjOhpiu8&#10;S0j3Jlsw21yIluQglN65gKxvP0EmrcTrAoruXkLWrW+Qfv1rZN7glJDm3rmM9FsXce+Tt+B79iPE&#10;XruISKpqyt2biPr2IkK+OotwKmjopXPw/vpz3P/qM9yhK+z/1ecI435h1y8iJtAbySlJBJXqSWWM&#10;500ayxs2QfEpYRWYtooak4tLeJQFVlVPHPeL1HCXVFE1v9iQCkwTl7qmJ0rKZb0iQn1JzUj0gpOg&#10;qk43KDXDVDbpxcEaQlMARZlhNlOtkj+pJQGxwLSU0AArN1dd1WgCRgkezZusrWsfWznt+l4dR009&#10;dp1xCB8Y6m4WrocHt0spBak5Ps0kmjg1ikyFVM8Z1fTqOOY1iurTapJbSahoakXvg4emGxuVVDcT&#10;byIDow2opra5w2mbC1LejBrj9TRX16iP29QCUMtSHNfyKaBar4N/WkndoXE3d6CeZfZ+7lDakNrr&#10;PKcy+zuMqvN8H/Mhs7u1ZI1mPzGEPdNuKFfWcmmVCFIlkQrMD3k9zVhBegDuMhalS6smls2ZMew5&#10;FvFodQGbna3YNqMoMAYlnLuqw1XxezmBHWvH49UBbA7X43C+F87RBhyt9mJfMSmnh7Md2CzOwm5B&#10;Hpy5Wdikkj5a7sPWeBMeViSjMuAq8q+dQRGBLLj9DYqopPk3Cd7lL5B0+XOkXf0SGXR5S32vIffu&#10;t/D/5G34f/4eQs5/iijGqgF0fwPo9l5781XcfvMNeL3/Lq6/8xZj1rdx98uP4P3ZRwg48zmCz51F&#10;xEWq7K0riAnxQXJyIlKpiIlUMrm+SXJ3qSyxKmQQrFwXRyjVPU1DpQg43dxyD5VYUdZWJnfXVlJb&#10;RQWqXFfFeBqJQZD6EwZ1R9OQmRobKIrHSC4rM002JjlD8yNo+g4DlwBNJSRULymZ1gneEwD1GcHF&#10;dX4Ezp/AC1CBLegCZNxm1JPrNS9l1zlqm0r79K6aKCmpjsPv0eel3Ipj5WrLvbXnTUdyTrVsHhLG&#10;0ng+Gp2hHt3DI/bIDALUNgtQy6WVWVBay08gtVRUCsGb80Q9uI8NJM1WIN3k9tS0s50s006B9Ni8&#10;Kv7ZSuoOkT3/p5o7qKeZvuMEUp7vnnMFa9PDWHzYj52tdbPecm1te1KgIHdXlTsqTNiZncDW/BTj&#10;z1UCNo6N5npslBTioKgIh2pmMZ21OS0rNsmiw4lOPFrpx+bDBhzMMw4drcfxeh+VtJOg0sbpChdk&#10;YpeAbudkwNnGOHasGb1ZEagKuk4gzxDOr1FGCAuolGnffI74Mx8g9us/Iu3aWbq851B27zLd4IuI&#10;Ovs+Qj57B6GfvYfobz5F+JkPcf+913HjjZdw5ZXnceuNV3HzzddwhXb5rddw9W0uv/MG7n7wHvw+&#10;/5RAf4aQi2eQGHAb8UFU1MQYJPGc4nM1bi4hzc6ja0tlpSXz782oqDBNNMYlFZg0lfrZN7vWK/Ej&#10;09u33UFVRlfJIymkig3Uy8WXiqda23iCnsKHXEg6b3KXKgquAAKsh4GAEoQahFpvPTNuq5vZaudt&#10;Ch3SjEL7p2VQSS14bJdW+6ormsky85wEqyxQ8ApSfl5xtkYMFHxSYtsUe96hmfpfutEGVO2jxBFd&#10;XT0g7vIYeqFTASHtGx03fUyNknqqqWci6XRIuQ/tp0Bqm+fysyCVknqC+XOgfNa+pynmD4Gq45jz&#10;dJ33wf4G1mYI6YM+bK8vm7/HxJ5uoMoNVrG81u9vLBn3do12pLeGD/ZiRaPIUz2PqZ5HGs6ELqvT&#10;lPcRWvVoqS7G0XQ3DpepoGNN2KdqOkbrcERId+jqbs224PBBE7az0uHMUbNKJpZrctCVHopa36so&#10;u3MeZT7fotj3CjKvnUPq+TOI/+IjJHz1EZcZh377BbKvfU1X+BLSzn2MqM/eQgRd3ciP30LI+6/B&#10;962X4PvOa7hLSG+8/Bxuv/oipy/g25efx7evvoArrz6H65zefO1l3Hv/Hdx+9014f0LAeez4O4xV&#10;/W8jJSUGiTmMUxkzx/KGlbuZSoCSCW20Yk8XoLaSSvk0tYGUWhpIXXC6m7K8xt0lQOb1EPxcPCFX&#10;E49ey6A2TT9laQUl4VV5n77PQCrY1KdU+xEsxZYmUUTwBKFZR8j01ragNELK4yuONW2mUkqa+reG&#10;8bukyia21HbXNpm6tunNbIEpabhDFTQxpwtWxZ4CVVOtU/WRiXl5LIHqxfk7PN6NuDgz3nDPwzF4&#10;x7rc3adNkD4B0oKS4Limlmme+yr2OgVQ274Hpad5APokscQY0AWou50G0s+x02D0hNSet6dPstIC&#10;chPrKmgY7YdjZd78fUY1aWZAMDO/g0canHp1Ds65cWwtTmDfuYy98SGsG/e2hHAy/qxQiV8h9odb&#10;sVVbin3Cul9WhO2GMtN8skfFXB+qxsEcXdtxKupaD3bn2rA724b9wUZsEtLNgiwsFqSiKzEA1XRx&#10;i298hcq7F1F0+zwyLp9BwhnGmJ+8j8iP3kIe49AcqmjaNx+jgEBlX/gMSWfeQ8xnbyLq49cR8cEr&#10;CHnrBQS+9SLuv/4C7rz8B9x66ffwoppef/53uPTcb3H1ledwk3aL8N557SXcfft13HzjZdx68yWE&#10;nPkjoi7IXf4cCT43CWosUvOpnvkFSKN7G5+fjwiqnymkdwFqm9xdrbPhNa4tAbVBtcHVvIGUihpG&#10;V1dJoRgCrjrdIIIZmEbXVeMVUUUFqBI/UlLtq9EAzRAp6YonqZgEU4AY9WSsKEiN60u4/JKs3jPq&#10;n6q2SwGu89T5aShQgabkkgFcCSFXrKn95EaHKMtM0E3nboKo95EaJSWYt+ju2pDq+03ncy4b4/Jt&#10;Kud1QprCmLpr5AGVVO8nPVFQS02V7LBi0dNMcApcl5K6Qaob1p6eDql1oz9lHpDagHoqqQ3onwLq&#10;z/mMJ8Tmu12QWhVVO3DMPySkvWZ4T8XjxsWVmfCAf//uJraXp7A5/RDb3OdgfQnbgz1Ypxu7V1mM&#10;g4oyHBLUrfJ8bD9sxneOB6aa6IBqaiBtKjclfbsLHVgbqsLuNCGeqHdB2o69+XZsdVdjPTsNywXp&#10;6EsJQaXvZZTcontLOIvoymad/wwpjCmjP3wboe++gsyLShx9g9RzH6CA8Wjepc+Qce6PSKfFffYG&#10;Iv/4MsLfexEhbz6H4HdehN8bL+AuIfV66Q+cUjmf+zWuPP9rXHdB6/UKt1FN77z+MhWV21/5Pfz4&#10;IAik2xzy8TuIvXQWyRH+yCnKQ5qyqwRTr5UXpKZJhcqqqeJPNa9ISeXuCkK5swZQgmgA1T4uQDU6&#10;oLZr/0SCrxpZJVxUs6v3pmggMZkANUkgQmMg5WeNkhpVtNxXq3hebZMWqNquvpxqHlFhfjBVVGrt&#10;p8/z+9W0YjpsEzq7fdX+rAW6la1VJtcUWFDBNYbRSRc1kySKNcki90HNbEg1Lzf3JtX5GvdLKi5B&#10;+8CgBamBzQXok+kTcN3txM0189zXQGrBqcym1Qxhwfk0oHR1CaB7Vve05hgraWR9zoLTBYqbuQPk&#10;DtT/KjtRUkL6mOe8vTxh3iO6OjdlkkQHppaV58/5Pcap20vT2JoRoFM4dqzB0duF1bJC7NAOCOl2&#10;RQG2ynKx3UiXVyP5rfZhq54AMzbdLSuBs7kch4tU0oVOxqT1cE42wTnRgP2VLhyu9eLxxiA2uyqx&#10;nJeKB2mRqA29RUDPoVCJoqtfIYfxZ/Jn7yPsnVcR+s7LyLzwCer8qbK3v0LRrbMovX0O2Rc/Rval&#10;T5B14SOkfvEOUj57GzF/fAUR779oFDX47ZfhTTjvE8q7L/wGN577R6rnb3Dn1T/A+/Xn4fv6c/B9&#10;80Xcff1F3CKgt179PXzpKgd8/CZCPn0bsec+Q2bALWSlxiIxOxdRVMQoAqV+loJM2dvwbAFLKDmv&#10;AnuVCEohFYcqMSQoDbQuSOXiah9lbaWmdiZW7qwGlzY9YNIFGaERkIRLWVjVzcpNFjRyQTUKgto5&#10;jYpyu9xWrdOwJUE6Fk1JIGVoVYKoaibta6ud7bqazxNOqagANSM/0BRTyl1WBZR6x+h1hwLbZHLj&#10;rNcfWqDyc24qaiDVPjz+lZgYM4j3wNg4Inh9nopJZYe72ydQ2uDaZkNqmwUpgROgnlB6gGo6Bz+r&#10;6eUpc3d1vw+pbQYg1/SfYqe5uu5mzt8FqfqVOlemsDrei6WpMdPFTBneR4c72N1YwObSGNZnx7C7&#10;PEeY5rHe1QhHRQkOyuXiEsISDRJWjr1huqtDNeB/8HipF9t1UlK9DqKA2ytMba7aRLcnGuGcacEe&#10;1XSby/uOfjx2DGGrpwoTuXFoDr+LCr8rKLn5tXF1M7/5BIkENOaPbyGMCpr85fuovv8tY9XLqLx3&#10;wUxLbn6FwitfoPDqZ1TdT1F85VNkfvUe4j9+BXEfv4ZoQhr2zkvwfum38Kdi+rz4WwPqfQH6xnPw&#10;e+sPCPvgRYRRfQPefQn3COg9QuvzNhX43Vfh/8GriP6cbvSZDxF+/TwSk+IQl5uNaKknb/yoLKmn&#10;1RZqwZpFZbTGNTKQSjEJlcyOTeUCC05Bo2UlimxABaHcXI0EL1W1jNsEqgtSqaBRSrm0glSuKs1k&#10;dAmaHxVRTSd2MYIyzTLNG+V0gWnDpM/bUzOCvTlmKvfTC5wIr+u8TDc2gqcier04WOMcaVlmeti4&#10;H8c1f4tqeodTdfcbnJgwTVPfg9SedwfzWVMbUk8FteH8HqQu9dTUUs2fB6knQP8rzBPUE0j5Nyrr&#10;7FybxdpEL5YnRqB3ecrrcK7PE6JRbE2NwLk6i0ebi9hqa8AmodyngsqNlXvrqM7H8WQbDuY76cI2&#10;Yn+xA8d0bXcI6T5dQ2dxLnY7K+kCD2J/uYsq2ojDjV4crfVjfbAax8ucn+nAXFUGWuO8Ue53GRXe&#10;31Idz1MxP0UK48LYj99FjFzOT99Exd0LqPO9ggYqqaze91vU+1xC2c0zKLnxBSq9zqL8+hfI+upd&#10;ZH79HjLOvIukj99AzPsvI+j13yHold8hkLD6vfIbBNIVDnjreQS8/RxiPn2NbvLrCH6Xivra77iO&#10;cSwV9S6h9uY+oR+8jhCa1x9fReCdq0jOzUIMb7bwDEFqFSyEUknD1SaaY0GqEjpbPQ2kijs5r5hT&#10;oySYckBCY3q/CFRCp9I9waA+m3r7mA1mEGNUdfy2kzmC34BLkASraSu1YdY+LhVVjW04HxYGdK6X&#10;iiqhYwNqQ2mD5cM4WKWEFmxWZla1uAJWKivlNFASVimobSZ5pB43JqOrZBYfEPw+c0782wL4cEos&#10;LDE9YXStTiD9IQWVWXA+AdQdUmO8kd1h9YT02TGop1mf+f8XpJ5mCjF0/opJCekuAVS/0sWHvThw&#10;LJsE0fbcODamR8y7TLG+gI3GKmwU5WC/vAB7FcVYLyvAbm8DtgZqsDvZjEPGm3tUyPVxFSt0w1lT&#10;7II0G7vdFfhua8g0tezMNONomy7x+hActXSTa/OxWp6B0YxwVAVfRymBK/e6gOxvP0P6Nx8jiZAq&#10;Do375D2U3P4aFfcvoCnoBpqDrqM97BaaA6+hne5xldc5lN88izrviyi/9iWyv3of+Yxb8859iPTP&#10;6a6+9xIi3noOIS//FiGENOT13yP4jT8gwID6HOPd92jvMo59AUFv/gFBBNOHgPoyTvWhqga+9yp8&#10;3n0Zd959AV5ffog4qmk041FlPSOloAKU6qrOzmGcClIVOdjZXQEqKKWecnHlOgo01d/qbWpymW1A&#10;1T5qx6LmpUtcp0SSmmLULCIorTpcAkxwBKppLyUUAkn76F2kUk59VnGq4NVxFc8KUgMnTfNPSgot&#10;JRRsVu1v2klnch8eR6qsQgUDJJX4tsvl1VTrzKDbVFO7e5v+Rn2f2mfVzzU6M8f0KQ2m1/BU4sjd&#10;nl6vZJFlJ9ldF5ynqai7WUp0GqTuAD9t7lB6Quo+//8T0znp7zjiA4nnvb+9Yl4FsTzag62FcWzN&#10;08WdGMbh1jIO6Qo76qtMn83d0nzsUD03Kwuw01+Hw7lurA9U0XVtsaqDZlqxPlaH44VeOBmn7hXk&#10;YKcok/tWARpxfrET21ONeOzk/HQH1gsz4MhOwSqnPbF+JllUdvc841BC9s1HSDz7PiI+fAuRH7yD&#10;aEJaSLe2nlC2ht9GZ/R9dEXdRVfsfXREeKGWcWnNnW/Q7H+NkH6B/PMfouDSp5x+jHTGp/HvvYzY&#10;d+jSvvo7hL/yW4S/8XujrsEENOidF6jaH9G1/iOiCGEowQ1hfBrA+DTgjRfgR0gD3noB91//A25S&#10;Zb3++BrC/e8hNp8AClIqhZU4stpIFW+qQkiQ6oW+yv6qjldjGElRDWRUNEEqMzGtYlSuU3ulbdpP&#10;cafmQzKsbK9GOxAA+pziRPUvNS4uTUqpB4IeBmrTFFSq9DHxrGBXoXuSNcSKEkUCyyuJwGmecajq&#10;gAWmOpDf47wA9aLd0Xo9ELSsJhiXu3w7Vh3DOeVn9XmvOGV3CSj/ZpU2CmzTXhpPeKnIETynoYkp&#10;Xi83d9fdvg+uO6AEzDUvF9BW0WeZAe9USGkuKE/2c9lpUHouPwXSP8Fs9/a0eNSYvk/n5VLSg911&#10;rE/1Y295DDsCdGYc+7urOJodxUZlCZz5eTjQC5MUg1JBVfx+wLhzl2Cu9ZRhf5buLl3ZPU63Jq1B&#10;wrZKcrEvSAszsTdYiyMV08+2Y3WgwpQHOpqLsJ2Xjm0COpEfjxoqYxVVNJ8qmEVA0858YJpZoj5+&#10;D0FvvIKYzz5APmPUprDbBNMHAynB6I7zxUBaMNoJbYPXeTTQTW4LuoXKG2dQdOkTlDBOLb1M1/eL&#10;d5FIFYwlaFGMQ2MIXSyVMo7qGvbm8wjjNO/q58gm2DEENppxaQRj2OC3CKmU1uUWe9FFvk1I773/&#10;CvwunUFMqsb+UaJIo/dZWVo7KWT3lImTa1taamJV4/pREdWbRQNdGxeYJkAFtyA1ySCagDMxpwtU&#10;DaGiGNXEqlQifV4dvlUsYLLBLqVWQklwqglG7qb1hjS5nsruZhHWdAOjFE9wnsBq1lnDsNhTqd8d&#10;mub1XTonFePb8extQnk7PgE31BwjOHlOvgRRfV69+HAwKix1JaQawzeS5zg8NWPc3qcgtePN79vT&#10;kNqg2q6undn1VNWnAfSE9GkwZYLPnp5mp0L0TzTBaZv7OvOdnDdTnZ8L0qN9tZUOwjE7jI2lcV6H&#10;dRw+JEgCki7ugTphF+Zirygfh1TUHQOpeqh0YbOzDIfq96mqofkO7My14mCqncqbjYOCXAPh0cMm&#10;bM628CHQg7XmYsa12djMTYUzJwNrRVTRpACq6LeovHcRuZc+R+pZqugXf0TM5x/C/+3X4PPy80i/&#10;9BXKfa+hK94fA6kh6E+hpYVjJDcanVFeaPS+hJaAG+gIuY3K62dQQdjLr59F5c2vkXPmfaS+/yoS&#10;334JcVTGJE5TCFoyLeqN5xHzwasovnEWeQQ7nsDGffAy1xHU919EyDvPI+RdNeH8Hrdf/hVuvfob&#10;3HmDoH76FoICvKExjASGFFXNL3IxlUVVkb3eBaPEUBDdVH9Cpn6gglSF7v6MLxWrCnIBqiSTjiPV&#10;FJRPA6plVQVJgamsPIZiWLV/qihfcad5N6kUkgCdFL7TZbViVSkpvzuJ+1PlFGeqyMC8O5SwWWP1&#10;ys21gFR1kuLQ21wvu8vYVErskyhILbdYSmsg5Xfd5fF9CagU+BahvSNV1ef4/coGq4+pSglV+yxI&#10;4/jweqa7+7R5urtPIDVtiB5w2ibg7KmB8kcglf0QlKetO81+yn7ucLoDam/T9NFjG9ADM6yn3N3j&#10;w21TdbStBNHeBnZHOrFON9VJpdvToGAac6iGSlqeR1AZYzYW4xEh3dcofh3FOFruxu5yJw4Yl+7M&#10;tuJ4itNCxq95OYQ1A4djzXDOt+Ngop2A5sKZlYHNvEyslRdhob4YjeFeqLh3AaV3ztPl/BTxn76P&#10;pLOfwv+Dt3Dp979G6IfvIff2ZdSE3EFvcjAGM8MxkB6GscJkjJckoSvaC60BBDjiHjpD76CGsWs1&#10;XePauxdRc/cCss4w3vzj60hiXJn07qtIefcVpBLMZFrc2y8jmYpdoVpguseJdIvjCWn8x1Tej6Sm&#10;jF3pEvsRTK9Xf42bBPXO67+B90ev4daFrxHN+DOcwIXx5g9JyzQ9YZJLy82rDiOz8wxgQZmCUwpI&#10;l1VqyamUT66p+mhG5lgDk0mBT5pW9Dntp/3NvOJQNcsQYsKgfaPzNciYhi1JNW2kJq6kchlAXYkg&#10;ZYylbII0kO6uKo6kcoJQJigFlGCUayvgNNWyKoVuCkJOBah3PPcnpMr4yu5zP7nCt7iPyeASUDPl&#10;shT2jh4AfGiYz/LBEMnrNDQ5jfj8IimpIKWZWlzXvBugFsRPADXzgpLzJ5BSZZREktpYL7bl9NgC&#10;0crquqB8ClKaB5zPgvSnQPcse9ZnPQE9AfU71z6PuPzoSZ9SvadUf5fGot3bXMV3uw44BhkrFmdg&#10;q4yQ1hTCUUrV6yjH4xnGq7VFcBZlYbe+yIyBuzfVgvXOEhyv9phhTvYX2rHDuFSDWu8Swt3sdDgI&#10;+6OZXjMa/VZuOnZyMrGal43l6krGtBMY43eUeSuje4mAfoS4D99B3GcfIfSjD/Dx3/41rr3yHKLO&#10;fILcO1dQHcoYlAo6lB2J0YJETFZkY6I0lZDeRUvgdfRE+aCTINfeOmdi1Hoet4aWSSVNZhyZ+tEb&#10;SKOlf0j75G3Ov4kEAptOd7jG57Jxj1M+fBXxH76IhM9eQdwnL1NJf48ggnr/5X/E3Vd/hZsv/QNd&#10;3t/A58PXcP7jdxCaHEsYs8zQlXqthN5FGpVbQFXNM4pqgKN7qrefucecmlcPE1Ui2c0jpo+pS021&#10;3exDiA3U/LwZMZBxqNRZYy1puBWV8SkxJEjVTin3UmWAJgkkuPj9Zp7bFZuqcF/gGKXj+hNIOX+H&#10;2+/ws16024TqFterEEEqq2NKoVWccE9NLVRo1ezeiIvFDTXHUDFl12NjzLqb8XGEV4UM2qZqphQ+&#10;xNLRPz5BJS08PSb9vj3t6tpvVbMSKjJBSlfZ3Mguc4H4g31IPSA9zQSMPf25dtrnToPTff5k32N+&#10;XudmHkL8++muawzeo0MnvlNWt7MFmwXZ2KZL6hiuwf5EKza7y834QnpZ0mZloVHInZoCPF4mpGN0&#10;YztLLUgXW81QJ05BOsYpVXg3NwPbjEt3GyqwkZ8FZ2YGlugeLrc349C5brq3NSeEoJqAltPVTSQ0&#10;sX98BxGffYizv/oHfP2bX+HeO28i8eLXyLz5LerCvTGYHY3J8nTMVOZgujoPkyWENMYbHWFe6IsL&#10;QHuol0kg1VKZWwlsPV3k7C/fR8bHbyKdLmrGJ28h67N3kC0XmN8nhc298DGagm6ilJCmfkSl/eRV&#10;pH7J7/3iTYS+q0zv7+BDQL1f+zXuvEYl5dT7/ZdxljGuf3gAkooKkVpWbhrrlSgKSc9GLNVCGVYN&#10;O2IDaYMnk4pKDTWVu6t40s4C22Zg5VQZWs1rH1Um6bWHWi8FVYWQXE/FloozzegMBExF9DJTXE/I&#10;nri+dGkNzJZrK1AVgyr2lIIa4/EE5m2qsdxZqaWgVCwsMG8mxuMG4bseF4OrMVG4Fhtt2ktvEs6r&#10;nNeytt+IJ7CE9ZqqmqjAATyXoekZM4bxScXRDxtBs9VU1TVSUjdzh9S809Mo5xNAn9km6gGpJ6w2&#10;MKfB9lPMHTobRnf73nota3/XuVgPoD2qKM+V8xqj6Jhu7lZrNRyFVE/Gi3s9VVS5Dmw/qIdzugXH&#10;O8N4vNiH7coC7BHS7Zp8fLfci4PhBjh7KsyrIPaopAeMS9X+efiwxVLNvCzs5xBqwrlNWygowPrQ&#10;kPn+w0d7mO1tR03gTVTdP28KEtI+fRfJdHOvMgb96Jd/i2svvwTv995GzNdnkHHtEjqTwjBbnYuZ&#10;ukJM1xZiig+L8aIUdMf6oicmAH3xIYxPfdDofw0tjE274wM5fx05Z/+InM/fRTYt96sPkENT00z2&#10;F+9RUd9CybUzaKGbXKbubp+9gazP30L21+8h9czbCHv3OQS98Vv4vf5r3H/lH+Hz5m9w741fw+vN&#10;3+Hsy7+Gr99d5FRW0eWlm8qbUDDpFRDRejGwG6S22QBqXqopUAWfQDXuL9fJ7H009q5iTg2Aprew&#10;qW+m6nA1zIrGN7pPV9JO9AgmuamKKeXi2kqpeatJhZDS/VWSR+v1OZkBkjAKUDN2rw0qXVq5rjqO&#10;LxU8hK71DQKn6iGBp1K/q7Qr0QQzRuqZgKvRMbgSFW2mshtGXen6xibCPzEV7YPDyKqsIaQGPMsM&#10;iKYHDMF0i1VP9nEpqSA1iSKjqFIX3cT8rBukAtQ2G0rPZU9ITwP055gNnvuyve4ERA977JpSOi1A&#10;aVJQE0u7AP2O9nh/G8fzU3DUlhtA90upeiWMFSsy4BytN71UnIvtpo1zb6ge28VZOBSkBOTxQg+2&#10;W0rg7K3EY8cg9hbbcLjShcfOYRyMNhkVPcjLxQHjrTXeaPMlJXSFp8157fPa7qytYJQxacX9i4T0&#10;AvK+/RSZZz9EAiH9I93c8889R1f3JfhRWWO/+QyF96/hIYFcaCnDTFM5QS3BREUeRvIS0EMYu2IC&#10;0RkTTEj90Bp8h/O+GMyIRjPhy6MbXfj1hyj85mMUX+axvv0ERVc+J7B/NKCW0T1uCbtjEk3ZZ94x&#10;hRDK9Gac+wBBdG0DXvk1Ajn1pZoG0v0N/OB53HztH/DlH/4O5776BLGEK5hgCFBlaxUnRjI2lbtr&#10;g2lDaUNqA2orqQ2orabaX9s1PpKGYNHoDH6KKVMyaIwvqcwaucGopgHUSvQojtSyO4Tuyz48R6mi&#10;vU4AmqRRKudd7ZxWQQLh5kNHcac+p+9RV7frhPOyQKRdJpwCVvMGTi5fiozEt1FRJ9uuxcTR/VUM&#10;m2Ig7XowiuzqWrq7KpgXbIRQJlCPThTUZa59LCNsnJrX4rmZDaltT8F4qhECN0htUN0h+ymwPgWc&#10;x3rP7aeZ2cdlUlC1i2pUCZ3/I8LJP5aAbmF3egRrep09XdLD4jxslmZhu6EAuw8bsbfSbfp7Hi10&#10;4rv1fjgJ5L4ytkU51kh+c13YbCzE7mCNaQO1IO0G6cZOXy32stNwlJWFNd5o8/X1ONxY47kdQ6+2&#10;393ZhnNlCT3ZyaZdtOzm10g/+wEKrnyNO688jzP/+Pe4/eabuPn6qwj6+H1EUgk7GIvO89zmWipp&#10;1RgtzUV3Riza4oPQSLe2xu82cq+fR+q5T5B5/lMUXP8GdcH3UHX3MgovforSbz9H2bWzqKIrXHbj&#10;DMqun0HRhU9QcO4jVN+9iNbwe6igmucRzPzLnyL/2hfIOv8Rgl75DYJepb32WwRQUYPp/ob88Xnc&#10;fuMf8fnv/gafffg2whVvusDSVF3CFJNKSRWT2ur4LFBtWNW2KbdY0Jqxeel5qA5YRfIqahCggalK&#10;LPFYWXkIpGLfTxJIabjL7beT5K4SSkFF8AygtPvc5k1F9xagPB8t3+O+yto+2U9TK9a0XGMd1zqO&#10;iV+pquqQfp0x6WWqpkDV9GJkFKHkPO1KtNZb27TuWizd4ji6x/HKBPMY0QnoHH5gXnL1C/fmkyf9&#10;IncInqWocoefrLdN67QPzbwReufkDVzuZgPpPm+Zlp9A+qco6Gmw/dg+tj2GZWZZ++q7j2lSTz5w&#10;NNW7YPQ2sUdOB/ZH+rCuXivFBLQkH3vK4FKlHi31EagBHDoGTCnfJmNTvTRpv7UMe7lUW8asW1V5&#10;OJ7uwFpTAXYIqZRWXc4cvVXYbq/BhsbD5b4rvMFWuzrpUlO9Hz8yXeA0uqDObXthjuBFoPzuBeRc&#10;+hSphDSBqvTRf/1L3CWgt15/nZC+RtV6D1m3LmGuoZAqWoxFHn+8pgQdaXFoTQhFc2wAWiJ8UOlz&#10;AykagOzdVwjTS7jzO8aQL/4B8e++idwv/4gKAXr7POp9rqD6znlU3z6HKrq5aqppCbqF9nAeQzXA&#10;Fz8hpFTaW2f54HgfgS8K0N8j4t0X6Po+j7APXkDAu7/j+f0D3vq7v8DbfKiEuxTUSvhQ4fS+Fqlp&#10;ttX2aQAUwC5INRWkWi9A1fxiK6ng1Gst9GoKVRhpu6qS/PkZvVVNEAem6ljq9J1FmAgcwRJodnZW&#10;aqrpE0vjNoGcbqZ36C7fpSoLUuP6UiVNwQIBlqkcUBAbtdXnCeg9mkYvNJAaFSWMVMmLkTG4GBFF&#10;BY3GtzLCKbvCbVdjuG8UXWJO7yTwOwhpc08/ihtbCOn3AJQROgHqUtLvb1dJoNY7jRlYPQC17Wk4&#10;LXtkOnbT/gRIT0B7xrK72ds8zX0fubZ2O6h5+ZCB9Ygu7hGOtlew1c+YMT+X0GVTHXNxVExA6eoe&#10;jrZQFUdwtNGPXYE51859K/FooQv7TaXYy8vEYX4Wduj2Hky0wMmYdX+mDWtj9WZIzrXCNGzRbdrJ&#10;zsZyWRm2xsbxHf/+w0eHpl/qvh4Wjw8BHGPpQT9aqIIqAUwjoJl0d2+/8XtcfP63uP/++7jywku4&#10;9epruPf2a+hKjyHs1YS0HAttNXhYWURXOQ/T1UWY4nQ0Px3dCZFoDPVD0c3LjGs/Q9ynHyLozdcQ&#10;/sbLSP7wLRRf/AK1dy+5kklXUe/9LWq9vjHWFnYXrWH3UHnjKxRRcYuufY4K7wum65s/IQ1+83lE&#10;ffAqItWr5uNXEPLRS7jGuPT3f/Fv8cZLf0A4lS44w4LQuLzpdGGppILUVkyZiVc5tYE0U1P3m2P6&#10;n9qjOegz1kua1CWNysnjqnghMFWA8kFAVQyimgakqEBCymi5sfcImACV2cDakN5Py+T2jBNQDbRS&#10;XZc7axJGgvspc2WAaVJWtYUqBv2WMacg/JagXnJBKSW9FBFt4LVB/ZYAa1n73lBcGhWPpt4BVHd0&#10;nwappZIy29313Mdyca19ND3+ARX9QXMB6g6qO0A/Zu7AecJnr/O0k+36PhegZtA0uegE8/ERP8dr&#10;sL8yh622ejjzM7CfR9iUcc3LwBFd2K3SbByOt+Dx5qDphL1J8HYmGuAcrMbjxW7s1NO1zUnHAT+z&#10;W0RIp9vM+1k04t9SfwW2GouxlcN4lnHLUm0N9paXeG7f8XoeYH+X159ejVF6AvqY5zLd2YCGqPt0&#10;S79CzoXPkXb5S5z7w/9A4Bef4Mabb+Dycy/g4q9/hbgLX2KRLu5aXxNWuuqppNWYbaoksFWYrSvF&#10;VGUhhglpb1osupPC0RThj5oQbzRGqEDCiy70N0j78mPkXTiDOt9rVMz7aAm9iwb/62gwxfkXXcs3&#10;UaQ+qV99hNgv3kHoJ6/B5/XfMg6lkr79PELffRGRH72OuLPc9vlr+OaVX+G//4d/jd//5u8RFKe3&#10;iGlUP0shlTgySkp3V8syT/U04HJZA5qllFeYzt72vlLlkEwVO0iFCSmPKyUNdimper6kllaYdtJ7&#10;KvOTkqZSUWnukFqKSjUk2ILTBvSWlJOfE7x2osi0ddJMXGsSRla5oMkaE1ZTLcXfVnHmZcWhBM8G&#10;Ump5zaWaRlG1TnBGu9SU8zdiEuAVnYiaji7UdvX+dEjtTK41L5OaWop69E+A1F1NBc+PgeoO2g/N&#10;P8u03TwQ7O8loN8dElJVRFFFob9vaQrrdcVwCLCiPMahmXCU58BZVYB9rnMWZ+JgiIq40oPt0Xpa&#10;HXanGrE1UmMKFzZr6BIzzjygG7ubk4b9h03gRuxMNVNRG+AozsZKRjYW21pxsOM0lU32CA+Pjo9B&#10;H9xACv53fXYKfWVZhOkW8q5+xZj0Iu6/9TKuvf4Kos+fxzUq6Jd/90vcfP736M9JhHO4E46hbqz2&#10;tBhQ5wntbGM5ZuoJaU0xHvABM5ibgN6UMPQkhKAjIRitMYFoiw5ES7g/GgK8Ue19m/P30ZcYgp74&#10;YHRE3qeC3kJL8HU0Bt9G8Y2vkfTx67j7B8aa/+0v8Oqf/Qv88S//NW6+8D/g88YfEPj2Cwj/8FXE&#10;nn0PUefex8e/+yX+6t/9S/z6H3+JkPj4E/DUdilIo3IKzOBdJs40AD+JQzWVYiaXWXBKcRW/CmAT&#10;2/IYIQwVQjJV/GCVEerVEgFKGhEydZ4uaW7h/oxJuSwlVLWQVNNdRTUVuILRhvSeQOXybcFKGA2Y&#10;NBUt2O2iWmdVIlmgmgIJHk+QKnEkJbUV0sxTMa8SSHdIDcRcFqjXqKK2kla0tqG6rUuJI8LCG9O9&#10;mcWY+zqCKzPNNYLXZUZFBeqxbQJUbiNveA8gv98M83RMagP2rHmZO2ju855mb/M0+pMmBrUh1fkq&#10;E/0dz1dtoPpbDuYmsEHVccpNLcnDLuPQjXIq4kgDjoYaqazp2CvMwHZ9nkkU7TyUijaawnnHcLWB&#10;VO9m2c1Iw14W981Ox1ZLKfZHW7FamQ1ndzXmi/Ox2T9gHhDHjx5RPflw3Od5EM7vFC8/5sOC/zbX&#10;ltFTXYauvERUBd5h/HcOZV7Xce3l55F4/RrCCOk7f/M3+OCv/woFd2/C0deK3dE+bA11wTHQTkgb&#10;6PJSTRvLMNdcZdzf2QYpaq7J9PalRqA9Lhjt0UFoixKoAeiMC0FvUjQGMhMxlJ2Ih7lJGEyLRFec&#10;H9oi76E+8AYKr36JhI/fxN3n/p4K/rc4+w//FV8w5vzyl3+J68//A25wvd8bzyHui/cQT8V98+//&#10;Cn/xr/85/v7v/xsC4+MIqVxYlxLS3VVBg8arNQrK9VZCKd3ALLdWsafm7cSSSgo1Er0ZzvPEFIsS&#10;Us4H0V0N53JmVTXii0oRQNdX2V69C8YTTgMsly1AqZSc3qeLbE2lplROAmmgpGKqOeV6QjxucF5N&#10;JlonRRWsqvPVd+hdMgFUdPV6uU4lVTb3WiwVU4kjxqSXCadglV0hnFej459YbLxprrkWEYH8mjq0&#10;D42ondRqVjlpXjFgEkhOrbGMtGwlkDQaw6NDPvll/2RIaS5AT7NnwXfaetvs7Z7TE9OxzYPBUk+Z&#10;zkEZXTWx7I0PYr1agOZhr6oQeyV0baliO1S/DYJ4OED3Ny8d+wWEr6kQR4td2BltwPZYA3Ymmy1I&#10;F6mu1VRSPtn3+YTfzc/EFtV3U+pJd3m6qBCO2Uk6so94/ejeajwputnmH11e/gfHPNeJiQk01Vai&#10;tTAL7Ywzi7yuIu/yBcR/9QWiv/kamf4++Oyl5/Hcn/973PvgXczWl2NvrJ+q3ovNoQ6s9zbT3a3F&#10;QnsN1vuasdbdgKn6Ejwsz8ZwQSr60qPQEe9PKAkmldSAGhOA7vgQDGXE4wEfRuNlORgrycBQThyV&#10;N8SMpVRPRVcCq+TmeTNWUuGNb5B9+QxiPnsHge+8AJ9XGSdrFAeCGvzey4i6+Al+81/+Hf7jv/5n&#10;+NU//g0C4ywlFZCysEwrGaR1VjLJcnUFpg2nWc+b3ri9NEtFswglQTVGMHkcgSFIwxnj1nb3mMG5&#10;zcuDkzUafYZpJnFXTWMC1Li6BJTf483v13rt48V1gk+KKbsugKh619WeaRvXSVkVo9qZXSWO5PKq&#10;qum6sruKS6OijNmgXomierpBejmSSqp1VF3FstciIlFY14Dm/kFVHAlEAmOrpll2tZXaZuDU1Enb&#10;om1by3J1ZSeA2pASBA8gf0hJ3WEVTD8Eqkzw/RCwntvMso5HM0UJUlBOH/E8db6Pdh1wjvRgvTyX&#10;6pmLI722XkOctJdhe5xu7GQT1kdrcdBfhz1CupeXhl1Cqs7bTirp9rgL0iEL0s0qQi5Is7Owl59N&#10;y4EjNxeL9fz82hqd2MfYJaAHApQPDJj4U4ACTq7r7O1FWUUFWuur0F6QgebEcCR8/Rliv/wcIV98&#10;jsCzZ3D1o/fx4t/9Nb5+5Xl0ZCbzATOAnbE+bI50YmOgFSuddVhsrcZGD+PTznqM0F0vDvdD6KWz&#10;CPn6UyRdPov8W+cZe16lK3sP7TH+VNUAqmgYRug2PyzKxERVPqb4wBkrSUNfRgQ6EwLQTDVtJKgN&#10;dHsbGZ/WB9xCnR/dYCps2Z1zyLvyOQpufo08Ahz28Ru49+kb+Ns/+5f4i3/7L/Dc7/8BobyZTbxI&#10;EG2XVj1iVECvwbvUG8a4tQRXymnDbO9rJ5LURzSQihlMJdZUJlc3KFNd4nLQPDBI1zjbQOPHffz4&#10;nXrvqNxdO3kkk5IKMGVqzTpBKmC5XrGr3Fv1XLEgJaAywnmNsbWyt9qmQvmTYnkZ51UMoc8aQAmq&#10;aSt1U1DZtxGC1wWngVRZYEFK+LldSto9NvEsSN0ANZAKTtn29yBV0ujwWKA+gdSAd1qtrqe5wekJ&#10;pueyDaa72dt+zE6Or/MycBJMlfjRHm2vYae3Det0azW85oHeYsYbeqs2D48WunGwNQAnY8kNvb6h&#10;txr7ijEJ6V5zEV3jdmxz/Q4hVm3umrqWKSYlpPtZGdjJVXlfGhY5v9jVgUd7/Jvpyu5remD97YBM&#10;8Scwv7SMGsZPpdU1aGxuQl97IzoJaX18KAI+fBuf/N3f4KPf/AafvvgCzrzyMj79w2+R6eNF5eym&#10;yz2M7Yc9dHPbsErVXKKbu9ndhJnqEjTFhMPvy4/x4fO/wy///b/D8//lL/DCn/0b3Hjx98g5/xma&#10;/K6hLYJxZ7Qv+lLCMVaYiomKHEwzLp+tK8EUvYnh7BhC7IcWQRp8C/VBt9Ec4U24qb4JQeikKteH&#10;3mTsfAMN0fdQF3oHxd5XcPfT1/FX//L/hb/4V/8bXvjDr6wmmAw1mVjNK8EZdGsJnsoENaK9IFVs&#10;ajK/LpDdIbXd5EAXpHJlTXMLlVTxrIojQtOyUNnajpLGJuPu+iqzy31NbS7h01RAmh4sBNKoqKDk&#10;VOtMc4pr2S6AVzG8bTawqijSsrbbZu+jz2u7SQxRfRWHWqqpqRuUnNoq+m2E4lO51Anwik1GvpR0&#10;cBi/0Bixei2fmRojcGpWecoEppsdblNBraYXQWoXL8hMlzQDqRuMz7JTIJWdBpptPwdOmY53pO+R&#10;Cy44OX1MBVU76OHWEra7W7BTRAUtzsVeeTEc1VTIB02mzfPRWh8O1ntMB+1tgrrXVYHdnBTs0d09&#10;aCuzmlSGKvFYbzxjfLoyVIXvVofgpKu8z5jUkZqMBd44GyNDlnt7fGy9uEmuNl3b76ioSg4dHx5h&#10;YGQEhYyhSuvq0NDWjpb2VnQ1VKI9JxmVoT7IunoRgZ9/ghf+6r/i45dfxrnXXsOtd97CaEURDmce&#10;wDk2gO1hxqJ9fFhQOdcZj85XF6HU6wau/erXSLl1E+UpSfjDX/9XvPS3/w0v/uf/AK+330LE22+g&#10;5NIXpo63mYoqSMeL0jBdU4DF5gpaJWPYHAxlxdAt9kNrxF00Bt2imnoRzGAMpEWhl7Ftb1Io+jPC&#10;oPF/G2O9URF0HbWR9+H/1Qf4D/+f/zv+6l/9c7zy/O8RLVeVameUkBBo1Pm0ikoCWmLBqWYTQqke&#10;ME+Byv0tBVaXNbnLWQZSFS5IPUMzrSacMJMpzkNjdy9aB0YYvxYYSH1TqJIE0JsxozHN01TQoOzt&#10;HXUtkztMuNScIsjMdsWbLhhvuqYGUMHI6Z04ARWPO9rm2i4FVSb5OuEUiN9KLZUUUvaWIKq5Re2k&#10;AlaurgC9GUfFJpzX4pIIKhU4LBoZZVXoGHmg7K7V1qnR1m3zXFYfSsH5iHAeH24RTtqRICWgsv+J&#10;kLrD5Q6bbbaKupv7Nvd9bfdWYPIPcc0f4jud3/oi1ltrsVWql/XmYr8wh5AWYrOpBN9tDJk3mFkj&#10;xneZLK4qiXY7yrCbmwJnAdW0oxyHU+1YH6ykjzqCg5l2bHSVY7e3BluMPddTUzBbXAjn3Cwx/A57&#10;BHNvh94IQRWeShLp34ZjE01tHSgor0BFUwuaurrQ2N6OhpYmdNSUojUrAb3ZyXiYnY6Rgjzc+PBD&#10;nHvnbXzx4nNIvHkNzgd8kEyPUEX7TcJos6/VQDpbW4qepChUENKUM2dR7OeHPD8fvEsX+cX/9G/x&#10;4S//C8oD/FF4+RLSPn/HlAd2xwXiYV4CJhm3zjeUYJnuskCdrsrFSHYsOqK8Ue9/DQ0BN9ES5oPW&#10;qCDUBd1D4Z3LqPa+iSb1vEkNQUdyICG9iuoILwSc+xh//s//H/hP/+L/jXfeeA2xfGipsF6KqX6k&#10;eieM3gcTRtdU2VmppaWwloIaYAlrMNUxJI0w0pUNM0DKrVUn8mwTl4ZRnZX51fb4ghI09/ajtqsP&#10;9xJTLXdXCR0C7aPYVBlcxaG024RTJlBvc1+VDApMKahRUqkjYbot+FxKKUAFqlFPAnpXpu1cdy0m&#10;xsB5i7DZqvltJKcCVvGm1nFebaVydwWr4L0Zr/g1Dhe47nx4NC6FRyG5uNxUHf3icH8LT2zb2BHd&#10;WXezFVSQyp5AqpiUkLoA/bmQegLqCeb3oHMzz31tsz9jjqfzEJiHloIePaKC0g1/vDKPrcYaOPOz&#10;cEg3d7Mk09Taqj/oTk8tvtsaxtFGnzVS32wbge63KoXaSo2S7hSmYaezHEfTHYSiAtgfxd5AvSmU&#10;38hIwFJGMpabG3Gws0lAH5mXCu/t7vKcDk2GWe6t1k/OTBnlLG9qMq+6a+nrJ6Q9qKarW1tXjeby&#10;fAwwNnbQHW+Li0J1aCBSb17HDSrot6+9hO7cTDyafoh9ubojvdh2QSoVXawvw1RpDiYKszCYmYLK&#10;QD8U3L6JuK8+h/c7LyLx649Qfp8u6XUBdgV9VMLRvESqaCpmqaJLhHOFLvOian+rcvBA7m44Y1C/&#10;q2hkHFrr58WY833ceu8tnHvlRXz6D/8dl1/6A2IufYaq0BuoD7uB2og7CD7/Kf6cSvof/+U/xxef&#10;f4ak3AKjEGmlFYgkZAJWfUQVa9rZW7Vvmh4yLhVVzxa9bUxw6u3cMrnLWRVVKKitJ5iMVdNzTP2v&#10;lFTtrkVc3zo4YiqCvKm4JnFEOAWtKoTUkVtZWXUz8yKgMqmp1e6pJhVLTe8QnpsGOiv2vOkCVKZ5&#10;wasuaRoORctKLAk6mQC0qovo8pq2UMvFtYsaFHvazS+CUnW8FyIjcS4sAt+ERCAmvxh1KmY42ndQ&#10;KT1Nymmpp6c9ErRHBNUF6ffcXTshdAqUTxvhcYFpK6oNlzt0smfBetp6rbOPKTPtu0oOHR9RQXmO&#10;i5NwNFRho5TubW0hNiqzsUWFPOqto6rmYH+YcK1043C1B1vTdHEZdx5vDJjhN3daSrCXm4qtghRs&#10;UzX1esHV5kIcP2zBdhUBz0zFck4WVvu6zbU45Pfv7+ycNK/ItVX2do9x/8CDByitFaDNaOjuMZDW&#10;dnSgorGZ62tRUVGC6vx0TDRWYK6qGNWEotLvLooJVsyZzxH3zVlC1IjjyQfYfziA3ZE+bA10Yqtf&#10;JYfNWG+vw2JjOeZqijFVkY+HxZmMHSMYUwaiMyEYXXEBpl10KC0OE0XJGOXfJFP8ucBYdKWlmlaF&#10;RSrqdEUmHmRFoYOubmsoY9Hgu/B761W895//E577L/8Fv/8fv8R//N//N/z+L/8T3vvvf42IM++i&#10;9P43qAu/jSAq6b/7Z/83/Pm/+Zf49sY1ZJZXmreqhRC6UMJjxj0ipHbGV1Daaqp1oQQ2paScylvE&#10;bVy2lZSQ5tfU0qUdRCrdZSWLpKphPHY4Ic3muubBITNEyT2T2U0nsMrmKuakahJSqeZdQnuf27Re&#10;814uJbUhlVoaN5dTKah6sNhKqnlNbxE2vTX8Jt1VFSRcoV1inCk314ZTYGpedikqGhcJ74WIKJwn&#10;kOdDwg2kF8LCcSE8DBfDIziNRGReMZr7hgTpBqH0NAvW0yBVPGog9YhJVY/7BFLaqWBa9kimbK8L&#10;Tk87DTzPdfZ62zy32SoqUxMLaWHsNg5HTQm2GXfuDzZgd6oFywOMIx0jpsxvq4Ku72gzNqeb8Gi1&#10;D9tzrdhZbDdjEh3rBb7Nxdimkm7mJmG/rxaPFgcIewacWpdFBSrOY+w6hmMCuc/vVXG8xuZVR3I7&#10;ObS+SfeWMJbWNRj3Vu+hrGYMWtbQiPLGJhTV1KGoqgpljI+r6TZPNlZiNCMOHUH38TAjETWBvqj0&#10;vYvmuHCTkd6fGMGOXiA13APnYBecA+1w9DRRTeux2l6LZYI2X1+K6bpC0z46Tlgf0hN4QLd2JDcR&#10;D/JTTI+ZScI5U5GDeT64VhiHrrfVYlVK2lhMJc3Gw5wYdEV703xQeudb3HrpOfi89x7+8V/9H/jb&#10;f/t/4Jd/9n/izpcfw/fLTwnvnyPpq/eoprcQeO4j/Nt/8f/En/35/4mLjIsjCKDcV6mfKZCn+umF&#10;uydurok9lQyyYE2iO5xdWYOsmgburxJCQZgHvXu0ktetrqOLCqxSQ7nCapqx1DShoAjlHZ2mPE8K&#10;6Z2s4TkZc0otCaLaStX2eddAy/iUIAtUdyU17rDgJIgGTNoNLltNMRagWicFFcTqZqbY84qaVKSk&#10;nLeqjJQ8cgEqOAng16HhdGsjzfzFME5DIwhqJGPWCFyNjMIVqm8wXfiWfpM4ehrQw711t+Wn1fSI&#10;gB4eaWq7uoKUYD6lpFIua2qAJIxPN788G06ZJ2ynmTuc7ua+j1FSubr6LqqpY2wQjtoSM4rfdn0h&#10;DsZbuK4Bm+ONwC7d1ZEm7JbnYqevBusPCOBaP7ZnW7C72IbtaQHdDGdLGZz1JXBW5XG+FNvNjFFz&#10;UrGam4a5as6vLlEnj+Hcc5pX9R8/4rnyf1LPxwR3en6eYDYbIDU11sxlursyqWhTexdKK6tQWlaK&#10;qtwMTNSVYDwrFqOpMRgrzEBHbATaIkIwWpaHw7Fh7NO2H/QSUgI61AknlXSLkG501GGtrQarrTVG&#10;FRekyHWlBK6QQFqwTpTSyrOotgVYoGIuUXlX1FeWgG8YyKsxL0irczBWkICBRHVv82Fs6o9qXy8k&#10;U81vvvQS3v+vf4HPfvNLJHpdhf8nH+O9f/fvzTi99aHXEXXtC/z5v/5n+Mu/+DPc9vOlMhJGgiiF&#10;DBOkNDNgtqs9VIUI6hmjt3irzK+U1yguvwDhVMgwwilII7Ot0Rwy6DLX0wtRh+4A7h9EiJXdDec+&#10;UtsAu300NdOopVxXo5IClCDeTFTlkFzfNBO3+nB/q1+oFXtq3xsE0hQY0J11t+txjCGV6CGMlrLK&#10;uCxQuU7rBaTAVN2uqo1UXH+BQH5D5fxGkFJFz4WEWaBSSY3Ly5j0BiFXTxh5DW0qZjgdUHv6fUiP&#10;3FxdE4+6IH0C4fftaVC/D6k7XM8ydwg94bTNfX9bRQXpdwd7WOluxZbGwdUg1bW03gocL/XCyZhT&#10;r27Yai/lNrq+Jel0GbltvQ+bU01GRZ10e/VOFjOo2EAjnLx5t7KonilxWM1Kw3JHK/Y1UDb/tr19&#10;AkrVfvSI5/RY6vmdeU1//8gDQkgYXYBWt7QZ5SwnpBUtLShtbERNaxvj1HnUNRDY0jLU52djrDIf&#10;UwWpWGkoxjRd6h5C2hTih6lqvSJxBHujg1RUQdqNHUHKmHS7pxmOToJmQK01ttRUifmGcsabPA7d&#10;X9lsdT5j1xIsM+5cai43yik4pcIqfhCki/ybZwnpREEihtPD0Zccgs7YABPDNobcQ/X9G0g++6GJ&#10;cWP02sTXXsS953+HmA9fRkPYNaTePodf/vt/hV/+zV/BOyzUZHA1vElwWiohpUubmUn3N8coqmJS&#10;vW5QJXUBalLJyEApr0V+fSPj0gyEEUyppCAMJdiq5U2nW6t3vwSrQJ+fMW2m3Feg31f8KXeWEN5P&#10;IqQESyopQAWWVPEmoVSNrh/3l0ssJZUyqpnFtJFyapI+NMF6AqwLUIGpfdXNTPNyd6/FEPKEZLOv&#10;AJRifkOlvBAWZeD8JjSUcIYaSA2gglcqSvVUYum6kk2hkbxOWegcefh9SJ+lpFbCyAWpp6v7EyB9&#10;svwkFv05gP4Us/fVcW1IVY+rdtGNvnZsVhdgu70Ch/Pd2FOn641+M2qfeq44anKxX5pFlzcLOyM1&#10;BtLV0VocrfWaYobt6TbsN5XBUUkVLS/CHl2npexMrDEe/E5jIR0eY5vu7QG/087c6t+Gw4EWxpul&#10;9Q2oIpjVbW2oam01ClrR3IJKzssEaVVzKyamZtDR0Y3+nh40FeZhuCQb84RzXcXypdnoIKANQd5Y&#10;ouIdTFJJ6eruUkl3BelAhwF0q7uJkDZg4wRUqWkVQa2gYpbTpS1l3FmKZSrnMl1bbVtTZVJnHT9T&#10;ZyBd72k0kC7x4TDPuH00Nw7DmRG0KAykRdIi0J8aju54VSz5oD74pnmTeKXvNdR6yy6hOfIm8n2v&#10;4oW//s947bWXEBAfh4CUFAKXQohSqRTpjCUzEKneLYxFBWkgAbUqiVQ5lI3M0nKk0IKUHCKkUsoQ&#10;AhlISAMIpOncTdBN7xfCqUHElMWV3eVvZBJFLlBvE1KToXVBqpK+m1RVjVXkSyVVTHrLwOZKDHHf&#10;q67iAiniCaTKxLqgvB4rRZU7LFATDbxqVtE2gW1DejE82kBpKahizwgDpw2okkx2gcM1Qno1Isa4&#10;910jo/iFDebTcFrmrqIyK6urmNR2dS1I7eFSfppJ3Z5A+mOgukP4U0yfMZDK3aWba1T7gO5uTys2&#10;qaCP5rrx3faIeUvZ8SoBHG/A0XynSfzsl+SYGt218XoD5x4B1ogLDrrEOxPt2Gdst5Odho30NCyU&#10;FME5N2Pc2IODI+zs8nooOfXYqhySgs7M0r2tbUSREkEEsr6zy6hmmUs9qwQsraLFgrSkth5DD8fQ&#10;3duPibExtJYWor8o04C0TdimqNztgffQFReKjd5m7E8NYf9BH/YZm+7SBKkA3dI7aAipAbWDwHXU&#10;YkMxJmFcaaaZpJCVGFol7AJ0Tfu0E1JN+V3G3aWyLtMNni3LxEhWNC2SFoUH2bGMZxPwoCCZ8W0y&#10;RvPiTcz6gCAPEuS+lGD0JgWgLe4+qiLu44Pn/hFnvv4SfvHx8KOLqZHkNQSnFFW9W8Jd8agZlpNK&#10;GphC6GgJRcXIrakx8EbmFxmXN1hwCmQZ3diA1CwzXIl6u0hBNQi23cfzLhVS4PlQRe8nWpDaTSiy&#10;W3J3ud9twnw7gVO6mCbeNLGmbZZyfk9JBSkVUzBagFrzlxWHRiq5RHgJs4HSgCooBSvjT7m8LlhN&#10;4kiKynW2u3uNnxeoIVT3PlUceYJpmQ2snen9vrtrAfpzILXd3O/Ho55gupsnhJ6mjKmm7vsbSE+U&#10;9NB099robDEj+Ek1j/WulbkO8+ay3bEmM3LCNuPM3fI87E+2Ym1CPVy68Xh7GDuL3dynDes1RdhU&#10;E4vc27pa7DvW+X2PDJz7GveJ85Z7CxweHhn3tpTQldFVk2pW0ZWtIoyVUk8CKmiNknJbTVs7lbYR&#10;+WVVaOvsQd/gIMYfjqKtvASd+fxOxpgOuqujkaEYiAjCw7w0OB9081wJKZV8b6Qfe8O0wR44u/l3&#10;tjPWbq+Hg9AZayN07XR7CaQN5jpj1TXNE0QB6iCYm9xnvaOG10qgEupWqm99MebKM6mgMRjJjsEo&#10;YXxIKMeLUzBWkopx2mRpGqZKUxkzC9xYDOdGYjgjDD3JQaiJ9MbZd17Bt7dvEs4E+BJUvYlM4Ck5&#10;pESPMbmpVMEgwhlE+NQuqjZUJY1CqYoa60fDrBgFJdQGUMabpv2TkPkkapQ+DSKWYiDVECReCVTR&#10;+BT4JzEuJaS3CI5gst1UAxjdW43SoHkBeMWoqDK63EbIrklNXWCa5hIpKqdyaa1iBM5znUr+7I7c&#10;l6iCcntv8pwuKNaMlBFCmpTzPNfJztEFPk84z4cQYC7LTK8Yxq/XuF8AHzCnurtHB08gdW+GMe6u&#10;AD223d0/FdKfDqjMhvFZ5g6pvc6G1CSN9B0HO3AwJt2uKwYWeSMzDt2ZaMHeUjeco1TS2Q5sVuZi&#10;t7IAB1Nt2FvuNC9Merw1DEdfNbYJ93pOOhZzs7Bmyvt2jFu7s+vEHh8Aj1UYb/0fa5sONHd2orSu&#10;nvEUXViCaZsAVQxqVJNWVF+P4roG0wSjfUur6zC3sIih4WH0dnWhs6YCbfkZWO9tgaO5GhNJsRhP&#10;icdybRn2xqwihoOxYaooHzoPBnEwxBhbsTfVc6vDAnWjlcDR1unyClKp6SpVVJBq3TpV1EE4dXxH&#10;C5cFLwFdJ7RGSQnpbFk6HmRSSWljuTwHxqfjRcmYLCOc5emMbzMwzX2mSlMwUcxthXEYzY5CX2oI&#10;qqmkX7//Bi573YF/ciK8qUw+vPnN6wYJpV7UKwsmdBqlQa93sEZTyEZMbgFyeU00hEhRUwthzjTZ&#10;WlPWR/fVl26qXgVhj1V7j5BaRQpqQlHzCmGN4/roRMKabIEnhePUSvgQWsWg8Vbhga2URhkFqtbz&#10;fK+41tuQutfeSv0uUhG/VeE8AbvIdRdV3keXV2BbLq1U1FJMS1UtQL8OCcdXwWE4F0xFZQyqZhmT&#10;DeaxbvF7/HjODepP6g6pMUJ6bExNME8njqz20Z+vpBqJQaMMuMNp4HGB6D5vmw3cD5kNqD21Tcdz&#10;h/S7/R26gFQY1dQ+bMIe48s9Qrq/SAV92IBj4+7mwlmRb177oNcLOobqsMt91xkTOrIyTfey9dEh&#10;PJJ7e3yMne0tHB4z/nQ1rejf5Pwcyhvq6d7WWO4s1VNg2oCWEcxCgllQV4eihgbk0w3Oq6pBCVW0&#10;vqMDvQMDGJsYx9j4GJV0BM3lxWguzMJCF8+5tw2LZQUYSUvAQk0Jz78fh7MPcDCuuHSIakpFJaTb&#10;hHSTgNqQGhU1oBI+urrrBNTBZSnsBiHdaGZcSi9hpboE6/UV2NB2urpyd9cYky43FGGqMInfG45h&#10;xqBqL53g8iSVVIDOVmZitoJWnoEZQjpZzG1FCUZxe1NDURsbgMtnPsYNHx8EElIpqfXiJL3yQYOF&#10;EUqpaLILUIIqJVU9riqKohiHJpaUcF0a400CKUDT0q3SPkJqBgAj8BrWxAAqWGn3Cd8tKpI3lTCG&#10;rrJi2RtKypgY0nZTrRhSbutNrheI1nrXdkKqsYc8lVSAyj0VpGo6USJIMabaPQWaaSOl6XOWOxtm&#10;TPt8o7hU6klQZQL1ax7jRFUJsZpsbkTFwp/eQE17pyekdG+lpKdAakoCbUippH+qu+uupp5gups7&#10;dM8yqzjgidnrPSF9vLdNSJuwXZlDt7AJu9Md2B1vxs5cO5W0ke5up2lW2S3Lx/EUY9XFfqzWF2Gv&#10;vx4rBdm8iWvNYGA6r92DA+zu7eG7Y/v7gX3GvF0DfaZ9s5jgKRFURRdW2VtldAWp5otr61AoQAlq&#10;Eaf5VdWoqG9Cz9AIeodHqKILGBgcQGsrwS4tRnluJuqLsjHTVo/9gU5TMD9PQGcqC+nqDuBw7iEO&#10;Jx5g7+Ew9qiku8OEVLE3Y9HtzsYnampApUoSQE0NnFRNB6FdrMjGdFEaVmtL6VLX0FWuxyZj2g19&#10;jgo7V5VNVYzGUFIwRpJD8SAjApOEdKo4FTMEc64yy0Aql3iWru9UESEtSMBDo6ThqIsPhs/NK/AJ&#10;DUMgY0DfhATj7ir+tAcMU5G8paIZ1usdDLiq07XaVO8nxDOmtHqWGCj52XtUSQtOF6CEUkN2eick&#10;8zuSzYiEWdXVKOBDM4GQa+gUq6nEpaSC0wWiSvhuMAbUsr3tqjK2GhTMlaUVoEblCKnd1vkkEWQB&#10;aCDlPuc5vazj2TGptruSRWpyEZACVdOzUlOu/4r7KQOscZB0fGV4BWlD92lKSrMAfVLMYAA9iUdl&#10;Hpldt3bRZ5pdLmiD4wGlbYLMnv6QeQJqm7YZSPU9Mh7rkV6Rzxt2WzHnMOFk3OmcIKwzdA2H63A8&#10;aynpbkk+dnnjbjWXGlVdrivDQnszjpxbOjKcTicO1FPItH9a/zY2HGgilAVVlQbEaqknl6WacmuN&#10;yZWVa0tIi+kGF9bUoKCyCr2Ec2FxBaNjExhk7DE5PYd6HiMvLxsleVmoLspFTUEWHtZXwtnVhjXC&#10;tzvShWWCtjcxREjHcDT50Li8+w8tSJ397YS5GVudTbRGA+lmq+JSqidtkwq6KSVtYnxK2KfyUzBf&#10;monNBv7dhHSXMe1mCx9ONfzbK/MxTRhHqZ4DCUF4oB4yWTGEMAlzZRl0g2kafJsx6SxtpoTqSoDH&#10;qKL6TF9qGKrigxAR6AM/unuBBNQ9cRRgICWUqVJQFddrbCLL3VUCSLCaVxUSQr260IdQ6mVKprzP&#10;ZG4FZ6Kxe7yh7zMG1Ti7PoRO70JVn1JfAq4CAZPJNW6sig+sqT2vhJLtCsvNVSwqQNU8o5peT0CV&#10;/JGdJH4EH6em7paAfqPtpkdLPN3ZUMIYyn3CCWCkUdJzBPLE3ZVx+Szh/dqlshr/6Ao/f4/n0tTb&#10;/0OQblpwuiB9kjT6PqQ/VUkFj22nwflz7DRAZdqm4xlAXZAeOzewzRvbWVGIw4et5h2hm5O8gSdo&#10;D+sNpA4qym5pLnaKcuBk7LlYREj7e3mMAxzSVd/d3Ybe6q1kkf4J0vGpaVRSESsJYaWpHmo3qmmK&#10;FOjuSjWNa0tr7O5CjWBmjKWmlu7+QfQPDGLowQNMzy+gq28QOUVlyC0sRAkfFuU8j+rCHEKajXad&#10;E5V0mcq2M6LSv3YcTNLVnZ/A0cw4IaW7+6CfLm8fdge7sCU1ldtL78GoaStBpZpuEdBt2lYzVZSu&#10;7Rxd+am8FCyX5WC9vBC1Pl4I+fR9QpeP+fICTOYnYZxQDiaFYDgpFGNpURjLiMFUQbKBdK6UkFI9&#10;Bec03dypQsajufEmCzyUFoLuxCCUxwUiJMAbgdHRbpDS1aW7a4Hq/spCZWsVY1qvf/BX84piTwIo&#10;+Mxg10oUEVLrlYN0a3m8+4RUMaqaWdQkY15byHiuiGGEjivIBJzqbG/G6MW+VpZX5X4qoNfUwClI&#10;BaimtFsud9eASfhsQL81WVoBahUlyF39SoDJhXW5shfV84XHFJRyYc9RTTWkpyekUs+vgggy13/l&#10;UlLzQODn9S6ZFt4Xp0Iqs5XUBlXd1b4P6c9zd38IUpkniD9kpwFqm45vu7s67vH2OjYay7FdUYDD&#10;UUtFdxbasceY1DFSj0ezvdgqz8WjIr3qIRNLFeXYnNXg1I+xd3SInX3+nTyWnb1VwXxXfx+BqySQ&#10;jajraEd1C8FU1RABVfxZwphTgCruLFSNaV8fGjo7zXx73wD6Bofx4OGY6fVSRpXNKipGVkkp8kqK&#10;UVych1LGolWEtJZWlR6P8YYS7DzoxAbVVBCapNHCJI7mJxmX0uWlu2tAVfKov8MFajMcHQSUaqpk&#10;0jZtSyraWIU1urdzpTmYK87AQn4alrLpNv7mV/hX/9f/C3Iuf4O1qgKMZlBBCVm993UkfvQGOgLv&#10;4GFqlIF3voxxOiGdYWw6U5xsAB3LicVDQj1El7g/ORhtjEeLovwRHOCLIN7sQUlJBlJ3QAWRml9M&#10;GylN6/RyX8Eo2AykiVon9zjdrDfTNFUTpZvkkS/dXB81tdBl9jFtpVRTQlpMSJMKi3CLinbHuLVP&#10;erLY3c6sqdpE1fxiubu2mcQRPyvXVoCq/lbzFwygYQY4O6Y8K1gJqJRQiirYlCmWkn5tXFwqJaeW&#10;shJO81mt5+d0DNo581lXuym/6zZd3rrOHgtS2719GtJNTq2Y9Hvu7klMagFqQ+pZDvgEUC67IPUE&#10;U6b1p4F4mp0Gpec+npAebqxgVeMW0b07muiAc7LJFNA/Wu6jwlRgu6kCTsKwk8v4s6kOO1vrOqop&#10;hD9gvGnaPs3QJsDaxgbqmptRQpdValnf1UkXt4VwNhg4Banc3lJBSvdWReD5jI3aBweMmgrS/gdj&#10;eDAxTXD7kVNWTle5GrnlZZwvRT5j0cLCXJTmZ1JJc1FNJa3NSkJZuA9W2quwN0hFJWj7k8M4XJzC&#10;ISE9nBxlXCo1VXNMH3YGe7Att7enBY4uKy51Kk4VpIxF5dquVZcy1i4xCaOJ9AQMhfmj6vIl5F7U&#10;y5tuYzQ+FH3h91F7+xI++zf/Oy791Z+hO9iLihpOF5nubkn6CaTTjEMn8uKMi/swPYqAhqKHKtoY&#10;E4DsMF8E+PkikG6lYlL/pAQDosC0ygDl3j4BVADrnaFGPQUnp96KNQmpcYEJoZJKoZk5xj32Yxyr&#10;DK+aXgTpfYKrWFWFALXtXWjsHUByRQ00bq71siRXdzMqqgC1VNQawc9qWuE0Os70VjHxKZdtJbUL&#10;D2SCS5lZ47Jy/gztHNd/rWytUcRoU69r1JLwaZ0NpICV+ysVteNa2YVwKbWr50x0jCncVxPULzzh&#10;fALpT4hJCaU7pD9kdvuoJ6Du5gmbu50Gp8xzH009Id1fW8Iqb8idqmLGcHQXR+txuNKDo6kOM+C1&#10;Xi+4kZ+HFQKnkRAfMebc2XHy7zwgnPoey72dnJ1BOZWxpK4WVQSztq2DLm6bgbSqtdF0OVPZnwBV&#10;E4tU1BghbOntRSNVU0AOj0+ZLmmpxcXIrahkrFpvIM0uLkJecSEKC3JQTEilpGW5GajJSkZVyD2U&#10;+9+wOnV3NzAmHcTh8jRdXkI6PY79UcWlMoI63Gfc4y1CqiSQEkmCVCq62VxNSCuxwTh3nXHpan0V&#10;5otzMZoYjanMVCprDsbS49ATeh81175G3OsvIPgPv0b7/esYiPAxkM4Vcj8DaTpmpaIFiZjIJaSZ&#10;URhm3KpXWbRF+6Eqwg+JgffhH+BPSBMRnJxMsFR0YEFpTCV9ppDBpaIClEoq9ZSKClS5tRr6ROqp&#10;NtUoveCJkOoGVh9TK5lESAmsChg0PpHqfLPLK1Ha1IpbkQTSuLCWcj4FKGG4SijsLmamLI9wmvZP&#10;LtuQStlsWNX2acOoOFLxpJT0K8WVwRZ8JsvLz5ylK2vDbCunXF/FqcbN5frz3N+oNRVYbaz6HgGu&#10;Lnap5VWnQ2orqw2pDeojV9OLXUxv26lQnijpjyeLZO6w2eYJ5Gnmub8ZDVDfZ9vjIxysLWKzrhxb&#10;lUV0E1Wd04i1lkI4a3KxnZ+OxdICOB4Mm/33eL47u/QgOLWK49Vf/ACddFcLq6sYe9K9bW/jU1rF&#10;Cc2Wq0tIS6mkRkHrLUALCWce1VZxqRJFgrKhk64tAW/v7UcVY9ic8goqbQ3d5hrklJYil9DmFxYY&#10;SAupoGWF2SjNTUdldjJq4vxReOMsqqL9sfOwgw+bAT5oCOniNI5mJ7A/wRh1lC7wKN3eh/1wDnVj&#10;u6/dVB/Zru6mVJSu7kYTASWs6y21WCOoanddqCzGbGUJpsvz6bamoDciEK33b6Dp5iX0+d5GB13e&#10;vkhfTOYmYK4oldeMbnJJGmYLCan6oWbFYSQ1Gn1U4NZIHzRShUvC/BB83wv+vCFDGRMGEVK/JCtx&#10;JMU06skYVKM0qNlFUHpTOa3XEaoIgQBTHe9R/dT0okqjEPWayS9AAt3YNsb1JYRQr5FQsYJ3ksYs&#10;IqQmqZRq6oGLGf/fIXC3YgmpXFiCeZ1gygTrFcaJ1yMJJEG+HqFtFphWkYIFqgCV2WqqNk21bQpG&#10;SyGfxJdmW4jiUMJM6ASogdcoqLWf/RmzTMhNDBtmFTxo7CR1ANfrFe/zmsTmlz0dk9rAavro8Onm&#10;F6OmxtXdocJQRV0wPgtS29wrjE6D0zZ32J6CzjX9MXP/nGBzV9IDKqmDkG7T3d170IYtubiZSXDS&#10;FmorsLU8D0auVudsjfFkRo63/q1urKO+tRXFBFRwNnRSPQllDQG1FFS9WAgo4ZWKtnT3oqmjizHr&#10;IDpHRghqtSkLVElgFd3h/MpK1LV2oIH75FVWIaeqCrlcl81YNIdxqQVpLl1eqmhRLsryMlCZm4K6&#10;hBDUBtxCqf9N9BOU9ow4YGOBajpDl3cKBzNjJjZVzxgV3avgXi6vgbS9Do7WGjiaquCgiq7LmtVu&#10;WovVxmosUlXnassxSxdYhfejeamMRxkHZ9MNTorASHwYHiSGmd4400oaFakskkpanIaZgiSCG4+H&#10;GYxFk6PQHROIpvC7qA71QlbAXQR6eyE4OgoBhMNPKpmYQEAtSKWcMmV21QTjR7hMfMmpmkwCOJ+c&#10;X4yCmgZTABGcaQ2PEl9Qioq2TvQwbEigqnpxvzuE24t2h3BqpAWVA6rHTE3PAO7FJeF2bBKhtFT0&#10;WlS0gVTTS+ERuErX9ipjSMF6lXGg2kHt8YjkAptETnSsBajiRiWIDGQ2cJparuwFQnqewCnLK/fV&#10;dnUNxJyXCUqNvqB1ZwmxYL7BGNqL3oIXr4ViYbXbyjVPKin/PqS2PdWf9MTVlQv4tJKeBuaJqYjh&#10;FDf3NGDdIfO006B0N8/91X/0KXd3fZHuXRkOy4vhLMnDVn42HIz3luj+7W3zgcSY80ADgx0e83Df&#10;maNKQydnplFFVSxrqD8BtLat1SSJNK1obDCAWiraiGIC2dLRiQe8eebmF9FC9S0goGqGKaBi5hog&#10;q3icbgNpbkUFXbZKo6gWpHR3CwpQUJBnxaWEtDQ/y3T+rk2MQANVNPvaV2hLCEZTYjjhnMDx+jyO&#10;CKqSSAeMTQ8J6v7YiFFSJY9MdleVRIy7V3kNVmtodRVYIZjLjE1lC1yep81VlWCuogAT+WmYKEjB&#10;ON3aISrkMOPMhxnRBkZBOV+camyuSCqagDHCO5KmZppwdET6oY6Qlod7I8HvLnx87yEwJhr+rnJA&#10;H8alcmn9CKnpYiZITayZaVxcubc+hE1NM+GMPWPSstDYxgdalVxbjcWba8YtiqS7W9PRbbq+mcGq&#10;9f4Ufk5ZXDWfaP6uuntRZb0MpIm4qcJ3wifVVHcwzX9LN9OuIFJRuyC1AdXUjKQg1/XE1X3SPir3&#10;VXY2KMSAaACUirpANUX1nPdUXFtNL8itVXMQz1VvU3NXcDUJ6UXDySWl33d33UG1VdSORQ81Pf5p&#10;7q5tnrW6nnDa5gmabZ5Aeprn/uZ4/B5BKjdbA00bd7e5CvvlRXAWZGGVN/7KEGPSI57j0TH2NL4w&#10;P2PHn3rdQ+/gAAFtMBlZjZpQTSiNetKqWprorjZxuQXlbc0obqxjXFmDFsacD0fHMTM9i4eTk2js&#10;6TaFC7nV1ZZiakpIa9s7UE+Ys8tKuExAy8uRRVdXkObTjcsvzEc+1bS8uAAVBLW2IAO1ybFoSA5H&#10;4d0LaGbMV0+FG26oAHbXcbQya9ze/akxHE48NPHpjiDtbqGC1vEBJUBLsVhdiMWKQszxOsxXqzdM&#10;JRZrq7BUSzWtVpNMIabzsjDL75stycRYXhKG0vg9GZGm4mg8K5qQJho4ZwuTzPwkY9EHhHg4NQJ9&#10;cSFoDvdBBQHNDrqPMJ+78AsJYjyqErdEeBNQNa+YmNNkcFOMqZ1UCSHTxEJI/amkUlq95Tq3ogoZ&#10;eUXoHRmlahaYXjIBVFP1kimgZ6LeLyqEV6drFR6ozE/VQTdUtEAQLxIaqZJUVgULgvNmDLdzetkk&#10;aiIYB2o8XMWmBFPASjldaqqhT2w3V6DakKooQZlaO1sr6OTamvI+KSi/V13TZFYPGEtRTeaX9i1B&#10;VOHDRSq0UVm6z99yPz0krkXQ9Y5ScisOGeXV32+CEZxPu7pSTxeods8XF5g/BKgFpwWJwPmfDelp&#10;+54cz4aUplER9tYW4KRb5ywtxEJFGbYmx3mOjD8Jo+LNY+5v6Sfd2/U1tBLMKrqvjV0CtB1Vber3&#10;2UBAW0w/0Aq6tfXNzRibnEBrXy8VtR5DD0awtLyMubkFPBgbR2uPYljFm9Umo2sZ1ZSQCspsZXOp&#10;pFJRZXiNkpaWIK+wEIVF+Sguzkc5Y2W1l1ZSSavpftamx6As+A66MqLQQPczJ/gesLfJh9ACQZ3D&#10;IdV0f3qU7u4Qtge7TDvpBmNPFWXMVhZguizLqOMEXejlyjJClosJxn8j0YwlQ4PQ6eON1tu3MODv&#10;jd6AO2jzuY7h+CBCSJeXkD4ksBPZcZjOTcR0vtzcBIxyeVBNLkkaCd8f9WHeKCaoUb53EOjng4CI&#10;CAQTID+aXlEv04DVKkxQbKr405cxqZJCUk+r0IGxKJcTC4vRPjCECl7z5KJyxqO5ZmhOdStTIkkv&#10;/NU4tyZjS3dacacSRHbCRwN7XScEKqy/Q3dSVTx6z4ogvc7tZsgSQicArTpcwsOpUVaqqqb2OEUG&#10;VBekMkFqZ2VtMwpqlFPH5HH4fQJUoKpU8BrPT0OqqKnly8AQnKFphAYT37qK7PX9UvQbfGDc4Pdl&#10;VhBSWzWfBanG2LUhVRe1nwfpEyjdIX0KKJe5wyY7DcQfAlRmH8uOSWVKJB0sz2GlqRbLrQ3YWV2i&#10;e/sIO3s75gW9rpYVfu4RJqemUEPglBxSc0kzlbCypYE3Cde1qL9nM8rrGtHJeHOUStk30I8yurOt&#10;PT0YGhkmnGMYn5kxbZ/K4iohVKzhUAioqTZSkwyhNTGoQCWkuXJ1S8sMpLKCkiICWoDiojyUFsvl&#10;zUZlQSaqcpNRk52CqsQodFLhenMSEfjpB3zgjOKxcx3Ha4yrV+dwMDuOXQNpJzY6GrHGOHShugiT&#10;JVmYLEpFn97t4u+D1uu30HWV8e0NLwxcuYmhK1cxdPUaBi9fR+fX51HzyUeo5PFrv/kCLd5XMRAb&#10;iAGNbp8UZgoazGgRmTHGFe4nwL0JQWiO8EUVIc0KoYoGeCM0NBT+hDRIkBpXN8mYSvms9k3rtQw+&#10;BFKgqpua+pvKDZZixtGraOrtQyTn7xAsxZn3qbjmBUqEXHDKNKymRu0zySHuZ9xVAnrVJIdiqKSW&#10;eir2NK4kVVTzUkRbIaWmpqsYwdS8iUO5j0C11lvwmq5mNAtKKzNrH8f0ZAmzXNxLAp2QKlur2PQ8&#10;4VMG+Au6xmeovl8EBOHLgGCT/VVGWNliVS7p+wXpLSk+vzO9vPJ0d/fRocC120h/npLaWV1P5XSf&#10;dwfKXn6W/RiYMvdjGdN3u0D9jkq+MT+NhQf9OKDqHHP/nT267HyI2J2z1RbaO9iH+tZmurBNJv6s&#10;72yni9tkAJV7W1pfi/q2NnT391vTIYE6wc+0oZ3ruukedw72mwxwAa1Y9bmE8gTQujqT+VUSKV+u&#10;rwCtcMWjhDS3rBR5VFc1wRQU5qGIkJYU0+juVhDUKqppB93SYZ7jYGMpWlJjcO/1V1GfkQrwdzhi&#10;3P1oY9G0ne5NPsCWIO1u4sOpErPl+ZgsTMMg48aOUB80Xb+Gus+/wuBFKiUBHTx3CZ0ffIzW995F&#10;xx//iM4PP0bdO2+i6f13Ufnm68h96zWUnv8CHUH30MOYcyghFEN0veXiDiRHoDc5FF1xQWiI8KOK&#10;+iM+2AfBwQEI4U0XQFDseNSoKKG6R7dUSqqeMCZJRFX0V3spIVXyyLSHZmYjLDsHxU3Npi3VvApC&#10;Rjf4TrI1/Ind5qn2REEqd1b9ME0sqZiS32297l5wavQ+V0KIqqapXTgghbRVzJT8qUcLP2snjLTe&#10;VlhN9Rn39k3Nm+MIUqmxOT5VnHGmXNyzhPLLkFB8HhKCz4OCqaICNAhnCKzi2a8U01KZzXGospep&#10;vFf4PTd47qml5U9D+gTQJ/HoT4HUHVarxwvnCYk7mJ5mw2WD5mnu+/2Q2fs9ZW6Qarq9ra53O4yp&#10;900xvLZb8AMr6+toYFxZQ8Vs6GGsSPdWkKrdU5AqeytlVcVQD0GcmJrk/q1mubm9HYMPxgnoiHGN&#10;C6sqUKIeMNxffUg1EqAyvvaQKWqiKaK6ClyZ3OF8ur+FVNf8SsalVNHcogIU0IzLa0DNR0VpPupp&#10;rTx2R0MtxvtbkR/qh2uvvIjgC+dNsYZG4j8SpEuMTenyOke6sdHbYjp5zxHSCSrxYHocRnNSMZed&#10;iSne1Iu8keb8AzHn5Y2pa7fR896HqPnNc6j4H79C5T/+Ayp+/1uUPfc8Cl94AfGcz/nsQ7T430Iv&#10;3dr+hGAMJIWil253R2IImmICURXhj+zwAISH+CMoPBRBvMmU1fVPkKub8JSSnkCakm4yuf6pyvJa&#10;fUPVidufLq36mxaY0r4MeKkbmj7P7Srls9s6BaqG3LxJmOTOCkZ7dHgLUL3KwVJFu7+nVFTAXoiw&#10;VFGmNspvCZkNre3ian+r/VJqaqmsUU2aoLIAtZVUkGtfKq5Ao3orTv0iMNgAeYaASkHtZQFqqpA0&#10;VWzLeYGu79M53masnUCX/xmJIyrOoZXVfSqzayAlkG5Qfl9NpaSMBQmLigJscJ4FlNZ72k/ZxzbP&#10;fQ2gNOPuElDz8qjDAxzu7ZmR+44MoN8Zl3d6dpqxZwNqCGNLH+PPHsafreq10uQCtBGVjEUbqKrd&#10;w8PoGRjAw4kxNHV2oIcx6PzyCkYmJlEuhaypNnDWKMGkERdaWk8AlQlQgVpSZxXaC1CZes0UyP0t&#10;JqAlJcjntEAFDQRValpcko9SWnNtOa0KnU11mBzqRH99Bby/OoM3/u7vUJaSSDXdxcHGEl37WezP&#10;jGJ3bIBq2oHVlhrMluVhPDcNsxX5ZviUhZoyxpPZGOdNMOMbiKnrtzF16y4mOR3/9joGznyN4XPf&#10;YPDMl+j+6CM0vvce0l94DglvvITS6+fQHs6Yle5tH+PQLqpqK+PW2ihfqqgvkgQo49uAqEgEqdmF&#10;3+GTEG8g9U5IMnafSmrK/KSaydZwJ1JSJZBUQC9oTS8YWlFDC11gKamaVawXIuldK4LUbuu8QUAF&#10;qrK1ikEFpSA171WhXSJIl3njywSqtmlqNadYJX9SSLm1mjfDnRA6Ke1JPEoz6srjy5U16msbPysF&#10;tGNLkzSiy6u4WBBarm2QgfGMS0Hl8trrzjI2Nb1jaDof+81rN6KjnkD6tD0prD9RUKOiVFDaI0H5&#10;jAojubqebu6zzAbMffpzzf149vcaQF1w6mW8emv2HgHVaAkC8zsiqmUleiqb61HT0UxAu9FIFa3t&#10;sCqHBOgJpE3ch+AOj46id2AI7T29aO1lDDoxjjZOS+tqeZwmHqcNNe0dpheM3TXNBlRurj0VoALV&#10;uL5U0/zKChRUlCO/tJSAlhDQYhRSPYtKClEkd7e0gJAWoIGACtIuns/63Bj62nl+3PfupUv4jIo6&#10;O9iN73Y3n0BKl1cDlK211WGqNBfjBRnG9V1qYYzaUIHVukpMZaZj2D8AD2/eQf+5C+j74iyGvvoG&#10;D85fMtZ/5gxaP/wjyt56AyWfvY/aG3pF/3W0hd9Hd0IgemgdjFObqazlET7ICPVFTGgggiLCEMgb&#10;OoiuqA9dXW/CJTdX3cjUQVuFCiZhRCDtelyNTeTPeFNKaQAmsIJU4+neVeO+3FuaXRxvt3OegOqC&#10;1qyXcVmQXSYwodkFiCqu4P5yXSMNpIJOMJ2AKkCNillqKoU0saqB0FJUmQHWQMpjcKokkIkpA0Nx&#10;NoCuK6eC9eugMFOkr+PZkEo5Nf2C3suXUlO6vV9x+hUhtV1eZZt1jlcJ6J34WMTlF50OqZ00sgE9&#10;Pn66/+jPhfQ0qH7K+meZvY/7Z2w4bVPzinmtPeNPvWvl8SPFt8C6YwPtalZpazGZ28beTsafVL/2&#10;5hMwbVPSSCBXtzTSrX2A9o4u9A+PoK2nB7UtLaZdVIUN9VRWq4a31SpwaJFr20AQ658CVXDagNpq&#10;WsD4NK+iDPlltBKBWox8qSghLTZWgBK6wTXV5ejgOXXU18BBl3ZkqBd5hVRZKm9qBGPC8gI83l4x&#10;CaTDxUnsTj/EzsMBrLTXY7qqAIu1pWZAsiW6v0uNFVwuw1xlCabyMjEaFYH+m7fQ/fU5dHz2OZo/&#10;+AAN77yF2vfeQvl7b6L00/dRdf1rdETcQzeB7IjyMy9pkrVE+6Ey9D6yGevGBAciPCwUgVTRACpo&#10;IMH0MQpqxaM2pBp02rxrJcUqWhCgpglGrq+SSoKU4Kpu9w7VyB65T0Ns3jZdyxJOgHSH1Da5wBor&#10;VwNWZ1TUmtpdDWVikj8EW00sglPtl4opDXgEVO6unRgyfUNpRmW5v+nszakFbbSJNdUuquzsVwTy&#10;KxegNqgyQSo3+zO/wBNQbfuCgJ4hoF+rbFCZ3oBg14NBDwq13UZBr03UGMNPNcEoHlVm9zQltTO7&#10;RkkJ5LMyu56Aepo7bLb90LZnmfv32A8GZZQF6KHeu0K1NGPfmsHBHvPcjjE1O4M6urL1hKjNpZ51&#10;BLSOCipFFZTfg5TKJesdGjKAdvT3o9JV4KCCBsWi9R2KY9tNqaDaUSubmgykZQ2WgtqQSl0FqR2P&#10;yvKrKglpuUkaFRhQCalxeYsIqqwQZaUlKC0vRlNTDXpbG7DCmLOVbm9uQT6yMzNRk5uF8ZZaHC5P&#10;4mjNajPdnRnDzvgQ1vTG73aNWVRvhvZcVkdvjRhYo6E6izHDeHUuPwuT8dHo9yOEd66j88YlNH37&#10;FeovnUHj9W/QSvVsj7iPzjg/tEf70PzQFR+M5qgAVIfeQ37wPSSFBiA0LAxBvLkCCWgA3VI/wuSd&#10;mGB1J0tSp+xkeFNFbUDNu1moqIJTZYGmL2i8Om0TVE2VzZV7KwUlcOblSK6p6XZGEN3hNK99IKDa&#10;fo0wpZTRS6ltxGWCYEDjOsWpJh4liFb7pRVXKkurQaoFpkkoucwGVB2/zTapLGE2gIZYRfaqwRWU&#10;Z/yDTyCVkkqxlQH+xNcfnxPKT/z88VlAID6l96LpF/5BRoGN8vI4quO1Hhg8j7Bwc64JhSWnQ2on&#10;jU6D9CQmPanNdQPUpaQ2PO7mCdmfau7HfAKnZXJxFXcKTg0OdnSk9k9gh8AO0r2tbW02YArQ5t4u&#10;ql+bgbSWKiolteGsoHrakFYQhioqaWsvoSaMRTVVxr2t5XwDARWkSjTJqtusQocKxrFljXUGZBtO&#10;VSS5A1qkul4ljKoJaSUhFagGUisuFaxFpcV0d4vo7paihJBWVhahr60BDzsZ2+Zno5ixa6vaXsOp&#10;pEXZeLQyhZ2FMewR0r25CeP2anT7zf42rHc1YdUef7e+FDM1hZguy8VUfgZG0+IxnBiJvphA9IX5&#10;oDvwLjqD7qEj5C7aCWF7hDc6qKBtUT5oibpvINXr+2tDvVEc4IXMIG/EUc0D1SbK2DCAkPgRLl8C&#10;5aNX1AtQmtX/0wLVZHWpmnY/UVMWSCi946weML7xBJmgesczjuU6xbECVDHpXc1rmmS9EsIulpcb&#10;LHhv8RxuEZDIzGzUdfXgBiG8omQS4VS8amdorTZMC0wBKnfXJIKkngTTxJ8n6mkBajK63PdCBNVY&#10;ystjmrZRVyzqrqT6nm/own7qF4BPCaXA/NjXD58R2M+pomcJsmCW2S6yBs62R7T/JjgIWRVqgjm0&#10;Bx0ToBacxt11Dd/pDqlU9KTHy1OQPnFzbXMH04bKHbYfWv8ss/eXuX+PpZ772NvfMS9GUsWQBqfW&#10;AGHrmw60EzC5tx2DvbQeNPW0oaG7lZC2EDbFnw3GKlvqjFW1ql1Uy5ayyg0up4oJWCmlgGzspstM&#10;N1egatmUC7pc3cpmJYqkonJ3Bari0FoU04pqK1FYwyd8dQVVlFAyJpXZXdVyqZr5VNACQlpIQEvK&#10;ilFeVo6yylJOC9BPJR3iORcXZqO+hseKj0Hw2S/RV5SL4+UpbM88xO7sGA4WprCvmt7ZSWyP9GHD&#10;BemimmQaCGlVIWaLczGZk4YHyTEYjA1FX0QguoK90R7ohdaAO2gP8iKo98xLhjsi76M1yhtNkTI/&#10;1NC9LQ+6jxz/u0gNvo/IyHD4U0WDCUkA1cyfMPrRfAmnXWV0UsygqZYFqoE11UoaEU7vWI2DRLc4&#10;QYUNGdyfakpI73H9XbqPglKDWN+jecs9JuQaK1dvNFMhvd1mei8mEVFZuRgeG0duZQ33STLurHFZ&#10;OTW9TZSFdQH7lAlIgeuC1YZUMKowwXZ19XkVJ2i9DZmtplJIrT/L6cf3fQ2ggvMzwvkZt39C+9Rf&#10;SaNwfoYqHGiVGJoqJsanmv+SipugssCjgzUDqAWpVUhv2w9C+pQ9DelPBc8G7rRtnuYOpvv3bG05&#10;6NoSTtrunjLQB4w/H5sYdHZ2Fq0EqK27Cz0jg2jrp3p2KhZtoYJKPRsJaaOZPg2o5huMulYSinLC&#10;Wd5ci5o2DRjWbsWgnVRSTbmsuFSQSkUFqEzzJi6ts0oGpZzFtdUoqCknoJYJUltFBWg2AbUgLTGQ&#10;ykoYr5Zxe3EZXV+C2M/z72qpJ6R5xtIiwhB98zpaGFseLRHIqSFsjg3COfnAVCAdL82Y+HSjrw1r&#10;7XVYVnEDlXSuqggzJXlPlDQ+HCOxYRiMDkZvBGNOqmSnlJSQKpvbRjVtJqR652gVVbYo4C7SAu8h&#10;kSqaGhWE8OgIBNLlDGIMGkgw/QUmzfQPJZAywWpBKjdY6krX1ySR1G0tw8SilpKq0CGNcBJmKqnG&#10;1PXh1MSzAp+q65+eZVxhjV5gEkqE0yuWxnm9Dl/KrNcrdg+NIKWw2AxHcsW4u4TOKKgLVK5THGgg&#10;pIqqxM8a0Y8K64LUKK3A5WeM6fMu0C9HxRkYbZdXgBo1DQil6nI93dhPfejuElKp5ydU1U8I8seM&#10;QQXrFy5QzwYRVmV9lUjisaTYmsrzIKTrLkitWNQTUiWNLEitePSZ2V2qmQ3dTwXvp5r7cQWnnRwS&#10;mDakShLZ57DL+SFC2Ug3tbOvC92cb6WLW8e4U3BKNQWmrZ4C056vIIya2stljdWEVINb11IpG9Eg&#10;SA2ocnHpKlOhBamJRekmV7pcZoFd1qACBhtSVSBVWurpsjyqY265zFLRbJopDaQVEcwixamKUQ2w&#10;qunNRS/d9UoqaF5RIfIKC5DLeDQvIxUDPL+t6UE4RnvgoIvroHpujvbjYG4M+4R1a6QXq52NWGqu&#10;Nkmj+SrGo6X5mC7IwkRWEh4kRWIkIQJD8aHop9urooVOxqHt4fcJKN3ccB80RfiiJuQ+SrzvIMPn&#10;LmIZh0ZHhiCGChwepcoiq8+oIDU9Xlxw2ip6AimV1ipqsFxXDYWiAgbTudsVkwYmpSOluAxFdU38&#10;3bqRVFRq4lUzYn1KlmmW0cj28fnFpphBx9GwngZ8ziueFfDVLe1Iyi8yRQ5qnrELEkyiiC6wYk7B&#10;adxYmmAUuLaiartRUheUJo4lfHJtjbtslDjqJCa1zYBKQNXL5TN/AUoVDQiiejI2dUEqJf3Cj2BS&#10;Sb/k/l9ym45zTm4voVWcqmti3F0rWSSzsroWpC44ldm1s7untJNa9v1Y1BO0P8Xs42hqq6cN6CHj&#10;z52dbcafetGxzska3mRjcx0d/d2ob28yytk+yFiyS6qnJpImC043QG1InyjoEzUVmDIL1BoTuzZS&#10;PWvbdCzByRuIcWg1Y9Aq1fZyuZygljXqMzUG0hIpqYk/VYlkQWrgrChBDuNMweluuYxLCxiHFFXQ&#10;JdayChwUp8r9lbIS6jw11fCmzc8vMOvyiwtMk8zaWA82htto3XAM92BNLxQeaKeSjmJv+gHWGZsq&#10;27tQV47ZiiJMl1JJC7MwnpmI4aQIDMaHoT8uBH2MN3ui/NEV48tYVIDSxQ3zRWOoL0rp3qbdv4OE&#10;sFBE0sUMpwrFR4UhNiEOQbyhAlyQSkFVPO/u6tqQaphNbwKt0f00Pq4GFVOW18SrBEyKqVEEo3ML&#10;EExgM4roSTS2GTdYIwoGpmYjkBDqbd51XX0ENpPHSyH4lqIKfkEsl7m+sweZ5VWm1O4KobN7txjg&#10;VMLnAlRQat4oplTUBavGRzoBlypqQyoTnIpfpZjnCJUdixpQ1fZJt1jtoZ/QbVWySImjj6mkH/ky&#10;NuU+mn7hF4wvBSrdXX3uS78gA6nc5a8Jb2ROAX5hJYueZHVPzA3Qo2PCeWz1fhGgTzK7KhgQoE9X&#10;F3nC9qeYfSzbngKUUFouLs9Nw5s84vbHR5hbmEVzZyt/PLq4BFSxZy1v3loqqEyQCs4qWTshFZyu&#10;ZbPeA07bBGglp1JN012NylkjOBmr1hJWu321tKHGmFFRF6glddVU0irGolUm9nwKUGMlxs0VoHkE&#10;M6+83ICaz2kBY9G80mJkMTbNIoga/ygzNx+5RSUor6D7XFSDrMwSpCZnoZ1qvfmQYA60YmOok6B2&#10;EspWLNLFXexowNaDPuyODxpQ1QyjYUEniwlofhpGM9VvNBKDCeGENBh9MQHoifZHZzQhjfRFa5g3&#10;GglpJePVwpAAFCQnIS4lifFnAiKiYxAXHY7YpAQEUcUClK0llDakcmsNmC4zKkp3956M2/SGMymp&#10;RldQe6iBVMuETOAF0Coa6Km0dpoY14wsSPdYxffq9F3R0sFjJsMrTiMHauR6Qk9T1ze/+FT+Nj3I&#10;q2vAFcL1rUAloFJTAxmhM4kiAarsLqfuFUV2ZlcqKiCtRJM1NbC65rVNCR8DqeJSV02umnmMu0sl&#10;/ZTwfSITnFRMKenHvlRXrvucsBpAaV9wXpDKLgRFwJ9/FyEVnE+SRqdBagGqeler6cWGVOMWCRob&#10;UHt6GnQ/xezP2mDax7S/Q9lbqabUU2Zqc7m/EkYjYw/QQKWrJ4yNXWoaaaU7qjpcWz0JoswFpA2l&#10;zF4WkO6QCk6TMNL65jqqpgtSk8XV5/QA0Osi6lFSX30C6ROrQnGdlSgqpIv6/2Xtr/oku7ItT7S/&#10;0X3ovtV1qqu66iScRKUSJWVKSjEHh0IRCmZmZiYPZ2YmMzdwN3A3Z2bGAEl5xh1jbtvuFpE6p+9D&#10;P8zf3rYN3MPD/nuMOddca6n1T4C+CqnsbqbgtBkxK328mYRSkV6Ujyc5WVTTYpRUMEcurUPS4xzs&#10;2XUR+/fdwJWz9+DNL8R8WxPGCeGE9ihtYQ4arsdooApD9aXoYx46RmC1E/ikv9qGYHry0tCZ/hht&#10;j+8Q0BuI3rmC6K2LlpMGqZ4+2lzv1ZOov3ICZWeP4tbWr7F/zWok33mARynJuMZ88DrV9O69W7hF&#10;aC8QUmdletpXwidInSaGFUgNVAP0gdNBxNdpQWvHpgpo2WOnoHThUSoeZBfwRui3tYpUcDr/5Ilt&#10;PHyJPyO/grk5AVY1V/NH1WB/lBZXe7polQZVju/TcVxLyyCk2hTJsbpW3Y2rocZKzdry6Nhgx+ZK&#10;OQWpCkMC0/LXuN1VuOd7bjgLZm+7Snt6WXNLZV0JKZVUzwvctWfOMy4QUlpcwreaeecqgitY1/O1&#10;GoqRgmqsVQr6Dc+/pRXewddefZLqQupYXcG5YncTclIX0pdU9P9dm5v4GW7os92w6q2KQ7Yxr34X&#10;5p///j2m5hx7W0M460K0tY1eguQxWCsbtJ2g2v4IKY/lApJh0MYBdXNTV0V/TEkdSCv5WZq+5kCq&#10;z9ZrZYULqkuZe5YRSp5TMUtqqKIMAepCatVcFYkSlbQk3x47haMiwqijMxSTpWMBj4W0v7RrJVXM&#10;p+uCCATb8eB+Bjat24svP9uLkyce49q5O6hNz7BNhQXoBBV0QruiNTIH9VVgmMqpDYRjmQ/RnP4Q&#10;3YWZGCjPQ29RFjqzktGadBfRe9epnlcRvH4Jfqql59JZ5qLnUXvxOPIP7cDdDV/ixCcf4M//+lN8&#10;9v5HOHLoCO4xP7x25z7uPnqA2ylULgKmgpFUNNHuLtvceGjfFgF3gqE1cwWo+nVtiEZKSrurFRoe&#10;5zFXp2O4TCt8h3nlaYJ5LumJLUB2kUqbVVKJ9JIqp7leoZkjt525ogJWVd996jCiommit9tRtEsK&#10;SiildK6S7pDV1dBH/LGrpALbYGROq60jDFY+lio7R7Ue8mfzBqMVAGVzBalNQyNkUsd1Z6mkUk6p&#10;KI+C9Cvmp18RVCnqJhWMCOhmPq9J4/ps9SBrxs6VJymJkGp8dEVJ/5GQkyZCugLoj0OqeBXA/3/i&#10;1c9wGxMS1VM56PN4gUiQDowMoiGkoRAP6kN+A1TFoWoqqimoAHVD1VqByqNCwDmPCatNRXsZ0pdg&#10;1XUe9dr6Jg251KOktswAXYaUx3yqaUV9LZqiEb6+BjkVRciLV3OzyxhxJRWYbm5q0JqSqnjE5wsZ&#10;VMwsDcQXldLaFqKAX8SO7lHU1TcjO6sGR45cwkfvrcO2zadx7uwj7Nq4DXUpSZineo401WAiVINR&#10;fwVGvGUY8ZSiXxsRF6WiPfM+Qsw7fddlZTX/k3HjPAKKa2fhvXwGngunUXf2FKpOn0Dx4f1I+/Zr&#10;3P7qE9z48hNc+PJT/OF//i/8j3/5H/h2wxY8eJyOK7Satx7zRpGcRuVKwnkpaDzOMD91J3qvAMrz&#10;ew+dYRXljw8c2+vkpLTHgtSU9BH/VpogH+BnauFrZwaMVNaW+qTC3MzMs4XIVDjSdDSbqqYvN4G0&#10;3JOg7Sdk+29ohsw97DZFpAoapE7xZ8XuaukTnvOxe81VU1dFFaaqhNONvVJSqq1jkW+Zkrqgbrt0&#10;3VoGlYduIIAbqKQbzjNH5fOmpiok8XWCefe12zjEv6U2gtLC2nr/16fP0bI/diF92er+47sFW3Rs&#10;BVLmpD+8qqL/70H66vsFoRMElFAuLs4RUq0M4XQ0aailpT0GDy1tQySAOlNP5Z3KEWtN5VwVFVgV&#10;VMpKRoWUU+d8jc7LCZ+iTOF1QFSU1DMHTYDUsbwVpr6VtLiOapYuQypbK1DL+PP84Ub4GgN8TQUV&#10;VICuVHMFqgtoZongLHDUVY0MFoSScGYXlxqkmfkEN6cIHm8Efn8HKivCePSgCJ99+i0+fu9rfLPh&#10;CD77eBM+e/MdNFIRJxqrMOwvw3BDKUYaymhzSzCoMdGKXHQVpiKWJlt7BeEbBJL2tezgLhTu/haF&#10;e7agiFGwZxMff4P8nZuQ+e06pGz8Co9Wf46kdatwf91XOPfZR3j9//7v+OlPfonzp6/g/uMs3CIk&#10;N9VnS2XTUInyUdldR001lCJQ1W2khgRZXcIqSAmdDaHwsQupjZvyuiqaKjY9zs0zq3uRn3GGnydr&#10;bIuU0dqe0OupqFoaRS2AB25qawbNhNG0NEHKIGhqvrfVDgivxkllaaWmglQdPm7RSCq6Pf5YKmtN&#10;Dqa8jr1NDIOTnynFcxXVoI5D6iqprK7GSTfYY2fe6Eba2PVUzfVST/6MPbyxaNbOrqvOomWrT5zG&#10;mpOMU2dpfa/ixK2H+N/+8Z0ATYR0EYL0e4Xlo66SvgroCqQuqD8G4H8Wr8Kpz0nMP58x11xcnCGU&#10;c/bzf/j3F5iem0ZQLX1UTG/Eh7omjXtqgWrBV83jCqDL0VDFqLTnFc5jAuqtJKAVFjovrddMFnUU&#10;lRukbk7qKqzOBeSPRQGhrSL8Pip6Q5Pf7K6UNKdcUBbYUSFIZXWlnCoUaXsKB9ASgzSb6pFNe5ue&#10;R8ALK+ENtCIY7EFVdQxFBQEc2XcRf/vLJ4R0Hd568xP86pev45uPP0E4J4VglmDYW4Sh2mIM1RVj&#10;sK4EfZW5ZnU7cx8h8viqTfoOXj+D2tMHUX5oN0r3bUPx3m9RwijcvQkFuzYib8cG5Gxdi4zNXyL9&#10;66+QvG417q35Eic/fhe//7/+Gz5470skJRfg4eNcPEjNw+3kLFyyHPIRLmiTYIPUUTyNeQo6B8p4&#10;xCFdzkVNdZ+YzbWclEcVoC7zueI6D1Ly8nE3N5dA3rNOI62ycJg2W327+27ctNh/6xZjpen+ABXw&#10;IFVU8Gq/UU0G30kI1bwuUG0leUKjcVGnDc/pOBKY2y87+aqOUk6FqS6v6VxQaaNgwaklT/ScqrvK&#10;c/WZ3xBUAWdKyp+p8VGFqr1br9zEFr5nC3/OVv5cTQIXkGvPnMOaM2ex5vRZp9c3nqeeY16eYHcF&#10;KBWUkQjpdwmQ/j8p6Y+B+GPxKphuuAqq/FP2dmFhzqng8uc8//4Z+kcG4A364Gn0mYLWNtLaBmot&#10;XEgrG1zlFKwOpA68ztEF1IXUDYHqAlpS5wy5uLZX565qKszeCszEI9W1pLYC9VT3xuYQ8iupiIQy&#10;r7LYns8lsFmlWmfXKRxJSV31tFUcLKi+ZZXMQ0uQX1yDYKgHocgQPA09KCuP4PH9fKz74lu888Yn&#10;+PvbX+GNNz/EH//wBjZ//AFi+am0tgS0roCQFmJQrX9Veegrz2YO6qho6MFlNN4+D+/FY6g6sQ+l&#10;B3eieP82lO7fipJ9VNLdX1NFN1oI1MxvVyN9kyD9Cjdpdfe99Se892+/xNnjl5CaVoSklEI8SS/G&#10;fYJ68QGVlHA66+lq9T9a0ofqGtJ0NHUVOQC6IVBVKFIzg9oEVeQxQKmSCgP93gNc5Wfl1tbhPD9X&#10;XUVqC9S2+gdpZwXnXs0YMUidmS862lIqVNCj8eNBAnGMlvdyahZ287WyplJMF1JXSS0nNVAdxRSQ&#10;r57L8kpFFYLVVJDX9Vk7CLXUUuvw2mcrCOlm3hC26GfwxrGF4K45dR5rCKIb66i0qwnpqlNnsEoq&#10;GgdVeapcw0uQCs5/qLOI51q+81UlfRXS/2hV+lehTAz3NYlwvgqock8BKqur3HTx+SKiHS2ootX0&#10;hoPwhDXrRI0JiQoah9RXZefO46r4Nee6wHSvvQqqq6imogwVkgSpC6YL6rJyErz8KsLEKDD7W4ay&#10;+mrU+Dzw8ibiPi9IpaRuGKC0uTbzRdPUCGduuSaBV/NxJfNRwl7hRXPrECKRYXgFaGUMBfk+XDhz&#10;B5++txarv9yJTz/cgr+9+THe+MVruLFrK4a1I3dVDvors2lx8zFYmUebm4O+sgx05T1BW/pdRB5e&#10;sVks9ecOo+LYbpQd3onSQ9sJ67coi4NatOcbU1SDdNsagrqGtnc1Ln32KT7/+b9h82frkJyUj5TU&#10;IqRmlCIlowzJWWW4kZxt2xeq08cJB1rt+yJldMKxs4JQKwIasLyuHNSmrBFU9ewaqFRZtRZqKc/D&#10;zA0PET4ViCxuO5O8XeVcDjXZE0w9f/z2PRuLPUIgtXZvSmkVrmZkEShHMQWmqaMeU1nNBhug8SYH&#10;wScryxCgbg5rsMbVVCoqu6tzR3mdfV20zq5yTLPDhFlquY75pxrtN2jYhZZ3LVVSRaOvThHO0+ex&#10;lsr5FQEVqGv4OnUmqYVwByH/JyVNhPTlwtGPQJqw5+irkLpHNxKffxVMWVvH3i5hfn7WAP2OsP7j&#10;h+8xNTOFYCRkxRofFcobbbSuIcs/BaIiDpwLZJVvBVxF4nOvRqKaCk4X2ET1LKx9WTWdcAF1ris0&#10;pa0+4EOkrRnFfJxT7oKZZ1Y3syQ+5EJQrWeXVlfrIAnQvLIaZBVXoqKuCdHYMBV0ED5/L6pr2lBY&#10;1IiMlHLs2XGCOejX2LTpCD7/lJD+7k3s/Ps7iCTdwmgNoazMor3NIqwElYAOCNKSdHTlPEab8tFH&#10;V9F4k/nohaOmpJUn9qDy2C5UHt2JisPbaX+3G6jLkG5fi8yta/B4/Wrs+POb+PT1t3D7RiqSM6qQ&#10;mlmO9MwKpGVXITm7Ao+yS3D9Sabt1C1ItZrChSRnyU7ZXjXPK1wI7ZxwWlBpbc1dwcnnzwpoWWDl&#10;scw51aDgLpOi4ZYjVNFDVKVlWxtXUK3CoHP18B6nHT3P9yblUe2Z42sMdtulSw6ksrtUUBdSAStI&#10;NZXNUU1HMRUurIJTYdfiITgtN3WB5nutsYG2di8h3SV7TOhtCMbGSi8YpOtOX8Da0xepmGq4V/X3&#10;kp2vPis1PYvVVFKp6Ve0v5p7+k85qSC1wpHg5PnyGCkjEVCD9EeU9FUo3XMXzMRwIX3+YglPn1E9&#10;CahsrgttT38v6hv9Fv7msK2eUB2oi9vbFRVdgVBHghkfH5XddcKxvm5ByV7rdyA1RSWYAr2ceWup&#10;AVqGYgJbVEcAaxUlhNCJgmrZVzeca/lVRfa4ktY6FIuiiiqcW0owy/IIYh5tro7qKCKg1rQgdWX+&#10;WV5GQLUyA5W0uBqBpg60to0hEOiHP9CHem83KqqoooUBPLqbg283HcS6VbuwmZB+8sEabHjzbVRf&#10;OI0u5pv9VQS0PIvqmY0B5qGD5Y6S9hLS7rzHaE+/gwghDd4+B8/l46g9fxhVpw+g4qRg3YuK43tQ&#10;RnUtObgVhXsI6Z4NyNi+Dkkb1uLChx9h9R/ewrmTt5CR60VqVi3SGOnZdYxapAjUnAo8zCjE5cfp&#10;uJjEeJJm088uxpXVNl6Kw6lz1wpLYXW0IRuC6XYj2cyXO2p+cPpzj8YBNUgVZmVvEViqJwG14tFt&#10;Wl3CfJT56knCfoqglnn80PjtruvqJnIUU80MtpwKz1XJVbjtf2Z3Calrc/UeVVvtnJAKThWiXLXd&#10;w/N9t+4vq60srgo+O2hr9Xp93gaqpOWcBG8tYVxHUNXIsFoKakcCyvNVUlXGGkItVf389Gm+9uyr&#10;SvoypGqqdxbDdsNRU4UD6I/b3R+LV8EUhAaohleezmF+YdryT71mifa2paMV1bK3au2jetY3qbVP&#10;RSIHUgfKl0PQVgtequ4ykK+Ehl4Esmt/Fa7ilsfz0hLlpQzBWkRIi+KQCsRXQdVjvcbeo1y2Rk0L&#10;+cwtpaL5FspFnSEXFYuYh5YW0+JKRRnFvBmU1yHS0oeurgkEg720uN1o8PEGRUjLKpqRk+PFzSup&#10;2LrlKDZvOISt6w9i/fufI+XALrQk3URn4RP0VmSij9HLHLSvPAdDFfno51GQCuLOjHuIPr6Gxjvn&#10;rWG+XqBeOGKgVp06gOrTB1FBWMtpgYv2fos8qmkWIb365VfY9NbHOHf0GtKz6pGWU2+QGqiEVMeU&#10;rGqqaSWeZJfjRkoO7WU6LglUQcqQkrpq6gJqkPKxKSptrw3ZUDkdSBkupDwKUu3VeYwW9jiPx2/f&#10;t+Gbk/f4mNekrO7q9FpQ+riBzeC1mqawLea1UxZUgGlohoAK1L0E3Kqy8aGWPYRdVV2ztIRSEJqy&#10;ElRXSfUZh/jZh3hz0TQ197VSZVVzbboZQbWQUvP59bKvVETFhguO1bX+XcJroPKxWgRXnTyHL084&#10;dle296szZ7Dx3HlnZYZX7W4ipFJSZ/jln5X0PxqCccN9LhFOF1Dlns9fLNLazpjFFayyz9OzE1Qj&#10;2lvC5o0EqKAJgNLmJgLqKqnByeuuwqqRwVFSAeuo6nLoOb7mJaj1OR6qKXNQb8hravoypLK0hDEh&#10;CgmojoJarxOw+dVqCHeKRVJOp7KrozNWapASUFV0ta6Rhlqq6xvR1jmK9s4JBAhonacDNfUdqK5r&#10;R3VtBwqKQkhLrcbls4+xZ/tJbF+/F5s+oLqtX4+mu+fQmn4L7XlJzD3TCSVBLaPdTYC0r9RRUq2P&#10;60Lqv34GDVdPou7yUSrxYdRIVc8wTz15AOVH96LowG7k7d2B5C1rcfjjT3Hx2HVk53iQRRVNyyao&#10;jBQDlZAKVEZKdg2jGo+yynElKQuXkzJs+ZNLTxxQXTVNhNMa5u1cKvpwWUlPUg0FqEA1KBMA1Xu0&#10;SbDU1mbZ8P2CVup5RDmowavnH+EE4auq98EXbsaTojLa6mTLO63JnlBawcjGN+ONC7oWh9Gt5EoJ&#10;3fa/Paaa92y1+T08aj9SLZ+ipghVcTX8oqqu8lLBqlDFV5Va5ZhrGKupkmuonlJLNTkISNnhNaep&#10;oFTRr06cwmrLS2V5z2CT7K7bEugUjQhnvLorSH8gmM5KDG6sAOos3fnjkOraq7EM6XcqDjnDK3ML&#10;U1hYnFlW1cGxQYOkmtDU81gfbrBjbaOjng6EK2C64TznPq6NA+10HSWGC24N89k62uYaWWMvLTLD&#10;2+RFiDeEYDSIUq8DqQFIQBWJcLrX9LyuFdDu6npBdSGtbyEKCGkuocwtd9oBBaiNmTKyea79YPJL&#10;q+FvakesYxQR5qDeQA8B7UIVwayoa0N5dSvKK1uRV9CI5KQK3DifjFP7L2DXl9/g27f+ipqLpxB6&#10;fBnNWffQmfcEXYXJppr9hHSwIhdD5fnoLctGT3GaY3e1GXDSNYTuXUSQeakmctdfP4b6K1TUi8cI&#10;6jFUnDmEilOHUXTkALL27MaFdRtw69QN5OU3IFNBSNPzCGquB6lSVEaKASrLK1gJcH497mWWENRM&#10;XNGKf0nKT93t9ldy07P3XUgFLh8T0BW7S9DiKirgbAkVWVzCe5wQyjaff/SEVprvla2985AQP8Ax&#10;nts2/VReTX1LLi5BvS+IUEsbrqdl0iI/sEYHTf62lQI1HGMK6syG0VKetuYRoXRzUi06tovKu0uF&#10;IFlcXSOwUtdv+X7t1K0KsVoCNTaqUEugAJX1Fezqx1XRyNSU58pH11JBNRFc8MoKqwFfgK46ecps&#10;sQBdR8v7NZ9jTiqL61hdi2VA40qq2S/xRobEwpEt2xmH9P8pHPXUSglSzyWCOYvZuSksLTIX/kEr&#10;yS9RTdoIULXZWc8ynPXLwyyJcK6oZw1fLwClkFJQwez07rqgyvpKgR311HsIJ8OKTcxFq/hZOvdF&#10;/AgRUIFqwzAJkQhqIpwutKaiykureG4V31JncrcgjYdWdFAzQ1oh7S8trifYiXDLMPPQPjQEaG19&#10;PahtIKRU0opaQlrTgZLyGHLzAkh9UoFbV6hKB5i7vP4nXN34FVXxBkJPbqAl8z46tSq9QZpGSNXy&#10;x9xUKkpge4pS0JXziJDeJaQ3EHlw1TZVssb5ayfguXoCtZdOour8SVSePYay08dQeuw4Hm3fhTun&#10;b6KkNMobSgTZzIsz8wgqIyMBVFNWHtP5WNczChr4b6zH7bQCQko1TUk3RVVuel4qasUhp2p7hgCq&#10;gqsmiAsaV2XueJoQ2p4xfN7aDGWFZV+to4j5Jh9rOdCLhFQNFDf5+Zd4fuSGhmc0tMPneRTEGrZJ&#10;ysnn/20zjmkohop7hKF1d1XFVb5p1pfgOct1OgUjKaaOiZZX19QWaI/53DZe+5Ywb6al/eaiNl66&#10;hk0Ec4tyUqvyapUFbWFx25rnNaQi1dRUNQG6TnNMpbCmqA6oGn4RqGtOncZaxmqeryewhFTqGc9H&#10;DdKVoRcX0sR89GU1XanuCsRXwXTjO6qnAcpcc2F+GrO0tM+eUbGpulOzUzauqPFMAVoX8rwEZyKg&#10;iQrqPpeolILSba63CEiVtVCY8xlSZHs/P6eC9rbCy3yU4OrnSknDzH0jLbTavFkITtleZ9xUldtK&#10;lNdTYQWsYJWiCtKahPyUgGq8tKDGaRHMryonnOW0tuXIpt0qLOeNojaAYLiT6jmKYGgI/kC/DbN4&#10;CKnX34tabycBbUNJZTsKS5qRT0gz0mrw4FY2tn6wBut+9SuUXziGJlrXSPIttGbcR0fuY/QUpKC3&#10;KNVAHYjb3v7STF5Ptj1d2lIFqTb4vY7Q3csI3Izb3munqaZnUXPpPKounEX5uePIPXIUD09cRHlp&#10;kPlyBHnFIeQUNiK7wLcMqquoKiQpsqi0ej670IecEh9SC2pwPTmbSkpACam7tb4gtYgPsaiNUHGJ&#10;qniBcGnJFVujl6CqD/gaVTizrBJ14RaCnAzt2K1x18tSaJ4XVtdC+5BeSUmzlRs0HitIT0thqcS3&#10;UzPQQLurYZijvHacEGt9XsEmgLTniuaauuOd7nVXTW2oxY6ElIBLQbdd0TirOoQII883EdJNOr98&#10;065pAreNm8ZtsnJVAbnxvLPmrqaubaSqygYnFpUsDxWkhHUtj18eP0lYCemyggpSAps4PvqfKWni&#10;jmkulP8Mp1OlVaiVb25uEnOzk/iOsP7Az+gdVvWWcBmc3nj3EJUuHi5cbrigLgNqkPJ1CYCqRbCu&#10;UaBTTamyUlEXeL1XhaJqghlsDqJW6ksgQ60h1PN1AlRK2hBqMFBVSHJgpuLysfLW0ppSlFaXWJTw&#10;XKCaosZVtahGFlnN9Q6g2SWEvcZH1exHT980JiefY2B4Ec1tQ2gK9yPYOAh/sI+KOkhF7Ued1LS2&#10;HcUVrSgtbyWkjt29duIO1v7mLzj78YeoOH+UVvcaoql30Jb9EJ35T9BbTEAZPQR1oCyDkY2+YuWj&#10;T9BBSFuppC2EWgocvn8VwTsX4b9DRaWqeq9fQPXF86g4d5aW9yRSjp1AYRbTAP4eJRXNyCshpEVN&#10;hDBgMBqoBFKgOoASzEI/8ooCyC9ppPI20vI30uL7cDs9H+cI6gWG5oIq/xSszg5qjpJeeEzoqIrq&#10;WtLaSKayfE7n97JzcYugZebLxXhxmrmnNUjwc+6mZcBPAOubwriblWMFJtljG5PljUCQ3k/PRmOs&#10;jZ+dbHb4CF8jSN2hk/2C73p8CIUhqNxz97ENtcRVVJBuJYzqHNp6VWpKCHm++fINPuY1HrcQUjen&#10;1WdYe2B8Urdg1TIqglVdSJrG5swxdZTUQqASUEEar+6uAGqQ8twA/UGgvqykiSqqcKu7ifEynCvN&#10;CTMzk7aSvN739PkCc7FmywUFkMEZP9YKrDikAjMR1MRz97EgXQY02ABPyGefqfe7RxdQF9J6Qhxp&#10;C1PBg6j2VsNDQBuCHrR2tBAWH61nnUFbzd9POWsFFbTKCktUVoJZRhBL4qDqcYmUVXa4VqpbxcfV&#10;yOfdv6LOh5b2foxMLKF/ZAGD40voG53ne7vRObiI9u5xNLeMIhQZdlS1cQgefx+qqKR5hWGkpjHn&#10;S65BTrYPl/adw9bX/oInW7eg5PRBND24gtb0e+gppIJSPVUgUkhNB0oyMFiahb5C5aPMV7Npd6m4&#10;MVneJ7cQecjclNHECN67goabl1B7+SKV9Bzyj59B/oMMBHnjSM8M4OGTOhRXtiG3JEyVbFyxvIRV&#10;4QAaoNoGUUA4i8vDFgWlTSipCqOoqomgldCeplMxVeVVDqrclEeCKourIRIBepFgnZMaUkUF6aWk&#10;ZFxNSsE1xkUC0hCK4iFhVIOEen2vpabR3TTwhlhjTQsaC7VmCampWepHVOIUNDS38Oc8oV1+6OwJ&#10;o8IR4TH4CNluBR8bhHH1SwTVfU7XbRGya5qadpu2lkDyvQbrJY2Pqn3QCRdSvcc6j2SFCauBej4O&#10;KHPS9VRXjYt+RRVVwUhgCtJVvFF+efwEIT3zMqTLLYGukhJSFY7cIZhXIVVOqh3JlmesfO/AqVUT&#10;1Bz/7Okire00pqcmmH/O8nXPMTk7zhzBhwpfFRWPMDRJ5RwrWsvzRLiWO4pcIAWb381HXWBr+VqP&#10;KahVgQl5Ld9blwCoC7Xb9OAP+9HcHkW0PYIa2uwwFbS9sxWd3W0IEPRQJAivIK0nmLUElGHndeUo&#10;qy5FOS1tOUE1VSWcpbVuv281iqqreZ2qHOvB2MRTTM18j96hebT3TWJk5hlKfX34aAPt3PUKdPU9&#10;Q1/fIiqqm1HM3K+YOWg2ASgqbkJpWTMKCppQXBxGBb/0RzbsxL433kb2gb2ovXIKjYS0jQrZU8Q8&#10;lDmo8tAB5qNqXugvpZIWZ6K3IBXdylcJaUfmA7QR6hjV14l7CFNZmx7fhO/ONdRevYSSC+eRf/0R&#10;gv5O/m0mcPlqMd56Zy8KyttRVMn8uDhiUBqoArTAT3WlghY3orAsRGscRmllFGUMnRcS1OKqCErr&#10;IkgtrCZwGdasIEW1IDg2PEOotKrDZYYtBSorTBCvMt+8lZ6F63zNg7RMBKIt/P/zWy6r1RxUREpn&#10;GpFf67HxUq0maB1MDCmq4hzPBbOKTwdvaeqaVmhwALWd01wIGbK7CgGWCKnbZG/Q6ZzKu+Oak5du&#10;ZWzjuVR0G2HdQXh38vHy63kUnO5qCwbqhcumoKrwqi1wNfPTL044+eiXjK+kooeP4cujx7H25CkH&#10;UgfQ+DERUqqoA+nLVteW7oyvFugUkBRPCSdhjquotrSfmh7D1NQoni6pQZ4qMtxNNatCma8CdRHm&#10;i40Er5EABZ3QuV2LN8xXUPkMVIPTgbUyQEVcruQ6sArq5UIT1dhDpawhvOUE2uCWrdXreKyV1Q35&#10;EYwyN6SSNjAXjTAnDkeb0ByjuvK5JkJcU1fBqFw+VjMqqJROMD+toaoyV7UWwvoq3tEFJ1/rDaJ3&#10;cBzTc99hZOwpugfnEOueRkf/PIYmnjF3CuKNtcn4/ceX8cXXt/mlbufntyEnJ0B722bjo+HQMMKR&#10;EVrhAWusLy/yYut7n+P8F18i5+Be1F8/i+aUO+iiUvaU0tZW5GKgMgdDlblW3bWgkvYWUlnzk9GT&#10;85hKSkDT7timwK0ZD9Gcdh/NBDWSfBe+uzcJ/jXkX7oJT1kDWlpHCVkU7316BP+f/++H2H3oEV1F&#10;N3KLwgapLK+Osr+5RQI0zBw6itKqZgudF1dE7FhUITUlvDURFFQFcSejgDZWcDIHZW557mEKj6m4&#10;SGCvELwLhEoKq/zzEnPZG9qHtIhpR70Plbz5NbV2mNXVdvuyzQ9ph7U2rQpC2oNUO685DfgPrJqr&#10;HdR20n7uJ2wHpJyERqDauQpFN5ywjiMVk+JgSTkVe2iLrbrL95h91XOEUCBr+EXKuu1aPPj89iuC&#10;2ik8ue9RpddWqVf195wzQ+Zr2t+N56/YHFONlX55/DS+oHp+QfUUpF8dPYHPjxyj7Y1D+lK8Aqlj&#10;d1/JRxPChdXdAVz2VuOeU1NjmCSgz2htFwhsYwutkKfUIKsNUaUIYyXB1GM759FgJai1TY4Cmpq6&#10;cLohSK1byIHUVV5ZZbPLUlA+54/4+XkClCAzPJEG+AlllSq5VF0f884AH+sYaW5ChJD6aJvraG+r&#10;aWt1rKXFreG5jrpWQcUUpFJXgVpBda2gva3U+ka1tM3+APoGpzA8voC+kVnelBbQSkBbumfQNbCI&#10;zoEF7L9Sjfc2peODr9Pxy/cv49i5HLS0TcDb0EmLOczfY9zsb4iQhnlsDA0gP7Mc377zMW6sXYei&#10;44cQSrpNFX1MENVdlI+h6gIM1+RjpDrf2gGtJVA5aUkm7bDU9Ak61RpIRW3LovXNeYL23BS05SQj&#10;mvKASnoLFVeuoz6vHB0do7xx9WPTthv4r//rM/z3n67Gz365DqlZfkLXbMWhFYvL3LNUgArOFroM&#10;JwSqIDVo+biA54WMshqmOJ4YHuWW4ZxAJWQXHqsrKR2XeLz6OAWXCecFgnvRIE01SEtrG/AkJw9Z&#10;eYV0SGGD9BQhP0vLq9ed1Dgqba7g1MoM7uRvAXqQoNm+pAyBqsquhmEEqWC1MVOzvyuQriho3Oby&#10;eYFrwef3Ui2lvALQsbUKZw6qO73NVVF1LykfdcC8ZIUiWV1n4bHL0JIq6t39/OhJfEbllJp+RjgF&#10;7CfHeCS0/1Q4WoE0XjRKgPTHQY0/R/VUQ8LM7ITBqSaF53zv8MSQFWo00F8llSSArnK6YBp48TBF&#10;JVxSRgGYCGgF4azwEwqD1BmuMYWkTRagLtjBSACR1jA/R/kqnw8QZB7rqKQBwhtpaUITI9jiKKnU&#10;009A6xsIGn/XeuWtDMFZ52XwWKviEaGsUn6qo+WozFk9/Dd5vcxrGzEwMo2egTn00N72jsyje2gJ&#10;0Y4pRLtm0NY7S2DnsetCFT7emmmQvrHuPjKKWpifT1JBuxAIDFDlCSbhbAqr8ttLaIeQlVyIHX//&#10;FGk7dqL60mlE0x4y98wkiHm20PVwTSFGagswWkNYq/IsBKopagkVVda3OMM5lmSjh9HFaCW8ISpp&#10;pZQ0Mxed7WO8uU1iy67b+NdfbcG/vrYNP31tE/7L//gUq9afo93vMuVUpTe3qImARgijA2h5TSuD&#10;qs+joFXoXM8VlEUJKW0wga2u4+vqW/Akt4JAptHqSknTcDkpDdcZl6mqFx6m4gqhvfYkHXdoc7NL&#10;KnGPx4y8ItrdADT97QzzVK2Af/ZBsnUXOdsfPsBhF06BGg/b4VuQxgE1JeVjF1J1Idnu3lRMF0YX&#10;UG3+qyZ5F1rLYzVmyvPEGTOCV+scCVRbDjThMzQU4+6mppUDNd9UgGopT00EX3PyHNaeOIsvCOkX&#10;xxxQDdLjtLtnz/1nSkpICZ+zhOcKoInAuvHCVhB8gZmZKfQPdGNufsp6cbt62y1fK/ZQfaRqsqn8&#10;8lfx6KqoC6Ybrt1VhVbFJNfyupDae3h0VdQF1eyvgOTjWHszooRU769njtoQ9FpBKNYWRRufa+to&#10;sa4mX9iHegLs8fGmEAfUw5/noSVX1DcIUqkqw0dVJag1UlVGjZcOgIDWNTRQQYP8tw4Rzjm0dEyj&#10;d3gJg6OL6OibR6htCo2tBJUgtvcsYN/VSnyxLwcfbXqCSw8b+J6niDaPwOvtRQMh9YeGeJOh1aWC&#10;Nvi7aHl7UFVUj7t7DqP63DnmohobTcJwZSHtLaOmKA5pIcbi4cKqpoaBch4rCzCgDiQFlbePx+7S&#10;PMRyMuBPfgx/cQXa2kZ48+nB6q9v4Ge/3oHX3z6FP398Bb979xD++y/WUFFX4WFyA+15C/JLwhZF&#10;5YIxRoV04BSkFbUOpC64griY7ynhcyU1vFbbwp/TSrfTRuAiSCuqxvXkHCoiwWSeeu1JpkF7hcDe&#10;SM7A7ZQMyztvUlFVjCuoqnMgfZjM0LYUT3D89gNrqk8EVFvx61yKabtmEzSd29Ke8TBICZOaG2yM&#10;lLZXOafZ2jhgBmjc7tpjHrVtvyD8lu5DXUfKT5WLblduGre+lt/q8/l+FY406duaHaigmwnpN7S6&#10;WiFQQzZbL17H5rOXserYyTioju399OhRaJMnQrrSu6slU162u6+OkzrntqQnwfzO4plZ3B/+/XtM&#10;TI6ip7cD4+NDCNHeFlUXo5xfbgFZIRgFl6ATbIyKAIGNwyo4BZWpIYHzUOFkXQWnC6Ad46GGBMsx&#10;4yHFFPxqVmhppzoxan31VDgvOrpa0dXdZpDq2MyjFLROcPK9HoaXkHp5A2ng7+eGHrvhEbAMwVxH&#10;QL2+Onj9zH8DWnw7hIHRaUS6JhBpp5oOLWJgbIE2dxb+1hl4W6YQ6ZxBx8ASjt2pxZf7s7H/bDGV&#10;nFa4fYo3kCFabUHZj8YwVTQ6jCCV1Ofvhq+hCw3VzO9uP4L/3i20Zz2hEmYZdMNVDFrcUYFZX4yx&#10;uiILPZb1HeLzg1UFBvJQbREGakrQz3Mtp9JXWoDm3BxEa31oax2hMsbwxZqLeP3Pe/DndwnoR5fw&#10;9toH+P2HF/G7tw/jd389hG0HUwlhN4rKZGcZsrMCVM0XzKsr6hm17ZbPllZJRVsNZAdevsailelC&#10;DDUNbdbQURdgTu5rRWGlH0nZpbj+JBvn76eawt5IycatlEzcTc1CfqW2jvTxeRWfHAU9Q8usRvqj&#10;t6mkBDTR5h6yQtHd+PGegaWhFrO6NwmvQeqOgSr3dM5dBVTYuQHM4LmpaDz28L16XpBaxZev03CM&#10;2ya4/Dk8ui2CgtXp61UR6So2nblk4B+gA9jN92iCuhbS/uTwMcZR2t6j2MkbQQKkc/8xpMux6IBq&#10;cKqK60CqMc/5uQkq6bit3NfR1c67Xj5VkIASQAFqUPJLbqAqdE3gCiypZ1xBZUu9zBmVUxqkBrXg&#10;kxI7oBrIjFpCpnFO5aAC1RumqlEdm9sIKcMfDlKZAgZpZ48DqV9DNd4aAkdby/cYpAalA6MLqI8/&#10;JxHYlet18PNG0OCnQvu9qPd5EY51oG90DoEYrWpsnPnnPPrHnqKJAHqiE6hnRLtm0TX4FA/ymvHt&#10;Sa0A2IFY55ypZp2v1wHV34cgj00akolD2uDpgKcyjEpawKbH9xFLfwTtkjZcW0wYizFRV4zxOJwT&#10;nhInBCxBHSKow4RyhK/RSg1DNcUYpMr2E97W4gK01DAfb+qlQtbio89O4fU/7sY775/GXz+6gLdX&#10;3cbf1t3BZ9ueYPuxIqzbnoq/f34JTzJCtL2dVMsw7WszyghdeX07AWV42nmtjRArL40RZB0JZV07&#10;1bODzqMzHuqqamXEmDLE+H/RAT8dQzDSS2hjzGF9uJ9egCtU1Gta9YGqejtDjfspOEnVPEeAz2sL&#10;irvMTQUp7a4ViQjoUbUH3nEeq8NI1w6oqZ6wmJoaoFoHSbuC31uevO0eBc0enTN0Lrsr2LTgmLUG&#10;JgCszqPtVF8BupXPbb5y24ZkVECS/XXzUs0zVQ+vxUVa4otXsJ2wanXAHXxO6n6QNwmN/2pB7I8O&#10;HsbHDCnpupM2BLMCqYZgBKnmkTqxkpcuxwvtmC2LSzi/f4Z/J7RTY73o7YhgcX6alvh7dPV1865X&#10;6uSPgpRHTQNTCFCnz9Y51tmwi6OCUlkNjzQ1N5oVlXVdhjJua5ehZahSK0jdqq2sa12g3oG0tcU6&#10;mZpaQmjubIZPKwlSAQWoVFAW12uAEk6DbwVKnb8ctYS7ltZTgPKcPycQ9DB88AWD6OgdobWlYlIB&#10;/dFRQrpg46C+5gnmyyPwREbR2ruAtp45OotB2jj+Lr5hRNsmmSOPUY2ZixLWhiCVlHY3zM9otJy0&#10;B1413JcGUXY/GaEnD9CRk2x2VbujTfEmOOktJ5QEk5BOEtApho5jdVRXgjlWX4oxTymGPcWEVWse&#10;FaGrugStngCCzINv36/Eux8fxS9+ux1vvX0M739yEas2PcamA7k4eLUaJ+82YP/FSmw7WoSP1t7B&#10;2s33mF92ospLKJljmoIKOkJaSUhLqwhpKa1tpWwvIazj7+/tsqht6DZYBa2uyw7rXN1WgWAf/8bd&#10;zMH7mJIM04kNIKfMaz3AWkJE9vY0ba5Vg3nDktKevpcE7RVzlEAKSjUqHLv1ACfvPMJxgnqC7uPI&#10;1Ts4TaW9n1OAlPJqAv3YIDVlJRzW1EDY1DhvipoQrr01RRSYUlWGWWKFAGUuu53Pbbt2l4DewxaC&#10;Kkhdu2swC1gCupPWdtflG7Zn6k6G9fYSyt18Tr+7Vkv8+vR5vL97Hz7cfwDvH+CRkTALZmVOqTvZ&#10;W3mpbR4cB1Q7fSte6Jry0+ezmBhoQ1e0Hr2dYTyLT9buZi5azLt8Gb9EAtRCqkogFAJUYDprE2kF&#10;Pg2heKzpPUhIGzU9LQ6pWyBSCE43NMQiBXWVtF4KRxDDrRFbg7e1LYYoLa/P9h/le/k5dXyNXue1&#10;cBTUy9+tYRnGlXBgrOWXh78TFT1gkNbYeVOTh+FFY6Mf4eYW9I/OI8Kcs55WtYGwdRHQZtrbuuAY&#10;3cEQAs3j6B56hkjbBB3AAErq+2m3R/j7TfEmMgUvX9PUPEZgHQWVkir0xRWkVSUBFPHL5bnLfDSD&#10;SkpItcC1NmCaYL482VCOqQZCy5j0ljpBNR2V9SWYI4R4mI9HakoxUF2OTl8QTYFuPE6qw9ff3sKf&#10;/rYP739+AV99fQffbE/BiYtVuJnaiFtpjThzx4O9hHQPr63dk44/vncKG3c/ZH7JXJn2ttLgjEPq&#10;7aB6tqKghApaqf7jNoOyxttpkOpctleh81reJGobaHl9nbxRdjIn74K/SYpKRxEdpCsZ5P9/DEl5&#10;5Q6Ud5PsKBXVMM45Wl6tUq+FsZ31dtWU/5i/M3NWAnyZr80oqUI+bXJqaZWp7oHrKiRpuUxCSUC1&#10;Op8LqLqK7Mjry6DGAVVeKiilnLaBMCGVkipnFczKS7dfv2tH1+qaKjMM2DisZneZn0pJZXs1LLP5&#10;ovYqvYAvjx7Dx/sP4b09+/DBvv14Z/cO/H3v7leVlJC6VpfhbMFPYKmwLpwvqK7/+OEpns2PY7Az&#10;hJ5mL0Z6W7AwP4Gni86SJ+3M+4prS1DGL1ClARqHlOeC1BoXCIIAqxYoIWdIxBus539SAwKETec2&#10;U4WgJCpoYqhqLPikpCoUxdqjzPGaaSNjaIw28nOpWATShmUEOj9HFV7loA0Kvl8q+eNwOsqpcM+b&#10;QgSUEaatDvOzm5oCzHH70DdM29oyjrrQKCEdtKGWQPMkf+8x3nxGmZvOoYuQhqicNcEB1DQRQKpl&#10;W9ccQZ2Fp5Egh0dom8d5gxpCMMQvKGENNhFmqlNFgRfZl2+h6sYVhNIeENI8qmO5bcCkPUcn+bed&#10;8ldgNliNGeb5U74KTPiosIRXEI96Kkx5h+ur0ecPIUoYUlM9OHIkFV+uuoxvdiXhyIVSHL9SjmsP&#10;A3iS24bHuVFcT/Li8sMGnH8cwOFb9dh4OBvvr7+DP35yGbtP5qDK0225ZRV/xypa4AqqYkFpMwrL&#10;VEyiYko1CW+1p8vOBa3sbp2vm/+/vAExGpqooLTc/qZuWl7a+2AXvPz9PDzWMeppgxvCfSiti+JO&#10;WhFBfWKKquKRupZOSknvOXvKnCCEgvP8vWScI9D3MnKRV11vnUfKRQ/d0NzTh8xZH2Cfa3XjkAlU&#10;TebeKxscB1fH5dfoyGtSUz02oHWNr7dhHIFMQFWA0rkAFqCysnosy6vqrzYNNjjPaylPZ3fvr06c&#10;wDt7duPtnbvw99178O4OHnn+/t69+PuePSuQLs+EecnuahlNbYPoQKq89IcfFjE3MYCB9kb0xHyY&#10;GOoimAtWzVVX0fMXT23CdhHv2lqKRHCZghJQ1+aqMCQI1UwgeLwas+SXXuA0t4Wt6BSI+Kyv1wpG&#10;CYA6n+eEHqviqyJTC/PNFqpoqKXJ4Hbfo8+vE6C6MfDzPHzOqzBQ6wgmbwx2XAHUIJVqNtWgsYlw&#10;KgzQOoTC9Ygq7400IRoNY3h4HJ19U/AL0vAY/M2DtLZz/LlSUT5umUB73zw6+hfR1KocdQy+ljEq&#10;7xS6eS3UOgmvoA2PIszroagDqdoEg4398KoYk12DpMNnkX/2NMLpD9FfTkjjSipQp4M1mOHvO0pr&#10;O8W/82xTLaaY48/w5jLNf9d4Qx1GGuox2BRBc6gb2Tk+XL1WhN37n+Dg8VxcvOWh6nj5pQ4jtbAV&#10;j3MiuJcewt2MCO5mhnAjI4gTd+qpppXYerIAq3en4wva3rPXSglpn6OStcxHa9qtK6mIalpeS0Dl&#10;AhiV9V0GsNSzjtbWE+iNQ8qbUOMAAaVyhnpp9fv49+23nmYfz+v4mgqqcAlttd5b7mlDSlEdLj1M&#10;w1nCeoYpwMmHT3BcHUa0igL2DNX1AhX08gNVi5ORW1FDsB/hsHJV2V9CepiQHoiDKNgEo4o3B/ga&#10;F0732j4eDcY4mHqs4zKk7nM6SjUtHPXVUI2stVRU+5RqydCtBFTnqvBuPkcFPXcBnx4+gncJ5DsE&#10;8+0dO2l39+CD3QSU8e6uH1PSOKS2xhGvKV4oV2Xu+QOt8eRwB3pbAxigvZ2fHuRrtaOZ9mWZi0P6&#10;DM20mYXMe9SC58BEtSMkgtTGKxleAqMqq4DSDJRILIQYAW1hBCN+guc0JixDKUDjIfisiMTQY/Xi&#10;Ko/1aEtDvlbgGpx8vz5f46R6LPssSC0EKY9+vsdyTIHJ5x0V5WN+6RsJpYFJQEM8RiL1aGlpQKwl&#10;iBjz3fb2doxNziPWxdySMHoIWqB1FEEqZmVgGLVU0VDHNJV1Ee39C2hqm0YgNkNYJ9BGkJW7NsYm&#10;aO1HmYvztVTXEPPaQBO/uMFB/i598DH3K0gqwv09x1B64TyCj++gryzX9hk1SJnzT/MmMs2UQZXb&#10;CT6eYeow3eglpPWYCmg/GD8Gou1oi/YjryCIW/eqcOxsNo5fKsZ1KuWtxw1Izgkjs7gdqfktSMoO&#10;4wlBTSmQ1WwmqE249KiBUDQQhHqcvV2Dg2eKsH5XCm7wWp1/ENXeNisS5RZHUcx8VGBWEV5TUAJc&#10;TkhrGqiM/t4ESKWkglTjwwM2PuznDUrPV1FxSwl6KcEvqWqhjY6grLYZ9UFaZ18LMopraXuZqzJf&#10;PaWGBsJ6ksczajfUOksag6UFziekGm894haUCOlR5qyCdBlOhs4FoELnB9UUwdBzLpz2el5LPBro&#10;BNQF3nJQ2VtBep3qzZ+r1kObCH5J6/BewgYto3LiFNadOI0vDx/FR7S2b+/ciXcI6N+27zBQnaOj&#10;rAbpP6+968TylhO0vs8XxzDSE0WPVknvjeHpwiSeP5+ngmpflnlrYnCVtKklbDNDBJfBRGiqeMeX&#10;ggpQhY9gttOWqtijbqRYRwtaO5p5Z3Ua2xvCzhCMxkkVL0HK96tRwSKukLK+Kia54Oo5tQjW8Ytq&#10;zQx8jUCt5/MuqFLzBoaf8c+Q1sYhJaBhD5qjXrTFGtDRFkBbKyFtCaGvrw9jU08R7ZwkbASQkIW7&#10;p1DNfLMyyPyU6trcPYtuNdP3LSBCaxtqm7E2wb6Rp1ZIkk32R5iPEtIo4VX3UaBxED7aYk1h81GJ&#10;Uq4n48HeE6i8cgX+R3fQU5ZHSMtth7RJ/q7TgpIpw1zUjxla8Wk6k+lwgOD6MdLYhIFYL1qbR1FY&#10;FMHt+9U4e7kYJ6+U0MrW4V5aABkFzcgvbUVWUTPS8qN83ILskhiyimPIKIohOS+K+1TU+1kR3Mlo&#10;xN3UAC7f92L/uVLsPJSBhykNqPf1WrFISipFlRWuoAUuo8WVqlYT2Hp/j0G6DCidgsLsPXN5L//N&#10;Vd4elPF9ArskDqmKS3X+zrjiUomDHSirD/PmUYQzBPW4bC8BPUFQtXfpebUZPk7HzeR0ikEEuZV1&#10;NlXu+G0H0GPMWw9RXaWcBwmuq5iJkLqRCLEbAtLeQzjda666yjoLUusLvnKTN4eHpqgbz2ilQAYB&#10;1WTuVRoPPXQEH+6SvXWgVPxVcO7ahb8S2r9t38n8dK+zEJlTPFqB1N3pWzNi/kFAl2YH0d8eQC/t&#10;7fRwJ14szdh80KfPFzG/MIOxsSFMT48515iTNkabbBsGQSFQVSBSd4+HMAhQDXso9+zsarVCUVOs&#10;ieoZsPy0mupbTZvsV+EoAVK3qUEN9TpqTNWCP8Og1XPxsIndfK5WDRH6mTy3hntet+YFF1KGC6lj&#10;c5V/OhGUxaW1lYqGCWmsmYDy39/Z5ieoTQQ1gtGRMQxPLBHSaUI6hbAKQZ1TKKOK1tD6SlHbaHV7&#10;BGnvPKIds4xp9A4toH+UcPM82DLJmxohj44zR50hpJP82cPwBQZRz1zOy5wu9WYKUo+eRfWNG2jO&#10;SiGk+ZZnTtCZTPHf5UDZgBk6kBnCqZgOBzEaasRQWw9i6sUtacH9+zW4eLUM569W4PqDejzMCCCn&#10;pBWF5R2EqxnZRVHkFLciv6yD0YbcslbC2oqMwhakE1wdMwqbkZzfzPywCRfuVOMMP+vSjXKkZTch&#10;uzDMz2oxSAVmWTWPzE0FbC0h9tAZGJzx8JnVpWNg1BFeQV1e183oMeUtpwrXBlRIGiLEUlta4IZ2&#10;ZBd7kZRbhTvphbiUnInTDwng/cc4TRDPJ6VZBfhGWi6SC0tpuf3IKaux4Y3jBHQFUkcpDwtWAqdz&#10;g1QACrxbBJQQ67hfR4YWHHPO42ASUoNVgPJckEpB1Sqo5T4F51F+vtRUQymrj5/Aqnh8sv8gPtyz&#10;D+9TLWVt36XVld19h/b2nd278dfdOt/lQOraXW0irL1gFN8RUlneH76bxfRYF+1tA/ra/Zib7Md3&#10;z7RgNa0tgZyamsT4+Ii1AD59Oo9FKuqzpUX+URtRqrY5fom0yoIa3mPdMR7VAeRUcGNtzI9kbzvU&#10;WECbSjAFolV4m3zMSQkt4S63fFbK6GxdqCVQ3Klp2vNF4AlUQeqE87wbdY20YwraWnUfaQqabhaJ&#10;ltfHa35GgNeloGZ1+TtJQQWobG4rHURXqx9dVNLO9jA6O1sxOTWHgdF5tBCuxtgkol1TqGfOWcFc&#10;1Ns8wbyTVpc2V5Cq+6i5a5b56wJGxp9TXedphadoj6eYl84gIgvcM8+b0wiaNBzjG4CHX24Pc9Ls&#10;exnMRy+j/u49NKUmobeikDkmrS5/T9lcQTpDFZ0imNPhRsLaiIlwE4ba+9ESG0FRaQQPHtTgEnPI&#10;8zcqcZv2No2WtrC8lfljO1U05gTB1PBKcVW3HQsIb34Z80yCalHK34WKm17UgodZIYIaxIOUIJXU&#10;j4epDVTeKC2pVJAKqOVfVDyqdYZeZGEdSHsNUFncAPNuH11DjdST79H7qjw9vFH38kZOiJuYn7ZQ&#10;ZZtphcMDvNbJm4gfT7SWUmYFXUABCirrrcnhRkYuztLqnqPVNVAZWn7lYVYBMsuqaXUfWG+vmvAV&#10;h+4+wKF7AlXQ3bPjgTu0uYTv4E0CeuMuNGvmAOPgncfYw+Ne5rL7aZcN3jjQLqA2XBMPQarhFVVz&#10;VThS0WrV0ZP49OBBfHb4AD4/RgXdvx/vE0DZ2fd3Ekyq5t+knoy3pKy8/tc4sAZpopIug/p0EhND&#10;reihxRvsjmBxdhTPCahW9ltcZG46OWpT0ATsM4Ymc5v1XZyzYQ/tnSJVk4Jq7LO9t826fARpV187&#10;evo7mIsJYAKj/JOvVa6pIpImXwf4HkG6oqJSTHUkKaSQBFsrMhiUUlQB64YDcW0wDiijVpDyZiFQ&#10;PfwdpOampAapbK4gjVdzzeoSUlpIQRqNNFA5A+huD6KrvRHtvMEMDPRhdu6p9emGCFiEKtrcPYOa&#10;kFR0AkHC10rougaX0Dv8FB39ykEXMTT+DINjT/n3mEOofcbaBsOt02ijLW6j2tb6qRgEVTmph1/e&#10;+loq2oNMlF66gUBSEppzMtBVSiXl32Syqdas7ixvaLPNQcxGqaKRICYJ6XBHH6KEIDOviTloDa7f&#10;rMKV21W4meRBCi1tYYWGS5jvUi0Fa2F5G+FUkaabFrPHjsVVXQarGwWMXEKbRSucRoucQkVNL4wy&#10;l6VdLlNXkSq8XQRUeaTGQDX00mPNGokqqqKQjzmoQKyq76bi8n08VtE51BFmX5hgMjdvaqGCNvcz&#10;jdDfhGrr4+9cGeLvHERuYQMKSht4vY2fHcG97MJlQJWT6lxb+meUViG7shbHCazgFKjaGvEgoT1A&#10;MAWnC+i+23dxSKoqxSSkTtODlPUR9lOB9xDePddVBXbgdFVUYNowDUNWV726ClV0nc+7h9VHT+Dj&#10;/fvwyYG9+PzIYesmen+vxkEP4n0Nt8SB/PvevQR0t0H6jnLVvftdJXUglc2VUqqpYXaiF10xL8b6&#10;lX9OEUTmn4yZuUlMTgwTygm7trg4heGhTszS7qrCu0hV9dDKlngrTNk000TK2NnTbot8aS5prDPK&#10;XIHQ0doKzsaY0+huvbSESEUgWx2BSmzLbxLeSkKlBbEFqnZPq+XPcKD1EGZB6+V15+gA6oQBytcK&#10;Utln/TzlpcvtgAwHUiccUOuppF4qqSD1orlZrXNSUEEaRkd7C1V0GlOzzxDrnYY3PGSFoBBBrQmN&#10;wNM8SRWdMdXsHRKkSzZlbXBsCaMTzwj2Ap3FrOWo4fZpNFNxuweoyLxW6xuikkhphqik/NIS0vyH&#10;WSjj3TmUlo6O4gJ0lxViiDdBATrDv+d0lOrJFGOaMdESw0gb3+/rQXJ6EFduVeL67VrcvFePe8kN&#10;BCpG9RGMXaaiiuLKDkLF/LFW+aBUzYnSGgLL17nHEkJbxPeausYjvzJmuWNlfY+ppopGRRUaI3UA&#10;FYiegJN7qprro4IK0Fr+fhVST6ptNV9XS/VUpTcYHSKcBLR5mOdU2+ZB/n0HUOnttGpxra+TMLfx&#10;BtBCZffw5lHH34O2+34S4UzHBa37yzj/SLY3mSpahRxCesJUNGkZVCmpKWf8KDXdz6Psr9vwYEoq&#10;VaWSSkV3E9i9Nxyb64Y7luoWi6SiLqAKW6OX175k/vnFYSrpwf348uhRfK6C0f4D+OjgIXxw4AD+&#10;RmurXPRtWV0e36EVfoeW+L2DR5xmBiekqA6omg0zOdqFgb5mLMxP4hnVUd1EU6aeowRzGk+XZk1B&#10;Z+dGMNDfigVBSwWe5+s0Hqmmes3j1JCI+mW7utsRioVt2MVDpfIEqZoq7BDAMHNSv6AQnBon5Wvq&#10;+Zw10lNNBWmFwRqHlK+t4euqCaUBShCrDVIHXlc9NQnchVQAW4GJn1fHz1K4kGroR0MwKh4pNw3y&#10;RhHkZzXxRqEx0WiUN5aYn5A2oqM1jJ6eLiwsPsPY5BJCnRPwRIZpa+dtbLQuMg4/1THWPY9eKmc/&#10;VbRvlOo5LkCXMEwV7Rp0+nqbCXJLJxWU5z3DaoiY4t9s1HIyWcE65mTVlc0ofJyFCn4JmtIy0FGq&#10;HtwK9FQWY4z/lhn+rab4d5tqacRkawwDrVQc5oRJTzy4casOdx54cPdRPcODvJI2A04qWURVdAEV&#10;gBV1fVSzl6OcoCoqE87L9X7CqiitZf5I9aykCup6MdVZilxKZazxMn+kggpSB85BA1SwKj+1/JOQ&#10;VssKN/bROQ0STFr95lFTUeWhAtbHG2B+RQuS8wJIKwzS7jbxd46iXC2JNUyrahpQWFVHKFUwooo+&#10;VGWXsPJc46iphWXIrqg1u3uckCp3lZIq7xScLqiyvofuP3IgvffYAFXTw0HCeZDQyu5KSQWpC6aO&#10;NuzCc7UAulPXEiFVZ9G2c5fwJWH84tABfHX4ML46eoznR/ExVfJDxt9pe9/ds2c5ZHPfJcAfHDyM&#10;D11Il3NSquiLZzxSVSdGuzEkhSSkWptoguo5O6MKLvNPQvqMx+dPZzE/O0QlbcPC3BSeP6cC81jd&#10;UEslLScUdfwSNpu1bYz44eeX3VYC5PUwv1RSUymaQG6iGujoZ24V4HMNzbK7dQZmYlQRoGrBGPLF&#10;AWVuSkANUimmAOW5C6gDqQOoTWfjF9uGgQilQK1nOLY3rqj8fLX8CdJGfl6YtjtCO9ncHEArbyax&#10;lijGJ6Yxt/DcwGskkB7e9dt7Z+FnHuprmUS40xl2GRhZMms7wBx0aPwphsd5bXTJgG5lfhpj6NjV&#10;N0fF1TjqJH+/USpTN7/MtLsNXaipjKAoKQcVN28jnJ6OrvJSDNZXY4y/9zj/LdN0J1OxECY7Yuhu&#10;7UNxWRT3CeiDx148Sg7gcWoA95MFqMYuXciYdxLSYqqiAUoVrCJU1fGo9GgIpJfw8ajw8BqPCsFc&#10;zt+vok72lO9jlBPS4qoOFJVrrJSAamE12VsNIdHeBqicglT/plpCW1nHz+SNSLlqAwFt0tCTlpHh&#10;37FJSsqbnoZkpLg5pWHcTq7Doww/UnMbHUirolThFhSX+1FVG6QNr8PFh1JOp6qr0ERyVXkvJWfY&#10;YmhqxD+RoKSHlY/Gc1I3NzVQCe2RO1pmRflnvIjEcJoW1I3k5KAa+xSoCrebSFAKUPXfup1FWwno&#10;ptPnCecxfHn4iA25KD6lSn6y74Dlpe9LNQnmmzu2Myfdhb8yP3139158QFA/FqQvF45od3lUTI72&#10;YHy0F9PTowaoFPJpHNDni5NYmh3H0twEZqeGMDrSZfCqqWGKIFdolQLaXQ/tWLgtZCDU8HFDxAMf&#10;IVThppl5nWBVjhpiDtrCL5nmeDbQvjXwNT5C4Vhcd9+XFatbJxiljganQHVhFYyOxV0JAi2bG4dU&#10;RSYNBanXV11Pukm41tfyU/5uVu1lBKnYWqUhzFwvSsVq4e/Z0dFBFX1O27+EgbFFBGPKP8eYfxLS&#10;lnE0EjQ1M/QQUOWfwxPP+TrloUsYmXyGfkLaQRvcTqWVgnbwtf0EtJNHFZ9qG8dQXKNe1x5oJfta&#10;LT+SnI/qO/cQyUhHd0Uphr21NvQywX/PFH+n8bZ2dDV3o7CIUKb5kJQWQGpWGOk5ETzJCCKvtN3U&#10;sGzZthJO/gxXJV04a3z9BKzf7HaVt9e5xsd2Lf4aASuAa319FpWEtJg5aFGV2v1oz/kZ3ri1dcY/&#10;B5k3DjuA8v0CvZpRy5+h6m6EyhkmoI0ClDlogNY2wPdovafswghuPqjEk5wArW2UcDLPleX1y6qH&#10;kZpdjYy8StxLL6CCOlVdKapmyKhlUP2+6kI6TnVUUek0lfUEIdWqDk5118lHXUgVR9ycVZAqb42H&#10;lv507K0DpqukLqTWPE9QbT0jLZR94RK+IZybz1zA12fO0+oeZT56yGzuZ7S+qu5+LEiZl1qX0U7a&#10;3B07TEnf2bWHtncP/r5POeuhlSEYxXdSUYKq/HRipBtjw92Ek0DK3gpQWd+FSSzODGF+cgBPCen0&#10;5BAmeK5i0ovnixibGOEfstqa6W3YQw3w3ir+p2l8tAYNVFJ1F7V1xay5Xq+JdbXYJG1ZXC3pqQnf&#10;wdYmKwoJTBdQy0GX1fPlY+L5soISYjvGra4+V3my7Lh6f9VOqDZBt6fXFiRjaIUGHz9LjQ5Btf+F&#10;A4hQsdRh1D84hKWn32FyhlZ2dB6N/IJFOyZob2fQ1DZpPbsaFx2ggo5OPjdI+wUplXRs6jn6CK8g&#10;7eglqFTfrsF5DNEOtxPYxpYp/k3GUGpfZCoR87SayjDK04pRffc+IplZ6KmqwEiDAG3AcMiPvnAE&#10;raEuAhpCWpafYGqJkxabeqbzfFrcqvpBKl/vMqQKnQtQAVjrU47YT8B4bBgwq1rr5XU+p2vOdcKq&#10;64SrPqCGg0H+zfr5WbK4MVp0jYMy9wxKMWVrNTd2kNANU0WH7bkaAq7w8FzKKmsb5d9P6w+HYsMI&#10;RPh+gu3hZySlNeDC1WIkZzRSKVuo1m28eShvjlFNeTPKqEJKTi0eZJTg0qMM5qIZcUhTl6exnSWk&#10;ThDc+LlAPcXjcvHIctF4dZd/YxV6DhvAD1+C1AXThVKxDCnhVGiFBtldZ8GxC9hw6gzWa0z0+Enm&#10;noTy0CF8cuiw5aEfUyU/3c98lJC+yzxUrYB23KOikVR1J95SjkqVXa7uLispQf2BMUklnZkctNxT&#10;jQtPF2h158YwPzWIxak+LEz04SnzUBWMxscHmbtOWW+vQepVwacKFZ4KG1pRd1FTS8DsrZ9KqWEX&#10;rSdk/bpUq2CskTA5Klcf9pqSaplNW8Q6rqSJMLrAuo8TQ0qaWDRylVQq6qz2QEClpgrCugKqFFXD&#10;Mu40NKkpfzfaZq3cEFIbYEsLb0i0+EvfYWx6gfAt8PccRVvvtEHaQuva0c/rw1RNQanlO6mcvQRz&#10;dOoF3/OC509pd6mcBFVT2vpGF5inPkdLu5ohJniTGkMZLWVlTa9NBDdI04tRQwWI5eWjt6Yaw756&#10;jIYCGGxuRaOvDQXFEWTmNiE7X2vkxlBQ1oGsIoJaEkO1Z4CQMsekagpMRTmBrfYQQoJYRygFkGbi&#10;6KhQEaeOKqlrbrjPOQAO8qY7SNtKVWZOWy4F5XNqwLBOKQVzauWZDariUlWVh+pzvdqMSs0LzD+l&#10;nqHoIMIqElFBla/KOl+8UYijZ9KRWdDEm4uGZXRTaUMurW5yVh0BrUZangfZxQ24T0gvJ2XhQpKK&#10;Rk5lV6AKWIHqgqvpbe5sGtleQSog3YKRjk5+Gs9V+fw+e9557AKZqJ4utFJR206RkKqr6JvzFwkn&#10;ASWkAvSLEyeYXx60AtH7B/bjvf37DdKPCKAUVK1/7jjpW9u34y/btuPNnTvxx+3b8BaBfWkIRpXd&#10;755pCMaBdHFmjNZWCjqOhRlaXkK7yFiicioM0plxa2TQotcvni9heHTI7K6WytQXX/mf7G2LKro8&#10;NjK/0yyZaHMIsc4WfjEDBMpZQExr7zYSziaqaqg9TJAEo1sccpRSkaio7nX3XOGoJ48ETLCqsaGO&#10;NwMt9yl1NjWNg6puJHUlaYqbxlDrCafH7+GXiUrKzxGkQSppMNyEto5uzMwuYXbhBa2rludcoAvQ&#10;/FHml4S0o2/RUdGRRYwTyhGqaO/wguWmEzPfO0o6vMjXL1moqcEsMKEO0+r6I+P8PUdRSrUpLO9C&#10;rWyhpoNllqE+KQVtRUXor6vDUKABQ9EYmoOd1kWUUxBFAXPOorI2KwbllbYhh0pa7VW7Xj8BFZyO&#10;elYwF9Q1tfJ5FFREdfoYjH4CRUWtJ6BePhaIClVn9RqBJ8AEqXp2y5iHllNJHXgHzb5qXmzAepFH&#10;qJZD8BA8DavU+Z08VVPxQi1jViRymhQYBNRPkEsq23CL9vb2Q97g9XsyJ9eqD0XlvOEUhmlt/cgq&#10;DJiS5pXKAvtwP7PUILWd3FTV1TQ2Kx4RWIaqvXbk84JV09ukppo1Y7uFL8eKajrW9xH23ZLNVS+v&#10;KrvqJLrthJTzJUivYydBVU66mYCqs2jtyZMGqRa6/uzoURtaeY/29QMNuTA0y8XGSdVxRFDfJphv&#10;E9A3t27Fm8xJ/7x9B/6wfSveoJomKKk7BDPPmKHV7aRqjhmg87S3C9O0edPDWJoaxgLzUD1+Thus&#10;4Zjp6XEbetG0toEh3g3rqvgfXm9LlNQToACtWXNrhHfnWussktWVvY20h+AuUm1dR1TU5vZmRNpa&#10;CGmE8K2opQuiC6gb7vNuOJVc5+iG+1xDJAhnIW0HUMtRqe7W6BDwvhQevt5HSANNAX7hGglQiLBN&#10;Ynb2mUE6xByzn5B2DkyhRwuOMSeVQmpVBhWJxqmaA8xJewmsVg2cnv2BLoNADmk4hq8bZM466qit&#10;5aPNE7R6Y6jyD6OQSppbRjta24t6KklZNvP71HR0lJWip74efY1htId7bK8YzTgpqWhDabwIVFzR&#10;ZUUiWVkN5ygHlNI5gDp5pgCVZRV4gquB+V9DUJPMmTvyOR/Dr8e8LkhlTRujo/y/GyGkwwa0hk7K&#10;qzsJqJoOnMKQANbz/tAoHysPJaR8bR0hryegyjUjKhBFx3jO1xFqvVc5rCaIP0r2IKewmb8jf2cq&#10;Zyn/fbpeTEhLqmK0uq0oqeYNqbzRIM0p8eOu9p15kk1QM21t30u0vReYn+p4MckJWWGt+avtLq6n&#10;5hikKiDJ1jpKGW9OUAvfLadJYa+GXm4/4vGBVXW1AuDOa1qX97ZTJGLu6VZ0rUh00ZnEvU5gHj+B&#10;1SeOY82Jk1gtJT101Gzte8w3NQ3t7Z3MO5lzasjFWgEJqJT0bRWOaHPf2Lodf9iyDb/bsoVqun0F&#10;UtlcKakaGV48ncbYSCeVlIASxvmZASqpA6YBOjuKp0/VuzuHsdEBA3WJtlh2t6efXx5C6gv7af9a&#10;+J9Yh47OmK07pAZ4jYWqwmuQEBA1NMjyqmgUUAW1uw1t3VRaqqwNmyTA9iqciZAmApn4nsRrXiqi&#10;24mkpggVoJwV73mMW2RFPR/XB/n6Rj8teZC5Uog3HFrdmSVMTTtKOjSmnHSBgM6ie2jeaZjv57+f&#10;6jg88ZSv/Y52WMuYLmCSwE7Pfk8LLEgJLkGVDR6dfGoqG22b4s+gigaGUUZ7WlDTh/wK5ZBU0jrC&#10;lVMNf2Yu2ioq0RVoRGu4GzX6whqcmqPpFIEEYkGpU8UVhCrwlNeooiu7K7spxSSQcfh0FEwGlKDk&#10;e9wISDm1WkQcUJvvSnXUe6rq+fNq2plf9tjzDqCyt1JaQeq8zrHKUmLn52gqXqSFCsrXNxBuP5/X&#10;jaCQMN5+UkN7G+WNpt02q9IKD/oZ7nxUqapy0tKaFhRWhHgjCtDu+nAno/u8ItIAAP/0SURBVJiQ&#10;ZlkITDcErNT1SnImLtPyahmW3GoP7ueWWo4qSJ1mBmc4xmlK0MwWpzlh9w11ETnDLrouQLdfubUM&#10;6baLmtXibHf49dmL2Hj2AtWT+eexE87C1keOxeM4Pj90DB/u3mezW95h7vkOlfNvPArIt7btwFuE&#10;Un26b27bhj9/uxV/2bqNlncH/ryDz8nuOiq6oqQ/PF8gpBMYHW7H4ixt7AwtLiGdnyaos8N4OjeO&#10;Z4saO51gnjqFkeF+TIzzutbWJaRdvSrpV1MhG9FB4LQKQs9AlzXR+6miamaw2Si0tprorWpuSCpK&#10;gMK0ul393VSWLjQTUu2qpqEWF0RBmZiLJkKqSITy1cc6ap9T60ZiCExnmMaFk68NanFtHdUJ5efN&#10;o5G/ZxMVLoT2nj5MzT6na3CVVMMpVE2C1j00Z91C6iiSvR2lhZWSSlGluHrf1Ox3GCSkfcMEk5ZX&#10;rxkizG1U4CaqqLdxlF/CQZRSAQVpYTUBo6LWaAwyn7l8bqEtd9JCBa2pj29DQfUsrxIwtLMEU00E&#10;Wm3eGxy2KmyZ2dwe5o7qeSUYvAk0NDpQKgSTGw26plySoa0vtIyLxmobmx1ABapep+qtmhAEqpR4&#10;RUEdUAWpQS9I+Vlmk8NaaWHCPkPDKg1U1XrrROrn79yKu09qkZzTiOKqdn52O28mbjO+G92o8lK5&#10;66SkzVRSQloatD1n7jInvZrsKKlCgLrnF7XzOC1uUl4JsirqbIPj41TH0w+05UQSDt17ZNZWSqq+&#10;3L23Hjpwar0jHqWee2h5dxFQV0W3XXJsrSCVgm7S3qJa2PqY1so97oyBxodZvjiscwdUAao5ou/S&#10;3grStwilBWEUoBYE8k+E9A2qq45//PZb2t5lJXWKRk5ISSdpdwXpKOF0IF0ioAJTgD6nBX7KHFVD&#10;MGpusN7dRU1pI6Q9nQSSsPV1oqurDQHC0EgINfFbPbxalDpANW0itCoSCVa1DWqLh76hHqoolbSr&#10;fQXSBMh09BD0er6+Lj5O6oYLpq4bnO4x/j5dD1CtV4AUpH4DU1FHKBXuubdR+6I28WeF+cVrJnB0&#10;FwRyauoZpueeUQHnbZx0ZJp2lTmpZrnIxipPHWXuKUiHVTzi8zPzesz30N72q4hEOGVzZY21hIqP&#10;9lDLqVQ2DDMf5ReXqlessUTmfWoIKC/h75pfhhZ/K+r45dYXWwpqkNLiatxSQyq6rjxTFVRZXymq&#10;8k+pqq+RMBJQPwGynJEwBTW1znJHgiVV1SoSPApQLYgW0vBIbGJZRaWKlfxMtfupsJSooo6CxpVZ&#10;NwKG1Fqgaww0GBlmrqvd41SY6ubv1UPYWnHzUSVScgK8mVAxeV27y6m/1xPkeaDbgJWSal6qKrtq&#10;ZCisCCO/rBFZRV7cSS8mpDmmpJcVAtX2RqWy0gZffJiO9JJq3Mspwsl7quym4IRWc7j32OIwQZXV&#10;3a/8U0AKTkK66+Zd7NBiY3zsAmorAlJNBalWo9987hI2nDpnzfNazPorKudXhPPzA4fwmdYoOnAY&#10;n+w/hI/2HsR7aqInhO+reYHxFoFVBfdNFYm+3Y43vt1Gi/stfr95C17f9I3FHwQpnzdIHVCphAap&#10;pqURvvEeG2JZnB0x9XyunbjnVeEdxRKt7xKtr4Zjnj+do4o6E75fvFhEN1Wwp6+boLXa8IUWolY7&#10;oIY81PKnYozmkYaZk3oIqXp1w7Ewegd6mad1w0+Im9qYr3Y1WyFJ3USJoEkNA7wJCNTE8VMXVLOw&#10;VEgXZNfCNhDIpuawnWt8VfvG1DWuwKmoZ/5Z2xjkeRAeqmhdiD8nFEastYeWVaq4iAke1Q7YT0hH&#10;xplvElxN6tZ8UUGnoZZRAjo+/Z0Vj6ZmX2B28YVNaVMOqkruGEEfYX7a1q1cdJw3ryGqOyElqBUN&#10;QwwtGzLMnFLq148yfiHrapoRoAJpZkmZALToRAXhrJRiVjkFHFVsSypogamuqtzKxjrqKZCc0LCI&#10;poY1EbxGwuVOjWugGuo55Z6hiIZHJmhP4wrI95uKUtk1hmufJ0AFPF+7ArvWapJ9pk2m8uozBGqV&#10;di1XhxFvIKo0Z+SHcfFWCR6lN9AJ6HcXnKooO1GvDZUDdA0+x+ZW0T1o8bIy2t2iyohBmlnkwT1C&#10;eo2QqkB0icp5OVlFpAzaXELKUINDakEJ0orLcPpRmk1rU3uguooU2h9GcYD5aGIOKmCXc1HG1is3&#10;sJVw2rInBHQLAV1/8izzz9NYTRWVchqc+w7ik70H8OEeVXA1FnqYwB7Hh7z+wb4DNpH7bSqpLO3v&#10;NxPETZvw582b8SdC+fuvCec3m/G7b77BbzZswGt87k+0wP/bd8+mCeaK3ZWSPlsYN0ifzRFCAvt8&#10;UY0LVEyNj9L2Pp1X1XeK4E7h2fwkQaay0u5KSTt7Ovif5bf5nbbvJ0HRigmNBFWQCtqAtnKgump1&#10;P01Ja9VqfoRb4KoJPhCjNW7Rqg2q+q4oqaBTXulvpiISXsH5aqXXOo4YXv6MekJoPb0MrRwYjkXM&#10;4uo1DrwOpILTEwoYnIp6qqiXKuqNNvOmEMPg8BSBe4pBqqQgnZxRLjlPpVRDw4Llo1oypZc21sZD&#10;45BOMKbnvsfU3AvLP4fGnhqcsrrKXaNtM/xyj5ktrGPeVhugnQyO2LEmMIo6v0AYojXsIkgDqCYg&#10;6tZRn2w1wx1CseYAnRMi5akqOHn43gZ+lmyno3KquDoABqOEk2AJUrO1hFThAqzCTnNs0kKQSnVV&#10;IKrWDBUvAdJwi0Ea/+ymOKAMpyKsHlyC3jJu58qLc8vaaON7kF7cghuPvDh+IR/3UrxW2HJbB11A&#10;XUjrCWktra5BSiWtii8bqo6jXNrdtIJ63CWkt9MLcDM9j2BmL4NqR6rpvRwtPqDvEm8KVNnjVFEp&#10;6XHaXYX6dNVdJEAN0riiqoikXHS3LO/1e8vLce7S8fxlbDxFQAmnAF2tHPTwEXxO9fziII+moITV&#10;VPQAc9TT1lVkk7l37rRlUv68ZQv+RDgF6esbN+L3G7/Gb9eux291/PprvMbjazz+UZC6dtdtsFdO&#10;KggFqaOeY4TQgXNpjpZ3gYAuTdESa2iGOeskc9UpWl9N+P5uEZFYlApAGJsD1ndri1UTUq1BJEi1&#10;D0uUjwVkIOpHmKoZ7WgmxE1WDdZ6RwLU10x1a3JU0JSPYElFw7TFglRA/lilVzB7CGJTc4gqFXLg&#10;5fsD+vwWqrdUlr9D3bLFdeCsbxKgsrghNISjFn4CGmnvJmwa91ykCi4R0GcMwqld0mhbB8YX0Ekl&#10;VT+uctQRXhunxZ0gqNqsaXruB54/N+ur0PP9I4uWi4ZaJnnzGKO1HmLwy66+3wjz0yYCGhzl34vX&#10;CFKEllOwqemgTsMkhMQpyhBgqm0NLbJgLaloRxVVqoFq5iM4eo9gWoaT4RaBQoxESO3I16lFryU2&#10;xRvrlKmgXqOxUdlbQarmh3r+bIPfQNUNwPlZ+nc0EEqnzW+cr6Vt10ZPJVHcSwviwj0vdh7Pwf4z&#10;OUjJayZ4ztBPva3WIPg1IdzpVtLUNq2FpHBzVJ1XEtK80kbmowEqZD0BLUJmeR1vAD7r2XUhdRrt&#10;M3CD8N5JyUBBdb11JZ1gPipIFZqQ7SjpCqSa7SJAnUov1ZSg7iOk2y8xD71wFTvOU0VPn8fXtLjr&#10;jp/CWqkowVSo1U+gfkZF/YC553tUzA927TWQ1Vn0FtXzDVpYFYjeYM4pSAXob9etw2vr1+M3a9YZ&#10;pL+WirqQbt26UjgySDXpW5DOOZA+m5+y8VGFlNTUc3Ga12mDee3pDK2wgkoqSLWloVZl8FKVZFur&#10;G51J29pBW5BqTFJN9FqoLEwg1Vjf1NpkM16kdCG+JtIRQRND+Wo9r3sIlIZOZHEFaKQzZpBqeMZt&#10;sE8EVLmoQIy2RGwZF2tu4PWgC6kApdInAlobZJ5Le+ultRWc2hna3xJDsLmVFnyMUAqyBYLqQDox&#10;rbHQBduAaXBi0XpxtdLCCPNM5aKmtnFIp6a/t/zTIDVAmbf3z6HFJoprhcAx/tsFzoRBq8nfDSrQ&#10;ENB6gttEOxyiKrmVUrOl8bY72Vh1JtV6ByxHrazVageONXUAXVFPF04DlAAJJFndxGiiuko9W9um&#10;CSpVVEMltLSCR7mxoNONYvmz45C6CqriU4i/f5TvVZdSXkkLMgqiOH25GLuOZmLvqTycv1uN3PJ2&#10;fg7/DVLQBPV8KVQwii9YpultglR2N68kiKxCH7KLA0jKq8EtqmhKYTlKan0G4QUbcomPjdoxHVef&#10;pKCoroEQZ1heeuLOY5y8k2RrHlmPLvNOZ56o8tOXIdVQjJR0+5WbtkbudlVzT5zB+qNU0INH8dV+&#10;qicVUzb3U9pZgfqZxkEJqJoVPti5B2tpiT/Yuxdvbt1COBk8ajz0z7S2f6S1/e2G9fj1urX49eq1&#10;+BWB/RWB/d3Xm2h743bXVVALrcTwYsHyUAdS5aCEkPZXoYLREp9bmFIzQz+eE9ynaniYJ7hLC3j2&#10;bIlfAimkM9VM458aF21tb7bKrVoANS7a2hXjF6WJX9Ag1a4JEeaosa42xHra+DxtJiHz0daGeD1K&#10;Kywom3jeSAW2fJTPOw0LtMIJgFouGrfEYQIZ62jlZ8nO+hDgZzQy9xWkUlJPSOopOJV/8mcaoBEH&#10;0Cjz6Vg7f+cOAjaHUYI4RCVVpXZi+hntrPYbVT76HIOq8sbPx6eooMxDBehk3O6O0dpq5oveq/Y/&#10;FZdau2esYKQhiWDzKGOMP4uPGcpRVUiqlcJQ4Zr4Gk2MdtRFbXca+Fd/6xhVpd8aGEqZjypP9fgd&#10;VdPrNf4p+/qSehJOA5ShnHQZTqplmEBGqdixNkdFm6Wi/D209UUdYXJ7dZ1pZ/FiESGVYiuUk0rx&#10;I/w3yL7mF8eYd7bgwOk8rN3xBGfv1ONBZiOKqzXdTMrpTP52oTRg4+ExRWXe26ibjoaONI80YnDm&#10;FPmpzBp+8eNxdiXuZWnjZv7/htuQW+HF1ZRsnH2chrOE9BwBPfsoFdefpKOs3o8rSekG6XFaXK3Q&#10;YAuSqVmBkB4QpHFQBag7f1Q56r4b97FTu3jT5n59+hw2ENJVh49hFVVzFVXzKxWJCOenBFV298sj&#10;R/HpwUN4Z9sOU1R1H31IYP9K9XxLcApWqemWb/FH2t3frVuP19dvwK/XrMcv11JNqaC/4/Xfb9mM&#10;N2iPqaTuZO+43eW5cs+ZiV7aXfXqqqGBoeGXqUEsTQ/imYZl1BY4M4p5TV3T3i9PF7D0dAmN4Sb+&#10;p2lJTo9tKdg30I2O3nar8PppgbUCoIZcou1Ra1ro7O8mtO0EVmAHTPGkqlozN6zGhrhySkUFWI07&#10;fGJFn4R8VcHHek0D3y+7G22lNQ41GaT6DCmyQkrvDfPn8WdqiMUbChHUSNzitiDYwpsFo72n31Rz&#10;cJT556Szv8vkjPJNDaVoGOW5xZha/hQaehGo8aKRY3EJJyEdpIL20RJ39M4j1ulAqtUYwm7wsYBs&#10;ahnjDYp2l1ZWY6deAlHPc4/ZQKcpXRVYj28IyfzSazK2poapyCRwLVfka1TUMfuaoJ7LkPKxk5M6&#10;auoWiVo7phFrn3ZsLq+p2itrLaurqDdAnb5bN39V6LP0b9F4r5e/a1FZDOnZAew/nI5VX9/DubsN&#10;uJMRJExqfpAjEHz89/D3NED575Ki6pqstd2QeE2rEGpPGe3ellOkDqNG5Jc1EVJ1HnnxOLMC9wlp&#10;ZrGW3GnCw6wiq+wK0PO0ujanlHH9cSaqfWFcT8nEEcKnOEwQlwHl8RAfH6HCau7oAUK8bHfjxSNt&#10;E7Hh5FmLdcdOEcwjVNCD+OoQVVR9uFRP2dzPeE2Qyt6+t3uPTUXTomM6/xPV8c+bvsFftjnDK7K7&#10;f97M3JTXX1+/Eb9Zt5EqugG/oQV+ndde2/Q13uL7qKQr6xpZ3y6VVfnnDCF0clKpZRxK5p8vqKRP&#10;Car17hJeNd8vLjE/fb6IBapptCVqG/Jq4naUytXe3WozX9Qna40MtKitPa3oHOgipMpFQwambLIe&#10;R1qjpqYtmiTO90s5BV5IzRBSQQLnHi2onALUrlM1ZXX9hE+QRtpiBE95poZfwgSVOS9vIg6ggpbq&#10;qYgraKCZFpdwag9Mqejg2AwhFJwaVqG1jUOqa2rp0/CKCkQqBglIFYTU+idw7VoczoFhAbqILuau&#10;bd3zaOmYoRWfMtVJjJAgJUAaV/QROOWcHjW2ayiGX26rpGpYgznno+R6PMnwo7RGLXcEk7mtqShf&#10;4wKaqKAaSkmEtInKKTgVEap3jBY3xt+phaBJVZWjOvniCqR6vDzkws/XUdPK9D4BKpUtrm7Fg9Qg&#10;Nu9IxpvvHMeJ8yV4mBkgoB2myILQbTN0up2cQpPUt7ZBC2530hVo4ngL8ksjyC+JoKA0iiLtdWpV&#10;3SZrZMjM9+BxVjnhL8TjvBKUN4QM0HOyuJaPplvnkZ0/SEVupde6jZSHulPRXEh1bvNGqaSyu8t5&#10;Ka9pGEYbMW2mzVU1V9Z13ZHjtLpH8Pm+Q8xFD8cLRYfwEe2uKrpq+VNHkdYnUnzEa6ro/on21oIK&#10;KqV8nXb2d8o7aXlVQPr1+q/xWymoqr3fbKHibsVfXUhdFVX8g4/npvsxO0EgmWcuzQ1hcbqX9raX&#10;StqPJWtuGDR4ny/R5j7VciqzeP5Mi5LN8z84zC9wL1p72whJGFrPSLZXdre1O2ZbPqhY1BBRNw8t&#10;bSxiBR4dWwm3QA0SzKDaCAmXbbFP+FxIZWUV7rlZ3Dig+hwpcIyfEyXsjbTe9fwZem0jHwdamvke&#10;B0xflGAqzN62GKCNsTa+rp02uxMd3QOYnNUMlgWztBr7VBOCCkKaF9ozMI8JU9UXhNexsrK8w8pT&#10;aW0H+XhgmDnooABVJxZz1x5B6uy81izFaiOshKOZX/AoLabsogOSCkWDqKxuRlp6OTJz6627R03x&#10;3uAoUrJCOHu1kCrKL34D4RWcAtvsJxWO6iibK1vrAmqQxj9faq3CkWB0AW1tdxZBi+p5WlcVkzRb&#10;RfM/DVCea1jF57b+CVKG7LHeqwqv5p7eSarB2m+v4/3Pz+Pu44BdaxDMvGHo5iFA9XnVnm4LNUWo&#10;u0grOhSWNy9HkbZP1AbKte0oq23juTP0klfWGFdSDx5lleJmRgHuE9KkgnKzt1LO87S76t1VU/1p&#10;9esyzt1PwakHmv3irMHrrlNkKnpLe8aogCQlfWRKKlBV2XW32dfmv1LR9VTRDUePEVLa3ENHserI&#10;MQP0Y1pda/mjvVXv7Vu7GDu1Aj1Bpapag8Jmqifh+90GqqQquFRKi683GrT/JrtLJX2NKvpHKq6N&#10;oe7Y5djdxPjh+SzmCOPspHpzZ7AoSKd6qZyEVFZXcKolkPFsaYpwzmNpSSvXE9L5OWtEV65Z6a2y&#10;9Y3aqJpqTNCQi61xpIZ2Wt6GaMBgau3WsirMSwlXVJVbs6DarInqqCJQHEZB5pMVjoUIGS0rrzUw&#10;/Mx/G1t5M4irsXLbZn5uc4egixqkXtrfSLset/BccNLWNjMIbaCZgLbEGK0ICdDWTr62iyooFSVk&#10;VFFZ1mGqZB/VUzmnVLOzb84qtVptQZAalLyuKWpaCVAzX2zpFAE6sIROTU0jpJrkLUCdiEOqSmp8&#10;uMOFqCk6gvSMcqxdsw0ffbwFj5Orkcs8T43zxy/kISU3ah1KTnMCFYnwuCqnNZIEoeWIjKiUWp8v&#10;WPkzwgKXcMrWKv8UZAK1RWpOmJzVCqluPgHlqKnXilaOQttWGPz9Wvi+tvZZaE9VFa00f/X67QoU&#10;lvL/oGMKXfz3xlqnDVCnFZCq75VadsHZC0arCbYZpDrXjBc1SmjNXXUYaW+Zijo+X9tqwy6mpLK8&#10;JUFkEtL7GUW4lZ6PW5kFloteSMqMF46chvpzVNJThPW4OowIoMZHBekhjYsy1GVkKzCYqjpKKgUV&#10;pK7N3c5cdNvF69hy9jI2nWA+evQU1h0+ijWHj1he+iVB1db5GhfV0Mrbu5zlT97atSMO6k78ff8+&#10;m9Wiiu3vZWM3OMMsvyWcv924gUda3A3raXM3md397YaNVFdaYVpiTVf7JyUVpLOThHRqyLqL1Ba4&#10;YAo6TGWdZMzEq7wTBJZ2V+OkuvbdImYJaX2DNtRtMLVU766GUzTrRIuS2TzR5iCVitazpZFfWKot&#10;4VPVNUgVFJDKK12lVIFHTQkehvJHH62xL56fCk6pb1tfByL8OY38jNauTrT1dlmRyfmMRh6d3LO5&#10;gypJK94g9RSgMSqoIOUx2Ep7TkDDBDTa1kWYBpzi0NAcFXLRQurYN7ToFIIIo1b2E4xDhHiQdlbn&#10;/XydjpozqnWNtCeMCkWaPyoFFaCtXVJS2V0XVCmqY33DMe0NM4GAjWOO4Nz5R/iXf/k1fvvax0jO&#10;8PDL3Y+0nDDSckPMWUd40xul4jlV1gZCIEjdPFQAumOdr4aek4K6gLqQhqPjlqOqNbBBuSPzXI23&#10;qqpsQy58zopMzSPMX533Kq9Vo0FecScOH8vk+4bR07toiqzdyq04pRsJlVkFL+0cp64irWSvqnFi&#10;KD/VdQ21WJcRAdW2idp8WJAWloeY74ag/U+f5FThVlqejZFq+c7raTnLQy8ahrF89GE61TMNJ6ii&#10;J2h5j7lKSgitkntL1V0eVRyKW121Bu7ldeWjO9Sve/kGdjO0wsJGWd2jJ6imx7FWHUYE9KtDzlIo&#10;H6pJYcdOZ50iKuib27firR3bDTSpqZRUQP7OVU7CKqv72w0ElGD+au06/GL1eh4JKx//XrZ46xb8&#10;hZ+zDOnykZCqaDQ/M2KQamz06cIYni2oqWHaOoy0MsPz2WGr8GrLiSXmrs9fLFFlJvgf2YiY8lCN&#10;k/prrJles000mVvNC80dUcSork3tEYNMllcqqI4gNRQILm+8wOOxc1Vgpaiyxs2OLZb6ErworXEz&#10;QRe0TVTNtu4uwi47q/c3EWrZWkYkxBsGIWxrdcCkcja2EtoYf482qmc7c9B2AtrZTYB6qIBjtLeL&#10;PM6gnxZXwy0GIOFT3ilLq6VP+giiNdpTMftGFuOhJntnpouW89S8UUdB5+gcZi0EZiKoglR2VMMv&#10;Th/vkDUupKXXYv+BK3iYVMIv8ADzsRYqTQ9t5iiV0xn6cJTUyQ8tR4znoKaSBNIqta9AqtB1y0Pj&#10;YcUiAqhc1KcCESGVejr9t7K5TqVYFrmtkwrK3z8UGTMbrsryqXOl+OyrC1RZ3RyczxKg+jw3pPgG&#10;a/yGYtPebN0jFYuccVK1DGpcVNsjul1Gtr0/IVWFV4+1tf/99FKD9CZDuaYLqbqNBKnNJyWYJ++n&#10;LkMqRdU6uGZrCeTBO0mmngcI5D4DVYUiNTE8WJ71or7d3bS7GnoRpBtod9fR7q47dhJrDFRHTbUs&#10;p1ah1+oKNi80Xr39C0MN9L/ftNngdK2tVFWKKTgFpeKXtLu/Wb8R/7ZqteWlAvQP3275Z7urMdOp&#10;sW7Mz44apM8WRg1SDcFYG+ACLfD0MBYI6DOq6+LUCNV0GtqvdGxyAjU+j+0BU65FrjVf0+ZyeqiI&#10;DYRFrXlBm0MqSF3b6qMdVUVXwy52rsIPYZRaClBZYRWB2nq6CGIHAWm3fDNEMB111bBPmFD0GqQ+&#10;qnKgRcM1Th7qbxbYXXx9q6OabQ6UTnQh0uFES3cvP7/fIO0fm6MazltnkKKXoPYOLlhhSJXcFluB&#10;wZkP2icoCay9Tgo64Ezq1uoLroL+GKCOgjptdwJAq9hrCMaKKSoUBYcMKOWyJVVtyCpgri5AVQW1&#10;woszBOI0FDiAahhH9lYQvho/BqjOBai6jASVIHIgdeyt9fMSMCm7LHIrf3dBKtX1UmlLK9uRXdCK&#10;9z46jx37niDWMcfnnIKUqaiC9tg2oCKUtn4RzzVtzVkmRf8WFaWcYRm3ecGUlJBWqsuIYMr2Clyp&#10;anJuHQEtwk1a3RuMawT0SkqWQXo5mZaXaqp2wLOyu1TSkwTUVVJb34hKqrV0D919EoeUKioFpcXV&#10;zBdBqm6jXYqrzp4u2rbQGR894UDKoyD94sARfMJ8VEMs6s0VpILVHQf906Yt+Os25qNWLCKYsrcb&#10;CSshfZ3g/pb56et8zWu0uq9t1OOvqahr7Pk/EFQp7jKkrpJ+/4yQjvdQSQUnLS0hfbZAEKmosrzP&#10;1bhAgN35pXOTI5ihgr544UBa1VBne7Go20iTrV2ba5ASTm0OrAqvIA22RUwpNWQiRVUIVuWWVgCi&#10;YgYInJoSWjraLWLdnYRMdteBscGO/CxGZ1+P2d4A4XUBVQSZi7b2dPMLLNVkzkkgo4Qz2kHl7Oq1&#10;iHX3obW3H139wwmQOq1+glGLWUtJ1ZggSFsJX0c/81JCqy31u2mFewioKah6eQmWABWYDpQvK6dV&#10;c6l4AtTyPEGgVfBNUTUkIpimDQjlksmZPrO7UjepnF/dSLS61lQQGrG8T+/VZytcEF1AXSgVyzko&#10;XydoZX1d5XMg1edL9QgWI8TnZF8FqN6rc91AKqo6bbL5ucul+NXvdiMlU7vaCXrmvAnVYzVjhGiR&#10;w2rY16wagtooSKmiCp+GY+Kgup1FArWWoApWs78+Dcc0Iz23HvfSynE7owQ3M/KpoHkGqeCUgkpJ&#10;BaiU9CwBNbsrRSWwpqT3HuPIPeam9wgolVSqepCqKiXVmKgAlZo652oLvIM9V2/Z5r+bTp6NW17a&#10;3SNUUeain+8/jI80DW3XHvxNU8u2bzcV/ZOa47cQVMa7ew/YagsqEqlfV1b2D5u/NUD/sHlrHNLN&#10;dvyd+ncJppT0d/FG+3+CVHNJp8Z6sDAr9VQzg1Sz10JN9c/nCK6eox2em1Q30oStyvDdd5qaxfzE&#10;54Bpq/LFVdSmpRFSj7vIGKOplWoXC5uSqtHAhVO5aZg2VlPeOnqYb7Y3U4k6LKcMEj6/2VmNuWp4&#10;RsMqjmKqKBSj0gZpiRu1gXBrzOA0W8vztp4egsnPi6tmc1cPmjt7+B7CyVAeKkC7B0YI4wQGRmeg&#10;oZfuwVlCOEcAaXvH1DVEUAmpCkftvdNmf7VspxRUDfbahEljoQ6gMwTUBVNBBSJ4Ics9tb3EBK3+&#10;OAF1xjL1ugi/4JEWnhPiZqpsG1VYy2amZjI/9w1bjtigIRcpHCFVE7tAcHPQRCBdGBPPdVS08Nxu&#10;FgRU72+KW1M3d9RR0Oo5/T4aZol1Og0YAU2rq+02QB+nBrH+63v467tHqKq8EdKuqxFCn+sqt40H&#10;q6IcD1suJeLYXZu6JlCDWn6lDw1qcpCqElY3aqigJVUR5uL1eJJZjUdZFbibUUhQHaurnFRKKkCV&#10;i7rdRspJTz/IIKDp1g54Mt6ze0TN9Tw/SlCP3k1y8tK4mu4joMpVVfndK0iv3cXeq3ew84KU9CzV&#10;8yRWHT5ucH5OFf1oz368t3NPfJbLXirpTvyZkP556w4edxBOWuBd+6CmBDXMv074fr9lSxzULTYl&#10;7feq+EpVCagg/Z0KTHytVFRtgv9UOPqOkKrbaGl+3Hp0BeniJB9P9uGpIBWgUlM1MKgVUDNgGN8T&#10;0p7BAVQS0kSba0t4ElIdvYRUgGpOqQpIln8yQmrh64jZXFIVkrR1YnefIO1EqLWZX/hOKrCjmoJS&#10;IWCdcJRSILrRRGvc1N6KkPJNWttQexuBolpSOZsVBFTW1gClerb3DRicPYOjpqKDY1MYmZjB+LTT&#10;adRLSJVv2vxR5qAaA5X17exT4/0zDI1qmRSq6MC8bSfhAqqxUA2v2DgowVTbnwOnOouYt9nRaQWU&#10;CmqdI/tSG6RURQIR5fuS0nwEos0gtSorQ4CqCivFehXORBgTI/F5VZSt2htXPINUyhkHVYDKtup3&#10;EKCtUshWdUMNo4Z5cVFJMzLzIrhyswp///AMvlhzkTANWBOElFSV4lb+e0ytNbRj/xbnBtQkQJuc&#10;FR20KoOUVLZXS6jI+noTbG+5WgGLg0jPq0dqTp3F4+wK3Msswu10qmhKNq7S5gpStx3QhmDs3BmS&#10;0Y7fZwijXqthmGME9Nj9ZAKrPWSSaX+Zm0pRLVdNYjx2IL0pu3sXewjq7ss38fXJc9ZU/8XBo/h0&#10;3yF8Rkg1HU3N87ZNoSDdtRt/2upAKkAVb2zfZcuhqINI088Eqaal/WnLdkKqKWoElwr7GkG1RgYC&#10;LEv8+jff4I+E+J9yUoE5PU7VJKQ2sXueNne6n0rax6P6dCf4mjk8e6o2QK1qv0hQtTXid4Ss1yB1&#10;NktyQmBKPRV+gim7604AN/Vk7tlOxWxjdFAJI4SuhVCFpYiEsZEAt9OqBqPMP5sdC9vU1mpguuHA&#10;qWvOUVCG2tsTcs5OQtqP1s5eqmY/mgmoIDVA+7XpLy3u4JhBKkA1d3R0cpqKOUd7yzx0fAmDI3Om&#10;rEM23LLAPHSe1+YxOf0MI+O8QTEv1aZMalZwc8+Iuor4JQ0TiGUgDU4H0ERYzaLSTgo2QReNjdmX&#10;vNbTb0t01njVj0t7ayBJ4ZxxThVp/iM7656/CqperyEfd6x0GVIqm+1wxvxWQzHWJigF1c2GNw1N&#10;Oav29KK0nOAwP05Ob8SJc8V456Oz2H0wmWD1EUi+h+6hlTcpgd3C9zk3nDEC6ljfxpB2Uuu3nFT5&#10;tQD1EUxv3Oq6BSPNHc0vaUROoZ/5uJe5rw+Z+V7mpFW4T0hvEVINvWhamlZhEJiumuqouEZ4kwtK&#10;kVVehwd5ZThLcA1QFZLuMu4xV72XgiN3nuAQ46AFQb2j1Rqcvl2p6Xba3Y20u2uOn3IUlBZWgFrz&#10;As//vns//raLkBLUP9Haquf2LwRTDfI61+RtAappaFJTKeefthBcAmlT1rZ8Y4DaDBiqqA3F0Or+&#10;gRAbpIlqKkhVOFqcU7+u7O6QtQlqArgWxBacUk+tsatQM8MzQvvDD4S0rxflXicXFaBSUBdSDcUI&#10;Ttu8qYs5otY5oq3Veru9Q338YrcyRyRoVMuoOoWsI0hN8c38T+9EwMY2NabZbBAGaWkN0pZWWt12&#10;G0KxaFO117G1yjmbmW9KOdXi50A6QDgH0Eb1NEAHaXGHHAUdGJ3E8OSMA+nULCam5zA5OYeZmQVM&#10;TmmoRUMy6tslpIMEeHwBM7PPee2ZzYLROrrOOKg2YJI1VBeRC+hUPJhzxsMFNcTXubnqMqSttJi0&#10;xumZQWjNIm3Zr4qoclezoHE7qQYEqZUL4KtQuuFCa5Aq99WNIg6p8lFB6hZ3lDfqc2PtAozqRwUU&#10;uLXebpRUtqOwKIqsHD/uPqjHgRMF+OCLKzhzucjGX9u6+DO6+PMEN/8GMYLeTDgjWp1eq9QraHGD&#10;lo86eakpqIZgCKl2Ddd0tJIaZwUGtQKqgSG/lH8HKqpATVbPrkGaSwhzcMkAddTTgo/d/PRRTglK&#10;6/y4kZzDHDUdZ5ijniaoJ+87VvgUj6d4PMHnjt9LowVOtYKSrdZAJd1NSHcR0m0XrmEd89FVR47j&#10;K+ajBuiBQ/jk8BG8T0jfoaV9h8c3du4mkDsdSJmjuvHn7dsMWIGqkFraxG5aXrUI6iil1djpLzds&#10;wK9VSGLe+kcq8kttgYoXS5OYYU66pOb6hSks2lErMmj1hVlCTDifEtKntLpzmktKtSWk//jH96Z4&#10;pqRNmnwdz0MZgjQQ1XxOtf5F+QWMopvWVhZXczx1lKpqTFNV2lhXJ2LdWnKFaipIOzsJr4pAApNq&#10;2UI7G2tDpLNrGU6ztfGqbaSz24ZTXFvbEi8KSUUFqODsGBhiDKNraIQxSjs7bnCOTM5ieGwaE1Pz&#10;mJqexzSPgnR+nqCOz2JkeAH9Q8xVaYHHpxYJqewurW9/fFV6KkiUX1BVWUOxaUI4xd/dgVTHYDSe&#10;hzIaCYq6iyICU5AKTr7e2ad0DPX+QTzJUMGIKkMLqk4iVWEdQB0FFaD/GZxuGJx6vVQ0njPapsVS&#10;URdSfT7PW6Sg/P21V6rUT40I2iu1qqbDtlDMywsiLaMBN+5U48DJfGz89iFyC1oMUM3uadEYKtW0&#10;vZ2fIQVlDhqNDiESGWD0I8wbQYif2dhIWBu11lEvfFRQT4PWM9L2/dr6wtk4uERNDBVhGx8tIKS5&#10;RT48UBNDWp7FDeakWsdIu36fva98lGrKcFX1DvPVslo/rj6iwj7OxDnCeI7H0w8zDU4dTz4krI8y&#10;qa7pVNMUHLybjAO0wBo71RCMxko3n79sLYHucihS008I6oeMd/cdwN9oed/atYdA7loOWVzFn5ib&#10;/oEW+HWCmAipctE/b91u8ftvvqWCMh/ltV9TTX/zjSCl3SXsL+ekPNeE71kqqVR0Qb27BFXr7j7T&#10;GOmSIJ3FwuwklmbGmKeOYHHamfAtJVUzQXVAk6+ZfxJMrazgQtrS0WLFIGucNwVtJZDaaoJK2+Tn&#10;l7aJEKpKG6b17aYq9/NLHkOAFreJcLbws0Md7YgQwnZBR1VU4UfV2mU440WhREBjPYp+tPUPxRXU&#10;BXTIUdHhMYs+qSjzUEGqmS9TzEenphcwzZibXeK/mbCOjmFqeAJDQzOmpFMzzzBtkM4RUuahhFR5&#10;pZrltdOa7G0w6sAZiAhOxQqoUlMpmtNsTzXleZjKKuVSHpeZH0FKTshgVRW3MUJVI1xukejVXPTH&#10;4FS4gJpC6+fxM/Q5y1aXYKprSOc2tqqgKoYiqiAzbxSg1a0oKYkgP78J2dkNSE7x2FaKh4/l4+CR&#10;HPiCI0xXptBBUFupwB3t4+hoHUVryxDVlH97HZuH+Lmy0v1U7T5C2ovGQA8CBNTn64DXG2O0wkO7&#10;qyYGhSq6ReVhFAhSWl+tWp+SV467Gbm4QyW9lZaD64T0JmE9S9t69n6K9e1KXS/TCl+jwpZUa5mV&#10;fEKagQuE8RyhNEgFZxzQU4+zcPRhGg5RTQ/dT8V+qqmaGnZcvWWTvdUWKEi1TIog/erwcXzMvPSD&#10;/YfxNiF9Q+2ACiqpA+guU0Fd+8uO3TwniFscJf3Ljngu+g2t8Le0warwEs7XGL9YtwG/2kgl1Zjq&#10;5k34HW3wK0rKHJO5qHZUk3ou2iwYDcNM8rqsr5ZTIaDanEmQjmtYho8X5vDd9y+oIu20uX5nVorm&#10;gtLqal5oY1uI/4Ht6OztIIhaN2ilKV4zXzT0omGWICFVgSja3koQe6hGtK5tzC2pmm2ETbllK+1r&#10;n5SP0cbz8H8CqFscEqRSTUGqo+B0IB1BDxVU0T8+ZYCOMg+dIJgzs1JJhqnoIm9G85gfHsTcYBcm&#10;+DmjfZOYnX7K552uo25BKhWlshmgLWMGaSDiAOoPjzN0ZG4XB9axvASGgOp9BhAhVWVXTQFPmPOV&#10;1w4QUK0xRJikoHzeBc5VRhfQHwN1GVD9DL5HrYdh2VwpKaF0IZWKav5oTCDzeSmrxkvrPF0GaFl5&#10;FAWFzA9zmBdmNiDpST3OXyrC3kNZuHqjDC3RQbQGmLqEYmhtCKLF04AYo83rQ6vXj46GJjTXBRFS&#10;eMII++iigp1UVeanmpbm70ADldTr7bCd5CrinUalaqwnoLK76Xke3E8uRlkdbxRlNbiekoGbBPEm&#10;gSyvD+A2ldVWCnwiSJ0lVO5l5KHWH0YS81GteXQpKZuwZuHM42wCSgXm8TQfn6TSHnuYjsNU48O0&#10;xAfurUC69dJVWxVw3QlnLaMVSA/io4NHTUX/ultKuhdvEsg3GAJV1leQvmUFpb344xZa3i3fWuO8&#10;1i5ScUkKqqGXX6mJYe16/HzNOtrd9QbqbzVks+WVZgbBqlXqp9WnS9u7tCgwR6BlPRdmRgjnuLOk&#10;iraemBzEwphWERzH4uKCNTNEmCfWETi18tUTUIOUahruiBAmtf1pWpmH1wmxVX2dCd3WGG+N9YK0&#10;CY3MP2O0shoyEYTKJzsIhmythkt645B20La6gArMlxVUcMZtrlncobiKjhikCtnc3tEJiwFBSiV1&#10;II0DypilgjqQ0kEMDWChrwNTVPSh1i7MTcxjlmoqSHsHVqagqZFd80Q11WwFUDcccB1FdfJRAWpK&#10;KgvLfLGlbQba/exJBp0GFSoQcoZppLKCNFFFE0FNhNR9bM8LTn62zbJRdVUQ0uqazY0DqmOE1xQG&#10;qBrrPT2orO5AWRnVrLgJefl+qqgPqale3L5TgXOXC3HgeCoykgvR7fFjLBjAdER7pfox16Lw8bwB&#10;U7xRTwTrMOqrRW9dOTorKhEpLIW/oBT1DH+FB031YYT8XbZlYw1z0vLqKMorIyirDKOYOWkBc9Ok&#10;zGo8TC9FRkEViqobCGgOriXn4n5mPryhKAprfbhJKC89IaBPePNIzsbj7EL4GmPIq2wgoFqoLIc5&#10;KyF95ISBSnBPyu4S1KO0wEcE64NUQvoQOwXpRQdSKemqY1oV8ITZ3U8Z7+09hLeZi765gzDu1I5o&#10;ew1S5aV/JqgC1ILPCVINuahJQcfXN32L3329Ga9t/Aa/WOMAKlAFqeI1VXdpk6mkC8tK+o/v5q1A&#10;ND3R5wC6qJXrNetlyCZ7az0j5aFamGxx2oF2YW4ac/Oz+P777/hl0/4uhDSiam6AVleQNjBH1OwT&#10;qichVZ5aLxXVpHDmrYK0SbkqlTSkJoWwVmxQfsO8kpC2ELoOwdU3YLY2ouuCUY0IhFCQ6nGU1tdV&#10;z1dVVJBKNQWqjgonFx0xQPvGJpeVVBXdKVdFZxdoeWd5nKNjmMLCYD8Wejox0x7DKHPlmZEJQvyc&#10;Oewi+gdV2Z1dgZRfdq1fJDB9hOw/glT56AqkDoRR5rJZBRFom3wNeQT5PrULClKpoauKzliqo5KJ&#10;wCrc17ihoo417xNQNUvYfFJ+tgBVaOilkRGkvfUH+lBPBa3UomflsrkEoID5YJ4PWVTR5KRqXL9e&#10;jDMX83Hu1H20VFbhWUsI8zEC2tKA+WYfAW3AXLMXs1EvpsN1mGqswaS/AhOMsYZSjHhKMFhdiM7i&#10;TISzU1CXkoyKlCzUF9fDV9+C2gb+bOajpVTRIqpoISF9klGNR+nlSKXdLaj00urm41pqvilouTeI&#10;zOJKXHiYYlv0X0/NxQ1ev05FLeJNIL/aR4XNZp5KJWWcI6yKM1TRs09yTE1PCFLa36MupLeppFdu&#10;2WRvLd1pSnrkhPXqfqYmBsL5/t6DeHfPfry7m6Ej468E8g0C+iflm5oRo60NaYn/SDvrhDNG+vvN&#10;yk2/xa/XbbSWwJ+tXmOg/mzNatretaayeg2VdAVSrXekVRlmtY2ExkgJqtY3WpwetG4jZ/VAWeAp&#10;PFN++oIKo3HSxXl898P3Bpf6br2ClEe3YV69tVqfSPZWk7VtwrZZYkEa4Je2kSC3ItiqVQRb0Mmc&#10;tJP2NkS768InEKWkQTUn0AKrOORc76F6qoLrFIgSQ3Cu5KHDL0HqgDpqVteFdGhiGmOEcpLqOa0c&#10;lKBOTc9hemqazoE3pIEeQtqOubYoxqn4U7xxaB3ekbEFQurskKZxUalVkNbRHxkhlGPMuRWjCZA6&#10;dlehCrBTCZ6wIRsNezTxdckZGnbReKJaBtUEQPhpVQWavZbvWX6fgHUjrrTucwp3iprb4aQKsWbK&#10;uHA64TQxeH29ZnGra2g5K5gTljSjuCiM/NwA8nL8yMqox6MHpbhxrRhnz6ShIqMQ8/x7zMfVcz7m&#10;KKijol7MENDpkHaBqySgZZjwlWDMW4Th2lwMVGVjsDILA+WZ6CtJQzTtPqrv3kYhbWZpRilq6xw1&#10;LWEumlvgo/2vwsPUMuSUeZCUX25tgeo6ukHLm1NWR7X0OqvY0+ZqTPR6OvPVlFxkFlaigHnpBUJ6&#10;js9dSM7B+Se5OPdYqqpz57Ep6sMsHHuQjqO0vftvP4a2ldDSnRtPncNqNTII0gPaW/SADb98yNAY&#10;qXZCe58gulsW/o1WV62AglHNDX/Zvt1a/dSgYMdNzrjoL9duwC9W0+LquIaQrl6NX1FFNRQja6zO&#10;o5cg1YJkC4R0TiswCNIFR0nN7lJhny5qx+85vHg2B23Nbzt7a0jm2RJeUEkjBKhey5JQJdXup71X&#10;BKlmpQhagzQhVFRqJLzNVFC1AKrNT1PK+kdHEKWldKaUxajK8aZ4NScwL1W4tjZCRY2qiPQjkLoq&#10;+uNKOrpsdwXoCqRzhNRR0OkZVXbn+feYprUfxuJAFxa6Y5ih8o/z3zlKFR8bofqOOWOmXX2q7k4b&#10;GOrBDSRA6gkOG5wOoBp6cYZjHMgciExNqYJa+S8jN4x6v7M0SSOVt4lAu+sgqevHifj7BWz8c5Rz&#10;WpMCwwXT7G1cQQWo33pnV7qL1Aao/NMBtBs1mjJWRUC13WCxVLQJBXlU0iwv0lOrcOdeKa5fykX6&#10;rQxM8f9ogQq6QFs73xJwANU5YzbiwQwBnW6qwlSg3AAd9xZirD4fwzU5GKoSoOnoLU5BT/4jdGfd&#10;RXv6HTTdv4780yfx+MJFlOdXoop5aUZ2HZLTqaQZFTbRW51Gd7KKcDuzkIrK36W4Ghmldc4K9oJU&#10;Tfep2bhK25tdWo0yKu1Fnl/g9YtU2QvJeRaXkvMJr/P4LIE9RQt8khb48L0U7Lv5CNqXdMt5B1I1&#10;MbiNDLYivbqNtBEwc9P3aXPfF6C8pknef2ee+vsNm/BHQqo1dv9OcF+LQ6qeXfXqqrtIc0d/vWEj&#10;fr1+AxV1PX5Du/sa89PX+Zwg1fDMPympFh2bm6K9TVBSDcc80+oLDG0noeEXgao9SRepos9fPMOz&#10;5y/4RWgheE2moALUhdFVVYVzTdPQnJxVu3+3draZ3W2INtHSatyTn6MVEzQuGmu1kII20f4KUB2l&#10;rK7CmpoS1EQ4fwxSV1ETQX1JSSdnaHdnMUEwp2dmHVAJ6PzUJBZGBrDY34H5Dtpc/p4TtPVjsTYM&#10;9o4S0jmMMC/tGZilA5gxqymgtNKfLzwKrU7vYW4pOAWpxk6Vi2ptIys0ESQXuOaOWeSXxpBZoC06&#10;tKiYVI/QE9TGZVBfCX6WBc9tbDZ+XYUmRSNVPUh7qx5hhcZbtQ6SOpdstouvH56GPtTWd6O6thNV&#10;Ve0oL4+ZzS0ujqAgv9GUNCfTi5QnFbh7l3BceILWimo8bQ8TTg/DZ5DOtxBQWtz5iBdzBHS2qRrT&#10;wXJMB0ox2VCICU8exuqyMVKdgeHKdAyUpaC7KAkd+Q/QlnkbsSdXEX14EcE7Z1BybB+uf7MNGSn5&#10;KCwLIjWrBklZVbiXWUIVLcAtwipg72QU4DZDqnmFCuqEhmayGNl4mFOEEm8jgaRyEtILfE7KeZGf&#10;e5n59IUnBYS0gJDm4fSjHJxgXnrsXqp1Hql39xta3fW0uspDP95DBaWKfqSi0YFDppya7P0+oRWg&#10;On584LD17Fp7H62tOpDe3bePcG7i429MHTVG+vv4OKmaG3690anqvs73/IUW9y9UXz2nzqR/UtI5&#10;qqaUU6q5qJkvi5qmNo3niwRTk7uppNpI+Okcc7SpMSzOzVrRaH5hkf/xzqoHnrADpall/ChFTXxs&#10;i4FFfQhq1cA2rW/bSPVVL68WC3PWvG2IxeC3IKiyue3tBqhCuahTNOpmOJbXhTQxBKrgFJRSUkHq&#10;guoqaaLdXW5imJrBFM8NUlrd+aE+LPS20dpFaN8CmAj6MBptwcTwDEYYY1qQbHge3VLTdoGneaEq&#10;HmnJTinpCHNvp2833KoeXkE6YhY3EdIwX5OcHUReWQfqA7TIjSocEe4QFZiwClKFC6wDbbxzKX6+&#10;8hqn4KTQQmHudDabGib19A/a8iz13l4DtKbOyUPLK1pRVtZigBYWhpBPSGV1M9I8SH5chbvX0lHK&#10;L/gib6xzrcxD2wimbC5zUSnqImMhUo/5UA3mqKIzwVJM+4ow3VCASU8uxmsJaVUGBstT0EdAuwvu&#10;oyv3Fjoyb6Il6TIab59Gw7WjqDt/AI+2fIOtH36BnJxqZBf5kJJVbc0M97NLcD2tgIDyhiFAaXuv&#10;pDjN9tfTCWuyE5eZs6qAJOXVuVTUVVJBeskgzSe0zK+pqmdogVVMOk67e+h2EnZfu2N214VUzfQf&#10;EdQPCaoAlc1VvMvrWiJFoZ26ZWd/o/FOxaav8e6B/TYDRlPV1GH0R4FKIPVYVdxfb/4a//b1euao&#10;VF+Gs7SKY40JqdY1WlFSg3RqxCB9am2BarSfxPOFCTxXwWiGFljPT9P+TlNp5wnvdy8wOzdvC0r7&#10;WiJUwfi80Hi4kArQles8p5LqXEorFRWknnCIx4hZXC2rKRUVpMG2NgsXUoVUNayhF6kpVbW5pw/N&#10;rwDqqulKdXcF0BUlleWdNEhHqKbjhHSckI4xJienMD8+hvl+5aOtmONNZYr59Ljfg+HGACaHxjE8&#10;MofR0UUMS00JqWaCyIIKQqmlhl08jcNo6ZxFu+aVMnRde3RquEYLkOmoKWbao/RxZgBltVqMi+/V&#10;VLR40SkYt8qmqvFwVNYBMhFKZ+qbIq6ehNPmn6pziXB6GwZs6ZU6Lart6bOG+cqaDlRUtlJFW1BS&#10;GraKroZd8vMCyM32EdJapD6qRNKNTAzQ7i92NGG+NWiALlgQ0haqaHM95iK1VNJqzDZWYNZfghlf&#10;AaYI6ERdDkarM6miaRgofYK+gofoyb2DzozraEu5jJZH59F48yRqLx5C6amdyN61HRvffB9r1+xG&#10;WWUzsgs8SNXu3rS5KgwpLzXLS1BvpOuaFsqWHSa0ApXgXk2lrWW+eYm552WeKy7y+sWUAlykggpQ&#10;F9LThPQELe9R5qUH7iTZnNJtFy7jm5Nn8eV+pw1Qaxl9yFAO+t7egwbo3wmuG+/Q+kolNV/0NcG2&#10;eRP+fuAgfrOeEPJcE71fp92Vsv6Wz/+G135NUH8VX6Hh12vW4per1zBPdYKQas3duJK+mMGMFrsW&#10;gLS7LqRaY1erBGpP0mczo05ld5rXCencDFX2+TOD1Ee4/LGoQeoCqWOiihqQCqqtika+aJAwhph7&#10;OoA6QUWOQ+qCKrvrWl7lpjqGOwloF5W0u8eBtJeQqqLb7cDphuB0w7W6LqhqZOgd1TjpJAYmpjAc&#10;V9NRg3QWkxMTzEdHMd/XhTla3dmWRkzy3zNBSAcbPBjnDWCcOenoyALGtZTK8KJNL1OVV7uAN1Ed&#10;1XmkIpI2De4ZWDJYPcwFZUFV1FmGlNa3lgCl5oVR7R02BbZtBENOldhCQMbhXI6IA6fGUlfChdRZ&#10;nExzT7XlhOapah5oPQHVnjHa9kELaldpuwpT0RghbY5D2oiCggCtro9W14OM9Fo8vpcHP/O/xc4I&#10;5toasdBGUBMgnSekc9E6QlqD2VAlVbScgBZjqiEPk/UrKjpUnor+4sfoyaOKZt1Ge+pVxJIuInTn&#10;NPxXj6D+7F4UH96MlB078NEbn+F//5c/4ujJh9aNlJZfgzu2IkOewanc1IkSRinuZpcarArBqgqw&#10;qaqgJaCKS1RRWd7zBPMi1fQ8gTUlTcplXpqNYw8zoD5etQTuuHQV26imqw6qZ3e/2d0PDUapqOaR&#10;OtVd91yQ/kl5pyClkqrV7+29+/CrtWvxm43xNXUZWr7zl1TXXxDMf1u/Dr9g/OzLr/BvX67CL1at&#10;wc9XfYWfMf43dx8YJwjp1ADm1ahASNVg7yyCPYRnBmk/ns+OOkMvjPnpScyb3f0O07NzBmmDYBOk&#10;Usq4arqA6ly29uVwpp0pzO5aaJ4p7S5B9cXzUhdSF9BlJaWKRjRGGldSDcu8qqSJkL5aPHIgleXV&#10;WCnVVLaXIUUdJbDjowR0eBDz3e2YoYrORPyE1IMxXx2GPHUYCDdjamwWw0MEenIJo+NL6NSu3+2C&#10;0ykGqROprWfalmDp6l9AgCpaQ1isI0mANQtmvrZtGoVVnfwS8kYXkIqOvQSozq3wpEiElM85dlZQ&#10;OrufKR92Vw8UoFpdwcMcVCveS0G16r22p9A+MpXVnajUhsBU0TKqaGlZ1CAtLgqhMD+Awjw/crMI&#10;aVolijKLMdMaxlIbFZT56AJBXeT5Am3vYitBlZIS0vkwIW2qwLS/jDaXkHrz4iqaheGKdAyWpqC/&#10;8BF6cu5RRW+iNfkyog/OIXjjOOrP7UP1sZ0oPLoXuz/+Ej/9yVv4l5+8g//5k7dx83YOU4EAbks1&#10;qaKC9G52EaPYIL3N30+Q6ihlFaBuCNSrVNDLyl35WKBeTKHdlZoSUBfS04T0BCE9dDfZGuz3aFHs&#10;85dtEexPCKkWwhao2nzpXcL6Hq87CrqPVlfbGu6GdktTXvrHLZqG9jXeIaRSRVvLiEpqqzFs3Ghg&#10;CtCfr1ljQy8//eJL/OyrVfjXzz4noKvxcyqqKWkipNMEcX7OgdTWMVJjvaan2QbCg7B9X7SMp7bf&#10;X5wnrHzf9z9YoSXQTLBcSAml5Z4JgDrqGVyGU6sqaPK2TeCOyuISTp57I1GLRMv7H0EqQCMqIMWV&#10;VJC6SurCKjAT7e6rltdAHRs3SAeZnypMUWl1x0eGsTDMG1dnK2aaGzEVIqD+Wox4azBYV4Ouei/G&#10;+0YxMDDJv8FTgvoU3b1avWACmn/Zrn1LqaCa5qatD9V8X09oaglNkHlrQ1B56yjzcuajhDSnrA25&#10;5Z3M7wlkSKvZxxU0IXQ9oC4kHS2kuA6Uy9FEBWY+6w1qetsQtNvaMqANg9AW/QJUmz6VG6DtKNOQ&#10;C3PR0rIIiktDKCKkRQVU05wG2t16ZCeXotsXwFJPMxbaFWED1A2zu81eLEaopLS6UtEpX6kp6aQ3&#10;F2M1BLQqHUNlqRgoptXNf4DurDtU0Wu0uRfQdPsk89B9qDyxA4WH9+LIqvX42f96Df/7f/0l/tt/&#10;/x3+23/9DX7x8zdwj6p3jzmphl9kd6WiglRwOmrqwCpIlbdeI4xujipYrxLSq7x+JbUAl1KLLM6n&#10;ElbGeQLrqGkWjtxLtfWPdmubQyqpu1r9F/sO2XxSVXWtsX6Po6KJoaqv9iC1MVHaWk36/jVh/JVW&#10;ql+3nsf1lov+nOD+GxX2F7S4P1+9Fj/5nOr55WoCSmhXUV3XbogrKe3ud7aSvSDtw4JmwCgnZR66&#10;RHtr3UZaqWF+0hkffbZgW+9/R5s7F4d0YnqaICqflF1dAVRhgBJcNTjY0XJQgtocYg6rRcm0lIpT&#10;dFIkApoIqQuoezRIlY/Gx0mVjzrT0FwldY6ugrpHF9KX1ZSQxgE1SDWnlNcmh5ijD/RgrrMZ0/y9&#10;J4N1hLQaQ/UVGKitRFdlJfqj7egbGMeUNhmeeobeflV5p21+af+Q9pBxFtLuHqCKEsh62c7GQeag&#10;VDpt8+fvpqoyR41NISlHa9Rq9XYpqZZSoZra1hEaZxWMUkqGHjNfteVT4mBKNZeDcCoaBGjc3mpo&#10;RwqqTZK0RX9FHNAybUaspgXLRVXRpYqWRAzQwgI/c1I/stOq4SmswVJXGxa6mml3W5iTUknbm7DY&#10;3khlDVBFNfRSj3laXSsYBaiivhKqaBEmaHUNUlV0S5PR56po+i20PrmE0D3a3OvHUX16F0qooidW&#10;rcW//pdf4l/+5x/xP372J/zLf/sl/q9/+SV+8q9/wKHTN/Ewv5IgqsLr2N27hPZVSG8lgHo1jaDS&#10;5kpJladeJriKSwRTuekFU1Xlp3k4F4f0+P1UHNDEb+0DE7e7gnSVhmL2HcZ7hPPdvcxJqap/57l2&#10;8Hby0/22g5qa8T85cAh/oaKqV/fXzEl/sXa1HTUOqtkuUtJfmpJSNQXmV2uoplLQtfjpl2puWO8o&#10;qbY8fBGHdGa8z6apPTNIp+zc5pYuzTjT054v4vlTxrOnBPs5FhcX8Y8ffsAIczdtGyhVtA2RElTU&#10;1LOZ0UK7q6MBymjREp0RA7WhWUttuqG5oy0Wr0K6EoJUvbqvNDN0CUydO831OrqAugUkhQupC2rP&#10;8Cj6hwkqre8gY3hkAiNDI5gcGMBcXydm2yKYtIJRNUa9lVTRcvRVlaO7vBxtdQ20uxO0urOYmXlh&#10;zfe9jMExLfmpZWW0eNlzy0V9hEmbMzVGhhGJdGF8fBo+fxuKqF4+WteU3BAqvIOmoBpfVV6q3dEc&#10;GF0ItTrgED+LEOqYAKflngyDVJsG+3lDMAXtR5Wn13Zjq4pb3AqqZ3kc0NKyGIrV/kc4VdEtiI+N&#10;5udRRXO8KEyvwFA4gqc9rVjsasESc9LFTkLaEcJSHNLFmAOp5aO0ujOBUlrdIkx6CjBel4uR6kwM&#10;KhctSUJvwQN0Zd9BW8p1U9HGO6fgvXQIVad34/rm9fj5//lv+D/+y+/xP3/+Pn7yyw/xf//s7/g/&#10;//tf8D9/9hZOXH6AB7lac9cpGglIF04XVIOUgN7MKMJ15q9XGFcVBPRaXEUvE9BLPFqVN360Jgfr&#10;RKLlfZAGLfm5m3Z3y5kLWH34OL48dMRWsF976ITZXbUEvqshmH2CdLctjK0GBw3PaEsKbej09o69&#10;1sOrSu+vBOU62t6NOv/aNmf65TpdW0vlXEVQmZd+xSCwarZXB9KykgrS755O2cr1WqbTgXQyXuXV&#10;GOmcTfJ+9pSqKyVd5GM1Mjxdwj/+8Q/00xbWBJWDNqHO2gGdcdGXIG1WTuooqUDVGroOpAotKuZY&#10;3oY4pBp+EaCvQuqq6I9CaoC+3GDvgilI/2M11ZxSgqpmeyrrIM+HBwcxNdCLOX4xZ3hDmWysx1hD&#10;JYbqytBfU47eijJ0lZYgWlqBvlgXJgip8tKh4QVbwUGLZ0/MOCva9wwu2bCM9nnRaoCxjnGUlXqw&#10;d9d+lJXUEZxWKtwQkrJCqNIKDFRPZ3x11Cyxs42hCyEBtHNtlKSCEM8ZXkLphOztSkhFqw3SPtu3&#10;tLKqCxUVHSitaCegbYSzlREjoFEUUUUFaH5+EHkWAeSkV8FXUotnvd2ElEpKV6HCkSC1YF7qKKlT&#10;NJoNUUUblY+WGKQT9flU0WyMUEWVi5qK5t5nLnoLsaTLCN2/AP/N06g9twe5J/fipnYs27gXb3z4&#10;LV57cw2++PoYdhy/i72n7uLoxQe4k1ZoE75vZwnQQlPR25krkLo56bKaZhQaoILV8lNZ4PQiQipQ&#10;aXkFaTwu0hKfp5JKTU8S0sOa+H3pmuWkawnpqkNH7bj6wDG8S+X8G5XzPYKq0LzSD7VQ9oHD+IAA&#10;rz5+EquOnsR7u2mLqbg2HkpIlZPapO6vvzFFVW4qSNVx9G/q310dbxGU/SWsBqms7nPGC0KqVRmc&#10;Cd8EVLNgBOnSNJ5LSeNT1dQeqDHSqfERR0kF6dgoqhsDhLMRHoKo9kABulwgIqSasmbHVyA1ULUW&#10;LnNaHX3KbQmoT5C2vAypA2h8rFRFI0K6AqoDaeIsGF03OOOQumr6T7npoBYgG0UfAR0gqIN8PDY8&#10;iJnBblrdFszQpk8wFx3zlGOwppQqWoa+shJ0FhWgpbAY0ao6TIxOYYqQjo0v2kbDM/POvjEqGGmT&#10;JtvJjKFlQ6Jto7wRzNNOViE7qxzB8DCKq3pwO6me+eoY6rVXKQGr8w/TrlJ9+dgF0Dm6j511jyyo&#10;mMtgEvR6nyZqa2vEAWhfU+3+XUZAS8s7aG3bUcxjEY8Fpa0oKImhsLgZhUWCtNGa6XOpovm03/lp&#10;tPahMF70dWGpu82U9GlXdBnSJVreBRWNYurVrcVMAqRT3kJM1OVhtIpWtzzNctFe5qJdzEXbkq8h&#10;+oAqevs0PNdOoujMfqRePos0wpecX0G1LCeQeXhMa/uoSFGORwXlhK+ICqmhFkdJBamrpG64gN60&#10;KDRQBakVkxhXCboA1dHOCeiyBU5WF1I+Tj1Ix5HbD7Dn4jVspZKuO3LCdlJbd/gENh07Yx1H7+ze&#10;z+MhwnmEcB6lvT2Kj/YK1CNYdfIUPiPQH+47hvf3H4Vmu1g+qqquLd9JJVWXkdTUhlscy/vTVavx&#10;k6++wr9+yfx0RUmpogJ1aRJTY71mcwWnhc6Zm6rxXnNInxFQ7aS2ODWKmclxLC4I0n9H9+AAapqC&#10;qA8TUkKomTAaC22IulAK0riSElDLSeN216JFOagDaYNgdZsY4oC+qqRNamawfDQOqIBcBlPXVkBt&#10;E5hxu+sqqRumpm6zfRxSU1JCOj7Uj9n+Dsy2hjHV6MWErxojVNGB6lJ0lxWju7gQHfl5aMkvRCCv&#10;EF1U07m5F5ieeYZZAjo99xwj40+hBcsibeMIRXlj6JpFe7ceD0NbIHb3LcAWHOueR3ltLx6k+lDh&#10;GUS11ynwaJX6WoYLnWIZxHgxyApCZmnd0BjokMFpgPJztXV/cRmVkwpaRPUsLGPE4VTkFzUjvyDC&#10;iDcv5Plod73Iy/KguqAOC71dVNF2QtrKoN0lpEtdUtNQvGjkhzqPZiMOpOoymlLBiFZ3rCYHwxUZ&#10;GCxLpYo+Rjdz0fb0m2h5zFz07lnmosdQdfEI0s4cRVpSEh5k5uNuWi7uEcTUglLczymy7iLlnzeZ&#10;h97IyCNszvCLIL2TtVLZXQY0Iw4pnxOgNoaqoIpej0PqWN78+LkbVFZa3kvMTwXp4RtU0gtXsfU0&#10;IZWSMi9dc/AYNhw5hQ8I6Ns791I1D+FTXvuc8H5KSD8ktJ8QZuvl3bUPH+0/Rvt7An/ass1ZX1eQ&#10;Wq+uFsReY0Mzv2RO+svVq/ATgvlTKujPqKo/5XP/xtcuV3c1VqqGhSnmpKagWp1+ehiL06NW0RWg&#10;6jKyBnsdCamGYGanpw3Sts4u5qGNqA1p+EWrLKysbWQKarA6qtrAfFTh01pHsTCDKkpAAzHloCt5&#10;aCDmwJkIqQuorK5Vdhnu8Isd42CqXdBAJcAdPYSUgK4UkVTlXZn4bUFAewmnC+nQ0DAmCelcbztm&#10;+btOBustFx2uobWtKEZXUR7a83LQmpuHaG4BQtkFCNISTk/OY27hBUM7qz1FT98cFdTpm9WKeVpD&#10;d2hEC5lN0QIvItrurCbY3jNHRWvDg2Q/Cso7UUSYyupoTwmZgK2VKjKkrI7CaktCAuzTc7KzVMy4&#10;aiqq+F7BWV7dbYBqi0RFMZVTcGorCK32l1/cgoKiqMGZl6cgoLnMRXMJaY4f2ZlViPmCeDHQjcW+&#10;VjztbcNTQvq0W5AyH2VOuiirqzHSeBPDcisgra5y0dHqbAxVpDEXfYJu5qKdUtGUqwjfP4PAzRPw&#10;XD2OkrMHkHLlApII4IPMHNxPz8VdgnhX1VuGNdPHlVNw3rKjY2kT4dRRcCaG8tIbUl+GVXsJph0Z&#10;AlTW92pqMa6kFC+rqfp5tZzKwesPsPvCFXx78rzloSoarTlEu8v4dN9hfLhXDQ6H8cUhQnrwJD4j&#10;jJ/RCn9GaP++W11JVFop696jePPbnXiNFlf2VnZXwyvWtPDVKvya6vmr1VRSAvvztRsJ8EYblvn1&#10;po0vD8FoAeyZyX7a3VHa2X7MMz9VL+9T7UM666joMwIrSOcmCemMxknn8O///u82SdsmfBuk2tqB&#10;ShpJAJV2cdn6UkEdFVX8M6RuHpoI6csq6hSN/iNIBafb26vo6B1EZ4Ld1fpGLqQuqFLSHoHK4wCP&#10;Q3QG00N9mO1qtTmS44FajHho+6SipQVoL8hBLDsLzVnZCGfnIpKdjwZ+cXrbqDjPtcO3M89US5Co&#10;oCNQ22l5NZ1tYOgZxrTi4ABVtH3KFiDTQtopWY24dJP2t6QNuYRIGzKV1/UbpKaocUgdYAmkDacI&#10;4n5Uephz1ve9BKesbQk/Q2AKUMHpwCoFbUVeUQtyC6PIKwgzmpCT24hcApqX6zdI83MaUJhbhTGm&#10;F8/6O7HU14ZnzEmlpE97ogSVdre90cZI3cruXNiBdMpfhkla3fG6HIxUZVrzgqlo3n10WI/uZSsW&#10;ea4dQy1VNPf0YaQ8vIfHmbS36Tm4R0g1YfselfOuFYicSq6jngo1LxBCtQXG4XQUlKrLo1RTcCrs&#10;MV9/g+cupG64dvdqqkAtIbAOqOeSsnHsTjIOUUl3U0m/0SwYU1Jt1nTMlvVcdURzS0/hSy2Szcef&#10;HzyFzw+dxEeCl+C+zXz1TVV89yhfPYw3duzF6xo7/XabLUT2S03yJqC/oaL+mrBKVX9G5fz5GjXb&#10;a0Gyb2wJlZeaGbR0yoxWBSSUS9MDtr2hLYIdb2CwFRkIqPp4F+dnbE/SZ8+e4Ycf/oF2guHMJVUP&#10;riAVrM4ynqaky1Vdgalc1A0HUgG6Ej8OqeB0j4lNDInhQppodzv7CGK/szKDG+39L4Paxfy0m9HL&#10;84HBIYwM0uqqaNTegineeMZ8tRiuL0dfZTE6i/PQlpeN5oxMhNPTEeIxlJ6NQEYu+mLtePb8B0yZ&#10;ijIPbXY6gbR63sDIEmJdU2jvnMb45Avbpc1W1euYpvVdxI17NThxoQwZhQSI+aL2Hi2v6Vu2vq6a&#10;uqHrVTakQsVlzlle24OKmp6X4EwE1A2zt8UxgzSHFjcnn4BSQXMIaA7VM08qSrubm12HhnIvng32&#10;UUWpoL2ElZA+7YnhWW+zA6m6jhIgnQ3XMB+twqSv1CAdq5WKZmBABaOCR+jOvov2tBuIPryAwC1B&#10;ehwV5w4h8+IZJPNv+Ygq+piA3iegdwns/ewii5WuIjccMBPhdI9qC3QBdWFNhFQVXrfKKxWVxb2a&#10;5qjpVaqpclJNX9P2FPuv3mZOetVWCtQ0NSnoGh6/pHKuJqCraHtXH3Ni1ZEz+OIgLS/zT1nc9/Yd&#10;wTu0vu/sPoj39jJnPXoafyGof9m+C69v3opff7MFP2dO+lNaXTU0/Gz9Wvzrug34CeGV0v5qzVqq&#10;qzUzrECqFkC1BWpd3YXxAcyPaSlPWl5N9F6YYY6qPUw1PvoUL148w9OlRX4hn+O777/nF63ThmDq&#10;1LCgleUTlbRZdldKSkAJqaOkAtRR0kCrk4/+Z5AqEiF1lDQBTiqpRRxSV0l13k1ANXFcDQ4rkK7Y&#10;3k5Gz8AIIR1Cv8UgRgVpfxdm+ftNNPow6qvBQG0pesoK0V6Yg5bsTETSCWdaOpoYodRMBPjl6ol1&#10;YPHpPzAyovZAdR2NQotD9w6oH/gZVXwGWn92YHCOirpgOWonrW7P4FOcv1aGkxerkJrfitwy7W7d&#10;bZC6gKqYpGMN881qWtsq5Zv1/QanFYXi6umCmRiJkMriKnIKosjODydAGqCSElLlo1qFIasa3Y0x&#10;fDfUg8UBqqggld0lpK7dXVTRSPlos1PZnQnVYDpQYdPSJpiPjtRkY7AiHX3FT9CT+wBdGbeYi15G&#10;050z8N04gVpa3cLT+5Fx4ypSeJN7nJlNuysFZV6qY1Yh7hmkTiV3JRwoBaSObgjSRBVdVk5VduOT&#10;xC8TQFPRuJIapAT0WhqVlGrqzIzREEwKDl67gx1nL9u2hwJx/fHTFlLSNcdOY92Jc/F9S88QWr7m&#10;qBrxj+GTfQyqqgpG7+7SxsLnsObUZfzp2134/ebtzE934o9btlsxySZ3a8HsrcxZef7HrTutN1jj&#10;rFoFgpDO4QVB/e67OcLoTPhWDrqg4hDh1D4vWrLT5pFqjJSAqlf3OeF8+lTnz/HiO63K0EGry5xU&#10;rX9SUh6lpALUCkbxfFSQap0j69cVoC+paIwwuoA64apootX9DyFlzukMxThwuscOQqoikXLSl9VU&#10;KqoqrwuqlHQA/f29mFDRqK8L0/xdx4Me6zAaqC5DdzGtbn4OopmEMzUVTcmpaExOQzAlEw2p2eiM&#10;xjA3/x1B12yYCQOyo2farO/03AvmovO2coJmy/QOzpjaDgwTUgJ79loVTl6rRloBYSrTDt5dqKBK&#10;1tLirlR7h1BFBRWclbS2KjaVEs6SSsJZ0cX3UYHLBKmiw6KwVHmoclCnSKTIK2p2rG4+lTQ3RDiZ&#10;j9Lu5uVTQfMCZnlL8gldTw+eDbRjifG0n4D2EdA+x+4udTZZ0ciZAeOlitabik75S61opKGX4epM&#10;DNDq9hQ+QlcOVTT1OqIPziN49ywabhxH1fmDyDhxAKkPH+ARIU2SzRWgWQUG6F3BGQfUmZ7m9Ow6&#10;5yoorSioG4kq6sIoC6tWQDU0qC1QTfd67BaNrgpQxhWzvQW4+DgLp+4n48CNu7ZZ0wab9H0Kawnh&#10;GiriV4eZn1JF1xqkfE4bOZ04S4U9iS8POzZYsYqv/eb0JRy//Qi7qcobz13C5svXbVPir89e4PEa&#10;tl25ia2Xr2H16bN47/BhWyvpI9rlD2iR/7o9vomwIH1BSBdmhzEz0W9jo85cUSc0NqpGBq23++IV&#10;SGV3X3z3PZpa2lAfDpndVYFILYAqHnmjUlNZXbUBupBqQyXZXO0HIwV1VNQBtG0ZUBfSRFBdWF+1&#10;u4JUEArKREAVKhYJSreXNxFSizik3Tzv7e9HX18PpoYG+AVtxxRt+kSwHkOeKvRWlKCzMB+xnCyq&#10;aBoak54glJTCIyF9kgFvShbaQ82YmXlG+KZticsO5qFqbBibfIrp+Re2kHZH9xy6CGfv0Cz6h+Yx&#10;MqZV8hdw6moVTt+qQWaxVJSAEkDlok6xyAmpaCUVVLlqWU0vwew0KAsIYj5zWYXOC0sdQFfi5Wqu&#10;QpDm0u7m5UUIKfPSPGcdI1V3lZN6aHWfj9BZCVLmpE/7BSoB7XWLRi6kPqqoB7OhOuajsrpU0QZZ&#10;3VwMVWWgr5QqWvAQ7VLRJ1esu6hBBaPLh1B+ei8yz51CWmo6HmZSSQmq5aEClMc7ln86IUBVPHKO&#10;zmyXRDgVBqyUNK6mgvQKoXQhFaCaV2rdR1JWgcw89EZGGa6nl/K1BJZ29+KjTFv5/uD12/j2zAXb&#10;rGkD1XIjQfz61EVsPncVmwjft+evYevFa/j24hUcvp9ku7Vtu3QD269cx45L13Dw5n0cv/MIF5+k&#10;YSvBXH3qDL48fhYf7z+C92mDP6LqKod9b+de22T4p6tW4SfMU6018PM1zFmt42hFSednhjA5qkXI&#10;mHMuTGNBPbo8n9dOarS6MzNThDIOZhxSU1NC2tjibCvoIaBeQum0Ar5cNBKgr0IaaJOSJkK6AuaP&#10;Qeoq6Y9Cav26UlIHzhVgHYATIRW4TqXXAbQrrqR9hLSfkE4P9mKmuxVTdAHjgXoM1FXS6pagoyAf&#10;zZmZVNBkBB8+QuPDJ2gipI3JjpK2h5sxObmInt5pdPbO2Er3w2NLmJp5jhkq6cj4cxt2GaAd7u6n&#10;kvbPYXTiGdr75nDwTBEu3vcgu7QTZQKUiulWcx2bO4xqzxCf60MRIU4EM69Y2zHQysYfSz0TldRR&#10;1hXbK0jztYauFJVqmpfvVHhzNeslP8h8tBadoRZ8N8LvA+FcpKt42tfxsooqF211VVSAql9XVrcY&#10;Y558s7oDFWnoLU5CV+49tEpFH15E4PYJeK8eRe35/Sg8uQ9p168gTYAyHmblWKFIgCpuv1Q0ild2&#10;4+dqYEi0uYnnNmWNR5uyZg31BYQzF85Gw1kGq6OqzE0J6vUM2l3CasAyrvK1Fx9n4OSdhzhx9wGO&#10;3X+MA7fuYZ82cLp+F4fvPbGV7bdeIJDav5SQfqsC0+nLWE+QVx87QQt8kupKJaViHrp93xYx+8OW&#10;bXiD6vi3nfuZrx7BX3cfwt+pmCo0faAWwh07mI9uxG82bMIvV2/ELxgG6Xfq3SWkc9ODzEkHTUUX&#10;GIJzQXDOTmF6ehJzc7NYWFjA0tISc9IXDqAEVqsyaHkTrSzf1B5jXuo01NtaR1RSDb+8BGkcVH8r&#10;AVXE7e6rkL4KqBvO7Benuvuqkr6qpk441104X4W0Q6DyvJvR19ePwYE+zA4S1M7o/4+8v/Cy9Dqy&#10;vGH/X++a6W63WZZBsmzLst2GtmUxFXOpVCpmrsqsZGZmZmZmZqYiaX97x7lP5q1USXbPO1/3TL+l&#10;Feu5lKDM/N29I06cOJjj/8NMfSUhLbW10d7MTLQnJ6MhJgY14RGoDY9CQ3Q8Gn2QdjY0Y2Z2FcNS&#10;SuahOoB4duGRrZ8uMyZntqikixilxVV1d4j2d2b+MTRQ+9QV2rQEqhlta2Glg7TKIFUllza3SkcN&#10;DiOb4GX4wPQA1VXQmor64MyjZc4rUgODikmDlqt6BaUcVXiLGMpRcwlrjlsnzcymimY3IjuzHNP8&#10;GT+dGKSK+iAd7sYGAdXaqBWLuhoM0KU25aLaO+qs7lxtHqYrqaIlKRgtjKeKRqEvLcSmLrSG3WAu&#10;ehGVd86h+NopJF89Y2uj8am5iKHNDSek2isazvsqGCkfdXbXwektwUhJXZdRwVcANYX1KalZXgIr&#10;SAP5euWmglPrp8Hp/Fg16vP2Q36eQIJ6L0kN97S7BPkq7e7nVjiiWnrTAs9dJoC0u7S6b9Hyvk8g&#10;P6IV/uTqDey5eou5q+Km5amKD33Xk/dD8QFt8U819+jgYbx2+AR+TSW1OHrSRq6oYf+PvOq+qr8v&#10;fbIPPyKs31Ijw2OBSkgF6OLcuKmnIF1Znee7/7ydmrZBWFUoks199OgJX/+MwK7bhu81wlrfpvEn&#10;7iRuNdjbzheDVPnobkidkgpQ2d3Gbq2L7hSMPDj97ztAVThy66SeklqhSCD6QepZ3Z3rVyHdBlUF&#10;JF77eR0amaCKjmKSOeny+CAWezTLqBaTteUYKStCf24OutLSqJrxqKWKVoeHoyYiCnWEtJ45aV1S&#10;OtpqGjA9u4LB4XlMTm9gbn6Lb3KPsUqrq7XTyZlNKugyBpmzDk/oAKhNLCw/QU3LNE5fz0dsZjfy&#10;qZQF2qWiJRYCquWVoopR5BYPIpMwZuT1Ip2Rle/CgzNX66sM5aaFZUNml0urxiyKyodsvdSaGrzC&#10;kpZ5eM0ukKq6hoaMnEZC2oSivGqsjo/a0svmWL+BauujA+22Pc3tH63FSptsrqvoLjYU0erm2Rwj&#10;r2A0WhhnkPYkPURH1G00BV1G9b0LKL1xGgVU0eQ7N5CSloFYQhidnEklzUQEoTRIefXyUhWOdld3&#10;wwhZRKa6kEoQnlHI+4W8X4xwRmh6EULSCmxtVF1HgYwAhm1Ri003VZXtVRvgDeaftzXzKDbDhmRf&#10;CE/EBR3aRECP3w7Awau3aW1v4X0bjk1IaX0V7ygPvXoTn9AOa5rgnmu3LT+1ghLjXeanH168gXfP&#10;XsGB6wGE9BZ+tk/b1w7jVZ26dug4XqOqvk4of3/ypPX9/p75qHbRvHHiMz7P1x0+gm+pZ/eRr39X&#10;gC4YpLS3DGdzl2lv16yaKyC3Hj/F+ib/4FY3+Menhfs1LK2uor69E+XN9ShvquYfHCHVyd1mef3a&#10;AH2Q2v7RTtdppMqup6QelP7hAesPqj+kz8PpAPWHVCEg/W2um8XrwopGUlM+N8DryPAIpkeHsDQ2&#10;gMUuqiL/fybqBGkhrW42OpNTUB8VjarQcFSGhBBUqikhbUhIRW0iIa1sYI6pBvtFzNHGrqw8MRVd&#10;WaGaEtJxKquO8x8lwP1U2ilCurz+BZKoZmdv5VNFh5BHSAuVd1JJ83SCGa1tJiFMz+tBWm43Q1fa&#10;Wuadyj0FZX7JIMHU7pZRWuJxlApws8iCfISQusqvIDU1JZx5Xo7Ka0ZeJzJymaPm1VuFt7GqFY+m&#10;RwlnHzZGmJMOEdDBDptpJJuraq5aADXHyACtL7ZcdJa56HRVBqZKUzFOFR3Ni0VfRrg10rdJRWlz&#10;S2hz866dQOrFU0gJC0VKVh6VNAdxaTmIz8xHfFYBYrOKEJddjNicYkRlEsaMAkTyMR26FM7bYen5&#10;FrqtcPtJBW++qacs6wMVhGhnvWLRHd6+q+WV6DTciEql7c2whvrrvO/FpcgUXAiNx7mHEThFSI/e&#10;Yr5JSA8QQBWPBKqmBmq8p0IqKkD9Z/O+d05W9yo+oMq+S1jf/PwiQb6H95nL/urwp3jt0En84uAx&#10;vHrwKF45SFAPH8Mbx47j305pB80p/IbQ/u74afz+1Gm8fvzkDqRqCxSky0tTBNTlohoytkoAFwni&#10;3JJm0i77NkPL/i5RZVcILXOt1TVC2UpA622WrlRUO2BcXupbH/VB6q60un6Qui4jXXe2pr0YUgeo&#10;Krs7Srob0h1QvdBSy/O5qJRUm8HdWqlyUq2lqnAkSGeVj1JBVDSabqzEhJS0tBD9OdnoSk2lvY0x&#10;SC3CIlETFYu6uCTUJKSjubyWdldHVWwYoKurDlLN511de2onstnpbLMbGJlcsx0y0wvPcCukCIGx&#10;TcimNc0pG2QM2b7SVKlmLiOnx64ZuX0OToKZRwtbTKBV6ZUdrlDrYMO0KzAJUIYss9ZQdWT+i5ob&#10;totIagvM951illqO/tYuPBakIz3Y0K6XPvXoOgVdaSegbVoTJaBqXGgodja3JtcmAU5Zh1EyxvI9&#10;qxtKq/sAzcHXUHXnLIqunkDm5ROIv34R+dm5fMMpRhLBTMwqRGK24CyyifOKyAyC6FsnDX5OSXdC&#10;Fti7rU6kgESdAO62qCk0kcEg5ePa6aKh2NcVhFJjPDVzV2HnwUQm42xoLM4EMv+89xBHb97HoWt3&#10;DNI9BFI55vtUUAG759pN5pu3mYvew5E7ATj5IJh5ajCtr7O7H1+5iQ8Z75y/ytcE4pMb95iHnsZv&#10;pJIHj9j5pa8QVk2992YlaQ+qlPQ3VNhfHTlqh0A5SFU4ouVdmB3D4vwEFpdmMTs7iZnpKUxPT2N2&#10;cQHzy8tYXd/AJvNPKaqpqjUyPGOutYbyhiaUCtJWzdOtQ1VTrctLfeEPq2329kFqO2B8jfUO1hcr&#10;qVTUFY38IFWB6BsglZpqu5r6c/2ruv6QCmCr7KqZwQfpzBjzUarHPO36dEMFJmoqMFxCJfVB2hhD&#10;KCOZk4bFoC6K1jeGEZuA6thU1OSVYn5hFcurj5gOyOY+MUBV8V1Zfcqf5WPbISMrrK6jheWn6B7Y&#10;wLk7OfyjJDS0tOlUzeScLv7RdiM5m2DmKQclnMwxc/h8PhWzRP29BFMDzrQ8o90y7jqFygYfpFRR&#10;dSQVVmiJpm9HRZWTKhelzVXhSA0NWi/N8OWj+ZmEjz+HR+O0uVTP9d4WbNjYTsGpXS4qEvE1jWW2&#10;JmrdRcxD56qyMa1RncpFCxIwbB1GEdZh1B5xBw0BV1DCPDTvwjGkXaCKhoYgg8qZQEsaRyWMzchD&#10;DNUxkhFNddSJaJaXfsXqPg+mWzf1LdMkZyFA55ZSPW35RY0LhNPU1AepzoExUH2Q2lkwDB3cdE7b&#10;03RWaUAIPiOkx27ew+Hrd3GEsO6n5d1L6FTh3cfbh/nckVv3ceRuAI7ffYgzAWE4FxxpZ8doXdWs&#10;L1/7zrmrOHovGAfvBrojEo+dxK+pnr88eoz5KW0vQf0lof3VIcVRPnfc9qb+knZXvcEGqW1TI6Qz&#10;k0OYnhrBwuIc/6jm+UdFRdV0wC3moo/VwKA9pApZXy3DbOGLZ19gnipb2tBodreCOZzOgdF+UsFp&#10;Y1R8lnfb+rZRUX0bvnWUvlNRT0lVJd5R0x1IvZGeOyr6nJL62V7viAmBKhi1y8U9vgOqZ3elrAYq&#10;ARWkyklnx5iTEtIFQVpXgbHKMts7OpArSNPQHJ9AyxuHugjmolGJqI9NNEgrIhNRxj+shYU1rG08&#10;oROhktLiquFeExsWlh5jmtf5pSfMWzeZr8qFfGFNCefu0PJRKVMJpMGZ4yJVtlaFIKpmQTntrNZH&#10;maNq7VRb2Wqbp7b3nQpUhZRUSzcKNTqoDzhP29KUj/LqlLMdaYQzNbMFaYx0Lb8Q0vS0OtSWN+DJ&#10;9AQB7cIqAdU6qEZ0rlI91fa32lqJFUK6WC+bW2iFIgGqJZdJzdItTMRwbhwGMyLQnxKCrniqaMgN&#10;1N65iIKLVNELx5F07SIy0lKRkEGLS9DiqZhxjBjmlh6gBmn6DqSeknqAeoUkF66wZMOyGQ8Svx5S&#10;p6TO3m4rqR+kZ0OjCVwITktJBSgV8Bhtr9T04PU7BPSmAao4TvCOMj4LCMUFWuQzD8NxSJBedeun&#10;HzDeu3SDShqAI1RZ7ZbRiJVfUUVfO3LMlPSV/QR1/2GCSmXdd9A2iWvioKCV9SWkS7Amha1lTE/S&#10;4s1NulxUxSPGhvaQ8vnHTwjn00d49vSxgar1Ux0g/MWXX2Jqbp4qSkib6szuSknLdZQEAVVonIpN&#10;ZbDlGB+sWjcVpFJUU9EdSHcrqX9V14PUv6prlV0CZ+NTeBWMO8COQmePdg24287uPl880jrpwNg4&#10;IR3H8Ogw5m0PaQ9mCekUre54RQlGqKQGaVqadRk1xBFQFYxiElAXnUjLS0gjYpHLP4DhAeb1m0+x&#10;rEZ7gqozTLUMMza1Sau7QVeyZTZ3nqo6v/wECZkduHSPNo9wCtQkRgpzz8yCHstH89SLS+WUepbq&#10;MGFC6Y1S0dyjGkZV8yyqCWqVB2nNqOWneVRer6iUU9iLTAKanNmKlIxmpKc3Iy2jCakZjQRVUYe0&#10;lHIM0dFsjQ5gvacda91NNqpTBaI1xopUtKkMSw0lBFSFolzMVmcZoJ7NlYoOZUdjID3cdru0RdxC&#10;fdA1lF9nLnruBJLPMh8NC+ebRAHhzEYsc9E4qqiUNJqK6gEaydvbbYE+MD1APTBdQUkVXwdnQHIm&#10;lVSdRc7quq4iF3f5+C3a3m04Y9JxNZaw6rbGeGrXiw5sConBuQeh+Ox2IE4QzqO0s8dpZw8R2IM3&#10;aH0Zh27cxTE+phPAdVXTw3kCKljVqPAJYd6voymYmwpM5aefXLuLXzMf1Vkx7pDh41TS4/jpPsJ5&#10;4IjNQ9I5MTar94Bm71JZqbZ+kDLXnOjB/Ow4IaV6bhJOQvpoXccfLmKVFnhpdgILkyOYHhnE+PAA&#10;1laWoX8TM7MobVQ+KkilpLrts70+UFXp9UZ4Ovvb5NoHNd/IB6n/JIbnVdRrBfRt9PYD1B/UDgLq&#10;KaoHqiDUCd7aDeNB6g+oBeEcHJeSjmFIjQxjIw7S1jpM1ZRhzHa+OEh70tPRmpSMxngqqAEqUJNQ&#10;GxmPstAopIfEoaO1GxuPvrTOo9VV2lzCqhx0YGzd+ne1EVy9u/OLhHd2C4HRtbgZUkkVaUMSbW1K&#10;PnNQFYRUoZVyMq8srRmnjdUIFXcYcYMdBjXP+/OobZ0zSAWoFLZUrYLlQ7S1/cikGqdnd9gyTVJ6&#10;K+JTmhCbVI+E5AYkJdcz6hi1SEyqRnJyJfIyytz40t5W5p9NWNXBSx2uimsKqon0BNRZXNf65w+o&#10;VHQkLw792o5mzQv30RJ2EzX3L6LowhFkn6OK3ryGrNRsJMrqZhJQqqVUNC7TZ3f9QI3gbVfhfd7a&#10;ekrqxUNaXH9In8tJvTVRqqs3GPuGCkaxmbjOfNWDVEp6JjQB50NiDdLTdxykx6WYtwkrLe9hwnmI&#10;AEpdT1AdT90JwkmC+jkhvfAw0pR037Vb1qV0+l4QbtFlXQyLwrtnL+Et2t5fHHBHIv788EH89MBh&#10;/PzoKbxy5FNrBdSIlVeoojq3VOeX6tzS16i437LN3lLKzUVMjXViYXqIoI5gdrIPk8PtmBhsxuhA&#10;E8YHWzDW34TRvgaMD3RidLAPG2urtgNmjHlraaP6dhsMSFPSJqeoBqk129dZm6DN2zVQG1FDNa1h&#10;fqppDDs56fOFI09FFVoblYq2aqP3LiX1QkraaZu/XQjCgdFJU1I1O/jDabDabcJJJR2m3R32Qbo6&#10;SEj5/QvSCUI6XFRg3UbdaeloS05BUwLVlL8ARV10AmrCY1HKfESQtjS1o7t/nHnpl2Z3V9ceYY6K&#10;qdPAhyeZj9Lmzsw/s/XTvqFlXHlQiHuRtYjP6kAyIc0oGkAu884CwlasuUS0rTWEsKljCc2dy9CZ&#10;p5oa2NDGa+sSn5tHOfPRstpJFPDj1FKYQZucmNaOyPhGRCU0ICq+ARGxdYxahMfU2jUiqhLhEeWI&#10;0jW8FNcuBqO2oBhPRvuwboBqHbTON5HeDbtebtRaqPaK5mO+WlvRMi0PnWQeOq4jI3JizOb2JQej&#10;J0EqesemLhRd+RR5F48h+dLnSIuOoZqrikubm55FJfXZXT62W0kj052aekswzuK6uUYOWPeY1k2V&#10;i1o+6rO6AlRXQWrBx62hwSq66YSTsNoSDJXVB6mGj50LijZIT1FJT6ogREA/I3AnCO3RG/cN1iPX&#10;7+EU4Tx9N8j2nF4IjsLl0Bi+GaTz8/FzPAzDZT4WGJ/CN5pMW2f99zOX8NP9Oqf0sOvVPXIUPztG&#10;SAnqa8w9f0ll/QVzVZ0Ro6kNP6O66pxTg/TJY0K6MW8QDnc3Yqi7gVdFvcU4IZ0YacP0eC9mpgax&#10;oOLSgg4PXjdIRyenUNIoQAkjFVNwSkk9NVV4kNrxElqiaWm07qRq5qffBKm/3fXvNFK8CFID1fp3&#10;dyAdHJtCt8/uCkw1MHig9oy4ZoYhqukIr2oJXJSSDnQ7SKtKMc58dLgw35S0m0ranpKKJlre+jgH&#10;aj3tbjV/QYX3QpHyIBI9Xf3o7B1Fdf0AVjZAy+tbfqGKDk2sU7XXbPfL7ILOdJ3D1YBCBMU3ISm7&#10;B2kFQ8gpHSKgYygmnBUaQka1bOlacZC2a2fNooFa2zSHitop5JcOIy2vB3EprQSyCZGxjQiJqUdA&#10;eA0ehNUiOLoBIVF1jFqL4Eg+HlKOu4EluHW/ANdvZuP4sVDcuxyE5f4OPLI8lDa3kwpKQFdaBShz&#10;Ue0TbdDEhQIsVLveXG3o1nKL2dz8BAxnRaE/NZSABqEj8j4ag66j7OYZ5J0/jpwrp5F8/y5z0QxC&#10;mYOEbOajvMYRyPhMWt8s5qS8rZzUy0u96q6A9FTTQarmhXzed7thHtrkhQyXjyZkWAODALW8VEF1&#10;FaS6fZuQSk1vxWebot4ksFqS0cnf56ik54JicPZ+CFWSkN4OwKeEVKr4GYHUuumJ+w9xgvnqp8wx&#10;T9Peng+KtMYHnTYexDeT8KxCnOcb9pn7VOObD/AgMtZmJf372cv4KfNOKeirhw/hFQIpQF9l/Oo4&#10;g7mqrLC2s/1Ax/HvPYRXD53At5483sBTQqoZu+PDHRgfaqeCdlApW01NVxYmsbaqI/eX8Ziv1Yne&#10;X3z5jNen1nn0xZegQowzB9WGb6ecglNKWtZYbVd73JZlalHtG05m96mwnpoK0hcNHtudk3qQClBT&#10;TUFpodsurLnBB2mvby+pbgvQLqqmwWmwUk19yzAqGg3y9ujwIJbGfXa3pZZKWkJItfslF/25mejJ&#10;SLctai20u02Mhth4NETFo4q/lNx7wYi48RANdc2WBjS3MnfunsbqJrDG3HSByjk4pr7dOVTXdaO1&#10;YwI61ftOcCmCE1qpooPIKmH+WUn1rJtijklL27mEpk6dHeNUVGCWVI0jnYobldyKgIha3AqqwJX7&#10;RbgVWIa7wZW4H1KFe2EuHvD5gMg6/qHU2v27wRW4y9ffeSBAi3HjQRlu3slGfHg2FvkmuDXYiXW+&#10;Ua936VwX9eQSUstFK7DcUIqlOuaitQVUUe0VzaTLUNOCs7lDOcxDM9SjG4xudReF3kS1ikUXjqOQ&#10;kXbtHDLiEpCcTkAVmbkMD9AC5qQOTA/SaAIa5bsdRlX1B9XbqmbdRr4uIy29eOppV94XrF7hSN1G&#10;uu2pqQC9wZxU29JUTLocnoLzhPSsbCshFZQnbwUarIL0bGCYVXxPq6gUFIaTgSEG3+kHYQQ0Hrei&#10;k2xyxAO+UZwJjDZI70bEI5a5t3LUP5+7TDBpdwnna8d0AvinVEqdDv4ZAf0UvztxBq8fP41XCatg&#10;fomKqryVkHrjPKmom0vMQedpfTUlcBqPNhbx7KkrGD0VnF88s3lGmsSwtaUlBhWOwD9y5kxUUtld&#10;T0UFqAepqang9AHqhYCWmrrcVFXer89J/SH1t7oC1Ms/LXjfFJW3tSOmz6eUek2X7C3BVA4qi9vD&#10;HNTWSpWT0hLL8k6MElBNZBjsxkxzte0hHSvNty1q/bkZBqkaGtoEKf/g6mPi0BgVh0r+0rJoj4Iu&#10;30NtTaNBurn1FE2tQ+jonsHqOnPUlWe2G2Z0fAYLixsoLm1FblEXrj/QLJ92JBXQ5hLQUp2mRivb&#10;0r1MOJcJ6QrK6qeRTAsbFFOHGw+LcTuYcAWXW6/vw7hmgzw8uQNRKZ20jJ2ISutCZKqunQhJaOHz&#10;zabWwXGNCI1touVtRDivocyH05PLMNfTh8cjOutGLX+yuppGv6OkXrFoqY5KSkilorK546UpGCOk&#10;I/nxGMyORH9aOLqlolF30BwiFT1Lm3sS2Zc/Q2rgPaQxB41Py0Ei89BtQBkJVB81MDir60G6E2pm&#10;8Oyum9Cg28/vfvHyUO/qXzTyIoAf70Hqjjyk1SWglpOGU0mD45hfRuBzvuGeZpy885BBSKWsBPUU&#10;wT0XHIEzjM+DCSiVVP28aqSX1Q1iri01PRsYic/5XGxuKZU5An/5/CL+cuGa2dpfnfgMvz5OMBnq&#10;OPoVlfR1gXr4JN44eYbQKk+Vouo08GNqC1zyzThaNUV9wvxU12eq5tqyyxbjETSlXmuiz559aZCq&#10;d3dDQ8gIadfgEO0ubS4hVXXXg9M/vBGfim01NXushnxneQXp1wH6Ikg9JdUw7B1IeZuPC1ANKBOk&#10;2tBtVpcK2mWQOhV17YBUUD6v/aQj45PMywmotqkNdGGakE5UFdpGbw/S7gy32bstPslBGh2HOtqZ&#10;ioehyLgZgMCLd7Yh1T7b1Y2nqKkbYO45hxkq6dziY/T0jiAoOAbxiQXIKeqm0tUjkKBllPHnWD+B&#10;us5FNHWvoJnqqSWVZNrg+xHVBLKKOU4L/4i7kJDbj6T8AaQUDFKBByxSGPGZ3YjL6ERMZg//uLvt&#10;GpPF2+mdVKoOxKa3IS61hZB02CSIjNQyTHf34slwt7X76WwX9eWaivoKRlLRFUHKXHSxVrkoVdRX&#10;LJKKjtqSS6ytifamhKIrXpu6b6OBVrf4+lnkXKLNvXkFmUkpSCKYCcwzE2VxLQ8tYBRad1FMZhEi&#10;qJCRglTtflqO0ZX3NQx7Z1znDpTqz1V40xi8cErqlDOAVtgfVLUFurxUyzDpBqis7uXwJJyh1RWk&#10;pqLMOU8QTFVvD9+4h4PX7uDIrQe0u7S9d2mFBe39YJyimp7i7/9aeCwC4tOs3/h2bApOBYbSEofi&#10;46t38bfzV/G3SzfwS0L6xqdn8GuC+JsTnxuQmtjwSyqpQvd/c5KPE+BfaBQoH/uWTvp++kRtf5qp&#10;qyvz00dqoN8imITzmZR0C0+fPjaL6+KZQSs1ffYF0Nbbi5IG2lw/FRWYXl5armUZf0hNSV0OW9O+&#10;U+Wtp919EaTKRXV9UVO9wedT0i4/SD1oNZFhwNfMoImBBikV062Nqqg0gWHtfiGko4R0enwMqxNj&#10;NjZluqkK4xUFGPVB2pfjgzQpGa1xPiWNjkVtWDTKmJ+kXLuHwAt30d7aDb53Qftstx59AXUa9Y3M&#10;oK1PM5TWMTP/CPmFDUjJqERVwxjyyiaoeB38ecxRNWVvF01J88qGEZ3SjNC4BoLXhbTCAWSowb5s&#10;BDnlDF6zS4YYg8guHUSObhfxNXm9SMrpRmJ2l4UUODm7G6l8TL2/uVqSKehGfl4dRts78Xi4Fxs9&#10;vl0t1pPrOwzYrK7WRFUwKsYyc9FFHV/oU9FJqWhRkqmoLbmkhaEnKRgdtLptEbdRF3QT+VfPIvnS&#10;WSsWpRLKJP4BJxHMRKkn4YwliFLQ2KxigzKCMEamF9pthYBVhPlGdYZYU71r/ROIXnjN9ArddpMX&#10;nM31B9Qg1SHCmq1rCppmCipAL4bG4ywh/Yz2Vep5+NZ9HCCcB5hXKvYS0r3X79o6qPJRqepnVFgt&#10;v1wIibQxo2lFlUgtqqDtzbLdMgf5xr3nxgO8df4a/nruiinob0+dNeV8wwfp6ydP0/rS/lJVBbED&#10;9TR+eZy3tU76lHBa4UgVXl2fEtAnG4SQkNLmCtBnXwjGx1TQp2Z5BelTqoTU9MnTZ2gmTGZ3fRbW&#10;IGXYJHs+JkBdCNad4lGNtrQpJ21zOeluJTVApaBafmFoWr3ZWMJpeShhNEhpYz0odd8sr+++ikYC&#10;1UEqQN3+UVncAaksIR0hxKPj04wJzBLQNSrpUn+nQSolld3VXKO+bA0eS7NdMG0JVFI1NRDS6tAI&#10;FPFdNenSXTy8GIgR5sFMCvDo8TNsbFJN17ew+ugZBsc1HJvf88CSnfvS3rdqA7PL6maQXjSCxo4l&#10;NLbOoKZxCtnFwwijRY2jamYXD6GgXMswE9agUMLQAG3dt6h2e0yLtceUYOcTVvX6ZhX2Uqn77Vh/&#10;rZcWFA+gqETRj4L8Zgy2d2NzdBAbvW22Jrqdh1JBdQjwaruaFzSN3qeiGolCFbXN3Dqlu0jHFya5&#10;xoWsKPSlhtLqBqMtNgAtkXdR+/A60q+dRWJQINIycqjieUiizU0krGoBTBCcBNFaAHlfgOpIwwg+&#10;Zj25VFvr0fWpqCLYlNSpplcc2gFWVz6e4B638IFpSzDq3WXY6d4xVNKoNFwJT8WlsCRcCk/E+bBY&#10;nH4YQQUNwonbATh08y72Eco9PjjV5vfxVW3Uvm8Ke4pW+HRAGJU3nG8M2UguqkZCTinCqNxXQuNw&#10;lJ/n0O2HOMB4+/x1/OXsFarnGfzh9Hn87uRZ/PY4c9Bjp2lx3fyjXxw64ZruaXuVm77x6efWaP+t&#10;J0+Uk/pAFZyWg24yB1XLn9RTNldwPsWXX36BL+lvTUmfPsHjLdphwiql0zhPNTAo/xSkFY0128pp&#10;oS6kVj6mCq/log1UUNrcDp2gpqKRpjI49TRIfYDqCH53DukALezOjhYPSC/8H1d4ealsrIpHAlr5&#10;qPJTjVJxm7w112gCoxrlaaCO2xjPtYkRQtrhINUgbCrpYL4gpZKmC9IUNCdoo7e6jqJRHhyMfP7S&#10;Ys9RSS+HYnZ2Hs++fIqNrS8cpNbUIFifYWx6C01d8yhRs4FNXZhAZtEwc8YW/szmUV43bsoYldJF&#10;QHuRWTiIosoxVDWqUWHG+nOtm8jgFKiTFmp00D5T22taOuB6e/l51HhfUDqEIiptkV0HUFjYhs6m&#10;LqyNDGC1r5M2l3loVzMB1VhOt+SybXO1w6WxlIAWY4656GxVDlU0CxPFhLTQtf8NZcdgIFOQUkkT&#10;Q9Aa8xCNkXdQHnARKfeuISMtnQqazVyUcEpJCWS8Ghl4Vb4pQK2JXsstBDiMV6953muct61oVsX1&#10;5Z5JPjurvNOnlt5ITk1b0EzdBwLWJi+40Z3qNrKjJGI0aCwD1yKppGHJVMF4nAuJpWUloFTIE7Sy&#10;xwTp7QfYY5DexSdX7+CDyzfxISH95Po9HJOKPgjBZwEROHY/DMfu0dreD8fViBR+b3m4HJFAFb5P&#10;uPnagHAc5Ov/zLz0daqn4nefniOA52h7nbV9/cRpm3KvJRdTVNrc3356Hn/6/DKV9Kn2ksryClAH&#10;qQD1h1SAAs8YX9qSiyBVY73tJaWaah+octKyJmdvFVJOawuUtbWTvQlnmwDVkowgrfdBKqvrIPVU&#10;VArqqWhrDxVUDQxSUb+lFf/YDamprbqPeLXlF15VNJLdNUgZ3uCxIcFpkNLy0up6kC72dWwXjjTC&#10;czAvawdS2l2nojFmdcuDQpB5KxAPT99GdFASf556E3tmXUfrG0+wtv6YuekzLC4/xvTMY/QOrqK9&#10;dwUttLVVhLSoahxB8Q2IyWhHdjkVNLUVQYmtzDeZo9ZOobZljrnpjK9p3rX7qW/XU9FiRdUYCqmk&#10;BYRUQ7YV+cxxpawFaooo7UMxr0Ul/LlWtWJ1cABrvQS0u9XloLK4BHTNty6qYpFsrrfDRQcvzdXk&#10;YaYym7loBhU0FeMFya5glBWN/oxI9DAf1dJLW/QDNITeQMH9S0gPC0JGRhbhVEWXkBLChCwHqNdE&#10;H83wIBWgoT5IvRCkoark+hTUyzfVQaRlFe9gYEFoe0EVvK1RKHft1LQsOzntFh+/RVivRRNQ5aKy&#10;u7K5WhsNjjEVVQ6pMSdHqZIHqYB7aVc/vhGAD6/dx/tX7+GdS7fxPhX1sJZlAkKoqME4RAD38v7B&#10;24H4lPns6aBIfM7YR6v8/sUb+PjyHVyIjMfhuwH45YFj+OUhWtyjn+O1gyfw6oGjtn3tp/sP2uHC&#10;6jj6+Z79+MW+w3hlzyG8flDV3SfaS7r+jZB++aUApYpKSQmpKrwbWxvY0vgUbfgmWOWab0QwvcKR&#10;l3s+p6QtO0qqUD6qgWSC1L+qK2VWyOI+r6LfDKmpqve4Ly8VpD1DbunFU1I3iWEH0hFa3W1Ixwnp&#10;+DAWettNSQWpKakP0i6fknpWt0756MNQpN0Kwo1Pr6O6whWNHj2ikm4+cZAyltef2IyjqekN9A2v&#10;0OauoKN3GR19i8zpaX37V2n7Z/nmNs28phdx2R3IJ3R17YvW7qdOIgfppO+2Wv8cqIK0kKDnqw2Q&#10;kV8+au2EgrRI0wPLNdBsAGXl/agtb8d8Xz826BTWulqw2q1qbiPWDFBZ3Bqsal20lSqqHS5q/aOC&#10;2iT66mxMV1BFS9MxRhUdK0jCEK3ugKxuegR6kkPQGR+Ilqj7qAm+gezAW8hJy2AumkObm7Ntc+O1&#10;BY1W1+C03JN5J59T44KKLp6SPg+qLxelkjpICaEgpYreMUAdpBa+U7ylrHdNOVXJzcRNPq5ll6tR&#10;6VS6FEYyLobE4XxwtNlWFYFOSkU1EoUKqDEpH1y6hXcJpkKQvnv5tsF3/E6A9epeCImi+oZYK+HZ&#10;4CicC4pifhuHc6ExhPIhPrlxl2r6AOceRiOI/29aZ33/PG3zlXs4QriPM289cp+2+F4Ajj+khQ4J&#10;x5F7D/EOrfGfTpzC306fcXb3KSGV3X0eUuahXwOpYn1TkG5gc+sRVbENpU0NhNMB6kH63BH8tMFV&#10;L7C7dbS7ykc9QP0LRlbN9UFqSuoHqZdzfl1Y3srrMAE0SGV3bbmFgGrOLsMGj/msriCV3dUAslVB&#10;2tOGqcbK7cLRQF6mDSATpB3JqWhKSEBdTCxqQ6NQEhiKxOuBuHvpPmbmlpi/f8kcX3b3sUGqrqOl&#10;VZ3h6iba94+u8s1kxYXBuoSOnnkblN3Ws0SAV/n/vILGznlr/zObWz/F3HWKcE6jXLeppOowEqRS&#10;YgGaX04VpRLnMnIIaa52vZT2G6SFhLWspB2jbT1YH+rFMi3uigVVtYuQtjtATUHN5moUSikVlJBS&#10;QW0SfWUmJqmiE8WpBDQZI3mJGMyJRX9mJHq19JIUjPY4Wd0HqHh4E1nhIUijQiZn5CIlk/moCkaE&#10;1L+a66q4BaakinA/QL2c1FleN3lBSmqh8Sm0zzb8WlaY+erD5HyzmgqzuoRU0xYCBHZKLu7btYBg&#10;5+JeYh4j1xT4nopJ8ekMrZkm07LG40Z0Ei6Ex+JTKuKJh5E4cJeKSZX9lHnrWT5+Oy6ZXy8L0Xll&#10;9jlu8GPvp/Dr8Xt9wO9tP+3xR1du4a0L1/BXAvfRxdu4HJWA6wnJ2M83gb+evoj3+Jw2j2sy4B8/&#10;1aT70/gTofzl4RP48ccH8Z13PsBLH3yyk5MaqH75qIPUWV2XjzpQvXXS9Q03OmV98xEqWltodZmL&#10;yu4ytPHbqrpaejE4nXK62wrXbaSCkQ4NVt+uB6kHqtndPtdh5DUwWJ65Kzwod+emZnlpj0fUXM/X&#10;uV0vvsYFQmkzdnkdniCcjLGJcYxTSTWAbG1sEEtdbZhtpJJWFNLu5mIgPws9Bmkq2lNS0MIfdl1M&#10;PCrDI1DId8Pwy/eRwl/00y+AlQ1NUPyCLoN5KNV0efUZlpaeYnHxCSbntvj1N5gnr6N7aBWdA4S0&#10;bxnthLOtZxlt3Uto7V6w26283dSx6Oxu8yx/trO2hlpMQEsUdnsSReo6IqhS0Vyr+A4jXbONqMi2&#10;GbxkCAUFnWitbcfGcD9W6RKWu3WUfpMBumoW1+vPdTtd1P6nSQsL9fmEVIcuOZs7UeJyUUE6nJtg&#10;VtepaChV9CHaYwNRG34fBcH3UZKZjdz8UmTllSA9pwipOcVIZqTklSKZjyfyDzyBkZRfjvicEiTk&#10;usfieDuGr48izNroHUWgdd25TfXNLkF0Ttl26CjE0LRCy1kFpc3TpeLeI6z3CepdjUXR6JTUHKpp&#10;Jq7HKDSJgXY3PBFngmItvzSbe+MB9lNJpZhS0g+ooIr3rtzFm+ev46Prd5ivBuIALfCpB8xJH4Th&#10;7XOXqICBuBKTYjnqq/uO4uf7juDVgyfxEoH7+SeH8Nb5qzaF4R1+zn/79AJt7wm8/Mk+/PCjj/Aj&#10;nfb94fv47kef4Nvv78E/vfMR/vmtd/Gv77z3fOHoq3bXQeoB6kEqpdgkoE+fPMHK2oZ1G3mQltm6&#10;qIPUmhj8wlNQQeo6jVQ0cvtJdzcxGKSyuwTUW3LxX3rxh1QwKgSpd9t7bmRi1iywQFXjgqbVe5Ca&#10;1RWkk4SUKqqp9QuTo1gfGzJIZ7SXtFxKmm9K6iB1OWlLXBJqo+NQFhqB7HshCLhwG23NnXj2JQjm&#10;Y6qoqt8qHPFnREjnF59aU70gHZrYMki7CKnUtJ22V2GQGpyLDDUyqMtIkNIGN1BFG6cdmLS6OVTL&#10;pLxuJOT30D52IdGWXLqRxNC6akJmGzLzutw0h6x2FOfVYbZfNreLYLZiRb25AtQKRQS01QG6rM4i&#10;5qFL9b4mejvPJReztLmTtLnjUtFCn4pm0+pmRqMnNQydzEUFaHPEXVSG3kVBdARKCkoIaBmyCGSm&#10;QCWcafllSOH9ZN6Pz2UQSKmqd/WaF1w7oCsaeSFF9fp1ncK6iq/WTDVwTMPDtAZ624L21zcS5ZbP&#10;5t6UJaZq6rj9SxGpuKBcNFQV3WicuKvRnQE4pEkMWm7xVXU/piK+f+UOPrzOnJTXty7cwEdXb+MT&#10;xgcajXL+BvbfCsTRB8E4FhiCw7S+H/J1v1a7H/PPn+/XdrQT+NWhk3jz3GW8xhz0lX1qpj+BXzDf&#10;fOWgenkPMCfdhx8zvr9nH/71w3349nuf4DvvfYDvMZ6H1FfdNUC17PJ1kD77ApuP+JqnVIflVdum&#10;VtZcz3Bb1Lw1UoHpD6unqF4Dw07f7g6k/nZXkxg8BVVOqTzTH1ALH6TbCuoHqaA1JSXYsrvWXeTL&#10;RwWoQB2ZnML41BQmpiYxSTUVpKujA1hgrjxd7yC1s1+Yk2pqfVdqCjoTCWlsAqojYlAcHIGU20EI&#10;vh2COVrdJ6R0beuZnaqm/aRS1LV1HbL8hFZ3CxO0u8OEtM+npA5SqagU1AsPUsWiNdPXNLttaMpL&#10;86tGbZ00m7lnWvEgYjI6kKB10Lx+QjCADEZWgVNRDS3Ly2/BUGs3bW6PFYrWCakmz3vFItsrajZX&#10;29DKfdvQXLFo1lRUFd1MU9GxYlV0mYvmxBPQWFPR7pRQ2twgtEYFojH8HopD7yMvJRVZBC81q5hR&#10;QBUtREquVLTEAE2kUgpKL7YhJXyCVNY3ktcwhjvF24VnfzXTSPOMpKCJRTUGq2yw1ke1zHJHeakv&#10;tiElxPdpiZWTng9LxNmwOJwJoaUNiMKRO8E2XeHQrfuEVFVZVXQFo0C9i4+u3cV7l2lfNXf34nWb&#10;vqAN3X/6/Ap+d+IcAb7FnFXLLBfxh1Nn8ZpmGB08RqVUQegoXuPtP512j/90z2FT2Z/tP0RAFQfx&#10;0t69+MGeT/C9vfvwnY/3UVH34l/eftfOKfWD9KuFI9fAsJOTPgepGhkI6dz8EkoaGghnvcXXKah/&#10;eJBaz65Vdnfsrj+k3iyj7caFF4HqA9S7bltePid7q5zUtqnx46zLyAfpiHLRSR1zOI3x6WlMz87Y&#10;JIpFHb3vB6ns7nAR7a5y0ow0/kGmoCMhCS3R8agKi0IerU701QBk849EPyEdMaEuI9vYPbdh29RU&#10;5V1aeoT5+UcG6eAY7e7QmgHaMUAoewTlogEp5Wzpmrermugb2+ctlJvqkGFZ36rGWZRUTzD/HEGW&#10;QCwdQmYpLW5BPzKLXFNDrmwuH9f5o611nVgfGcRqXxstrragtWCpvcoA3W6gF6TNhLSxnICq/U8F&#10;o3zMVOdYRddT0dGiFAxTRQeoov0ZMQZoZ2Iw2mIeojn8AWpC76EoKgy5OflIo1Jm5BYhjYCmyu4a&#10;oE5Fk6SktL7xOaXPQypAVURiaJuagPRU1D80hCwsXRaYn6egio8pJ3VFJdlcFYzs8CVfpdcVjdJx&#10;n7nolYg0XIhIxDkdIxEUjeP3I3CYb7QHb97Dfg2vZuy9fosg3qBaXqPllWrexLuMty9cx3uaVn/x&#10;Mv565gJ+f+oifnVMPben8Mr+g/jpR3vw8gd78IsDR6iih5hb7sePPzmAnxC6Xx85ZlvQfrr3IF5m&#10;/HT/AfxM58LsO0BICSYh/T4/x/f43A9og1/6ZC++976npE+8dVKXl+62u56aqnCk5ZcvqBYGKW9r&#10;3lFhPVW0pcHZ3WbZXb+lmF2g6lhEQer16zpIv9rEoKJR24ADVGD6xzagWmbh1VNRl5dq6Jh7XCep&#10;qVnBm9AgJTVQGf2mpsxLaXVHqaRjVNLx8RHbL6ucVJBO1ZVvQ6puox5rCUxGKyFtjIlDOa1uzr1w&#10;hF15gFZZXUK6wTx0jVDOMwednH1sZ5OqqqtxnguLtLtUU537oqMO1cjgVHQHUg/UxnYHab2BOWtb&#10;1WqbedsXNU1alpm1Km9O6SBS8/uoon3ILKCKFg4gk5HF25mZDRjv0CFL3VhVkUi5aGcDlpR/Wh5a&#10;Q4vrU1ECumRN9Gr/czOLZpWLUkUnlYsSUFNR5qICtC8tCl1JIXQVQWiKuI96Kmhp8APkx8Uji3AK&#10;0AyCqFw0lcCmKASpck9CmcD7ykMFqEIVX29JRr26XgHJC28AmdZSNZBMSqrQlEDXLqgiEkGlot5J&#10;0N5R2l/aYCmpINWZowZpdDouRGqDdxw+C4nGkbvBOKDJCzfuMw+lgl67RfW8iQ81VYE56LuMd85d&#10;s3iXdvddKujfzus4w7P4jTUknMFvPz1jO1h+Qrv6c4L4CgF8ec9e/PDDPfjhxwfs+qvDR+xEtZd0&#10;TunHe/FjPv/K4aP4CcH8ET/ue3zu+zrIac8BPneQn+sgAd/vQerUVJA+ffb1kEpJHaRfUB30uqc2&#10;laG8rRUVVMVywlhuSy3PK6cgVS6q2O4y8u0j1fLLi1RUBwVrg7fXBvgcnP7hA/T5kOUdQg+hFaS6&#10;LUi9ApLZXqvwTjA/nDBQR2h1Rwnn3MSQD9Jmg3SiPJ+Q5tjyS2daqnUbqZGhNioaJcHhSKPNjeE7&#10;sY7VZwqKjcdOSeeopBOzTzA+9xjTCxqbsmVb0yZmHxmkqup2Dbh8VBa3xSD1CkYuH/Vy0qbOeYu6&#10;dsLZSlippvWKVm36dupaUjdlld0M5qma6KA5SfGpjagobsLa0ADWe9uw3NVMFXXN81oPFaAWvplF&#10;TkWLnYpW52FWKurlogI0PwkjuS4X7UsXoGFojw9GY9RDQnoP1cH3kB8SigwCkkH4MvNkdamkuWVI&#10;Zy6aSkAFaUp+OZKooALzhZASRg9Ip5pfhVV2NzyjyEKgepBafppMFfXWT2l9neV1BwPL7l6OTsP5&#10;iCSbZXQiKNyWSvbT4mrEiXaraHjYeza+8yreOnMNb565bMcavnvOB+yFa/j3M+fxx9Pn8Ksjn9HC&#10;fmp29vUT2rx9hCq5l1aXgBHC7+kYQ+aY3yekmlckSP+ZeeYPPvqEzxNYwvn9T/bg+xqGrSvv/4Qq&#10;/JO9R2iLtX562G/GkSwvc9IdSJ/PSf0hld1d3+BraXcnpmdR1NjAUOGohvlplS3FSEWt84hXD1RP&#10;ST1IVdkVqDoD5qtWV/no8830/nDqvtlgQuk12DvL68IfUs/uepBKSS031TSGcU1uUGvgmIN0fGjb&#10;7grSsbI8P0h1SBNVNDYelaHhKAgIRcy1QKRGp1ruKUDXVChap5IuP8bUPKGcI6gzj6jWW7TXG/x6&#10;a+gf3SCga7bU0tG3ZtHWs2LRKkiprooWKayuykupqlWCsX4aBVXqUhpAGkHMKKZaqruIgOrw4ZIq&#10;HZM4YfN66+v7MM//Z1sTpYJasaiz3geoDvxVV5FsrhsqttRQZpDO1xYyD9XkP6noTkVXkCoX7cuI&#10;ps2NoO2Xij5EPXPR6pA7KAl6gIyIBCQkyd6W8w2DOSnVMjWvjCpftp2PJhNaQSpAPUh1ld31lNSD&#10;dCccmM7mPg9puE9JbTnGIHUN9fe0yVvrqIT0dpx2v9AKJ+XhYmQKTgfH2pEQJwLDrIqrHFRq+vE1&#10;WtsrGiBG1WT++dZZQnruii2jvM37Bun5K8w9L+EPn1+wziCbUXT4KF5l/JhKqE3bmq7wknJLHa3/&#10;PmFkbvrGsVP23L9+8KFZ2R/pnFJev/PRR/jex3vwPZ1ZqtO/paQf0xJTRX9E0Lchfawta19ZJ/0q&#10;pMpJnz6lWqxRdQmp1hcLaXcLG2pRSihLmxgNrsG+rLFqG1IHqOvXre0knJ7dtZ7dnZZAhdfM4N9Q&#10;78Hpf9vCoNylpPoYhmd3BezOMsxObtqvuUaEdJDXodGRbUhXRvoN0snasm1Ie32Qtmh9lCpaHhyK&#10;7LtBCL8ehLKiajVjEdKnWNl4gqW1p1igvZ1ZZA4694hwMg+d2MDw1KZt+u4cUBWXKknllIp6gCq0&#10;Pa2V6trMx7VOWt08ZWuhGpit9U/loGq015iVhJxu/mF3IT6zAylZnaaiuUV9KCgfRElZJ4Y7+7Ex&#10;3IuVbm3ips31LbeYevoKRQqthy5ZoajEAJ2vzsdsZQ6mK2hzvYqub8llICsWvVTRziRXLGqOZB7K&#10;XLQ8LBA5zNGTY3MQl0Rbm0n1NItbagqa6qvo7obUU1GFP6Rftbtu+LV/CFBdlY9uQ8pQw4PtHbV2&#10;QYKpxgYCeldBu3suPBmfBcfg08BwHLsfbJAq1JOrNkDlnIL0w8s3qaJX8Ued4k31VD76DtX0nQtX&#10;8e/nLuO3pwXpcbxK9fz5QVcE+iFzSVnUl5mL/pC56Q8+3Ivvf7SPdvcAXj9yiuDuwT+/+x6V9WOD&#10;9Hsff4LvfPyxQaqN3t+lon6PH/NDqu/Le/g5qK7f0l5ShUEqu/sPQPrkyVPmWKt49sUz9DEvFKRS&#10;0pKGGhQ3VPLdXg0NVFXC6qyvG6vi8lFCSkDVxOA6jdwe0t0quhvSr8DJ6NT1RZAODVsDRC9trbai&#10;+UMqq+tVeV3n0ZhT07FRQjrkIB3tx3x7E5WUkJZqB0y2Lb8I0ub4OJteX/owGJm0SWE3Q9HTPWS7&#10;XjYePbHhY4srTzC/8oihmbpU0Gm3Njo6TVippB3MRduokO19K6homEAlo4FWVkPFLP9smWe4tdHK&#10;phm+4c2YilbyOV1rWhaYoy7weULcoiWaJdS18krrq7bB3OJu1Fa1Y3lIs4raCKlbclnpqHeQesst&#10;sriq5hqgKhQVYbamgIDmGqATZQSUKjpaSEB9Sy5S0a7kcLO5rbGBaGAuWh32AAXBQUiLSkViIlUx&#10;haqZIUhlbd2Si7fsksA8NZGPJ2mNlFcDlTDH8/pcTrqtpk41BaIHZFiaIBWgO5Bao4NPRb3j95Wb&#10;eueP3tYhTLGENCEP58OS8NnDaJx8EIrj95iPMheV3ZXV/ejqLdrdGzY47P1LN/A35qF/1jH7OkHt&#10;ym07g/S9i9fxF97//emL+NXRT606qyLQT/YxtySkOqX7JUL2I9ncDwQpYfvoIP7t0/ME7wAhfZ8g&#10;fkjl/IDK+RH+Rcfz7+XrqZoqGH3/I175cT+gRZYVtrNg3KFNykvdWununNSD1Csc2T7JVULK232j&#10;oyjyQWpBQIsZAlZRaVvSvFEpXlVXkwK1f9QNw/46SFXdfWETgw/G7RZALwYctO384xSYZmtHxvmc&#10;1lBVWNoB1Vne8R1IR2l3RwgpQV2lks53NGKiphQjxTkYLHBrpJ2pageMRXV4GIoDApHGHCb6fiSm&#10;pubw9MsvbW10efWJHRsxRxVd5O0p5qJjM49NTXVIk/LRDnUUDSzy+1+zpoS6TqoqlbWR1/r2Jf68&#10;5lGp5oVmATqN8sYZa2JQ3llgqjrs6ywaQaZ2vBRRXfO7ERJfjbC4KkREF6OzrhmbQ31Y6XG56Ipv&#10;XpFVc1tc8/xSMxW0scQHKC1uXSFmqKJTFdnMxXUiWhrGmIuOFCRhMDce/Vkx6EmLRAdVtDWOeWj0&#10;fdRHPEBFyH1k0/4nxWQjNpHQpVUiKbOK6llpFlegWlWXMCrUsJDIvNSaGQxSWl0+H5PtOpAULu/c&#10;sbUC0QM1LE3FohKEZZTYURJSUNd8L7ubw/uENJFqShWVktrx+gpBGpdj7YBndIxEQBg+vR+KQ4T0&#10;EwKoQtGHV9zZLjp39H3eV8eQdq+8rSMOrxFiPvaxOomYr+qgpV8dO21jOVWl/TkV9admcwkmQVV8&#10;512qJGH9LnNTrZ3+kCr7P955nzkon7eDgz/CP+kUNV5/oMc++IgqS4Xl67/3vuzvx36Q2oQGt1bq&#10;AP2qknqQPn6qVrc1vu4peoaHDdKC+hpCWmuA+kOq4/n9QfUg1bkx/uM7PUB19SD1H5ciOD1FVfjD&#10;+VwTA5/rkJJShc3W0vLK/r4YUtph5qJmdxkjwwOEdJB2tw9ztOXj1RrlmYOBfJ3srQFkGpcSjaqw&#10;MBTcC0DitfumHhubj/kz+cL16K5RRZee2AbvBSqqllyGBOg0re/MJtV9De1U0u7hVdraFYOtqWeV&#10;/9+LtL/LBHWZPxcqYzuVsY2KSnWsaaaKMioaZwnrDIrrJlBYO4786lHGGAprdCzFKAorJlBS3ofO&#10;1n6saZqj7K1y0U5XLNIWtGWpqFVzCakdsOTLQamgDtAcTKqaa8WiVIwoD1U1VzY3I8oBShVtinmI&#10;ukiqaOh95Ac9RAbz8viEEsSkVCIhvQpJWTWEs8rglGq6KLerQeoD1EFahngfpGoVjGKoq8ipqaea&#10;fhbXD9JQPmbb1wxSz/Jqp4xrB9SJaVJS692NcaBeCk+yBvhPaXWP3A7EHrXwCUIdtGSAXrPbNn3+&#10;kuI27S6VVQ0MF/j85dt2QPC/fXae4Gm6woltSFWpFWg6Ge0HKhrR8n6XsP7rux/gd6fO4Md8/n/S&#10;7n77vff5+Ad2/Ve+/tvvf0iQdRQ/wX3PhYpL39YSzNMt3+gU3zLMcw0NX4HU7SXVZua1danuU6rB&#10;AC1uAwqYkwpSD85S3nbDsr8KqeWjdh6Mr2D0gqJRa//zx0n4217F9nqoH6SmpAKVkLYPDDpICaQ/&#10;oPaYL/qpoDuQ6vBgp6TLzOPmaHcnqsusJbA/LwtdGTqTNB510REoDwlB7u0HiL8agPT4DGwyF31i&#10;kD6lej4loKrobmFh9ZlVdocmNjE+s2Wq2j28xu9lFX3jm0wHpqyVr6l3jT+HBd+G7yUrEtW3zVnU&#10;qppLVRWosreVmgzI+7LAUtkyRkXjBKoaJ1FdN4nWeubTQ4NuDArBXKaCLpvNJaBU0WWvktvkjoeY&#10;twb6QswS0Gna3KlyvzVRr/WPNreXeWh3agRtbiiaY4NRH/UQ1VTR0pAAZEfEIzG+EDGJlYhNqUZc&#10;ejUSsmqZN9cwKqztT+HBmUhl9SDVVYAqYpmXxmQVm5IKUHf2iysOeYD6QxpqkLqDmZyiqi0wz0AN&#10;YO7ptqmp0T7bNTTEKDJwKSwepx+G2/mh+9W0cPkWIb2JjxWEVNPnPyGkHxPK9/jYe5fu4p3Ld/Dh&#10;tXsE9A5tMCGl3f035qS/1tkuh52SKlQ4Ur4pUH/AqwpHP/x4HyF9H789dRov0Rr/P2+/bfe/+94H&#10;BuM/vfUe/ufb7+FfCOi3+dg/v/UOvs34l3fewT+/b8fx77K7/wCkjx6rcdxB2k61K6xzSlpMuysV&#10;LSOgglStghXW4KC8tHGXmqqxvhMNPjgdoN6UegHab3bXg1RgyuZ6kO5WUu+2wco8uWPQ2V0pqQfo&#10;8yo6QVB8kHp21yAddJDy+xyvKrM10v7cLOajWnqJMUjLgkKQc+MBoi7eRzFVQE0M2uC9tvmMeegT&#10;TKtpgZDOrTzl7Sdmd8emN6wlsHt0zVS0d3wLaYV9poyN3Sto6FwwOBs6CCjzU0Vdm5ZbZmyNVDth&#10;NJhM/buyvxUEXMdJVBHQal5rGA11A5jsGsRafzfzUN96KFXUG269tL0equZ52lxBSosrFRWkk7S5&#10;k6VZrrNIrX9abqGC9qWr9S8CnUlhzEOD0RgdhFpCWhkeiILQUGTG5yA+uRrRSdWITWVk1CEus5Yw&#10;EtQCWl+CmkgV9eI5YAWrguDGEdrYLAeq9epSWT1InwsCGm6AutPTQpm3SklD0kp4LTRIA5MKzOpa&#10;4YiQujEpqbhGxT8fxHz0bhAOMAe1owoJona8KD6mnf2EoO4RuLZOyrh4x3a/6Dj99y7etIrvn5iP&#10;am30V4eO49UDh22rmZoSfqRqrdr5qIBSxW+/Q/jepr19/yP84tBRfJ+55//z1lv4pzffwneprt+m&#10;9f2fb76L//GmQH0f/8zX/8+//g3/xPiff3sT/+Pdt/Gtx75zYJ5uPW93vV0w/pC6biMHqZT0ERW1&#10;uacPhVTSIippcYOzuhVqEySwUlKpqGYfVbe6FsDaDtcGKEBrNYmBYDb29qJJ66JST4LpbK5iR0kF&#10;pl0FoQ9IN55ThzF5wLrnPGh1Boybr/siQCd9hSNt/tYJ34SU1l3T6wXpLO3uaGWJgzQnA12pSWiJ&#10;i0VdRDjKAoKQc/0BIi7fR3NDGxHV1jQq6eZTy0dnlgTpI4zPbmGUNndsTqCuE9LH/NorzOPX+P++&#10;iMScLv5cCKVZ3EX+TBZR70FKq1snu6sCkhWMFPOEktaXkFY16twXwsmobJxGdf0IhtqZg/b3YKmr&#10;hQraROWsx3Jb/XY1V8Ot7QyXpnICWkoVLcGcikVVzEXL85iDahtaJlU0zZZbBnOYh6bHoNcADUZb&#10;IvPQmEDmocGojnyIsoggZEUlIy2xHHHJNYhLrUNsWgOiM+oRm1lHG1tDUKsYFUgWrAUVSGEkMzx1&#10;9YBNoJIqrMrLiM4ucaBuq6k75lCQRmaW8HYp7W6p2d1QPhbK5z1AVeHVxm8tvSgf1TqpFNTmGEWo&#10;mT6SKhqI/TfvWHufa/9zsefKHexlzrnXYKW9JZzv8fo+LfGH1+4yT71lFd83z18jpMxJCakOX7Ku&#10;Ia15fqw88iMDVDb3Bx/t5fUjyy/fOPU5LfFh/BOVVKd5f5dq+h2d7G2N9B8SUl7fe4/K+hb+x98I&#10;6VtvW776LR3W9Hhr2SDVnKOdwtHXQ6o9pKtrqwaprGp+XR3y6qpQUFfJ/KgCRTVahlEPr4ZkOzWt&#10;amlijuU6jGrbO6ik7ahRz253N+oJqmD1rK53fZGaeoAqBKngc5C6riIHoxt8PTQ1SygmnaL6wqq6&#10;ApQxyFAPrzqPxhgTtLzzOptUkHY0Yqyq1AdpOjpTEh2k4YT0QQgyCGkIbVBrU4dBqh0vK74mhhlt&#10;SSOkQ5M63nADI7K6Oqhp9glGp3h/6jH/UHv5R9ln9rWmzQGqAWTPQarp9FbBJaDMTa2yy7zUzn2h&#10;za1uosVtmqKK8v+/ZQAL/HmtWPO8IFWhSIC6riLXm1uBRaqoAFUYoNWFtLnMRUtzqKACNN0KRbK5&#10;lodaV1EY2hOC0BL/0BoX6iICUM4oioxBZlIRklJqEJ9GQNNrEZOuzesNVMR6/v/VEUyBSigJaYrm&#10;/xTyytsCVZHC+9ug+nJUQaope9GCleG6i7wc1bUCRmaVIYKhs0jDCa/LTRUFCGROKkiloALVm2d0&#10;MSyR+Wi8bexWC6AUU5BqLIrXp/sJIT1w7Q726THBSZV9l9Aq3iOwb52/zriBP31+EW+c/By/lJLa&#10;EsxhU9Hvfsw89JM9hHMPwXT5qApB2t2iOUZaptHOlh989DGf/xDf+8DZ3n/627v4jnJS3v/Xd98h&#10;sLS6zFdV+d2BlHZXkGrGkYaPvcjuevON1BK4vLxsUxkaOroIaC1yaytpeQmqIK0lpJrU4IuKJimp&#10;ty7aYZDWSk27uxykvvByUgepB+xObqowO+unlu6+C52g5vJPt21tcHKGYE48B6ngHJgQmFOmoLan&#10;VLthmJeOjYxgwXdY04xPSYc0gCwrDR1U0mZCWh0ShmJCmnT1PsJvh2CMH/8l/9O5rcsbzywfnaWS&#10;Ti0K0i3a6Q0q6iZt7wYt9Qqf/4Lfxybux9YgtWSU1pVWVjDS6irq2ud9kPI2lbPWlmP4Gl/UEtB6&#10;Ri3hrG2a4G3m4839mOXPbLm7nRbXFYpUzV1uZx6qpoVmtx663LQD6VxdMWZrqKBVBZgsz6XNzcZE&#10;cQZGC1MIqM/m2g6XnaaFppggqmgQaiIDURgVhuy4HCQlVxHQJsRTPWMyahGdJhVtQlxWI4ETpLK9&#10;PkgJZCqvBirDA9WLbfsr26tCEq/amiZQve1qUdl6rNQgDact9g4Mdrlpkdle18ygqq6WXjJtKqBO&#10;TbugmbpBUTZNQZDuIaDuiEJXsTUlJah7mY/qBLV9VE7loCocKd5m/PXcNfzt3HX89uQZG3ny2uHj&#10;tgTz8j41HlBJ9+x3a52E9LtW1d2H76hay8c0/e/nB44apAL0+1JcQil7/K/MTVU4+lfmof/y9lv4&#10;9ru0vVTZf/mQkG49WiKkS9t21yD1y0m/tFm7DlQBqtjY3MLyygo2traojh2EtA45NZXIr2fUEtI6&#10;5qcEt7ieeWm9IGUuapC6tVFBWtfZhbqu58OWY3yzjgxUWmlB6o479FV5DcqdHNRbXvkqpGMYnp7z&#10;g9S3NmoK6tuqNkZYFXxMkI6O+A5rIqRSUuWkgrQ3S3tINdMoGjXqNOIvOf7KA8QGx2N5dQNffPmU&#10;kD6zopF6c2eUj1JRhydd88LQ8DRWllfR3Utr2qBq7grux9Uhq3wM5Q1Uxa9AqmZ6Aao+XUKqwhEB&#10;1Wngdc1TqKPFraXdbWgaQ2tjH6Z7BgzQla5mU9BFKqgBqkKRT0Flcxd9NtcApYrOENKpCtrcshxM&#10;lmRjrCgNI3nJ1lWk3lwttygPbY8LQXP0Q9QzaghpRUQEcmNTkJxUgYQUgpjWgsSMJkLaiOj0JkLa&#10;jPjsJsLWYErqVLQaaSU1SC+uRmpRlUHqqehuSKWkgjKKV8/y7oQeE6RUWB+kYRkC1ctRC+14fZtz&#10;xNDSy/XYdFwmpGeD43D6QTiO32E+qh5dwelTUqvmqnBEtdTxhh6kHzEP/RuV8y3mom/y+b9QSd/k&#10;fY3j/PWJzwxSNTL8mJD+cO9+fO+TA/jORwJTHUQE9kM+pnVP3n7t6Cm8vOcg4eRzKi4RwO9/9IEV&#10;mmSLVWj6HtVTFli7X779PuODD6ikWyvY2pSaSklVDCKgGoatE9R8SuqFg1ST67dsMPYq89LKphaD&#10;NLu6Atk15YS0kkpaRUjV2FBns4/KTUlbmWM5QL210Xpa5TrmpbK9Ne0uR9X9erUJqpi0rapuzbSF&#10;OarWPwWkp6A7ysrgVeM9BansrhTzuTyUIPZPMAedIKCMYcI5xMfdOTCjVNJhLNDuro30GaSWk0pJ&#10;s9PRTiWtjyakweEo5C858uIDpMVl82f2lM5DM5+eYYl2V51FI1ObhPQpFfSRdRnVN/bi5o0A5ORW&#10;oap+jHn6AgLjm5FXOW57RM3GUjktBCfz1DqGVFTN9NV6vpXqqWMOWyZR30wFZTQ1DmK8sw/LPZ2E&#10;s8UUdLm9Dku0uKagrToq35eH2lmiGodSgnlCOkObO0WbO1mWS5ubRUCpogWpGMpNQn+ma55X619b&#10;QiiaY4LRyKglpBWRISiMjEd6fL7loQkpjUhKJ6SZLYSzBVEZzYghpHHZzT5I65BaXIv0klpklvGN&#10;yRfZ5fXILvMFb6cT4DQCbGprYzEJdTGh5sdl8DVppbVIKalGIoGPy2MOnFeBWN6OypHtlSUuIbBu&#10;SUZLMFojDUiS7ZWaMh/VaWmBkTY8TIct2aHAl6/hw/NX8MGFq3jvwhXbgvYec80PtNxyVo9fx0dU&#10;Vu0h/cvZa/jrhZv405kr+MNnF6mkZ/HKAVV1j+Hl/QfxQzXIUy3/lbB952PBup+A7cW3P2TwsR99&#10;cgi/OHyKOekJPraHNpa5qxoaPv7IlPQHqgCb/WWo6MTHvvsBlVbrpFubgnQFj7bW8MggZT769PF2&#10;+IPqzd3VVIa19Q2sbvggraWSVlcT1mrk11QxJyWktLxFVNIiQirrW9nUzD8+KihhFIhaerHiEaGt&#10;IrxVfK5aNlig0gZbQYmASlUFqXUfGaSyvK5ZoXNQsWNve6iwPQJ0xBWJBKYBKpvL2wOq5k6M04YS&#10;TFV0Bef4BGOcSjqKcUK6SEhXh/podxuYk3qFo0xCmoy66BhUB4WiiJCGXwxEMaH78kvN1/3SqruL&#10;64+tKDQwsYVxtQMyF+0fX0f/6DJSM0oREZmG7sFlqkUvAuNamL9PU0kFqfLSJb6RCdQlAqkuIh+k&#10;UlPZXA9Siwk0EtDh9n4s9nb7CkUMfs/LrW7CghRUseQrFFlfbl0p5mupopaHFmCCNnecNndcgBYS&#10;0LwkDGQnoM+2oIVb619rfAiaooPQwKiJDEIZVTQjJgOJSZWIp4ompDZTRVttk3lcdptBGk1Y43J8&#10;kObXm5qqcCQFTS2sQhpvpyt4W9c0Xj37KyU1dfWufN6qw8pb+bzWVBNyec3n1y+ooi2u8NlfQSpV&#10;LbJrJB+Lzi1HLF8nkNWBdC8uDbdjkuwgpUu0vVdDo3GJty+GxeBCRCwuRiTgTHAkFTfSps5rnq6m&#10;Bx4PUH9vAPbfDKLy3rMzRz+h0r55+jz+7dTneP2YTuU+adD+ZM8hm8Twvfc+xo8I6EtU1Zeprj/+&#10;6KCdqPbTfUfwP956D/+kIhHj2yoO/eVvVE4tvzAfJaCyw9pL+i9vf4h/ekd2dxvSVR+kUtKvAupB&#10;qr5dAbpBUFfWVmlnG5Fb4yDNJZj5tL2ltLolCrUKNjc4SJtV3XW5qOWghLS6tQ2aj1TFqGzR1RWT&#10;BKpeY6D6rK+r9BJU5qc7kDoV1UBsQdpLiytIBagHqa7q31Vox8t2GJzeVTtgxnyQjmBtuA9zVKXx&#10;Gq2T5tlpah2EtCFWx0mEIufWQ4ReDkJddZu1Az4ipNpHukBIewhk3+QGesZW0DW8wu9h1ZZe5pef&#10;2QnfUwvPEJ7aitC0DqYFM36QLlpU62qQOkDraHXrmX/WNc/Y7bomWl7mof3tA1js6cKy9oYKUir/&#10;EgFdanUWd8lTUAHqqWhdCeZqaHOZh3o2d7SEgNLmDucnYyCHgGbG0uZGo0PLLQnBzMMfoiEqAHWR&#10;wYQ0DEWRiUiIpR1NakR8aj0BlYq2IyFLkLYjioDGZAnSFh+kDQRMa6aC0BWN0nhboCpSqYopVv19&#10;PieNyy2xdVMvH7V4zvJKPZ29taKRqrrJbpq99pTa5m9NaIhKxbWweFwJibHzQy8SQB0f4Q5gCsSn&#10;OtyXyqoN3yd0lASBPP0wzE5QU0fSZ7x9KjAMh24F4dj9CBziG/R+TXDQmJW7hPbmfey5G2Dx3rU7&#10;jLt4+8ptvHnxKp+7i70asH07AB+rgZ/XA/yaH966h713H/A+8+Jb/BjbLH4Jf/zsDP5I6H9/4hRe&#10;238Iv6Lq/tups/iWDmLyh1SHBX8zpE+3IV1cWUZlYzPVspmA1iKXYBYyymRzqaI6nl+Qyu4K0hrZ&#10;XQJYSztbSftrkBqoUlIGYTXr6ysqNWlpxs/yqtqrgWQ2lGwb1N1KqtGdO1VcKanyTzcuxW1LszC7&#10;K0A142gCo+OCdGQbUstJCamUtC87E520u01x8SgPCkP6zYcIuxGG3p5RPPvyC2xqntHjL7C09oR2&#10;dx0DzEW1Fto1vMavv2LrpuMCdJH2l89dD6lCRE43ncaU5aQepFLSalpes7cEUgpa3zKDRqpnPSFt&#10;aJ6mxeWbT/sQ5viz8Nr9lgRoWz3B3NkbaoUiz+bWa6CYmudpcw3QfAN0rCQTI8pDC5IxqGpuDgHN&#10;EKDhzubGBlNBH6IuJghVWh+OTURKZAaiY8sRldyIuFQVjFoRT0gTszsRn9OJmOwOKmkrIW1FYm4T&#10;kvNphwlpcoGsLFWUNlYK6kGq0LKMl596zfaxOcWuuSHHFY8iCKfmGplq0taqcBTKXFTFIlcwcu2B&#10;gbS4Nk0wIcsgvUVIb0YlUjEjcSYgGOdCIux8Fw2/PnFHo1LuWOHoI+WmtMCf2EQGVXlVRLrLx+7i&#10;fd5+9xJhunIPvzl6Gj/fdxw/23sUL398mLkkre7eA9Y1ZLknbeuPqJwv7zsIHV2oHPSnnxzEK4Tu&#10;9WOfGoyvaNnm0DG8cfwUfn/qNH736ef47Ykz+P2xz/CHk5/jD5+ewZ+p0jqF7S/nL75ASQXpk6+H&#10;VHnpOiHd3NzCwtIyFbOBKqqctAa59XW2ZlpBIMsIZmlzI8pam1HBqLZtaVRK39JLtRWQ3IbvGiks&#10;bbAglbKa2lJpG/wqvl6Dg7+SGqQ+QD0l1SBs2Vsb3UkA3RBsF8o/NdNoxAfq6OSUxRhvj9MGTxDQ&#10;Jdre1eF+zHVQSdVxVJTnIE2RksYS0lCk0vZE3I2m+s5g68lTbNLqCtKVdarl7GPLSwVp96jb/TK3&#10;9Bgj02uYWXmKlp4FXA6qQVzxMAprJ+lEZqxBQaAapMxJLS+VxSWggrS+hZC2TKO5if9/rYOYo8NY&#10;6GqjgjYTUOagVsWto4I6SGVxrVBkCqrWP2dzpaJablE1V4COFlNBaXOH82lzc+LQmxnNNyMHaIs1&#10;LQQzDw9CbWwoKuLjrfUvMjIH0XFliE1pQCxz0fisDiQQzsRcnU/TRTXtoJJSVQlpQm4zwWuiktbx&#10;Wu1TUgJKJU2leipsRwzVM5mQmoISSEGq9kA1NcQQTIW/gqqRISKzjNfSbUgVbo2Uasq4xzz0dnQa&#10;IU3BldAYnKVtVVykjdW5o4pPbz3A0Rt3sY9wqnjkJtXftskMKiwdpOJpZ8zHNx7gvUv38M7le8xF&#10;z9ukeRWMXiVoP9yzHz8+dBg/3LcfL2kSw77DeHnvYfxsP60vrz+W/SWoP9q7D784yo8jqN+znPWA&#10;be7WzhcVlV765Ahfd4hwE+wDR/Hj/YwDJ+zqp6RrdtSEDmnSGTAvgvTp0ydOSdfWsLbKP7q5BZTV&#10;1SO3shqpxaVILS1jkl+GfN7Pr65EQS3z0zrtjhGwTShvIbAtLQ5QKWZnO22tq+yqoUF21t/etjPn&#10;9MLtLd2xuTuQjtjaqB7r4bV/eAz9I8w9BeX4lF2lojpIWKppkPpUdIQKOs781M03GsPkGJV0nJCO&#10;DGK2vcm3TpqH3iwpaRpz0iiUBDxE8vVghN2LwujUDNYfP7UtatpLurT2jHb2Md8Y1tA1QiUd2+Sb&#10;wbotyYzqGP6VJ8ipGsRnD0qRXDpuOWkp7W65enMJqe1y8dZDpaJ8XApaR0AbmsfR0zKA+e4+LHa1&#10;YoFvIlJQKxS119ikhSWfzV30AGV41Vx/QMelosUZGCsSoM7m9tLm9srmJoZTQZmHxgSjLiqE/88h&#10;qE+MRW4MAQ3JRHgkbWd8FWJSGxGbIRipoLkKwprXiVjmpTFZrVTBNsTnMfIJcgFtMZVUVd5kgpnm&#10;A1Q2V+rpVXitsuuDVK2BAlMV3CjByfsRWYXMN4ss77S+3bRSt9HbIh+BiVJSzeTNxL3YTFPRGxGJ&#10;uKzj9QPD7czRSw8dpCdpWXXu6DEq5151HFE9HaR3fBvAaUcJqCDde/MBPrnxEO9cuYtfHz9jA8Ze&#10;Oyg1ZI65/zBe0u6XfQfwkwOElEC+vPcIfrZPQ6+P2OgU7R1Vo8OvD+sEtU/xHeaqP+Lr1Gz/kiC3&#10;cSraj3oSvzj8qRWX7PTvgyd5+/gLINVpai+AVLcFqKYyzM3NYYJ/4MsrS1heXcLs4hx02rcryNBu&#10;DlD1utrR0NaCeqpoTVMTKhqbDNbi+gbmqk0oJbBlVNwK2t5KKmmlikgdBFZN9920t32+UZ4Mgdjp&#10;W17xLwh5Vdt+QuctqwhQXTVPd3Rq1mdz3Zqo4BybcDN2Bem4FJTf8+Q0QSWkU1RRQbpMJZ0lBG6d&#10;NJeQZqA1MRHVEREopmWKvRKIDP5BLKyu22TAta0nFtr1ol7dvtFVdGgA9qg2edPuLmxiZGYDS+tf&#10;8o+2C2eDqCilYyiqmUFZI/NSWltBKjirWmeppNq2JkgFp3LQSbQ2DWO6ZwiL3W1Y7GxkEFIVitpp&#10;c9tqsPgCQNVRpLDlluqdPHSsJIt5qJoWUmhzEw3Q7nSqaHIkVZSQxoWhkepZHxOG2rhYFMakIDIo&#10;DcFhhQiLKkV0Yh1iU5sRR5srSBPzuwlpF69dBqtAjfMgzROkDUigktpSjEKAMhdNVjHIl4cKVE9J&#10;tWVte7saoVQDg7en1OWgglTdRoRUzfU+SO8naH1UBwVramAGbkYm43q4rG40VTQU5wJCqarR+Iw5&#10;6fEb93Hi5j0cVmvgpetQn65GpwhULccI1EPqSiKsmga473YI3r58BzoWQmudAlW7WlQI0qHAalL4&#10;OeOnexl7qIYf0+ZSGX9Cq6s5Rz+hJX59/3G8QUurJocffSx49/Pj1FKoeUjHrfD0qpojDp9gSKk/&#10;terxtzbWl+BApd0lqGZ3d+WkurpwhaOlpSWsENDVtWXYx6/zuiHbvMbPwbz20Sbt3wa2CP0GH1tb&#10;X8XS8hKmZmatR7Z/ZBjtPd1o6mTeSRWtYT5a0dxqV9leVYC1XqpzYBQGqgpEVijy1kIdsApZWoGo&#10;pgQ1J4xOzmB8es5ijGo3OklgaWv19af4ZjIx5SYETk5PYmpqAtO8Tk6OY4qALhFWU1JCKiV166SE&#10;NCEBVeHhKOAvO/JqIDJprzRfd3lty9oBFYurjzFrx+6vo31oFa2DKxiaWKWSbmF8fgvzq1/iTlQt&#10;Loc3ILl4iJA6JS2j3d2GlHBKRZ16TqCpZQKtzcOY6B7GEl3HclcTAdVaqOYU0ea2Uklpc9WXu9hc&#10;aYUiT0E9QKdrCjBd5ZZbxkqyaeEzMJTvqrl9WXEGaEdKBNoJaEs8AY0LR11sOGriolDEPDQ8IB5B&#10;obkIiqB6RVcgUpDqCMUs2dtuAkmrm9dtsHpq6iCl5c1XNDFc8cjyT0IqRRWYqtp6s3etiYGAbk9n&#10;YGhaoMGprWo+QNVZZH26acUIIqRBqdpL6lsbjU9n0ObGpBNQVXJjbdK8DgU+cz+YqkpIeT1EGGV1&#10;D1xXj66DVCqqqq2aGjSpwTaCU0UP3w2hmgbh7Yu3qYSfOYgIlEZySi1/RjV9hYC+epBQEkZVeH+q&#10;XNR3NVCZr/720En87vjntldUVviVg4T90FFedUiTTvr+1JokfnlEJ6x9ite0w+bYqech9ZT06yF1&#10;p6npGP5Nwri6vmKgrq0u0gIvYnNtCRu6Tyg3t1Ys1vW5Cf+WjqV45E4Kf0bb/Ix5r05l0/zetY1N&#10;TM0vmBor+kcIYX8fOnoZ/bS76jjq6YPGoLjCkbO6srnaL+rsrHJOWdnp7bBOIh+g41PTBujUzDRt&#10;OmHVdXaarmDGQrDOEda1mSmsjQ45u1tJSAty7CS11vgEVIaGoSAgHCGXHiAnu5Qqqq1pW1jVlHqb&#10;yCBIH1txqH1wFc39yxiZWsccH5tZeoqxmS1cfFCB27FtSCkeNCUtrpsipMxLtR6qfFQVXZtjNIkG&#10;AtrcMoKRrkEsMR1Y6WjBUmcL5pmHLsriWjWX0VLtA3RXX67WQ9WwQBWdrHDLLaPFmfx/SsNgXjL6&#10;s+PRkxFjgLYlhhmgTVTR+tgIKmgkimPiEXo3FvfuZyAwrBghEWUIialGRBLz0Yx2AuUgjc/pIWgK&#10;QdplkMbntBPMdtpcRSuj3geps7yC0sAsEKjPQxpLWytIwzLyCaWbr6vJCxp+LUAfJmlbmpoWiqwF&#10;0EW+bzIgAY1NxbXIFIP0amgcLjAP1aHAZx+EWIVX544eIoRHNBnwGiG1wpHgvEUlVX56aztURDp8&#10;J5SwBuP9K/fwuiA9wtySIL263ymqznN5RZMZDhLQ/QSSoGpMiqzujwnoy8pLCelrnxzG67Sz3yOk&#10;ylXtBDX7XDri8HP8hir9G5s8+DkfO4VfHjuNX584jW+trS9S7aiCj3Q+qTuXdDekO5bX5aWywxsb&#10;awRwhUAKSinpMoFzxadNQrm8InC1Be4RP++WxebmBr+Wik6qDktxHzEHdrBqR83TL/gm8CVDV369&#10;RwRZ/cEaera0soJFxvzSCmYXFs22DlBNlWcO0vb2UGF7GQJVYU3zOs5QqkpQJ3idmp7FNNV0dnaO&#10;6jllCjpFqzs7N4m52Sks8f7GzKTNONJkhrGKEgwK0sx0NBPS6rAo5NyPQNj1ELQ092BxTcdHCFJ3&#10;IJMgVXO9GhjaB9fQ0ruKsdlVfs+PbaRK++ASrVYZc6cOpJeOIl/nuNQzJ23y8tAZpge0t+osouVt&#10;bBpxSy19vVTQNlNR7WpZUh5qSy3a2cLQKE5Vcj0VFaBSUV/bn9nccgGagRErFCkPTUJvRjy6UqPQ&#10;mhyBRqpoY3w4mhj1iXGoTM1Eakwu7txORmBQAR6GlSIoqhyhCXWITFPDAiHN7kBcbo9FPAFVJFBN&#10;4whobDYVNK/DqWlBMyFV8cgB6oKQElBTUyqpALWqrilpEaIyimlzCSrV04aMpbmN3UEpmq9bgIDk&#10;AjvW4X5ytm8ig46MyMRN2twbVFE7GDgsHpdDmY9qGYVgnr4bhDME9SRz0SOEUZAevH4bn6jjiPc/&#10;4vX9C1cZ1+wICF2lpscehNvBTR9cv4fffarZub7B1rSpr9CuSkFfOeTbCcN4eT+hZI6qIpKaGH78&#10;MfNWWl59zKu0rz/6eB9ePsiPJaC/PvE5fknwf01IXz9yGm/w+gZhtYOFBelxQiqlE6QCbEtWdRek&#10;agcUaJub66aGjx/TyvKq+4JzeWUeK2sL9jlWVheoTsz9+Ec+0N+NbualqysLeEL4dd6p+7yeKrsc&#10;V4cRuwOJdUIbgSaYOmdm03dbj2kQtzaaG7zMiTVBX1edXPZY1VXCru6nxeVlQrOKOdrxMann9IwN&#10;ShtTzkqgxwn2BBV1gvcnmYtKPWcI5/zCDBbmp7FEFV2fmSCk/VjQVjXmpDqXtCsjHS2JSagKi0Tm&#10;3XBE3otCX/+4zTFaWCGk6274mOzu5MIWhqYfoW1wHa19fENZ3sTCEhV38wvm5OM4eUfVyV5klI8h&#10;r2Z8G1Itu9S1zjAE6Iy1/PW0DthSy1J3B5a7Wwmo9oYy2ghpi7O4zub6AeqnotNSUF/DgltuocW1&#10;PDSBgMYyB41GezItboIUNBwNsSFoSIpFWXImctIrEBdXhjt30xEYXIjACEIaU4XQxAZC2oqYLNpa&#10;2lwBGpvjAdpDGJWfKi9t3VbThIIWU9JEQSolpeVVeGrq5aWC1MtJIwmpxqSYijKC03Satyq36s0t&#10;wAPa2ztJzD8Fqg5uiiecsem4Zqd3p+FKZBIuEdCLQZG0uUEGqNZHzzIvFaSyukeUk966Z5VdbfD+&#10;gLZXcL519gre/PwS3rtIhb1ym3Y32E5Y+4AW+Y+f6WzRM7bZ+9UDzEdlb6ma2gXzUxWOeP9HDE39&#10;e4kQv7zvKO2vJggeshO81e+rQWM/kc09egKv83P95qTA/5QqfQq/O3HWnVfK1/36xBlozyqVlBbV&#10;B+kj5pIvUlJd9ZzU0wPUqeEar2vMN+cxNj6EoeE+/vF22XVyYhgrS7NYF8BSawLtQJel1tdQcUqg&#10;OmA9pbbwfU1TbYK8ZUr8yBTXg9apLIO3XaHLe71g5sfrzYWfS3A/4sesUbkVasCYX1ggoFOYmZmh&#10;qlJtaW81c3eGeekywV0fGySkzT4l1Xwj5qTJyaiOjEbmgwhEBcRgZHzGZhjNMd/UCM+VdQJLJR2d&#10;20T32DohXWMuvWD5qPp4Fze/5B9pHz5/UIWonAFklo+ioG7S1kpld6utijtFJSWgtLk9rf2Yp8Vf&#10;JqBLfLPTmqgB2s5clHnooj+ksrm+YpFXzZXNnayUgvogpYoOE9C+3ET+/8ShQwqaFIlm2tymhEiq&#10;aJTloHnRSQgPSkdCagNiEmpx+34WHoSUIjCqEsFxtQhNaiKkquAKUqpmbu+2kiYU9PL/kcqaQ4VV&#10;TmoVX0ZBGxILG6mcVc9B6sHpD6mzu0WIsDlG/pDqUCbln1RSQhpIRQ1gLnpXbX8JOvLQ9eiqkf5S&#10;pDsQ+DxzUVnc01RRVXR1xP5ZjUzh/cO0uwqtk6od8B0dGXHxGt65cB1vCtJzV/GWBo+pRZDPafP3&#10;h1RVnTH6GwFkZ4qeshGe2uhtCkpV1ZrpDxhajnmJ0L5sRaFj+NmB4/jdZxfwb4T/Zd5/+dAxg/Q3&#10;VGZB+TrVUyd/26HCp87jl3zsjc8u4o9nLjlI1zd9VtXvGH4PUg+gnZ0wDiQNI3vMP369fmlpgUrV&#10;S0s5goXFGYNeR/tv8XPaG4B332b78mtoO5y1H7qv430t/9vP7La+/s4WOS9UvJIKmxIztL9V0yI2&#10;tzYZVF1+b48YW491zIN7ncL7eH46C40mNRXnG87qKm078+mt5QUq6RDmW6WkKhzl8o860w5pqoyI&#10;Qtq9MKREZzC/XMDcyibmFrewvP6MoXEpj6iim2gZXEErIe0YmLPn55aeYZp293Z4HU7fr0Zs3gCy&#10;KkaQXzuBooZpVGhXi5oWqKICtKN1EPP9/VjtoYLaeiijs9HtbGl7HlLloqakBHSnmss8tCofE8xD&#10;xwjoSBFVtCDVKrkCtDM9Cm0pUWhJikZDYiTqEmJQnRCH/Jg0XL4QjCu30xGX3ISYxDrcCqBqhVXi&#10;YXQtguPrEZbciqjMTkQzH41W0cgAZT5KOE1JdTZNrrO83rJMYmEHkotoefMcpFJPT0k9QHXb3+5G&#10;amcL4VSoeislDVaBiLelpCHpJX55aJaNR7mmPaOE9GJ4PM4ER9hRhp/eDaR7eYBjVE0daXjqXhBV&#10;9B4OMP88wHxUa6TvE0QPSMH5lzNX8KfTl/DXs27f6J/OXLTpgG8SZo3x/O1nZ00Vf3X8U7x6WCNT&#10;CKP2lB4+hh/uO4Qf7Xew/uzIcfyMj/3iMO0xVfK3UmFC/hMt3RDQV445u/v68TMG6m9PnbOc9A+n&#10;Ltghw3/i1/8Lvx/aXULqyyednX0eUn9Ad0D1AeNTPL1elVw7uv+ZcsxNy00VW76rOplseceD02+v&#10;qq67w0C1cHmwF959T3UF2VOBq/v2fWnkqBs7qjcSO9CXr/GU2AXhVWM8H7d8mNcnVOUnetNhLr06&#10;PGB2d6KqlH/g+bZO2pqURCWNQRrzk6K8Cswsav1zE9MLj2z42CKB1fGGI7NbaOpfsRiYpGprMJl2&#10;xPDxy0G1uBTSiJj8QWRW0O7WTqK4YQpVzVNoIKCNLZNoaxnCVP8glulIVrrbsGIq2oIVWxOt3wZ0&#10;0fLRKixQRResWCRIpaIlrnm+yuWhZnMLXaGo1wCNRhtVtIVWtykxhpBGoDIpDkXJWUiJK8LZi7G4&#10;8YBqltyMqKQG3Awqxv2IKgTG1iGUj4WnthmkMQQ0JkeA9vrCg9RVeWNzOgmwctJOJBHSlOJWJBdq&#10;6xohFaBWMFJe6mDVFjZNtDdIZXe1HpouSF2xyFVx883uPqSKBqUVISApH3fis22nyw3GVY1GiUrF&#10;eUJ6KjAcJ+48tPNAj2g55ZqU8549doC391hhSHtG79gREu9cuGHnvPyNqvk33v7buRv465lrVM4r&#10;VLPLBIbgMn5j9vQ0fnXslBV9fk71fFlrpbx+jxb3B7S1P1Iuuo/5KS3tTwjva2piOPIZIaUKa2Lg&#10;/qP4GUH9BT/Hr45TQU+eI/yX8Xsp5+mLNjr0b/xe/srv69/PE1IVjrYh3aWkCgHzVUgF0o4V9l6r&#10;j9uOp7TOvlEsOztrdl77BaHyPrdGhXqf2/+2F97X0dfcgdd9Ltlwe5PgG4y7TyUleFJfL3YUWJ/n&#10;+asHqtRYVWtVd1cGe6ikDRin3R0u0DppFtpod2ui4pAaRFtY00yr+whzy48wMf+IubgmMjwmpF9g&#10;nPebBSnz0f6pZczTCs/T8vaMbODCw1pcCSWkBYPIqJxEPu1uScMEqpSLEtDW5iFM9g0RUJ0f2uGb&#10;9Od2t6xoTdS6imoNUK2LSkUF6XwDIa0npHWlmK0uJqCFVNEcs7nDhekYzkvBQHYSutJj0U5A21Ji&#10;0Eww6xNiUZWYgMLkHGSlEp7Ealy6moKbD4oRQSAjUppxQ5BGVSGIuWg4c9GI9A6qqJZZuny5qAM1&#10;IZ9Bu5vkgzQ6myDT9sbnS0U7kGqQaiN4BV9bxitDVwKq21LYuJxSfoz2j7q9ozbK05ZcigxMKedD&#10;tf9RXR8S3PuJ+QQ0BzcTcnCNkF6mwzkfmYLPQ+NwMiAcxwjk0ZsBOHT9PvZdvo0DBFLQ7tEGb+aX&#10;HzLf/IiPv6+jIxiyvH/V1PqLmgZ4E38+TUBPX8a/n9Hs3ctmVWVPVdSROqrC+3PaWYH4I1rbH+2X&#10;1VVjAy0wH5OS/lxKelTH65/mx9HWnrhgDQtab/0FH/s1lfONk+fx+1OX8Ad+rT9Lyflm8MdTGs9y&#10;AW9QUf/DSuoAfV4BPWCeh5SfR6rpm/LgbX3z/7wKD0pdvym8r+9/2wt9Pim4vq7Wb1VV9r4vqa33&#10;teQAdq4uHKzODTwl4BvMUVf7uzHXXIex8mIMCdJsQpqahprYBKQER6GxoQOLq49sAoM2dC8TUk2s&#10;n19+ahMYOkfW0EpQh6appLS5WpZp6V/GmfsVuBbRhLhCKmnlOAp0rH7TFCrM6o5hsncIK/zay720&#10;uQK0h3loDxVUKtpWTwXVcotT0YUWH6CN5YRUFd0yzNaoN7eICpqHsTK3HjqYn4r+bNrc9DhCGsf/&#10;DwEay4hHTVIycpPzkUJAU1JrkZRSjys3M3D1PnPClBaqZgtuBJfiQUwtQpJ5P60dkRmyulRRQuqs&#10;rlNSO4KRIUiTCnoIG1+XTcvLnDS5sAtpxVTTwgZaYEKZo+UWwppTQYvru51XSTjdOaORWYJUUxi0&#10;HqqRKMpDBShVlQqq2w+kogm5hFRKmoPrcT5II5LxeUisQXqYeaj2hGp2kYaNaSzKUXUQEVItr+gI&#10;ww8IpM57ef/SLTf8mrnn2xekrFQxwvlvhOWPn13C72RBqXKv0ra+quouIRWsamz4sVlc13X0Yx0R&#10;cfCEtfa9omUaW+90yyl//Pwq/nz2Oj/+JF4nfG/wcwpEHfr0O4Zg/QNttt4QfnP0HF49oEmEp3aU&#10;dGNzB1KBpNAftD8MDpjnAdkBwIPCU8sdxdsd/h/z/Of+j4X3cd7n0OfW96//j93fk3/sfu6p3lT0&#10;/01VfjQ/jZW+Tsw21mKktNAg7RGkaRmENAkpodHo6OizpZdprYnObGCZIGo64OzSU8wsqS1wHR2D&#10;q1TVDcwR4Cna3fruBZwNrMKduDYklw4jp0qVXe0nHUdj8zDG+4ap4L1Y7W3Dmg75JaSLtuSipgXN&#10;KlIu6kFKm8s8dBtSAjpXK5tbhMmKfOahORgpzsJgQTr6cmhzM+LRQThbGU0psWhMSURNYjIVNBup&#10;qaWIT6tBUnq9nR1z5U4erjwoQVhKK6OFeXQlAuMbEEabG04VjUwTpKrounCQ9jFcddcg5dUf0pSi&#10;XkIqUJsJcJXtE9V+UQ0lc6eqaTh2GaIIpSbXu+n17uQ0Nc5rVGdgSiEeKJILcY8KqtA0+jvxuQar&#10;1NSD9HRwDE7YiJQHBuletfypYf7SDdvdIkjVVfSBNnpLSWkr7dh9wUqYP7xyD+9dvI0/E1IB9JsT&#10;55g3Kg89T3t6xoB7haAJQLXyvURIf3yQttfiKAE9Zs+9wuesIYGg/ebUGduL+s5l11roD6nCvoaq&#10;ucxZf8vnfnnoc/xk73H8hNZ5e530RUr6j0Kk570/fP8/fn8g/MP/9X/vc39TeN+bf+j7VkHL/3n/&#10;r63YhtP3ZiRA1SW1qQ6qqTEC0o6p2kqMlBRQiXLQ7YO0KiYJyWGx6OoewNLKFuFToWjdenYn5rYw&#10;OrMJzTZS727n4DKmCOnsyhOMzT9GVccsLoTU4n5SJ1I13LpmHCW1Y6ipH8RY7zDWBqig/e1U0k47&#10;In9Z+Whni8tBtcOltd5XLKqhilZhnpDONzpIZ5mHSkWnKgswXpZrgA4VZqI/NwU9WYnoTItFK+Fs&#10;ps1t5LU6OYE5aA7SkyuooNUEtAHJ6c1ISG8hoIW4EliO0JQ2RgvuRtfgYWITggmtII1I6/JBqqpu&#10;Hy2qt07qGhqSqaL+ShqXy5xUB0iV9CCjtBVpJer1bkJ+VTNyKxqRUVKDDEKbV92MrHLZ4TJ+DKGl&#10;DdbuF8tJbdklHzps6Y4KRVTNu4TyFkOndd+W5Y3L/gqkB9Q1RDh1NL6m/+1jHKe67uVjmsLwIe+r&#10;cqurIH2HeaBOTvuAgL5DxXuT8W9U0V8zZ3yDuaSpHWH65fHTeI2h/lop68+1l5T56Su0t68dV5fQ&#10;aYNUg7MFqLqUNMVB+aYaItRd9Loquqrg8vNKQZWXvkGQVTFWu+FrB0/hp8xdtazzfE76dyHV7kn/&#10;f8/DshsG//Ce91775Ze8jSfbn0OfWxuon/+nB7znvxru8+iqj/2m8L6mC+97Mlh9kKqyvbnKn8Xk&#10;CJY7W2l1VdnNx0Cumhm06TudkCYj4WEMevpGrHHBG3w9v/KUgD5C39iGbfbum1hH9/Ay5ua3bELg&#10;yNQjVLbN4GJoLYLTe5BZNYa8OlrdqkEMd2vwmc4OJaBSUFrdpW5t4na9uUu0uFYoEqDKR323F5qr&#10;DdK5hlJM1xZjspp5qGwuVXTUVDQNfcpDqaKtqdFoTI1HQ3Is6pMTCWguMmhxkwloQmoNEtMbCWkr&#10;EjPacDWwBJcDK6iibbSabbgbV09AmhGS2k5IO6lysrq9BLAXsVRRgaqBai4IagFz0sJuxFFZI5mX&#10;RjG0dppV3kdI2wif6+FNsN0vWorh96GtayW1pq56XI0Oah80xWXEawoDI7G4FvGF1cxTqbQZzJtp&#10;k0NojwOotiogCVRVdz8PjLYRKWqc33vxOvbojFGq2Ce0sMfvhOCji3fwHqFUN9EHVFdZ3XeVh1qF&#10;V40MzE/PXsNfmCP+nmonlROgUtV/Y+4osH5zinZUkDKv/MXRz6muGqci8KiIAk7g2ZIKASXQvyKk&#10;fzp7ifnudTvgSQc9vc7HVYT6JaFUbiqY/3j6vJ0I/usjn/mKUgeet7ub32B3HRgvhtQDxh9G/4/d&#10;fd/Fzsd+9fN6//7fQ6rCkV73oo/1IDW7q6LZ6hI2JkYw01hHq1uEwcI8qlE2ejJVOEpDeVQismLT&#10;MTQ2YznpGCEdIJBzVEtVdbtH1q3bqHdiA33ja1hgzjpKO6ztappKfz2yCeHZPciumkRB1Qja2waw&#10;OjZq9trODjVIVSzSFjSfvfUs7q6Y90E6W+8gnahyKjpaomJRBgFNZh5Km0vlbE2No82NR2VyCgrT&#10;CpCVTijSa5FCi5uY0WAbt1Oy2pGU3YFrQWW4ElxjQIZldOAerW4QVTSUkEZkdCEyU0WhXiplH2Ko&#10;oFonld1NyJfldZAmF7v8VJBqmUaPCdKcyi4kFTqrKzi1vzSdcApGzUCS/VXfbiwVNDwtn0qu4/dd&#10;l5GuwcnqOipCsKZcZFciNr8G0QU1vF1mW9fCMsoQnVuJsMxS6BwY9eleDo3Cjah4fH4/BCeooqeo&#10;sPuu3sPb56/atrQPqKRvnr6KvzL+9vk1vE31fFf5KAFVHvp7wv07Pvd7FZHOXGfOeI056mX8OxVX&#10;FdnfnBDEF6iAtMOEVxXcN6S4KvpILU8Q0JOfm+r+7rPz+CvfCHTyt7a7/YxW9hXmsDqm4ue0z68x&#10;x/310ZMElDkvn9eRFS8f2I9vra4tOCX9Ozmp++P+Zkj/V+LrAf3H/r0ITAfuzvfk/336f7/+SvqE&#10;/+9PtPwy1Iep+hoqqY6YKMBAnlPS1qRUlEXRJjJvml4gmEubGJ19hN7xdcwSxrH5R+gaWaOaUkWp&#10;qIOEdWZZ3UeblqM29SzjRkQdIvmHrdlGlTUDmBsZxvpgl+WggnS5hwpKFdVAsdVOFYvUQO9A9eBU&#10;O6CuUtK5hnLM0OpO1hRirELFohwMF9Hm5qXS4sajnfZWgDZSPWuTElCSmo2crGqkZxCMjDokZzQh&#10;MbMZiVltSMnpQCIt6q0IVaDrEJHVyz/2DgQkNCEkpZ3AENJ0D1LZ3T7EqpFB+agA1SlvBX2mmklF&#10;rrEhKqsTkaoE53YZpAU1dBHljQanwptjlCQlLatHMu/rXBhVfLXB2x0v4RrpDVJNqE8pwr2kAou7&#10;Sfm4FptB26uDgtVxlOlbJ03EudBYnAsIsxEpt2OTcJOpytXweNyOTmE+S3uclElnE0OrnGKND6eD&#10;onCaIB+7HkjlZU56/ib+dvYq/qCckUoqMP9AFf3jpxcZl/AnAvoX5rJ/oOK+wftvENTfnrpMQC9R&#10;SQkuQ+DK/r5ECH+qbWrMOd+5cR8/O3jctqD9nIC6rqXD+P5HB2zLm7UW7t1PkPncoaP4wccf+yvp&#10;ikGqJQ0PUv0RP/9H/vWQeuGB8XXx/GsdVP97/32z+nqhN6BtFSWkz9SKOEuF7OnEQmsTpmqUkxYy&#10;J1UzQ5ZBWs5fdElOiUGqbiOtffZQMacXN6Fh2FLSnuE1dPDaP7mG8fl1dI6soofRPrCCO9H1iMnT&#10;WaL96O4aweb4ENb7VMl11dylniZC6poWlqz1z62FClJrBfQBuyAlbaoipGXbKjpavqOiPbS5bYTU&#10;bG5yDKoTE1CWVYzCvHqkEs6UTIKS0UxIaXEJaCIBTSFIKfm9uB3VgCsRjQjL7kN4RieCEpudiqYR&#10;OJ+SxjAf9SCNVV7Kj4snoPGaJVzIvJRKmljYZ4BGaT2V1jejrA/Fdf1IK6qFNnO7afZaI6X1zZeV&#10;reLHV1CNHaTRfE0YVT9ckwC1oZu5qVV31eRAixtbWIeg9FKCmocHqXkEj6AyR70anUZIk/BZYDiO&#10;3wrEMUJx6IYrHB26GYBztMKHbwbhk2sPeA3AhfAYHCOcnz6MxNXIRFwMisWpgEicCY/F2YhYHA8I&#10;xUGtrfJznY/Q8f1RzGnv2VTBPfzc716+g98ep/09dp6W9Rx+dVw563mqIgHVFAda2R9QOX904Ch+&#10;RlD/cvkGfkQoX6KKCs5X9h7Cy58cxHc1WfCjPXbw8Euf7LGZR99/92O8/DHtrpR0bWPJctJHUpMX&#10;KKn7w34RTF8FYjeU3sd/qaow3JKL+7j/3XD+4//0vWjNVf+Pbp2U/89rK1gbHcWSJsC3t2K2tgrj&#10;pcUYKSogpNlUpUxUxKeisbrRGhm0Rto/tY6usVUbizK1/JgWl/dHNtA6SEgnVjEyvYKm3gV0DS6h&#10;n/Dei25AFP/wq6q6sDQ6jrXhHrcW2q2gitohv4TUmhZ21FNha6RtDbxd51S0sRKzDRWYqS9jPlqE&#10;kbI8DOtwqYJMdGQmoZmQtqREoj4lCTW0lpXVzAnz25Ca3cRoQXpOO1JlcRmJuZ0EtIfKNoB7cc24&#10;Ed2M8KweAtKFh8ltDlLa38gs5pkMp6S+wpEtvzi7a80MBYSUgCZJSWl3IwhpVE4X0vnGVFI3iMr6&#10;NhSUUjlzivnGUIy4jAKEJmXxDSDf2dyUHERnEk6CF0zLqnEoWiPVkouquQG0u4pg2tuQ9DLcF6Sa&#10;CsjX3tc5MBlFuBpBJQ2MwGf3Quw4iRN3A3HkFq93wmh/43HifqjNHNrH0Fkw6s/94JIqvoLvruWr&#10;WobRGM+3VFC6chfv0yKfDI7BySDmu/fD7GzTz4Ii8Xl4Ah+Lxd4bATjCx4/zNXvuBFuf71/PXMSb&#10;Zy/jT2cu0TJfYs55Gm/zc/2M1vYnhPYn6uH9ZD9+RED/+Z2PGe/bdMAf7t2HbxPS777N2x/sfd7u&#10;+kMqFX0eUg8u/3/fDOlzj9vSjff5/mv/6XvQ/982pI+2sLUwS6s7iJWBXuaDbZimkhqkhflUplx0&#10;pOeghqC2NbZjflnFosdmdTuoklLR6aXHGJzcQPvQOloGVtE/voregTk0dcyha2jZpgbei6pAdGIV&#10;JgbG8GhCxSLC2tVqY1BWZXMJqCmoTzH9IVWVVxXeheY6qijz0aZKU1OBOlVbapAOFmaiNycZHakE&#10;NDkWdakpSIvMQHJyJcrrR5BRQDBzWpCW24b03A5kUD2T1RFEsFKK+pFaPIj78S24FdtKq9vDHK+b&#10;kNLqpnWYgjpI1Q64A6lbIxWgbq00kVd9LoGqnDSMHxOb301I+1BU3Y/BkRn+XQHra1tYXFJxbRGD&#10;w2Po6O5DZ88AahtaUVZdj8zCMiQT4lgCGxSfgXsxqbgTk878Mg3XY9QGmE1YS3A9NsvWSK+rd9cm&#10;1afYlPozARE2ZEzDxo6roV5zje6F4hqhOk3AdFjwwWv3cEybum/c4/37BC3QFPbDa/dtntG7VzVU&#10;THEff7t4Gx/ffIi3L96y8Z5qH3xbzQ+E+U0BTqU9QEXeczsE++6FE1gqMHPgIw/CcCw4Ggd53cfX&#10;fEZrfZhw738QjI+u3+LXuoE/nTqDPxPkNz79nLkoc1Ra3u+9/QG+9+5HdvDTc4Wjx9qt8v8SUi92&#10;Q7oTL/73v9/2fv0/NTFsdz89pt3dXMf61AQB1Vkq3VhsbzZIx3xK2peXh+6cAtRn5mOgZwjzzEdV&#10;LJKVbWdMElKtjw5MbKBrlErav4KeoQVMTC6it28KBeWd6KCS3g/ORWNVOx5NT2C1X7mna/mz5nnl&#10;oO1Sy69CKuVUI4MAXWiu9UFaTUClplVU0lJTUS25dGUmoi01AfXJtOZZlbh+Jwf3wkpR0TiJ9IJO&#10;pOZ1IC2/i9FtoSWT5ELa0OJhQjqMgKR2AtBGuPoQSjADqaTBae0Etot5KlXR2gF9NncXpIlqsGcI&#10;UA/ScL5ekKbR7pbUDqOrdxyPnn2Bx+qnVjrFvzH3j6kP/z4Uau/UWUPrm1sW41Oz6BkYRFt3D2pa&#10;2pFTWo3cinqk0yLfjYzH5eBIXI+IY/4ZgzP3gi3OB4Tj6JU7OHTlFo7fC8THV+9gH+3t2dAoKmuQ&#10;bUs7RPWTHXbNDbSv1zUmJcAgVUgNP+Tz7191se9uCO8HGKg6vEmPvUuo32Ueu/d+OA4y9t4O4zUa&#10;RwNpi2895Od5YMWm31gee42fIxy/OnYWvz5+1ub3/rtaDj+/RMW+jQ+16fzaTZsU8fbpizhyJwjH&#10;+L07Jd3UxmxC6qekAvT/DaQvjq8H8T8LUn0dVXyt6Z756DNC+mh1CSuat9vXixWq20JrIyaqyzFa&#10;VoxhQZqfj+68ItRlF2F0cNLa/GYWH6N1YBkdhHKCual6eAeYh3aMaPfLMjp7Z5CXX4aiwirauzZU&#10;NQyivrwZGxNjWBvUkRDaeuZr+TMFVd4pOHfU0wN0oVnNC8pDBWgNra4AraLVreT3WYqxCn2f2VTR&#10;FLRmpKA2NQ35tIQpmW347EYe7kZX24iWtKJupBYyDNAe3idQjNSSIaSXjPA6QuvYgZtx7QjJ7EMI&#10;wQxIaUMQ7W5YZhctMCH17K4PUlV3BakUVFZXkCb5IJXd9ZQ0qbALxdXD6OiZwOLyKlbWtB9Z2x75&#10;83/MN0z1XD9zB1Tr6rVy6nf1lX++N1n1Yy+vrlKdR9Gn/cQDQyivqUVOUSkyC2id41Nw/WEoTt24&#10;jcOXbmA///hP3rqLkzfv4c2TZ/D2qfM4cu0uPr54De9euGYneX9EqHTM4Qd6XEdR3AnE+4KXwB2h&#10;On9MxdWREx8S+o8J8HtU2w8E6e1gKmUQn9eYz1Abt7KX9z/h4386fwuvf34dv/38Jt7lc9/fcxLf&#10;33cSL+0/Ttt7Aj89eIKPHcZ3aX1/epB5qk5f++SAzUH6xeGjz6+Ten2wL1ZSQfQiSL3wh9H/9f7x&#10;X/9PkD7jL15b2gToF3xj2pTV1eR6KulqTyfmmuowXllGC1mMgaJC9BcWoSe/CDW0XkP947Y9bWJ+&#10;yyYvdI5tYmyOdndxy/LQrpF1QrqIgdElxCfk4p13DyOS9qy/ZxBPZ5WHdrlCEVV0sYvqaQqqXNOp&#10;524FNRX1XecaCCfBFJzTdbK55RjTHKaSfPTnZ6KbuWgTLW5hShHi0xpoFTtx+EKm9dzWdM4blDpu&#10;MbWQYBbxWjyAlJJBqhwBLR1BcgmVNLkTt+I7fJB2E9J2BFFJBWgEQY0ioK5w5FNTKmm8WV0XAtQg&#10;peVV4UiQRmv+UUE3imuG0dIxgtnZBczNzmNuZgGz0/NYmF/C4sKKxdLiClZX1rG2toEND2IDWQC7&#10;jRO2ucI62pRC8e/K+9OyZT1d+PvVxgn+ftfXVzA2PorRcQ0GGEJjWyeKy6sRnZqJoNhEnL8TgOPa&#10;DXPxKj46dwXvn72Kf6fK/e7QCbx3/gr+xse0nPLXc9dxmBb2iCztLSnrLcJ5B+/foD2+6SD9gMr6&#10;1oVbeIuQq6D0zuXb+LOqv6cu4RfHz+G3Jy/z9UH4ycHP8EOC+VONSTl2Cr88/hlePfaZrbX+7uQ5&#10;/Ob457ZZXD3Ayl0NUm0l8yBVt85XIVX8vX+7IX3xv/9MW/uif/r67h2b/490Dc/WVrA1O431sREq&#10;XD8WO1oIQY0P0hIMFpegj+/K3bn5aMgvwdTEIuaWNzA0t4EmKmnnGG/PPrL+3O6RJVrdNbT2LWBo&#10;ch1DY6toaOpDV1sP1idGsT6svtw2LGhOkVr+uhocpNZRpGouIaWdXaSaGqA+UOcbmX+qUFRHQGsr&#10;ME04Bei4dumU641EdjwDHRnJqElKR3JKLaIIpuA8ejmPtnAY1a3TyCod4O0h5owDVM1BAzOtbBRp&#10;5aNIJagpvP0gpcuUNNRTUqpocHoHwgWoT0UV25aXYFp11yxvP2H0IHVKKrur9dREvjEUVPWjoY15&#10;/6o2QzzD6iotrWwtY3mZgCpHnSPAjFlCrJiZmcPCwpLFPPPXZanwClXYxsoqNk1RLbRRglcbIMCw&#10;zRa+/caCWps6BLC7EnY+trLsPu/oxDQGmBvXt3cjq6QcMRnZfCPKw+2YeNs9s+c8rSrjwAVa0U/P&#10;4t8J1TsEWmuqb527Rvt8F8cCInEiOMa2uf2GsP2KsL9y+BReOcpc89h5vHH8MvbcjcTPjpzBDw+f&#10;xM8J6BtU9NePqdXwDJX2gu0f/c2JM/j5Ad8gsgPHXIO9/6bvFyvpbkhfBNo/Bul/5b9tq0tILSfV&#10;+NKVJTwipJt8t9XZnlp+mamrxkRVuUE6VFKC3vxCdGTnoja/FNPTS4R005ZYmgc0EXAdgzMbdmBw&#10;9+gq6ruX0UJ4h/l8Z98shmiPt5iDbo7Q4vZ32lro0jagjA4CasstruXPVFTq6aekC7bcUkFAy5kr&#10;l9sJ5OPVJaaiw2VF6CvMQRchbcrIQEFaCWJSmxCR2oqQ1A4cvpqDwlpNyZ9BZtkgbe2w5Z9psrhl&#10;Y9uQplfoOkbl7KKSdhqkwYQ0MI2qmkHYCKnaAf0B9YdUa6TKT5MK+gmpbLQglUXu4vMEl/dzqwZQ&#10;2zKI1bVN/i74V8I/E/1OvN+Lp4wq5mmus4ATjB7Ai4tLBHeWEM9jclLTNSZ99+fsOj8/z9csWqys&#10;rFCNBbMGFGz6QlC7CSMuNMJnw1pCVZt4JtvNr22pEN9EpOD6HAtLS5jh59ZYno7ufpTXNiOruBLx&#10;OYUISsrA2fsPcfrOA5wPDMepeyH4s9oB9x7Fzz8+jJepiN99T4cxHcCPPzzMHDYAP95/Et/RMsyh&#10;43jdNn2fx2tSWuanf+abgPaXapynjQ89cnwHUjfj6B+F9P/Of/oDcLtelI/SDvGX9GhpAY9mqKS0&#10;u4vdHZhrbnCQ+pR0oKiIKpWH1swc1BXSYk4v2j7S3vE1tAytmpIOTK3bvtG+sTVCukhIFzE8voyB&#10;PuZfExPYGhvAWj/tLfNQtfvZ5u0OgtlO1bRxnD44baDYTgjObUDryghoGSapnuNVJRitLCKghRgo&#10;zkdvQQ46CWl1ejZS02ttckIE4bpLRTx2Jx/VHauoZE6aXupyz3SCqfEtFhXjBmlG5RhSeT8wtRu3&#10;E2hTCWlQeich7TRIIwWoQaqWwB1QrZFBgCovFaA+SFOK+23pJUK9vWpyoLpmV/ZT0YcxT0v7xTM6&#10;GrOuLu/8ptBrvJDTc8qpQ8PWDEZNrxSkMzMzFtPT0wawpm9MT7vHZmYczIuLC75pl7TVzGfX1pUb&#10;a6olAVbqs0kl3tQgAL5RrPP2Br+WnuNr3FABMsI3kCeEfmtjwz5W+fUcLfv4pApco2ju6kd+ZT0y&#10;S6sQl1OEWxFx+PRuAI5eu4PThPjfj3yGn364By998CFe+WgPfv7hfrz0vs6LOYxfMFdV/HzfCfya&#10;Svoqc9RvbWz6Ghn+PwCpfuG2h1TvmPxlP1lfxdb8HB4TUlV259tbmY82WGV3otIpaW9+PjqyctBI&#10;ABpKmBPOr2BqYQ29BLJlkDno+CYGpjcJro6QWEdjzwLaBxcwPMJca9SNYlkZ6LJ+XG+6go7Jd6ef&#10;EUTtaFHYzFyFA9ML2VwDlDElBa0oxmi5AC3AYEkB+glpd34O2jJTUZGeCx1BGJlOSNO7cDG0EZ8G&#10;FKN5cAsVhDSzfIQxQTAnkFXpQlvm0isIq13HfZB2WXU3iKBvQ+oD04ttUPMIodldFY5kd11eKkij&#10;CansrpQ0kTlqVsUAFX0YYxMzWGfOqZP5pHRb/MOXPRWAtvmeaqbQ78ofUIU/uG6N27O4msO1aeB6&#10;8C4uLptNdvZ5zqzz1NQsJsY152rGYopgTU/rOdprvk5qPU+llnKvrmocLUFc37KQum8ITHvM5czu&#10;NnNoAr9OG76hr6/bvNr/Iy297LlOe5jj96L/9+7+UdQwNy6qqacilyMqIw+3opJwLTwWn999iKPM&#10;df967FP8QVvi9ux3kFpz/SOqih+kAvS/LaT8/3uqKvbKMp4QUlVcF3s7Md/WREjrMVlbSStZhqHi&#10;IvTm5aOTVrcuJQP1ZTWYJqAT8+voHWXuOURLS0j7Jzes2jtO29vCfLRzYAEL/GNYG+3H6iDzUDUs&#10;2OG+DlKvWcFa/gjqog9Qm7JA1VxqcHBaHtrA/LOuGJM1JZisLsZYRRFGCehQab5T0cJcdOZmoyk9&#10;HUUZpYjJ7LCN2aG0p6eDG3A1ug6N/SsoaZwnlJPIqppEZpXg3IFU96Wk6bwvSO8kdhOuAeainQaq&#10;KrvRVMSYXOakBE8TGTwltf5dQVrQgwQqaGJhD61tDyHVcz5IzQb3Ir18kG8WIxgbm+cftnLLRf4R&#10;r/CPWUDInq7yD1+QUeH4Ry7ovPxyZ4KGZ0fdhn3/HNSzsZpEqc8joDxoDVzCY1Mnl1YI7zKhpCti&#10;3js9PUt4NdZ1hgo8xRDEDmQHsafEfONdWCTAK7Tga7Tt+vwMH6j6evraur0uhfa+Lv/OlvUxDL1x&#10;LDHse6CjELhyFrO8Tk7PY3xqDkMjE2arGzt6UN7Y+v8dSP2trkHKd+/HzF1kdTXTaLGnAwvtzZhp&#10;qGW+V47h8hJbeunNpZJmZqMqMQ3tDe2YmFvB+NyqKWn7yLopaR8VVFvUtF2to28Gg4P8nBqyPUgF&#10;tc3bOiK/CatdDtLttVDlndq8/dwG7nIs1leaxVV4kE4QUIOUKjpCQAdL8tCvIzAKctGek43ajFzk&#10;ZlVDs3AjCVVoVjdOBtTgAfPSut5lFBPSvNoZZFdPIrtmileFAzZdKkpI06iopqSJgouQUkW3IbUC&#10;kAsDVrtgpKrbkDpQbeM3QU0p6bfXhvH70TWRjyeX9KG0YZAuY87+iFdXl+wP2QG1EwLYgebCg9Z9&#10;jAeze86DY2cwnu57n2cHUFlbqavLbwULIaErmltYYb6pnHMJ03O8WsHKKev01DxVV4o7jfGxKYzS&#10;GY2NTvJNZoK3x+0qoBUCXEo9P79oIEuR9bVMjX2OQd/Ddtj3QngZCwuqcM/bm4D72rOYZbjvZQHf&#10;0gBrWV2F11zvWd2vh/S/tkL7v/LPg9TW4fRGtMlfKHOVrclxm2nkenYbMVVbxXyvlBAUo7+gEF1Z&#10;eWhKTkd5Qio6W3sxRkDH553dbRtet5y0d2Ldjjecml3D6NAUlvjLXB3swYp2tFjbnxoXBGg9c1FV&#10;b1W59Y0/Ybi9oQTUB+l8XTnm6ssxy5iuK6WyFxmk41VFhLQQwyW5GCzOMUB78pgvZ+egPLsEadmN&#10;zIHcMklYzgAO3iimovaitmcZRQ0LyCWkObVTyCKkWbXTyPIgtRCoEwhIVeFIStxrkEpNVfwRpNGC&#10;lPZWDQ3bSzEqHuX5F5Ccamp5R1ZYSzAxuVJY5qq0wIW1AxgYot2lSiqfc1VaV8xxUyhdCDIVdhTP&#10;g0crydDQOA2PE+je1U5V4G3v6m57r3O3BYWsrAOVFpQxQ6imCdf0vEbSeso6i8kJL+YwMUZYCezY&#10;qKZLTmFs3BeClzE8Mm4xoiHtw+72qGAem8SEIGaebPARQhW4TJEpEsqP9T3pDWRFV4HLxxYXFqiw&#10;Lqik/pC65vq/D+n/ff8EqWeRBKkaGDamJvCYkK4M9mGhs42wNGCqpsoqpv1FhVTSArSlZaEhMRX5&#10;UQlobenGyPwqxgipGutbh1bRMUrrS0g1RmWBzy2MjmFtQD257YTT6yiSiqpYpEJRNS0uAW2lxZV6&#10;EtC5JgeoGuYN0lpt5FbzPPPQ2hJM1BQ6QCsKqKLMRQlov5oXCKmKWi1ZuSjMrkSiJvTlESiCE5I1&#10;gCO3ShGVO4ia7hUUNi6aggrQTIUUlZFB+5tePYE0QqrbD9N63DppRi9CmNc6SN0yigFKUCOppNrN&#10;E0X4DNQct14qKF0ByTVIxBJe2e4YbWUrYDAvzatR+98o1mQNvUKN5aRuc4fCs63+4YHsweoPrHfb&#10;g9EBqT9+LdkoVCxivrkwa/OVF+ZneHuO11nmn3OYIzQCR4UlqZkUcYbWc2pybhvU8THCOTJJQCcx&#10;wqtAVAwOjfE6QSj5uJ7TwWC+28O0rQpBrY+RCg8PEWR+3DgBH9XRm1LkCQfy5JQD2Zah+IahNxG1&#10;Thqkzu7uQPrf0e56+agF85st/tI2tHY5MoBldRlpfZRWV0svwyVFGCwqQU9OPppT0lERk4jEgAi0&#10;tfXZuJTxhXXbL9o+tII25qY9VNWpqVUsj49jiYDaKE5t3tb2M5uXq4YFLbXUuBzUVyhSzBHUWcLp&#10;xVx9KWYJpna3TNdSRS0XLcJ4ZSFz0XwMqYm+OAsDGjWal8N8NBf12UXIyq5Hgg0Gk+0cQCAB23ut&#10;kBZzEg096yii3fWsrlQ0g2Bm1jIELOHUYDQVj0Iy+nEzrgMP07sN0LDMbmuSdypKBTVIfaAyognq&#10;dvBrx2mtVIUj2t1Y3tZaq72O4MYV9doyTHvPFFaooFsEcnNTR404OBVyc97tF4W/2vorrAeq5lt5&#10;Vw9WxdISLajAXJgmkFMEYcpOLpjlVbcVGuw+O+vyT1WIpwmNrKyGqgukMUIldfRAFJz+MTA4hoGB&#10;MfT2j6K7bxhdPUMMXYfR0zeKnt5R9PP5oSEH+jAVWPnnMCFWmAoT+mFCPCq4qcZjfMxnd1fd2E2f&#10;3fVX0/+WkD56bEsvOphpVWujVNHZlgZM0OpqIsNoaQkGCoppdQlAQjLyg8IRdz8U/YP8RYwz/1yi&#10;xSWYrYOraB9e4Q96Hot8Z1wkoEu29azdAaqdLZ1NhFQbuN1aqJ1+pqquAUr11PgTgcmY0cxcjeTU&#10;9HlNW6hxBaMJn4oOl8rmZlFFM9FfmIee/By0E9Lq7FJk5DQiieqWkNePhMJB3EvuwN7rxUgvn0FD&#10;9xry66bN2ubI5m5DOumsr8/2qogUnN6Lm1TSIMKpqq7sqoo/0QRUSilIo/h1Iqmggk9quhN9fI2+&#10;fq/ln6rqBjOntZ0wylkJaVZ5P5o7J7C8Lui2CKiDVALhD6hue/e9q6eq3mu8+174Q7sb1OVlgkpF&#10;XVyimi7OYF6wWhBQQTsvYB20MzOKSYLqDvSa0oFevI5PjFmoe2mECjhC1zQ0PEpgCRah8pS1n7B2&#10;941YdPWOoKN7GG3d6j0eRHsXo1MxgI6uAbR19Nm1k8/1EOze/hGCPorBQX4ugc/4lgCVinqQqgTu&#10;QboD6G5I/+/LSbcru7K7PiVdGRvCUlcHZpsbMVFfbZDa0guVtI/5aHt6Nqqi4pEbEIrU0Bj+0CbR&#10;P76CmWVCSlibaXd7h5hjjE9iZagPS1TPBdsXKkC9pnntDXVdRJ6KekpqkJp6UkW3QXWTFhRThNQD&#10;1IN0oIiQFmagl4AK0tbcPFTlViAzr9UGgCVRRZNKRnE9rg3HHlQTPkLas4Fs5qOZ1QTVs7v+QUiz&#10;fJBq6eV2YgeCs3poVX2QKicloJ7ddZC68AC127S1MQRVeamUNL6g3xWesqmmUnjCm17ah/q2MSws&#10;y7nx90BIdUKB+9tzw9Z3hz+oL4LTPzxQvasHqwN1Acsrc4SVikpQn4d12gfrTjhoJzE3Q4VlzEyP&#10;W0xOjxHaMUwwxiZGqLCKMYN2ZISADRG0wVH09RM6gtproPYTUgLZM0i7P8TrsAHbxmjtoLsQvN1D&#10;aOnot2jt5JsZrwpTUus22qWknor+d1NSK+NLSddpi2bHMEcVnSOk0011mGmqJxQVGCoqsPXRxuR0&#10;FIfHoDQuAamRsZiYXkDPyCKmqaT9zEPbBpi3jE5jdVjDrDux1E1Ae1vd5m0ViexgJYVTUIPTwhWL&#10;LBcllJqX64WUdHp7bhEhpc21XLTcZ3UFaUEG8+UcdOXnojWvkJBWIyOvw9eO14+08imc0xppUB3h&#10;m0JN1xpzzmkkl08gpZy5p6AknOnKRwmnU9JxQjqGUMJ5J6kNIdmCtNvXWK8811c0MlAdnB6o28AS&#10;Utleq/AWy3b3U5ldpVkqK3hTS3pQ1ThklVT9LnRkiGyv/vYE6deB6oUHqn+8CFQvnldVWt9VgTpv&#10;oCqkrF7sgOsHL2H17LGLSWeL56SwY5ieGed11E5vmGD6pBgbczHKGCa0QwbtAO1uL5VyEN29BLWb&#10;YHb2Ec5+u3rWuMPAHUAro4XwNrcTUinpiyD1lFR7QP+7QOotwdii+aN1QsofdkcroWnGHO3udJ3G&#10;ppQxHy1EZ3YO6uJTUBARQzuZg/62TswsaDzKoinp4NiK7Y1cmXCV3GXfcosO913opHpq25nUU4PE&#10;bJi1q+haNddncz1INY5Tk+cNUlreacZUTZEBOlFeYLnoCFXUNnUXZlHlnZJ2MSdtzS1ERW4tMgq7&#10;DdCU4gEkFI8R0HpcjtNkwlEUtiwgoWQc8cUjSNW6qKxu9RSfYx7qAzSDr8uoGLMOoQcp7QgxJRWg&#10;Lv9UPiq7K1iVe0b5wbkdBFSQxhHGpGLXiSQlDbHiUT/tr9ZPe1HZMMQ/7AWDdEvdQz4APUi/Lr4J&#10;VsHpD6w/qA5SFZY8SH2xvAPrdiwp1F4ogJXD+inuogeuVHfarPHsrFNbAWtBdVVMTI4yn3XQ6oDq&#10;Mbq2ccbY2AjVdoTWeJgxRHgHqbj9VNw+Ki4BpuJ2UnHbO3sZAtiUVHb3v39O6lV3n+oMm6f8pau0&#10;z9xjtr0N84R0ur6GEJRgqLgEvQUFaExKR2VEPEqYky5NTmGalnZiZoUKuoj51Uf8wathYcpOBV8j&#10;oCsGaSsWOxqxuH2okht/4rqItBbqtx4qSBXMPxXb57j48lFBOk71HCegYyUajaJRnTkYNBXNIKBZ&#10;6MrJQmtWHspy65ChHS1FQ0grGUZE3hAOP6jBzTSql7qM6qcRXzpGKGl3lYfWjjsVrRCwvM9Q15GU&#10;VLAFpXUiNEMq6k1WUEOCWw9VWG7qD6deQzgVgjRGa6KENKlwwOW1fF45rAaWaWtcmUG6aOf3GKQC&#10;zQep/vb8r7vDH1QPVu/qxW5Qd9teL6zyS1V1sQOq/20v/BV3UeuaVoTScopCfcMudACYy2nd0Zpe&#10;TE6NGsSTUzrdb9iUd5Khg87GxgepuozRIQI8iCGCOzgwyNxUAA/sLMF8nd39/0dOKmAU/5n/9PU8&#10;yyslVWP1Fn/Ic92dmGqoteYFrY2OlpejWxXT+FSUMh8damuj6m4RyglMzK4R0iUsrm5haY7vxPzB&#10;rg50Y71Ps3I7bblliZCqYX6nF9eB+dwwaw9S5aPPQSpAi5yKavqfIC3NN0A9SAcIaE9uOjpzM9GV&#10;m4XG7HwU5TUgrXjQNm2nlo7jXmofToe34H72AJIrh2lxR0whM2vmkN+0iLyGGes8UjXXuo0Ia3r5&#10;GGPUQZru1M+2p6loRHsb6wPUQepndZWfEkyFINWaaCyVNIHKrj7e4Azlt8xJtZ6q5ZnCHhTVDWJk&#10;bJZ/c7K7PkgZHohfB6gXuwH1h1S3PUg9UAXp87Z3Z5lGXU/+IYWV2q74rtuq64NZJwhqOceWdBbd&#10;bV39wx9aHVAtcJ3yMq+le5uacTZZ4HohaMcnhnzXYVPesdFBqu+wr7r7+Plmhuch1Y6W//uVVP/8&#10;81JVFrVWusR8cqKu1rZ8jVSUG6RdtLf1CakoT0jB4uyU/TxmZ2YwNb+JvtElrKoljDZmebATq6rm&#10;2lqoq+YuCFBrmHeH+y7S0ioWGt3yij+ks7S3srkeqHZ0PmPSB+lYmebouhCgiv68dL6JUEkJqUCt&#10;yy5AUXGb7WpJIaSJJZM4F9mGy4ndCMztp2qOGnxBKW04c68M54OqEZDYirD0blraXkIoeAaQRBVO&#10;KhwyxdP+0VCCZSoq8GxpxbcOSgurhnlPOVUQsjVTAus1N0TndyORiploSzAdCOLnCtdzhDSJjxfU&#10;DqF3cAob6rfVG6aBttPt5h+7AfXCg/NF4QGr8AdVkL4Y1H8spLz+t/3DA3c3tJ7i+heptotStMqC&#10;VuFyW1pl78o8d4rAKr61RUh1LKG/kgrQvwfp/6oa/mcrqP8/fW3LS2V5+cfxSLOGZ6Yx2VCPsYoy&#10;TNRWY7SiAh3pmaiJS0ZTfqEdPfFkcwPLs3OYmttkLsrcZmYOa0M9VNF2m0+ktdAVndvS1YBFVXJt&#10;m1mFwbnUVLZz+rYU0w9SjeP0VFRXO/SXMVVdiPFKgskcdKzEATrK25q+IEg7cxQZ6GDU5BShoIS5&#10;Z+kQLeYwwrOHcSqkFTfTBxFKu5lXP0ZF07axQbz29gN897dX8Is3b+LVN2/gz8ejceRmLi4+LMbN&#10;sDLci65BUGqbFXpkUT1IpaS7IY2mdY0ioBGKXZDGFKh/V4326v/tQCBBNUjVgM+cNLd6AF19E9hQ&#10;I8NjNcg7BdwN54tu63W7YfWu/uEB6kG62/Z6oTbD52OnIcKD+Otu+8duaP3BNWCZ3y4uP1+g8sB1&#10;1WRepbpzLtd1a7aEeGaSkNoAMqroo3XrxNGYy+fz0X9sb+iONX4xhLuh/q+A9TlIdQAx370fLS5i&#10;vKkJYzUVtL01GK2sQFtGDqrjUzDW3YUnz7awQkAXJ/jD00T6cf5ShgbcmS3MQRc0VUE5aGc9ltql&#10;oMw/G521XVAfrrX5ecUhXhtccUih9VCppztTlAqqQ38r8zFBSDVHd6gkC8OlOkafUZJta6S9eWnM&#10;RdPRShVty85CdV4Fcit6kUZIE4uGcTulB59FdOB+1giSKoYIxAjitK8zvRfvn83CW2cz8f7nafjb&#10;p0n48GIWjtzIxZm7+bgQUIArIaV4kNhkNjcs29lZVXJV1VXRJ47wxTJiCGyk8lIqo6kpX6dcVJ1H&#10;KizJ7iYTxqTCXtuTGsz8VkPBpaQJ2rJW0Y/23km6N3fA85aB9byK+oP5otsenF68CFBBKRB1/SZQ&#10;/UOgvvhxnV+7c3t3/D1otUa7Da4HrX+eu0h4Ldd16mt22ae833q0pQFkVFGDdOsfhFSAuXCw6frN&#10;kP6f8k+QPrPikRvl+Wh5CRMdrRiuq8BYQxWGKsvQQiWtpt2d7OnGBvORyYEBjPQy/1xawyJvr8ra&#10;djQTyFrMNVZBU/usUUH5J6HUCWcLdVRQXg3MGndWi24LzjlBSUBnCKZO5DabSwXVcYUThHNSVrdc&#10;1VxCqijKtBCkPYS0MzuNkGahKTsbVUX1yC4boN0dsQru5fgOfBbdgQcZg8htnEBm+QASCE5wWhcO&#10;3q3AkYe1OB3WgPMxbTgf3YzLUY24HaeoQ0BSM0KofFobjaDymdUlkA5SVW13II0itFF27dvOR13X&#10;EZ9XdVe7YQhpECF9yLAJDXy9tqxlVwygqXMca+v8+dubpSATgF8F8kX3vyk8SL2rB+xuSP3DH8YX&#10;hSB80eMK7zl/YL3YDa6mQFhTxZLA3clztwtVPtX1rlJaAWyQPq+kmh3z9yB98ehOd/+blfe/QkH9&#10;/33B709Karmp3nn5S1pgXjrWVIth7X4pK0FbWiYqY5LQmJWD6c5OdFVUoqmiGutT41hgrqktZgJ0&#10;vqEC04RPRw/akfjKPXl7njZ2kfnngqDk89NVhXbi2Vytyz2380+CqdBtncw9Xp7tIPVORvPBOVyo&#10;s10IaVEOuvNoc7PSTEXrcwuRlVmFqLQ2RFKtInKHcD2xE1eTu/Ewux+ZNcNIKepGUn4XApLbcPBB&#10;JQ4F1eJUOCGNa8eVxA7cSemiHeXrM1UsUiW2x1TPINW6p6AToIRSu1wEqnJUW4bR87S+yktlfc0C&#10;az2Vr5fd1TCyh+mdBmlYThdzVX48H8+qHEZ1y5Bt0dKsKVV4HaQONH8ovw7Qr4PWU1N/SBW7IX2R&#10;ovpD63/7Rc97IRh3398Nqv9tF95tr1jlu/opr1NfweuDVIA+ebzxH7C7z0Pqvc7d/j8bUrO8thTj&#10;Gu0fb/KXxVxgYXgAk21NGKmuQktqFqqik1AcFI6GhGQUh0aitaTMDlWyk8yaNYuIVwI5I/CojPM6&#10;Dp/5p11paS3PlMUlpHZuaLXCKeeM4CSUCp3KrcfM6urg37JcC3d8IcEsSMdwPq+Kolx052egnXa3&#10;nSpanVuE1Mw6xGW6qmqIdq5k9SMifwTh+QPIZT6anN9JSDtxN6ERhwKqcDS0Aacjm3CRins1oR13&#10;kjoQkNaJQCrow6xOq8SGEdCIbNlYB6NyUG86vVr+lJcKREGpnDRcFV6Baorqg1Tb1Yr7DdJANUXk&#10;ML8V6MV9SCsbREXTEBboTKyI56ekHpT+Ifi8q3fb/74XAtO7epB6eam/mnqw+YcH2Yue29De0Bc8&#10;7v8x3u2vC39w/YFd3Qb2+TBQfUq7raSCVP+DgvQLQqp5qB58zsL6x1ch3Xnti17/4n8C5j8bWn29&#10;L559wf9PNTYot+Evkj/kTb6TbWohe3gIbXmFqAyPQ31oDArvP0RJdAxWh/vtrNDZxmrCWE01LKGK&#10;0qqabSWIakqgks4SUC2tOFvr7K5T0wIqZB6mCKNuTzP3nK50SipQdX+Cz+nw3zFaXDsyQocA56Rg&#10;iBZ3iEo6QEh78rOckmZmoDSnAmkFOvdzCMm0u7GFw4gr5pW5aXzJAPJVNMprt9m6d5NbcTyoBicI&#10;6eeRLbic0IEbVNF7qV14QCscSLVTFTaEtlRFHisGETotm8RTER2cHqQC11VrZXcFqV5voBJEKaYp&#10;aVGfNfoHMNTBpG6lWH58Cu15WeMIZqSksrumpALtq4B+U3hw+t9W7FbS3Xb3RZb3RY+5IIQbLjZ8&#10;192vEYS7b/tfPUj9b78ovgqrU9jn7a4dmf8iSJ+PF8G5+/7z8eJ//xWQ6p/XfaTQH4b+QJ7pF8yf&#10;wfrcLEabW1AZHY/ywHCqaBimmYOuD3dhihBOEUZBOUWoxn2nac9TMQWpKra23cx3VfVWa546N3Si&#10;QgpJO1tOC22QFmCqgo8TTH2uKd+BSyMlGRgtzjBAh6WiuakYyE2280YHi11TfVtGKpqzslCc30hA&#10;B5BRRltbNkYwRxBXOopYQpvKXDS7apAq2gHNw72Z2IrPwutwJqoF52PbcYkqeiOlE/fSu83uBmX1&#10;GKBhObK6DjrZWhsw9pyKOturx70qbzhVUq+PIISRVFLlqspHTUn5ue9rX6oqxfx8KiqllGpf6SBG&#10;fV1HGvjlIN1Rya8Lfyh3X73wAPVg9SAViN5VAH09mDuxscHYJKAWGjW07Hv873+sFx6c/vF1kHpX&#10;/3jO7nr/w4L0ebv7fPg/7g+m/+3n4/+0f95xjAJVa6c7qvpobRkLY6NoLSxGTsBD9JUWYW2oG5PM&#10;OcdrCjBOizpamkmgskzxBrOTMUqAVDASnKaoBNSDVOeGjhNQ2dmRonQMETiDlI9PMfccJ5iK0dIs&#10;A344P5VgpmAwL5UWN4330zCQk4wBqml/oZrqs9GXqTZGAAA4y0lEQVScnoKq7CLkF3Ugo2TYBoul&#10;VowjnqDGlowiqnAAaZWD1iebTKWNL+jGHeak56IacS6mxQC9lkwlTe3AA6qcckYD1HLRHeuqgtH2&#10;xAVGIpVxB1QpqctFBagHqu7r49W0kFY6yFy3C3f5dR5qThKfV26bWNSD/OpBjEz4ILWGBg9S9zf4&#10;Hwl/QBUC07vuVlJ/NfUH7UX37bZBSjB9h5pZ6DG/135d+EP5Tfd3Q7ob1G1Inz7xG53yDyjpix7z&#10;j+ef/z/tnxR8Z6CVtQtqxKf+/x9tYH1pHtN9fegpK7Wm+ZmWSkxRPcepeIJpWLAVyoKmYZR2tCc1&#10;ltAVbXcUCdRpqqvWPLXeOVZOC1uWSWXka9Nizd7O8vNNlhHc7CRCyeBzisGcRPSlxzESMJTPr0Nw&#10;BwhtH79Od26mNTJonlFxTg2ySweQVU5Iy0etcT62dAQxBDa2dBhZNcMGqKyuJsjfSW7BxdgmH6Cd&#10;BLQTt6lwsqK2Lc0gddP9vKquWV2qpcD0j21ICXEEldMB6l0d5Al8TRoVUxb6Tmq7D9Jua75PKe0j&#10;pEPoH54lSIJUltepnj947vbXg+tB6R96raeg9qbrl5f+RyF1IUg9JfUg/erH+3/c7se88IfUPzww&#10;/cMf2F1KusU/WtfM8E2Q+sduOF+swH8/P/2v+Gf5Kb9fnUmiYtIXfFd/pnd0/VLnZrA60IvplhpM&#10;1EoN8zBalovh4kxTvMGCVOaKBCchEm2x4VTVbOvTVT+utpu5Bnk1xmcTNCpiUQr6swhfSgzmVNnl&#10;84K0KyGcnyMcwzlJ6M+OQ39mHDrjw9HOzzkku0vrO0gV7clOZS6ainbmo42ZOSjMb0Fm6RAyy4eQ&#10;VkFIqaRmdWV7aX+zqFQepJqqcC+1Fddpea8m0eZSRW8TznsM5aLBWbS7VtnVBm23wVtLLk5F/cDc&#10;hlSh4pGU18HphSkxIRek2q4WnEMlJaCBWZ32WvUAa69pPq1475APUp/d9dZKHWwehLp6YGoImRf+&#10;sPqH+zwe9H9PSf+h2PQH1R/g50MgetcXxYsA9Q8B6V39Qf3WY7UDMgzSp5rMIFC/2e564Q+nF/4f&#10;512fj/9zQBWkzu76fvFPnro1VP5AFwe6aHGrbLbQaGWuwTZamsO8kNDQkkrxepKj0RQWjMaIEDsK&#10;X80MM41U0QafiurMUOahg4VSy3i0RjxAR2wIrbArOqmKO0xFHsxOoHLGoCcjEt3p0WgMvm8wj9BS&#10;jxSm0+pmoCsrHV2ZyWglqNXZxcgvbKWCDtnOldSKCSQRVClpfOk40qpGkE0lTSrqNNsZQzgeUM1u&#10;JbXidkob7qS0W54YoMqrCka0pKrqai0zIrvTJgJa8wIVWHBuK6gFYeVzZnV5DSeU3rpqZA7zU1pm&#10;rZdqhEpSyQCCsjtwL7PdQcrH9XFqdMit6kN73yT/6AmVbxqgtwyzA+gj+1t06YhzPLLHzvnshB7z&#10;D/e5dHV9wd+kpC8K7zUCa/dzu8P/Nd5t/6sXur8byq8LD1IvfEr6VUg96L4K2U74Q/l18dWP+6+H&#10;1Cmoz+o+4y+aYD7R2in/X9YWZzHR1oiRikKMVqhFr5iwqKCTjZFiWV3aT6qeIGoOfoDq+3fQEBVq&#10;o0/maYtntBe0Tr23VFF+3FBJBq0xIc2MRdHVs+hOibUK8JQgJvT2+Wh3ewhpd3oU2uND0RwWiFHm&#10;pFJtO1o/Nw2dGcnozkhEa2YayvMqkF3SifQKqegIkqmiiYTVctKiEWRWjxBgzcDtoqJpB0oX7hPS&#10;u4w7ya28tjEX1bKL8lHfsosAlQoSaKekLnZDGsfPp8dUAIrMo3rKJqtDyQeqQm2EiQRYkIbkduEB&#10;IZXtjdJ2NcFLSDUou6lrFCtrm/z7czmpP6Q78TyUuyHdDah/SEk9QP8jkHrh/1oPNO/2iz7X7td8&#10;UwhG/9tfB6nuvxhS/mD+V5XUi6//+P86SL1qsn8u6n6hUtAn2FxhLtrdgun6SrfhuqrQFHK4wOWF&#10;KuSoiNPHvLI7OgQ1t66j/M5N9NKC6siISeaZauOT1ZVSKn9VkWk4PxH9SRHIOnvSPt9kHfNbqqyq&#10;vbKzvYS0KyMWXSmRaAgm9KH3TEFHaHcHCGtPdgo60hMt1GBRWNiADOZ7mQQ0lTlpEvPRRF/hKIGQ&#10;5tRQXUvUTKBj8QkSAQlI7zBQ71FJdQ1I6yCknWZzrYmBr3E7W14Mqa5xVFHlt3pcihieo+MoNEhb&#10;sO40QagqLCVNLh1EGEHW+muoFDavj5+jj3a3H9lV/WjsGsPSyobBubMM81VIPeh2w7n7vn+4z7mz&#10;DPN1gHqg7H7cP170cd/0+Is+n/d1dsduQL14DtIX2t3/DZB68dWP+6+B1B9Oa2bw/WJli+z22iqW&#10;+rtoV6sxpmMcNK6EQA1SzXoz4tGVGsNrArp57YwNQ1vIA1TcuIqqhw8wXVuBhY46TApMqqdUVNXc&#10;4QJVZ5NpdRPQFhmI6ge3rPl+XDCr3Y+Aqj+3j/ltJ3PR9sRwFF05g6bIAMt5x/jmMJRPiHNS0EZA&#10;W9JpdXNKkVfUgfSSQWTpDBdCmki7m0BQ40tGqVKj1q8rQJO1bCJLSrXzIH1AOE1FqaAPM3TEoSYn&#10;CFK3d1Sqa/N1CaAHqgerAI3NlxV2UxrCaY01YsUf1N2QhvLzuXxXBak+xBLSeCppZkU/6tqHMb/E&#10;vz8rHn09pP4wvij84fTu+0P6IiX1bnuw7IbKP74Oxm+KF31O72spBJ93fVF4gCq+9ejR8g6k9gN6&#10;hC/4w7EK7wshc7EbRsXXWd+vfvx/7j8PUIX9Yp9ofVS/YBWM+AtdXcFcbycm68upoEUYJqAaUzJA&#10;JdPBvN3p8ehMjkFbXBTaoghoOPPQwPuovHcLddERzEUbsdhWZ2uoY4RzlLnkUJHLW7uSwzBEK1t5&#10;+wpaqL4aij1BOzxSkcvXZGFQPbmEuZt5aVN0IPIvnEZvSjxVOwP9zEEtctLQnp6MhtQUFOfWIquo&#10;Dxm0kqllQ0gpI5AENKF0DDHaT0pwsysHofNAk4vceaGC76FvN0pgOlWUofvaoeKGjbnZujpgSSqq&#10;yfOxeQ5GU9DtKx9nRPE5VXND+foQwim77K2xKrTUouJScvGgfW2twUpJ1Z2kqYEepDWtw5hbopMj&#10;VBqj4uyup55/H1Z/ML373nU3pB6UOtNFwOhke/8ikAei97rdj78o/n+9nXdvHVuW3fUl/Yc/gAED&#10;Bgx45g8HeKYxHvdM5+Cedr9uRUpUDpTEKDEHiRIp5pwueTODIqnw3usGttfap/atXefWJdXT7SGw&#10;cEJF3lu/u/YJVZUu475c72+LzqUY0jx5BzVlIOVLjPiBnDUEQ3kICaeXX0Y1b/9v+0dI/VDL98mL&#10;gr7Fh/W2UpT60oIUxwAOJwwAyl20A7cHHslGL5yz66666OKd6zJ3/arMXWuT2auXZeriednr60ZY&#10;OyHH64tyND+pYWxxgu3MLjhgBwC7Jav322T7/nUZ/MkPZeleu97KdjDL2+JwvPF+2UJYu9X/SEPe&#10;V1e/kaFf/gTb9sjWQJcsd+C49/HD8Agu2/1YXj7ulqHBeenm1DqEjA/HAOlEGYKTwkXvjrJXtwyX&#10;BSAA9DHvRBlG25Gg0DkB58XOJQVVb+yG6IIEVJ9jBNfjsIpBajI31TIgvYHl1+CibQiNCaiJoLYR&#10;Uh2C4WM9CWk6xENIb3P2Es6fkL6YL0j96J18h2vuC1yUdyZp5x37CVCXBTUF0EOZVyagZzlpAyjk&#10;WUdwPFAmWz+zbaxM72+Q31/evg1WilAy9WB6OUjTCfZfM5nBFANq8uuY0n382/3ltkHxBX58+0aO&#10;tjflcHFeDmenpDw+JFtob24CTGqLwyXaTrwli/euyQzcc6b9qszcuC7PLl+S3SdPpDYxJm8Wp/Xp&#10;9EdzbMcOYT99aEs+lp0+bN95XdbvtcnClW/k0T/8nRT6uxRmPuyajrsHSDcB9FpfB0LaDpm+/I1M&#10;/v5fZBs/Fhtw8Q246BaHXrruy2JXh0z0DMnToRV9GfBjOOnDMbRH4aAPx+mkJXkAaHsnQ6jLZwk9&#10;Aqh85SDbmlfYQQQoeUM3U4qAhlA1hLr6npfESW8/TcNdDXUdtAyJGSK3JXAynPWQcqyUTvpodLcJ&#10;Uk7IJ6TdE9syOb8rpeqB8L2ihJRzeFPwDE5T1i399+mXmQzSZkCbIaVsuQfR11m9Xx6EchOkpwPq&#10;6w1Ug9TSCNIPgPQ4OGnygbRy0hi6GEwbuqHidbP6/9su5f4NzkaIa18i0k9vjuTDXkGON9fl49qy&#10;vF+ck6NXk3DQXoS1t2TlfjscsF3WHtyQ5bt00DYA2iZT7ddk5OIFmX/0GG3JMYTD/foSJjoob8rW&#10;jiU44mb3bQB6UzYetMnGnSvS/6N/kGcXfgfHnZcDhNQccy3AQQsjfQiru2UDkK73PpCXgHTm8nnt&#10;KNoZ5fhqr2w8eSyLcPKFzvsy8uS59ADQTlzkD0e2ASWAHCekVX3IGNuA3ROAl5DCTYOTbqlLGphU&#10;G9qkmgJc7TSC6LYxpAYlQWWZ7VQuJ3jsDb4CwAmoQspyIkLKIZxHCMc5NmpTDs1J7+Hc2fs8OQdI&#10;a6/lW3wvCinHOZM+giygrSH1iiG1cVIf8iokfMXIlyykJg+hwWl1Pp/RKZDmyYNpMkAtHxTyiZMm&#10;s46SmR1nDcHYshhML1snX385pAaih9HEL9DU+ALtS8RFwDd7n2ysycnyorydnxZ9g/bzcakMPZUV&#10;Qtl2QRbaL8vS7auyeLddFu7clNn2m/LgRz+TOz//tYzdvieTDzqk8nxCXs+9lPqLUak9G9Yweavv&#10;gex035WV25dl9ebv5cX5X8iTX/9UPq0uysedVTlefqW3sHEC/SZC2k2Gtj0PZKHjlrzEMWfaLsom&#10;HJQvZSqOIhwe7Aakd2X28QMZG3wlnUN0KICIUJKQPoCT3h8pyb1htEfHdqRzDGEmHPTRCKRtUrQT&#10;AdFVTv1LwKR7MqW7sleXaocz+nDXIG2Euf0ENfT8XlcnxT6wH3NSuirr9GZxOulAcFI+xIzjsHza&#10;A8NgtkkfANLuZ7wTZk+KFUD63R8b4W7+xAUDN4XU0rjOZJDGTqqQEVKIbclMPQDyZa+8ZQYd9xUr&#10;gJtIpxFmwY3BzMIZpJP7IUCKNkEC6fffh9dM/DmQnqX8/Zz95yGMQfTw5f2ixtIvDV8+v7jvP38r&#10;H8sVOV5Ylg+vZuV4ZkZqw8Oy3QX36nwgq7evyezl36N9eFEW7l6VFbQLZ6/fkps/+Ge58D//UYZu&#10;d8j88Khsv3yh73r5tLYin9eWAN+sHE6NS5FP8rt3XWYu/Iu8+t3PZPS3P9aX/v6pWMCPwoK8m30p&#10;Ry/HpD45Arfsl7WnABvh7Ku7N2X9KZz8wW0p9D6S4jCcGc7OJzEsIdR91dkpI4D00RBC2BFCugc4&#10;IbRF+QjPe0MFefKiBEgJaAh1qXuAjJCqayZSFyVghDdxRbojX58fnJTArmQgNUAZ6rYbpAQ/6TjS&#10;R65QCaTaJh0paGcUIWbPrz48Gz8yDxAJdMHxJ+aLslnYh6sBUk4N1HA365xnyQC1fB6kHioPV55s&#10;3Vh+WVMeIa+WG6E05Z0VcpAalHG5CdJPYc7wuS9f3iEc+KBt0q+B1OqpPCjz5LcJygIYKw/Gr1W8&#10;jX1pfH/lJ75+7u072V/bkDdT81Ltn5Clm4+k3D0gu52PZPv+bVlmz+2l8zJ95aLM3b4uwwhv7/3s&#10;19JzoU3vKV19OS1rU1PYx4p8KmyFcHluRt7PTsvrqWeyP/pUthEmT/6fH8vgD38g8+2X5LsduPbK&#10;knyawY8Ctn39fEz2AW55cjw8nrO7Q551PJDdyeeydO+m7CHE3RvolW2kG70dgPSRTHX3yeDwAi58&#10;jjPyKfVw0tGiDrsw1H0A1+p7sYflq3CwLYS6G9p5RGe0yQbmoJTVac8uIOX4qIfUh7tB4Zm7nJGk&#10;Qy8JpAQ0QEpH5tTATUDK8VmeZ9JxxGUK76bcQfhNSDsR7o7DSde3K7jACej3CinhOg1Sfpd59ZR9&#10;1xT3EzqOgpPGsOYpA55LWylejyllk/I9pArlx/RYBmasXEg/f3mrkKqT/rHV0wKbIfVhLvOnydZL&#10;1RyW/qVA2pdDGPnyWX3rMz4UPqri3Zs3cnR4KPu1uhyUq7K/XZDdZ9NwvQmZunJHVu8A1CeE657M&#10;Xr0izy9cksHf/E66fvNbedLeLlMDg7I5Oyub8wuq4uKCnGxvyZeNTTjyvBy/eiVvX0zK4QTaqXC9&#10;wsPbMvKzH8uNv/kbmb58SU7m5+DaM3Ly8pW8ezYpr8fHpDbOyRITUhh8ItMdHTIz8lxWxydkGU66&#10;198jhf4+2eh5LOvY31J3p7zoHZL+0TW0RUN7lJ1GD+imgPQOXPQh5+tO7gLMVXmcQMq7VthpFCYr&#10;BEjTziIAilTHRqEw/GLhbgqp5dVJ4aA3AOi13pUGpNYmpZO2o+2pjpl0HN0f3gGcWK6QMkwG6Ai/&#10;eV6EdGx2V1Y3y3J8AscDVBryMtpRN23+vk38nlvVm1JIm1/yFMsgi+ta1eflG2V1VWxLOK3dC2ld&#10;sk8vg9PnTScfzUk/vXXhboDUg5W6X1ZcFsNo21oay34A8j7gVvIQ+y+BMIYXy/Ilsyfy9i1f3Mo3&#10;N/MBxans7Vj1al3qlarUixWp7pakvLohW6PP4FQDsvm4R5bv3pfJ8xel5xe/ko5f/kZ629plbhBh&#10;8NycFJYWZXdlRQrLK7KzuCTVJb65e1U+zM7BGV/J+xcIYZ/TRUek9KRL9hA29/7oJ/KDf/fv5cp/&#10;/R/yBsd5OzEpRxPPpY5QeX94RCrDQ7KLMHvu4UN50TUgyzNbsjAwLGsdd6QyMiSViXEpjQ3rbKbF&#10;ri559nRCnvDWM4SyhLQDzslwly56e3Bbuvh8XbZDoU5A2ol1+dAvQuPhpIsyZb09V/cGILrFmUaA&#10;kDCG9ifA1I4ihr4AFuBxneCiCJkBpjop9qWQ8ukL3J86KacNQjj+VazPTiMdJ4WT3kK4e5+902g7&#10;E9KVjZJ8+PBJnTSFlH0j+dcDv/u8espfHx7SuE1qQFENuFos83W+7BXvJw136agJqBbuKqysD8cI&#10;iuCkizKf3GR+7vOHI/kOoP5J74QJ4a4OwUC8nSuEoFk4PaAGnh/TsjzTvHy6XvYDNxitzFkoBuNx&#10;8qZmgvgGzkgADw4OAoROrDM1AOVLXCuAtFyTGl8pt7Mnu+ubsv1qThYB6eS1W9L981/KnR/+WHrP&#10;X5bnvX2yCufbWlhUMPdW1hTS3ZVl2VtelvLisuxDr+Ggb14CUDhgFcCVBwekPvBEtjvuy2//03+R&#10;//0f/rPc/dU3Mnn1FkLYfqmPAM6BAan0D8l234AMXbsunZcuy9zkoizO7MjGyLhsPLon9QneRP5S&#10;Ss/gzNjfQk+vjCHU7Rvfhktua4dMB12UE+oBKd/7+XQKIe8gh17Q3gMAnYCVQyceUgt1Q7gbXDSA&#10;ymGV0HGUgrohd5Fajy7f7s2wuC1pY4Ywl+1ROHU3XTrsS0NnbMt5vRxu4eSGK4CbY6rt/ZtyHT8o&#10;+ggVQvqKkFbk/fHnRg+v3QnjrwsvgzCvzitMsG+GNAUjVatlVm/LfDlPtk68jzBMk7pqquQm8iSs&#10;9aCmOpFznz6+lo/HR/Lp5K388XtOaPgs+pwj6k8BnBjMrCumAPJDoaycJ78dP+Dwi/ct/pnPCiKB&#10;NGe0F7t6AOt1Pr6/GUqD1quxHsLcGl20DBctlqS4vaOQbs7Oy9LYuEz1PJFnj7tkFmHtKqDbWJqX&#10;XTjl3upaonVoVYprQeWVVakA4P2ZeTl4MQ340L582i97PU+l0NUjt//xh/LT//i30td2X57ceiSP&#10;LlyT3t9dkpeXb8rirQ4ZPd8mHb/6v3IHIfX4o15AOiOr8yuyPTklK329sjs6KPUx7HNkWDae9uG8&#10;RmV0fEO6xwvSibD28VgZ7To+HRCQDu/q3TC9kzvyYGhNh126sG4XnFQhBTg+1G1AinyAlOma3Ezg&#10;vJ1JCWiYhcQ2azvWI6RXEicNd88AQgBq+1fo4aT6GBVAyjbqFZSvQtf5TCRCijZ117MdGX21J0ub&#10;VXn34bPOOjJILdwlbB7G09QMaeg40sfjANJWkGVhysLZKn+WbD9BSbkFpA1AW0J6DCflih/fyceT&#10;d/L54wdAipC3AZN9SClYHjiDMpZfx8vaBzxp3ivH15CHtysfNaDycPk6L19n65pYZyAzpWrVGsJd&#10;CJDWy2Wp7u1JdacgJbQpCWMBLkkYS2vrUlqHtjawbEMqm1tShipb21oubaxJmcsIK8Le3ekZKYw9&#10;l52nw7IF0Kfb78qF//4D+cXf/jeAeUMGHvTJ04c90nv3odz+zXm5+Pc/kst//09y8Qf/JF0XrsrL&#10;3n5ZmHghqzOzsoV2bml5Var8MZidlr2x8LqLlaFBmRp9JQMTdEhOBURYCzgJacdYSSe/P53aQwi8&#10;ppByjLRzbF0hZZuSMBqkhDPAROAADSDVcBdA8gFisZNqqAtIuYyQsieYgF42YV+cqEAx7FVIk7CW&#10;j1C5NbCtkLYB0GtwUTopnxpxF5B2TgDSmT1ZWK/I67cfFdLQcRSulRhCykdZsfIgbRXu8vrz+dPK&#10;vj6u8zptO63/4kJfiFBa2sg7MBshLyFlm+4zQsovcLJPJx/ly6dPCHsDqLyFKPzTWdgowmjQekDt&#10;A+GJcbqTPZ7QHrnP92IcHoYX2rQCjWpVTxl8p6lW4wtgk7RWAahl2a8ESOulktR396QOUCs7O1It&#10;FKS2s408oESZqmGZV3VrC2Bv6jpFwLq3vCQ7MzOyPDQiL+93Ss83l+Tq//qptP3zz2XgzgOZeDok&#10;L4bHZA5OPT88Li8B8nNAOQnnnO0floXRCVl9MSWb82jzLq9IEW3kIn4IyjiPKo5fx/H20BZemXwh&#10;r14sS+/omt75wkeScJLAI84w4rOMxjYAaUHu8tWHbOtpuIs26iifnEBwDEwPKcFNOo0QjvpwN4S2&#10;SQpIbyaQalsU611mRxDEO1suYt98hhEnK2gPL/Z3DXm2S/XB2YD0Wh8gBZzX6KKouwEnJaR8GNkw&#10;nHRuFd/L0ftMuBtC3iyUvA7tntK03AxocNCgvBlHsVrB1Uqt1j1rPx5Qg9Pn8x5wZvs8dwJIte0H&#10;SL8FrN8ipat+QcP2O/yT3+sHlrooU8LIXyjuiMQTRjojH+pLEPm4fCp+uxTz/q1TBmKr9qXpNABb&#10;qU7BPdVFWVetBkgrJdkHpAe7RakXdhVAS2uAtVoAtEkdtQ+YqVAO61QAUGl9QwpLy7KtIfMzefVk&#10;UOYGhmVp/JksPn8uK6+mZZtuizZsAWkBbdgdrL+LUJlQMi2uAXaoiH1VNgOcPDZV4bnQ8feKUtyp&#10;yPzirgw/25BetDUfs3cXbVIOZQzOFKT3+bY+N4hDLp0Id/voukg5kaCth9P/kGq7MYBq7xzlcApd&#10;NHVSdhhBgPtmf3BRlm8SZgWQzrkGOPlEh1W5gP1e6iGgVJj6dxX7uIZtQruUbdIthLpI+VRB3iiO&#10;EPge3wCHqIDvhJldwXdy+CEKdwkgZdGcRXIpmLE8qFR4JAtnG6WQ5kF0Gly+Pl6n1TYm229DDtA8&#10;hacR5g/NnGMvk4UE3/JXBwcgpCfHb7X8nQsXbCf2hG2D0d4eRekbpJLU5GHNpgHAGESF7BQI+YYz&#10;n/p6q9PwNlGtglRFN4XopACgDgBUCYgqlPexjPkDzQdp3q1HaCvb2xoOlwFZCe3WkrVb1wEf3La0&#10;DZgZKm/CgZFWId2GKctoG9e20x8EFX8gdnelClUKe1LGsco4n3KprG8aX9ssy+SrgvSx7Tm6LmML&#10;FengbWkoK6Bw1icId9nDy/ez6BzbbronO3jopOGOl3bAe71vRThZni6qz8tNRDhvwJk11AXA2naF&#10;i3JfhPSSwrkOSDc0VSflDwJ0BduH9iefxwsXhateBah0U0J6C+Jr+QnpACCdWS5Lbf89AP1OPvPH&#10;P3FRQslH+VAppFx2Nqhf46QeoLxlPj1Lfr28bUM+G+5mREA1DefTDKkt4AAqb5FBaPrh/Wt5/+4I&#10;eqPSd1ck4SqBbLyrwsFJxbCazEmpGkLPeh3AqFJADbSvhbOVGus7SE0H1YpCeoCQl6B6NepyljE8&#10;PigGKbQEVV0OIlCAi8BRZUBIF6RKcOUiwleGzyzXuB4d28n2RUAbPwI4Rk33X5TKXkmKuyVNSwWU&#10;cQ7lYlk2N0qyvFaSydkdeTiwpOEunbSHN4OPw2nhuITrGgC8ynFNwMVnGDHPKYDtvcsAlJAG0Tl1&#10;6AVQ0lENXrotO4L4cGvt2QXgBJOPXTFIGfJeSXpxLwPSNrgo259X2R7tA6CAlMuu0V0HNuQ+IgGF&#10;9GVBnbRSgyEAKr4TJjvrKE/NkBLMGFJGh18DaV59XOe3z1veqt6OoXKQxu1TVQsnZaR6Tt9s/PZQ&#10;9f71gXx4w5ekHiR1rxuAekg9qAakB9Ock6rXEWYCzpASIrQPG8pCSGVAS8pWZ/nT6kwKJnt0I0gV&#10;VIIIHdBVmTodIiT2ZUIaUlMCbjE4bA2Qqggg3Y/QsgzIakWCxuUphASby7i9ye8z/BiE+hry7I2u&#10;7pWxX4Ia0hL2WwKoFZzPzm5Zltcr8mx6U3qHF6VzcAltVz5FIUwgaCdsUHBCvt0M6ltGuzHIg5pO&#10;XgjDMmyHcnuGr1eQp5qcFC56CaHuJQIMwC8BaILKjiI66JVeqA8urp1Hocf33vCWQtr/YkedtFR9&#10;rdMCFVLARcjomr4PhICGtLWTUnlOGsPTBJBT3rpeeeuctl26X4DpJjd4NdqnWC+GlDr34S0ckwKY&#10;xwD0PeB7hzL1VvMAFCmhfJMAqqJjJlAeOihN5pyEM4h5gke4UsDi1PJBdZRZn4W2ApB8OZYtYztU&#10;h144kQH7YJvUQCWgCmmSejDzVZLDUlEOmZaRAqpDABQUwuE63K4OePahgxJ+DLCMsB0CJq5HAD2U&#10;FPfdSHkc5m0510daKwFsqIJty3TUvQrSqpQAbBGQVoqIPkp12S3UZHF1Vyam1+UB3PVK5zxAWVE3&#10;bQd81wgmXRN1t6FbT5cQ5i43xPm6Wq/tVA6lAGwKeXVJgmiAwj0J6QVAelGFdqqCCkcFkFcBaRva&#10;om3sOErCXbZLbw5u4gdkUzrg+E/hpK8A6V7pEO6SQhqcka5ozhmrNaCpk4Z+kzwnNagMIJNf58/V&#10;advr/tVJYxmo+ZB+MkiPASNFB6XeQw0HBZgKKJ0zEeE0EVIFNQLTwxnKAdIGPBy3VIWyBysb7jK/&#10;r6oCtKAsjL7spcuSH4NaFSF1w02r6pYNNSAMLuqdNCxnmfUlOaoUEzFPWMtyxGWEEOJ6nHZIHVZw&#10;LE2TfZqwjQc01j5+BDQ1UKE66qga8jUcp4YfgSpALcFZS4QVKu5WpMi6MmAtVuGuJRmcRPjatyBt&#10;gLWta0k4nY+Q3kFofG+A4e2y3AGcTG9T6qJonyZt1OsIf9nOZJjL3txLBBFwmoueR/4PgPACICSo&#10;l9QxNxVohRTOyTBYIUU9626gTXp3iLfZbcuTqYJMI9wt7AHSz9l7SpshzA6/GJA+b7KOzTxIPZCW&#10;93Vevi5vuVe8DytbnS+rMpAGeUANUuocQ1wPKp3U4MwDlFDGgHon9aCG9mfqpAafgWgwtRbDZY57&#10;HmDdACnrYyBjxevUEic1SBtuqo5qKSCxfFJ/iNQgCyK4KcxH2BfFPME6hGsTTuoIPwxHOJ5fx9YL&#10;66bleFlDANJDqsNH+CFQSLGsUkJUUaoh9AWgcNQiYN3brcou8gowHGpj+0AmX21L9zDA656T9q5Z&#10;udmHNuzgutwZggDrXRVcVIHl5AW4LRyUTsq2KIdXOC6qkCqgoT36BwpwXkDb8yJDXuS1bQrAFVIF&#10;FGWAzPqrbJMi3L07HCB9Or0n03DSbb71+xPfU5r27lIeylh+HctTIdT98yG15V6+vtU6VN56TOP6&#10;jHIgZT0n58egnnt3tB/gZHsUopNaaBsDmgepgZoHaQpogJRwmrIwtlLqpKlqGu4ajJQH0tfbMjpp&#10;CHutXUpQYyWdSgZpk1LQGkJ9FkJCWXdqhtQrBtTnTXRWbUPj3Kg63FndVCGtKKhlCqCW4aAENbhq&#10;XYoFum1JythmBzCvbJZk4uWGdA0syp2eObnVNy93+5fkPtqv9wYDqHRZdVOkNwAsH3itzzJiKAtI&#10;LwDG84D0PID8PUVoAaE6KXQZ7WDtPELIa3N2CWlb/5ZchYteVyfdQri7o5MwppZKsr5ZlpMTTg0M&#10;HT4EzQD8WuVBGgPqZbDEZavzy2LF0Ptlsfx+M4og1bFSB6cB2nBSk0EaHDRpgwJIDyrTGNAYUktP&#10;gzQFNYSwDaAcYGGZB5XlfChDPru/hpyT7ifAHSDvdQjXNyDzYQ3bHGJ/qQCfUxbQFNLXWFdhVafN&#10;gmpQ5pY1fAakCqelyYQMiG5aBYAVSFNzVoDKkLdIh4Wj7u3WILZjCXJdCsjPLxdk8NmaPHw6J3cA&#10;K0Peu4Nr6qy3oRv9q3KdvbuAjSJwfOoCHfM8YP0D4KSLElR1U+gigLwEx7yENi1hVSfVlG3SMFbK&#10;cVJ9rOf4jjxBm/TlUlE2tvhCYUAFFw3vKk1DXg/raeB6SE9rj8aK4clb5y9RY9+fue+QhroY0uCk&#10;7M090Zu9HaSNtqiD9T0AfZuA6QGN5WE1SGNQDdb9/RjOUJ/CFEBMw9qsixqsPo2Vvy6Vgp03NKO3&#10;sCH9Wh3q+vhxQnqYlI+YZ1rH59EQ6wloTV4TVojwBXdNoWwphdQcNQU1zJyCAH0VKQGtlhFhKKTB&#10;VUtFhsFBxT0qddk9djYB5nJpX9a36jIxtSVdQ4ty+8k82qMLcgsuqm/y5iR5uClh5UuA6ajsxWW4&#10;e757FbDCRXs3kcJJ6aYKKcJe9vICTn1sStIe1ckMCIGvE9KRbXmsbdJdeQ5IV7fr8u4YQKkDAjKk&#10;9pSQ04ZeTAaoQRqHu3nQ+Lq/pvy+La/HzGuD6kyjVKw74RRdLWMdwNpw0hTS/ZAeEdLESU8B1FLv&#10;pB5Uc9GQp9Ix0dBGbYbUQ5ZXZj5P8XqhbHk7BmBlCmgykELNEGbrTAqmE+uyYDpheQAVwrkFhfDX&#10;5KGMyyaDNABK4TOFagoolULacNRyHWEuINU2awCUbpqqJHt7RdlDyLxXqssOwuN5tA/prvefzsv1&#10;7nkdlrnFJ+CjbcqnMejkekKosIa26aWeTbnUjTAXQFK6DFAT1jBdkB1GwUU5LZC6O7ylkPYB0mcI&#10;d1c2a/I2gtQPv5w29OIB9ZCai7aCNJZfJ9ZZyym/Tt76uW3QRB5SS7XH1yBtAIq2aQD1QN4dIeQl&#10;pFgWQ+rhNMVjo+agqYum4a6fvOCdlACnUKWKYTQQfd7Klj9LVbZPeZEzBWRfCynBYJqB1PIKJZoC&#10;VB2fWf0IdQeh3oDFOYYQGOtXLPXu2gyuQWrDRR5Snjv/B4PUq4L9sy1aBsQhDdJOJoTAxSLCYMAb&#10;gEWZ47AIn8sVuGuhJhOzfATKglzrhfqW5RqHVTiDCO1NHYpRWAElx0oR+rK9ekXrIayjsKKe7dFr&#10;bI9yCAYpnfTO0IZC2vNyRyYWioC0Lm8+fFQ4Y0hTJ20Od/MBZbib76IKSwIQU1Neva2fp7OWm/y+&#10;DFKbyOChbKVGuGtwsgMpQApo1Ulbh7oeUIOUQOZBmoqhrp+LGyBNw9/TITMoYzjzZD3C2fq0bOOm&#10;eZC2ArRJOGeGyfs4/wP8X4f7ABLHMFBf1wjpoRzsB2iPdBmEY3vFQLZ0UyiFlPnwQ5M6KT4XAgrn&#10;rCAlkBUs92lQgFbbq1h3D+3UBrR0Vs5wYicU9re1W5cXs1vSM7ost/oW5GrPksJIQFUEESHvRbpq&#10;7wpSOijHS5GiLsAb4Cak7YQUTnqHc4wBKd/8Nj5flOUNfO5v38u3gNJDaoCe5qSmGNLYSRuwJOCk&#10;Yh2gSlJbL1Zcb9v7utMU3DErBTEqhzqDFPWE9B3c8t2bA0AJWdoCzlgeUsJpsHoFaE0EMzhqCiqB&#10;C9Dlw5XVvx5S57aAjBMdCKjJXJIKed+5BBAr+P/g9KYDaB/QHeA4JkKpYAJSpkdwUzoq06Mq6qoE&#10;mftJ3Fj3nRwrOeYh5eA0QJs6seCUWUgriatWAGkibJeKsBq8IS0h1KWKRYS+KgKbDYkZMu8W92Vt&#10;syrPZwrSMQzH7JqTC91LcgEgEtCLADeEuRtykQ7LziMFF+3UJ3xpUxg7vYb0BiC9PRwmMzwBpM/g&#10;pItr+NF5/QFwhql8Yaw0QJrCSkjpmMFVWwHKTqc8SBWUBKwsYHS2IObD0/4cXKeAeNqyWB5GD6XP&#10;e7FtGl7//17OKZgZnd5ZZPJO6kH1MlCDg7JM52SIGyBNQ11CdRgAaqE8MLmdh9ZSAzQP1KAAaatw&#10;N4gwJHkAeoAwkDqsADQKwBHSACqfnxRSOqemBqm6KgENbsrwVwGFuO9m505CXtexlAWUSsJdyMCs&#10;Yb0ALIDk8EwDTgphbAKnBzWFNQBbxHbqsGzDcrwVwFIMi0tot9Jd2Wu8uF6WvokNaUe79fedS/KH&#10;7hWFUsPdRMzruCrbpRomw1EBLycz3OBjPUe39M1qz+GkC4C0sp/M3wVUHtKsrD6FM5ZB6kFtgOIA&#10;VWlvawg/qfAsXpST5R6yr4U3rrd92TFayeD0eYqwRpDuaxpDannCaHUNOAHjaW3SoBRSlg3SVATn&#10;bBel4nVawRvXUSnQyY8DoPCQejf1kNI59wkpwDTtO0gbgALKrOiqdE9LqSycHtggnkMMZSqGuzGk&#10;Xg0ndZCW0aY1J41FSE0lQGruqrOYigyHOTkCsKrgtoWi1u+WDhGmlmTkVUHuDizKZQD7Teei/B4O&#10;q1MI1U0hdiahHMLdTbmuExo25T7v2JkMkM6v4vzqb4KTfgFckZM257OApm5qkGbhbALGy4HSeGC2&#10;5uGqTr5NGe+zVdmOoflkW9u/AenLrdSA9M1rArqPNIXUy+D08qAeOFD3M7AGEFMnpXNmISVAZ4OV&#10;D6SXX/f0ZcwHF23tpEn4SYgAKKGsAzKK464ezpBSr5F/rekBLrp9wKnrcR2FOEDaCHcT8Xhp+esg&#10;5TY87zxIFdQEzgAoyxbmQpZGjmrrs90aYAW42jMcwt/dQhWQ7svuTlUKu5xzy3XQdi3UZWq5JD3P&#10;1+Xm0wW58HBGbwg/z06lvi25Ajg5vZCdT/rUhqEtuQ8n7X2+Jc8R7s6vlNRJ+WxkdUAdKw3DMAao&#10;QRry3knzwt2zIeWzgzTvQPEKcGbTRj33Z21Z23+jXdsMaThOCqjXx4byAaXOEUqGuCHMJaABUpsS&#10;SBhjSM1RDVIFlQKY3lUNUussYvk0SPNAPQtM6jQwfT4LKUPeAKneEI40C6t3Vfw/gK0OR6UUWOYb&#10;oB4FIBNILQ31qdvqutxXokOcS0izxw3l8CNBhRsDDF6eazjf2EkJp6UEs0o4k3xop2KZQkk4swod&#10;SmFd765aD1jpngyBdTaTKpmCWGCHE2At1nVMdnOnJqPTW9IxsiIXH8/KhS62XVcVVA7F0EXZJn0w&#10;uilPX+zIpEKKHwY6qULKNml4yofB6SFlm9Qm3lueCnCydzj/9rQUmGNc+KYEFICQgmN5pmk+gJpI&#10;Q9+g0Jb15XAMzeuEBUhT27+TTmAAiB9xnKT9aeOkto5C2moi/VmQZgAFkI2UoBJSAJmCynA3gBqg&#10;zIJKcFpBavoaWE15cMbbh+Ee1OFHI4yd4kLHhc+L39zNxLJCocL/AtjUVffDOSuUieo1gKkpQQ0h&#10;r8KZuKo+uTABne3a8AOQF/baeWTrLMzVHxeksQxUy6vgeDo7ibI6gqtAmntShDK4Kp3Uw5o6K8dd&#10;A5CNsVeAqrAWguNykv/m3r68WCrJI8B6tWde/vB4QWcstQ+uK6QPAenA9C4gLcksb1fD52Uzjr58&#10;9xnQhSdXpiGuz6dlwhwU2qF5bVGDNECUXvyWj8s+LLWyr/POGiu3HuszzRwTUH52+pQ8YzdPCHcD&#10;jB5Sn8+D1BSD6kU4Y0g9qFkRmNMhNRlsMYiWb1XOXx8XOqQzkXBRW+gbw6JwoM5Duq9wHuKcEwfN&#10;FSFNXdTCZYNUe3xzjtVKCjJSc9BWoJoaQOYJy0MYnMpD2VIAlbLOJo67EkwCu5tASmg59loq70ux&#10;dCCrW1UZm9qRxyO8y2YJIe+S3B9el/6pgr5qYhqh8l71qDF31yCN4TxNBPXUDiMNb1OAePH7vJVj&#10;IGPlLTtrG3+shggm6wHnZwplO49YWUgdnB5Qy+fB6RVDmiofUnPU0JHUDOhZzmqwxRB6xeul9UxZ&#10;DqAGALNA+Px+sk4GOJyfQUoHTV00pIR0H8cyUC08ptj51BiSSWTHs2Nmw+BUqaufDWmcmpqHaKj8&#10;DqWGsI+8eo6xWruVYfHObk0KaL9qZxM7mnZ3se2BbMNd59bLMjq7Iz3jS9L/fE1GprdleqkshfIB&#10;XJSgfSuf0aYkbAQvhjG+GZwyN82DNA1zmyGlfNmnMXS+bFBanc+fpcYxE/c0SBny+nOgLPQ99w5g&#10;ElBTHqQe0BhSK3tAqQNtixJQpvkuGgAJ4IQLPpXB1KrO8lnw8sLaUG5OuZz5AKkNyRAAgmDQWDmA&#10;QVgNuHAe+/unO2mj8wipOamWcXwFlcdRGMPx7LghTfNWTxmgMaRWjuG0vK+3cDcVndUgzYcxiI5r&#10;rhvyIRSmm3IaImClu3K+sLZbKwCW7pr0EDNcrhwGYFf25DmAnVrYRbmmb/vmw9DppAacAWgwBjDZ&#10;Bk0BtnWor4HUIPDQ+LrTFMP4NdtQfj12EhmkFupSuk7kqDoEk04FTNKk4ygPTi8PKqH0eYUUIayJ&#10;s3H4JHkDtQEGFIBNQfQy0Ki43EoGqsEY11s+XmaTGwxKzQMMg0FnF2kZ/0cCGh2zhpA1dU7vogFS&#10;lrMK/4f9P9yflw716HBPkmo+nFMrSH3eypanMnA6VfA/Z0GNlYLbDGvabrU0hMEMgdkjHKThLx2W&#10;eQ2HQx3btBW4Z6m0r65LBz45IVyEjp1A1hFksLI+dBKF3lwPbQqqQWqhroHadBuY1Tkg8oD6a8n2&#10;qcdiHWHkhIUEUIXU50/CMqaZW9U4NdBD6mE1CE8D1WBNIWXPJ1NcfA5SLwt1Gxdtkvd1rWTgtVLe&#10;upYPqS0nfAmMEEEIztkMagMmOmMTlCmopric+Z/wmXhAdb9QA86vgNSUB2VevgEolQMmO5AsNcf0&#10;oLItGgOaFYEL6xHWUEb7lPkEXK8y4KwhFK5C3N/BwaEcHx+ro4YhFYLH8DeAS4g5ddBD6gH1kGZd&#10;tBnUBqRwtr82mPH+MpAyTzkoPZiWt3IGUs7jfQt5OKk8UC1vMkgbApAKJy5sTjTXd7JEgNoYapiR&#10;xIu+GVbL24Xt83lqBrEZ1uY8ziG52Fs5aVoOMIXQtRlGn3pAg+OG/9GOr+I7apJ96vgrUo7LGqCa&#10;x7G97AfEZBB6GC1vy31dDTDkdRyZUlBTSJmeJQ9rXF9OAA69w6jn3Tl6uxwdtR6UHIfDY4T1zZu3&#10;AOmjAplCShizLhuLgBLUPECbYDVoIpgyQCXlf43yttf9JjB6eUi90rtgVCmkBmieDEyfNzg59BIg&#10;RXsLip3U3DTrqqlzmmJoTVYmYHkgWr1f7pfll5EmF3wDBA9uBtYAVGNc1IHo8/kKUx/9/6Uvkkr2&#10;qft1gAalbVE9LwNPz6UZ0DyZe8Z1BiV7ty2fFSFrDndPK6eQ5gnrAkbtIU7Wte2o9HsL3w/3y+/m&#10;6Ci4K98XZMBq2/VLgNHLh7gpoOFmag+ppfZ6wa8BUsPUr1RLOCm2SSMQMyKsDtgI0oOvgtTkAbVH&#10;etqwi3dTFaGMAcUXwLtINLWL18FpF3J8YRtc9qXaOumX3Fzv07g+++SGrFNlYSWcbI+yMyiAF4OZ&#10;AbdOKHHe2g7l+WfnJzedl4M1I1yseg6Axo+R2nlZ+Sw1QCUQgNBuhPdgmouGvK/Pk42txsquVypx&#10;oj6nHGJ9KuPUVNiOUFL8PMJnws+N+QDrPn703717r21X76wxpA04P9EtAQWlHTIB1IwSmPJSyzfG&#10;Mi1FnYnr+M4k20Y7hphPtgttUCsjTQA0aXiL9MRS9uwmoGq4m96mFpyUAMYhb+ycXjrbCLKZRpQ5&#10;K0H1HUfWWUQ4DdAg1ONC9YB6MGM1Luwob+V4eV45rUtB1HNJ8tl2KWWQAsBqPpgZSBXM5H/A/69K&#10;zqHpXHCMRp0q1FF2Pgablb1s2Wnybtoq3PWQWrm1CF+ALHZXU3DWACnXZz4tm7iPdHsPqin7mYXr&#10;hOEw3TXMMkpfBmYA0iVPPiJk/oQL/rNBkLxFm8uZAhgPZJxXqLCdgvqxGdJYtk1YPwBoqerE5Z0I&#10;JMH0UnAhfRBZCmnqpDGkMayWNymYSA3WVpDGSkNeqhlMy8f1pvwvMf/LzROB8JCac2ZDXIpuT0AD&#10;pJz2Z5AanE1lneyQf94mf67hfJkCIid/Hh46K8f1XyMdgklcNHbTWFmgYjVDma1r3j4f0rC+uamX&#10;fTb2WVIsc332Z/A1mXx3LQElqAbgCYA4xkVOEdhjlD2glDpcAqZXClyASOE0qDyQST5TZ5D6bc5Q&#10;K0gJ9akdR61ANRmgBqcCSkWQWri7f5DCWSOU7DhKQNUyPnzfFrUvw5dPu9Atf9ryVvIgmLKhLvM4&#10;9wakKZCcAhgDGqBtDt31XLAvO66dWxDLYQYU5cdvY/Gc8ury6puEi7vhpMmxWg3HGEhxPi0TrnwX&#10;TWUwtlLoVArrNrd3Y1gp/c6SH8Hww1bBtVOX9+8BJdqv7HA6Pv6gLxKj+FIxVQKqSUPQBC4PXaMM&#10;NcHmgczJUx5Shc1v7+qYmpogTUA9cwimFZyWelAJJ9ujAdJQJpzaccQ0edUhpXBiHYJaM1jpuFB8&#10;YTMlvHZhW30s+/IszatPv+AUGn7J+lIn5O2pDcE5CSVT1Gke56SpQYqLJJFOXIjHRa1NymMBQOar&#10;lfQc7Hyy5RTSBqwRZATMp6YY0LizyIvb6v5d3uDLE2HyeSsTsHTyA8txPl2fanZRKu1ssn0RynRf&#10;qfQzwmdYqeDzrKbXgf7Q83tCGq61QzjsGwBKONM3/2WgVWABAgBTKJAabJq3oRkPF1PAZ+t6eUi5&#10;bgw3t1UgfR6iWyqk1FmQKqgJpAak5Q1MU+qeh1BaVjBVhPEwSVOZk1L2gWrbNMkz9bKL3KDyebu4&#10;TXllk6/30mWQddLU8OVbPiN3HrEa7u8BhTjsYpMdLF+tMLWb1YM72HmkTlqBAjgmc7yG4LIhBXRI&#10;PYAe1q9xVsJsvb16rATGVvKAhToPXLwsf7us8sBtBlTFIZsSPid8T7HD8nO078S+X4bDfEl1CIlT&#10;SE100wBsBAjBI0gOwkb9VygDJ/bNOr9/AskeXANVIT1G+9mlQe/k/wFumnEKryXZ7gAAAABJRU5E&#10;rkJggg=="/>
  <p:tag name="ISPRING_PRESENTERDATA_0" val="Tmd1eeG7hW4gVGjhu4sgSGnhu4Fu|R2nDoW8gVmnDqm4=|bmd1eWVuaGllbmFseWhvY0BnbWFpbC5jb20=||ezA3QTI2OTA3LUNGQzktNDFEQS1CMEFFLTlDMTk5MUYxRjEyOH0=||SVNQUklOR19QUkVTRU5URVJfUEhPVE9fMA==|MQ==|||MDM0OTU2ODA1OQ=="/>
  <p:tag name="ISPRING_RESOURCE_FOLDER" val="E:\GOI THU 2\Tuan 22 MRVT Tu ngu ve loai chim Dau cham dau phay\"/>
  <p:tag name="ISPRING_PRESENTATION_PATH" val="E:\GOI THU 2\Tuan 22 MRVT Tu ngu ve loai chim Dau cham dau phay.pptx"/>
  <p:tag name="ISPRING_SCREEN_RECS_UPDATED" val="E:\GOI THU 2\Tuan 22 MRVT Tu ngu ve loai chim Dau cham dau phay\"/>
  <p:tag name="FLASHSPRING_ZOOM_TAG" val="33"/>
  <p:tag name="ISPRING_PRESENTATION_INFO_2" val="&lt;?xml version=&quot;1.0&quot; encoding=&quot;UTF-8&quot; standalone=&quot;no&quot; ?&gt;&#10;&lt;presentation2&gt;&#10;&#10;  &lt;slides&gt;&#10;    &lt;slide id=&quot;{EF1847E1-7A2E-42F9-AD35-282A25CB0384}&quot; pptId=&quot;309&quot;/&gt;&#10;    &lt;slide id=&quot;{4FF5396A-4F33-4FF7-ACB2-416BFA563C01}&quot; pptId=&quot;308&quot;/&gt;&#10;    &lt;slide id=&quot;{BB3F3F04-55ED-42EB-B30F-EB1F6B3217BC}&quot; pptId=&quot;311&quot;/&gt;&#10;    &lt;slide id=&quot;{0560B157-5A79-40D1-BB2E-595ABD00B655}&quot; pptId=&quot;260&quot;/&gt;&#10;    &lt;slide id=&quot;{21B9221B-DBF7-4794-A0D1-46C4E57F075C}&quot; pptId=&quot;323&quot;/&gt;&#10;    &lt;slide id=&quot;{C7AF8850-7D12-465D-92A4-48245E201F0D}&quot; pptId=&quot;324&quot;/&gt;&#10;    &lt;slide id=&quot;{5F6AC5CD-243B-4FB5-889E-2C0E2E37C3D0}&quot; pptId=&quot;328&quot;/&gt;&#10;    &lt;slide id=&quot;{A0A73C73-5EEB-48CD-8958-931D715E5B78}&quot; pptId=&quot;326&quot;/&gt;&#10;    &lt;slide id=&quot;{F16167D6-DC10-40C7-975E-E146FE6219A0}&quot; pptId=&quot;327&quot;/&gt;&#10;    &lt;slide id=&quot;{570E6333-A887-4D66-A6BA-4FCEF6326B5E}&quot; pptId=&quot;312&quot;/&gt;&#10;    &lt;slide id=&quot;{26799836-2277-4439-B98C-0025517CB881}&quot; pptId=&quot;313&quot;/&gt;&#10;    &lt;slide id=&quot;{3BFD164B-A4BB-4B0D-85BF-49D02AD76DA5}&quot; pptId=&quot;314&quot;/&gt;&#10;    &lt;slide id=&quot;{5209F2E8-2877-4F3E-861B-50A0227E644F}&quot; pptId=&quot;315&quot;/&gt;&#10;    &lt;slide id=&quot;{329889FB-1E2E-4DBA-BF69-0E12AC770ADA}&quot; pptId=&quot;266&quot;/&gt;&#10;    &lt;slide id=&quot;{4A01F863-315D-4F88-9153-A3D77EDD7C35}&quot; pptId=&quot;321&quot;/&gt;&#10;    &lt;slide id=&quot;{5541A569-122B-4E29-8A33-410DBFEE6774}&quot; pptId=&quot;317&quot;/&gt;&#10;    &lt;slide id=&quot;{7D0A88DA-487C-4B10-8E16-BF94AAE6B87B}&quot; pptId=&quot;318&quot;/&gt;&#10;    &lt;slide id=&quot;{2EA54D4B-BB7A-4923-8030-4192A9E6B4CB}&quot; pptId=&quot;300&quot;/&gt;&#10;  &lt;/slides&gt;&#10;&#10;  &lt;narration&gt;&#10;    &lt;audioTracks&gt;&#10;      &lt;audioTrack muted=&quot;false&quot; name=&quot;bai 1&quot; resource=&quot;5dd6f6af&quot; slideId=&quot;{BB3F3F04-55ED-42EB-B30F-EB1F6B3217BC}&quot; startTime=&quot;0&quot; stepIndex=&quot;0&quot; volume=&quot;1&quot;&gt;&#10;        &lt;audio channels=&quot;2&quot; format=&quot;s16p&quot; sampleRate=&quot;48000&quot;/&gt;&#10;      &lt;/audioTrack&gt;&#10;      &lt;audioTrack muted=&quot;false&quot; name=&quot;chào mừng&quot; resource=&quot;da986c82&quot; slideId=&quot;{EF1847E1-7A2E-42F9-AD35-282A25CB0384}&quot; startTime=&quot;0&quot; stepIndex=&quot;0&quot; volume=&quot;1&quot;&gt;&#10;        &lt;audio channels=&quot;2&quot; format=&quot;s16p&quot; sampleRate=&quot;48000&quot;/&gt;&#10;      &lt;/audioTrack&gt;&#10;      &lt;audioTrack muted=&quot;false&quot; name=&quot;chuyên ý bài 2 da lọc&quot; resource=&quot;beecde3b&quot; slideId=&quot;{570E6333-A887-4D66-A6BA-4FCEF6326B5E}&quot; startTime=&quot;0&quot; stepIndex=&quot;0&quot; volume=&quot;1&quot;&gt;&#10;        &lt;audio channels=&quot;2&quot; format=&quot;s16p&quot; sampleRate=&quot;44100&quot;/&gt;&#10;      &lt;/audioTrack&gt;&#10;      &lt;audioTrack muted=&quot;false&quot; name=&quot;TN 1 GHI LẠI LẦN 2&quot; resource=&quot;aa348ce8&quot; slideId=&quot;{26799836-2277-4439-B98C-0025517CB881}&quot; startTime=&quot;0&quot; stepIndex=&quot;0&quot; volume=&quot;1&quot;&gt;&#10;        &lt;audio channels=&quot;2&quot; format=&quot;s16p&quot; sampleRate=&quot;44100&quot;/&gt;&#10;      &lt;/audioTrack&gt;&#10;      &lt;audioTrack muted=&quot;false&quot; name=&quot;TN 2 lại lần 2&quot; resource=&quot;c7dfd666&quot; slideId=&quot;{3BFD164B-A4BB-4B0D-85BF-49D02AD76DA5}&quot; startTime=&quot;0&quot; stepIndex=&quot;0&quot; volume=&quot;1&quot;&gt;&#10;        &lt;audio channels=&quot;2&quot; format=&quot;s16p&quot; sampleRate=&quot;44100&quot;/&gt;&#10;      &lt;/audioTrack&gt;&#10;      &lt;audioTrack muted=&quot;false&quot; name=&quot;TN 3 cat lại lan nưa&quot; resource=&quot;0e0de499&quot; slideId=&quot;{5209F2E8-2877-4F3E-861B-50A0227E644F}&quot; startTime=&quot;0&quot; stepIndex=&quot;0&quot; volume=&quot;1&quot;&gt;&#10;        &lt;audio channels=&quot;2&quot; format=&quot;s16p&quot; sampleRate=&quot;44100&quot;/&gt;&#10;      &lt;/audioTrack&gt;&#10;      &lt;audioTrack muted=&quot;false&quot; name=&quot;ghi âm 1&quot; resource=&quot;280869e0&quot; slideId=&quot;{4FF5396A-4F33-4FF7-ACB2-416BFA563C01}&quot; startTime=&quot;0&quot; stepIndex=&quot;0&quot; volume=&quot;1&quot;&gt;&#10;        &lt;audio channels=&quot;2&quot; format=&quot;s16p&quot; sampleRate=&quot;48000&quot;/&gt;&#10;      &lt;/audioTrack&gt;&#10;      &lt;audioTrack muted=&quot;false&quot; name=&quot;chốt bài 2 đc rồi&quot; resource=&quot;1a15bd58&quot; slideId=&quot;{329889FB-1E2E-4DBA-BF69-0E12AC770ADA}&quot; startTime=&quot;0&quot; stepIndex=&quot;0&quot; volume=&quot;1&quot;&gt;&#10;        &lt;audio channels=&quot;2&quot; format=&quot;s16p&quot; sampleRate=&quot;44100&quot;/&gt;&#10;      &lt;/audioTrack&gt;&#10;      &lt;audioTrack muted=&quot;false&quot; name=&quot;đc chưa bài 3 .1mp3&quot; resource=&quot;b59f47a0&quot; slideId=&quot;{4A01F863-315D-4F88-9153-A3D77EDD7C35}&quot; startTime=&quot;0&quot; stepIndex=&quot;0&quot; volume=&quot;1&quot;&gt;&#10;        &lt;audio channels=&quot;2&quot; format=&quot;s16p&quot; sampleRate=&quot;44100&quot;/&gt;&#10;      &lt;/audioTrack&gt;&#10;      &lt;audioTrack muted=&quot;false&quot; name=&quot;bài 3 ý 2&quot; resource=&quot;44bebf55&quot; slideId=&quot;{5541A569-122B-4E29-8A33-410DBFEE6774}&quot; startTime=&quot;0&quot; stepIndex=&quot;0&quot; volume=&quot;1&quot;&gt;&#10;        &lt;audio channels=&quot;2&quot; format=&quot;s16p&quot; sampleRate=&quot;44100&quot;/&gt;&#10;      &lt;/audioTrack&gt;&#10;      &lt;audioTrack muted=&quot;false&quot; name=&quot;chốt 3 lọc&quot; resource=&quot;133bdbf7&quot; slideId=&quot;{7D0A88DA-487C-4B10-8E16-BF94AAE6B87B}&quot; startTime=&quot;0&quot; stepIndex=&quot;0&quot; volume=&quot;1&quot;&gt;&#10;        &lt;audio channels=&quot;2&quot; format=&quot;s16p&quot; sampleRate=&quot;44100&quot;/&gt;&#10;      &lt;/audioTrack&gt;&#10;      &lt;audioTrack muted=&quot;false&quot; name=&quot;vẹt lọc&quot; resource=&quot;e426dab4&quot; slideId=&quot;{21B9221B-DBF7-4794-A0D1-46C4E57F075C}&quot; startTime=&quot;0&quot; stepIndex=&quot;0&quot; volume=&quot;1&quot;&gt;&#10;        &lt;audio channels=&quot;2&quot; format=&quot;s16p&quot; sampleRate=&quot;44100&quot;/&gt;&#10;      &lt;/audioTrack&gt;&#10;      &lt;audioTrack muted=&quot;false&quot; name=&quot;chốt chung bài 1&quot; resource=&quot;4993522b&quot; slideId=&quot;{0560B157-5A79-40D1-BB2E-595ABD00B655}&quot; startTime=&quot;0&quot; stepIndex=&quot;0&quot; volume=&quot;1&quot;&gt;&#10;        &lt;audio channels=&quot;2&quot; format=&quot;s16p&quot; sampleRate=&quot;44100&quot;/&gt;&#10;      &lt;/audioTrack&gt;&#10;      &lt;audioTrack muted=&quot;false&quot; name=&quot;cú mèo lọc&quot; resource=&quot;37b97586&quot; slideId=&quot;{C7AF8850-7D12-465D-92A4-48245E201F0D}&quot; startTime=&quot;0&quot; stepIndex=&quot;0&quot; volume=&quot;1&quot;&gt;&#10;        &lt;audio channels=&quot;2&quot; format=&quot;s16p&quot; sampleRate=&quot;44100&quot;/&gt;&#10;      &lt;/audioTrack&gt;&#10;      &lt;audioTrack muted=&quot;false&quot; name=&quot;sáo lọc&quot; resource=&quot;aa443ee4&quot; slideId=&quot;{A0A73C73-5EEB-48CD-8958-931D715E5B78}&quot; startTime=&quot;0&quot; stepIndex=&quot;0&quot; volume=&quot;1&quot;&gt;&#10;        &lt;audio channels=&quot;2&quot; format=&quot;s16p&quot; sampleRate=&quot;44100&quot;/&gt;&#10;      &lt;/audioTrack&gt;&#10;      &lt;audioTrack muted=&quot;false&quot; name=&quot;đại bàng lọc&quot; resource=&quot;b3247fe3&quot; slideId=&quot;{F16167D6-DC10-40C7-975E-E146FE6219A0}&quot; startTime=&quot;0&quot; stepIndex=&quot;0&quot; volume=&quot;1&quot;&gt;&#10;        &lt;audio channels=&quot;2&quot; format=&quot;s16p&quot; sampleRate=&quot;44100&quot;/&gt;&#10;      &lt;/audioTrack&gt;&#10;      &lt;audioTrack muted=&quot;false&quot; name=&quot;chào mào lọc&quot; resource=&quot;ce23239c&quot; slideId=&quot;{5F6AC5CD-243B-4FB5-889E-2C0E2E37C3D0}&quot; startTime=&quot;0&quot; stepIndex=&quot;0&quot; volume=&quot;1&quot;&gt;&#10;        &lt;audio channels=&quot;2&quot; format=&quot;s16p&quot; sampleRate=&quot;44100&quot;/&gt;&#10;      &lt;/audioTrack&gt;&#10;      &lt;audioTrack muted=&quot;false&quot; name=&quot;KẾT BÀI LẠI ĐÃ LỌC&quot; resource=&quot;adc92907&quot; slideId=&quot;{2EA54D4B-BB7A-4923-8030-4192A9E6B4CB}&quot; startTime=&quot;508&quot; stepIndex=&quot;0&quot; volume=&quot;1&quot;&gt;&#10;        &lt;audio channels=&quot;2&quot; format=&quot;s16p&quot; sampleRate=&quot;44100&quot;/&gt;&#10;      &lt;/audioTrack&gt;&#10;      &lt;audioTrack muted=&quot;false&quot; name=&quot;CHAO CUOI BAI LOC&quot; resource=&quot;5f4887fe&quot; slideId=&quot;{2EA54D4B-BB7A-4923-8030-4192A9E6B4CB}&quot; startTime=&quot;90709&quot; stepIndex=&quot;0&quot; volume=&quot;1&quot;&gt;&#10;        &lt;audio channels=&quot;2&quot; format=&quot;s16p&quot; sampleRate=&quot;44100&quot;/&gt;&#10;      &lt;/audioTrack&gt;&#10;    &lt;/audioTracks&gt;&#10;    &lt;videoTracks&gt;&#10;      &lt;videoTrack muted=&quot;false&quot; name=&quot;chim chich bong da cat&quot; resource=&quot;67d4fd08&quot; slideId=&quot;{4FF5396A-4F33-4FF7-ACB2-416BFA563C01}&quot; startTime=&quot;11969&quot; stepIndex=&quot;0&quot; volume=&quot;1&quot;&gt;&#10;        &lt;video format=&quot;yuv420p&quot; frameRate=&quot;29.97002997003&quot; height=&quot;720&quot; pixelAspectRatio=&quot;1&quot; width=&quot;1280&quot;/&gt;&#10;        &lt;audio channels=&quot;2&quot; format=&quot;fltp&quot; sampleRate=&quot;44100&quot;/&gt;&#10;      &lt;/videoTrack&gt;&#10;      &lt;videoTrack muted=&quot;false&quot; name=&quot;Con chim vành khuyên (online-video-cutter.com)&quot; resource=&quot;6badf403&quot; slideId=&quot;{2EA54D4B-BB7A-4923-8030-4192A9E6B4CB}&quot; startTime=&quot;31359&quot; stepIndex=&quot;0&quot; volume=&quot;1&quot;&gt;&#10;        &lt;video format=&quot;yuv420p&quot; frameRate=&quot;29.97002997003&quot; height=&quot;480&quot; pixelAspectRatio=&quot;1&quot; width=&quot;640&quot;/&gt;&#10;        &lt;audio channels=&quot;2&quot; format=&quot;fltp&quot; sampleRate=&quot;44100&quot;/&gt;&#10;      &lt;/videoTrack&gt;&#10;      &lt;videoTrack muted=&quot;false&quot; name=&quot;Đại cmn bàng hoàn&quot; resource=&quot;83e65ed3&quot; slideId=&quot;{F16167D6-DC10-40C7-975E-E146FE6219A0}&quot; startTime=&quot;0&quot; stepIndex=&quot;0&quot; volume=&quot;1&quot;&gt;&#10;        &lt;video format=&quot;yuv420p&quot; frameRate=&quot;25&quot; height=&quot;720&quot; pixelAspectRatio=&quot;1&quot; width=&quot;1280&quot;/&gt;&#10;      &lt;/videoTrack&gt;&#10;      &lt;videoTrack muted=&quot;false&quot; name=&quot;chào mào đã cắt (convert-video-online.com)&quot; resource=&quot;00b14ec3&quot; slideId=&quot;{5F6AC5CD-243B-4FB5-889E-2C0E2E37C3D0}&quot; startTime=&quot;0&quot; stepIndex=&quot;0&quot; volume=&quot;1&quot;&gt;&#10;        &lt;video format=&quot;yuv420p&quot; frameRate=&quot;25&quot; height=&quot;720&quot; pixelAspectRatio=&quot;1&quot; width=&quot;1280&quot;/&gt;&#10;      &lt;/videoTrack&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TIMING" val="|0.001"/>
  <p:tag name="ISPRING_CUSTOM_TIMING_USED" val="1"/>
  <p:tag name="ISPRING_PLAYER_PLAYLIST_ID" val="ecdbbcf01a04259c0f89806856bbcc4b9a4c84a7"/>
  <p:tag name="GENSWF_ADVANCE_TIME" val="22.729"/>
  <p:tag name="ISPRING_SLIDE_ID_2" val="{F16167D6-DC10-40C7-975E-E146FE6219A0}"/>
</p:tagLst>
</file>

<file path=ppt/tags/tag11.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3.quiz"/>
  <p:tag name="ISPRING_QUIZ_RELATIVE_PATH" val="Tuan 22 MRVT Tu ngu ve loai chim Dau cham dau phay\quiz\quiz3.quiz"/>
  <p:tag name="ISPRING_CUSTOM_TIMING_USED" val="1"/>
  <p:tag name="ISPRING_SLIDE_INDENT_LEVEL" val="0"/>
  <p:tag name="ISPRING_PLAYER_PLAYLIST_ID" val="fc1c453a8fef961ad6c0c74b4977bcba24c80377"/>
  <p:tag name="ISPRING_QUIZ_FULL_PATH" val="E:\GOI THU 2\Tuan 22 MRVT Tu ngu ve loai chim Dau cham dau phay\quiz\quiz3.quiz"/>
  <p:tag name="GENSWF_ADVANCE_TIME" val="19.827"/>
  <p:tag name="ISPRING_SLIDE_ID_2" val="{570E6333-A887-4D66-A6BA-4FCEF6326B5E}"/>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PLAYLIST_ID" val="fc1c453a8fef961ad6c0c74b4977bcba24c80377"/>
  <p:tag name="ISPRING_SLIDE_BRANCHING_PROPERTIES" val="&lt;BranchingProperties&gt;&lt;nextAction&gt;&lt;action&gt;0&lt;/action&gt;&lt;/nextAction&gt;&lt;prevAction&gt;&lt;action&gt;0&lt;/action&gt;&lt;/prevAction&gt;&lt;lock&gt;0&lt;/lock&gt;&lt;/BranchingProperties&gt;&#10;"/>
  <p:tag name="GENSWF_ADVANCE_TIME" val="14.37"/>
  <p:tag name="ISPRING_SLIDE_ID_2" val="{26799836-2277-4439-B98C-0025517CB881}"/>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PLAYLIST_ID" val="fc1c453a8fef961ad6c0c74b4977bcba24c80377"/>
  <p:tag name="GENSWF_ADVANCE_TIME" val="23.486"/>
  <p:tag name="ISPRING_SLIDE_ID_2" val="{3BFD164B-A4BB-4B0D-85BF-49D02AD76DA5}"/>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PLAYLIST_ID" val="fc1c453a8fef961ad6c0c74b4977bcba24c80377"/>
  <p:tag name="GENSWF_ADVANCE_TIME" val="14.368"/>
  <p:tag name="ISPRING_SLIDE_ID_2" val="{5209F2E8-2877-4F3E-861B-50A0227E644F}"/>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PLAYLIST_ID" val="1bae5bb52b0dc9f39639d58caf3ba3707763f7e5"/>
  <p:tag name="GENSWF_ADVANCE_TIME" val="38.035"/>
  <p:tag name="ISPRING_SLIDE_ID_2" val="{329889FB-1E2E-4DBA-BF69-0E12AC770ADA}"/>
</p:tagLst>
</file>

<file path=ppt/tags/tag16.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8.quiz"/>
  <p:tag name="ISPRING_QUIZ_RELATIVE_PATH" val="Tuan 22 MRVT Tu ngu ve loai chim Dau cham dau phay\quiz\quiz8.quiz"/>
  <p:tag name="ISPRING_SLIDE_INDENT_LEVEL" val="0"/>
  <p:tag name="ISPRING_PLAYER_PLAYLIST_ID" val="9292d500854b0ac8637d3554ffc66cef7303798a"/>
  <p:tag name="ISPRING_CUSTOM_TIMING_USED" val="1"/>
  <p:tag name="ISPRING_QUIZ_FULL_PATH" val="E:\GOI THU 2\Tuan 22 MRVT Tu ngu ve loai chim Dau cham dau phay\quiz\quiz8.quiz"/>
  <p:tag name="GENSWF_ADVANCE_TIME" val="12.121"/>
  <p:tag name="ISPRING_SLIDE_ID_2" val="{4A01F863-315D-4F88-9153-A3D77EDD7C35}"/>
</p:tagLst>
</file>

<file path=ppt/tags/tag17.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7.quiz"/>
  <p:tag name="ISPRING_QUIZ_RELATIVE_PATH" val="Tuan 22 MRVT Tu ngu ve loai chim Dau cham dau phay\quiz\quiz7.quiz"/>
  <p:tag name="ISPRING_SLIDE_INDENT_LEVEL" val="0"/>
  <p:tag name="ISPRING_PLAYER_PLAYLIST_ID" val="ecdbbcf01a04259c0f89806856bbcc4b9a4c84a7"/>
  <p:tag name="ISPRING_CUSTOM_TIMING_USED" val="1"/>
  <p:tag name="ISPRING_QUIZ_FULL_PATH" val="E:\GOI THU 2\Tuan 22 MRVT Tu ngu ve loai chim Dau cham dau phay\quiz\quiz7.quiz"/>
  <p:tag name="GENSWF_ADVANCE_TIME" val="14.71"/>
  <p:tag name="ISPRING_SLIDE_ID_2" val="{5541A569-122B-4E29-8A33-410DBFEE6774}"/>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PLAYLIST_ID" val="905f4e0f6a54988949deb410dd33216e1cbd2015"/>
  <p:tag name="GENSWF_ADVANCE_TIME" val="39.917"/>
  <p:tag name="ISPRING_SLIDE_ID_2" val="{7D0A88DA-487C-4B10-8E16-BF94AAE6B87B}"/>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PLAYLIST_ID" val="f48e5a987bc64ca1908b521aa5d2eda238051e53"/>
  <p:tag name="ISPRING_SLIDE_ID_2" val="{2EA54D4B-BB7A-4923-8030-4192A9E6B4CB}"/>
  <p:tag name="GENSWF_ADVANCE_TIME" val="111.89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rang 1"/>
  <p:tag name="ISPRING_SLIDE_BRANCHING_PROPERTIES" val="&lt;BranchingProperties&gt;&lt;nextAction&gt;&lt;action&gt;0&lt;/action&gt;&lt;/nextAction&gt;&lt;prevAction&gt;&lt;action&gt;0&lt;/action&gt;&lt;/prevAction&gt;&lt;lock&gt;0&lt;/lock&gt;&lt;/BranchingProperties&gt;&#10;"/>
  <p:tag name="ISPRING_PLAYER_PLAYLIST_ID" val="ecdbbcf01a04259c0f89806856bbcc4b9a4c84a7"/>
  <p:tag name="GENSWF_ADVANCE_TIME" val="12.625"/>
  <p:tag name="ISPRING_SLIDE_ID_2" val="{EF1847E1-7A2E-42F9-AD35-282A25CB038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2"/>
  <p:tag name="GENSWF_ADVANCE_TIME" val="62.19"/>
  <p:tag name="ISPRING_SLIDE_INDENT_LEVEL" val="0"/>
  <p:tag name="ISPRING_SLIDE_ID_2" val="{4FF5396A-4F33-4FF7-ACB2-416BFA563C01}"/>
</p:tagLst>
</file>

<file path=ppt/tags/tag4.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2.quiz"/>
  <p:tag name="ISPRING_QUIZ_RELATIVE_PATH" val="Tuan 22 MRVT Tu ngu ve loai chim Dau cham dau phay\quiz\quiz2.quiz"/>
  <p:tag name="ISPRING_CUSTOM_TIMING_USED" val="1"/>
  <p:tag name="ISPRING_SLIDE_INDENT_LEVEL" val="0"/>
  <p:tag name="ISPRING_PLAYER_PLAYLIST_ID" val="1bae5bb52b0dc9f39639d58caf3ba3707763f7e5"/>
  <p:tag name="GENSWF_ADVANCE_TIME" val="20.184"/>
  <p:tag name="ISPRING_QUIZ_FULL_PATH" val="E:\GOI THU 2\Tuan 22 MRVT Tu ngu ve loai chim Dau cham dau phay\quiz\quiz2.quiz"/>
  <p:tag name="GENSWF_SLIDE_TITLE" val="trang 4"/>
  <p:tag name="ISPRING_SLIDE_ID_2" val="{BB3F3F04-55ED-42EB-B30F-EB1F6B3217BC}"/>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PLAYLIST_ID" val="1bae5bb52b0dc9f39639d58caf3ba3707763f7e5"/>
  <p:tag name="GENSWF_SLIDE_TITLE" val="trang 5"/>
  <p:tag name="GENSWF_ADVANCE_TIME" val="11.392"/>
  <p:tag name="ISPRING_SLIDE_ID_2" val="{0560B157-5A79-40D1-BB2E-595ABD00B655}"/>
</p:tagLst>
</file>

<file path=ppt/tags/tag6.xml><?xml version="1.0" encoding="utf-8"?>
<p:tagLst xmlns:a="http://schemas.openxmlformats.org/drawingml/2006/main" xmlns:r="http://schemas.openxmlformats.org/officeDocument/2006/relationships" xmlns:p="http://schemas.openxmlformats.org/presentationml/2006/main">
  <p:tag name="TIMING" val="|0.001"/>
  <p:tag name="ISPRING_CUSTOM_TIMING_USED" val="1"/>
  <p:tag name="ISPRING_SLIDE_INDENT_LEVEL" val="0"/>
  <p:tag name="ISPRING_PLAYER_PLAYLIST_ID" val="b9d5a4d5deb464dfe941bc153e86d24d83ca9971"/>
  <p:tag name="GENSWF_SLIDE_TITLE" val="trang 6"/>
  <p:tag name="GENSWF_ADVANCE_TIME" val="16.799"/>
  <p:tag name="ISPRING_SLIDE_ID_2" val="{21B9221B-DBF7-4794-A0D1-46C4E57F075C}"/>
</p:tagLst>
</file>

<file path=ppt/tags/tag7.xml><?xml version="1.0" encoding="utf-8"?>
<p:tagLst xmlns:a="http://schemas.openxmlformats.org/drawingml/2006/main" xmlns:r="http://schemas.openxmlformats.org/officeDocument/2006/relationships" xmlns:p="http://schemas.openxmlformats.org/presentationml/2006/main">
  <p:tag name="TIMING" val="|18.955"/>
  <p:tag name="ISPRING_CUSTOM_TIMING_USED" val="1"/>
  <p:tag name="ISPRING_SLIDE_INDENT_LEVEL" val="0"/>
  <p:tag name="ISPRING_PLAYER_PLAYLIST_ID" val="ecdbbcf01a04259c0f89806856bbcc4b9a4c84a7"/>
  <p:tag name="GENSWF_SLIDE_TITLE" val="trang 7"/>
  <p:tag name="GENSWF_ADVANCE_TIME" val="23.955"/>
  <p:tag name="ISPRING_SLIDE_ID_2" val="{C7AF8850-7D12-465D-92A4-48245E201F0D}"/>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TIMING" val="|0.001"/>
  <p:tag name="ISPRING_CUSTOM_TIMING_USED" val="1"/>
  <p:tag name="GENSWF_ADVANCE_TIME" val="25.705"/>
  <p:tag name="ISPRING_PLAYER_PLAYLIST_ID" val="b9d5a4d5deb464dfe941bc153e86d24d83ca9971"/>
  <p:tag name="ISPRING_SLIDE_ID_2" val="{5F6AC5CD-243B-4FB5-889E-2C0E2E37C3D0}"/>
</p:tagLst>
</file>

<file path=ppt/tags/tag9.xml><?xml version="1.0" encoding="utf-8"?>
<p:tagLst xmlns:a="http://schemas.openxmlformats.org/drawingml/2006/main" xmlns:r="http://schemas.openxmlformats.org/officeDocument/2006/relationships" xmlns:p="http://schemas.openxmlformats.org/presentationml/2006/main">
  <p:tag name="TIMING" val="|25.695"/>
  <p:tag name="ISPRING_CUSTOM_TIMING_USED" val="1"/>
  <p:tag name="ISPRING_SLIDE_INDENT_LEVEL" val="0"/>
  <p:tag name="ISPRING_PLAYER_PLAYLIST_ID" val="6305e5857d98e077b412160ea48fa38f753d0931"/>
  <p:tag name="GENSWF_ADVANCE_TIME" val="30.694"/>
  <p:tag name="ISPRING_SLIDE_ID_2" val="{A0A73C73-5EEB-48CD-8958-931D715E5B78}"/>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2224</TotalTime>
  <Words>263</Words>
  <Application>Microsoft Office PowerPoint</Application>
  <PresentationFormat>On-screen Show (4:3)</PresentationFormat>
  <Paragraphs>49</Paragraphs>
  <Slides>18</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Georgia</vt:lpstr>
      <vt:lpstr>Helvetica Neue</vt:lpstr>
      <vt:lpstr>Times New Roman</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Tuan 22 MRVT Tu ngu ve loai chim Dau cham dau phay</dc:title>
  <dc:creator>p</dc:creator>
  <cp:lastModifiedBy>DELL</cp:lastModifiedBy>
  <cp:revision>273</cp:revision>
  <dcterms:created xsi:type="dcterms:W3CDTF">2011-01-16T00:51:54Z</dcterms:created>
  <dcterms:modified xsi:type="dcterms:W3CDTF">2020-03-16T07:07:59Z</dcterms:modified>
</cp:coreProperties>
</file>