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2" r:id="rId2"/>
    <p:sldId id="295" r:id="rId3"/>
    <p:sldId id="259" r:id="rId4"/>
    <p:sldId id="272" r:id="rId5"/>
    <p:sldId id="274" r:id="rId6"/>
    <p:sldId id="275" r:id="rId7"/>
    <p:sldId id="276" r:id="rId8"/>
    <p:sldId id="277" r:id="rId9"/>
    <p:sldId id="278" r:id="rId10"/>
    <p:sldId id="297" r:id="rId11"/>
    <p:sldId id="296" r:id="rId12"/>
    <p:sldId id="286" r:id="rId13"/>
    <p:sldId id="279" r:id="rId14"/>
    <p:sldId id="289" r:id="rId15"/>
    <p:sldId id="29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F30D9-2442-4550-9CC8-A838D321E4C0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920D1-A156-48B2-AFC6-BB290256B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5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920D1-A156-48B2-AFC6-BB290256BB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920D1-A156-48B2-AFC6-BB290256BB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5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3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4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904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4917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7692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4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0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8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2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4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4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63E2-4E6E-442A-9D0A-E51DD8FC810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5C309-9FEA-451E-AF77-F951FD9DE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9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1" y="1800664"/>
            <a:ext cx="6934199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</a:t>
            </a:r>
            <a:r>
              <a:rPr lang="en-US" sz="8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12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682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3400" y="2967335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3200" b="1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867400" y="3124200"/>
            <a:ext cx="152400" cy="3048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371600" y="3657600"/>
            <a:ext cx="76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400800" y="3657600"/>
            <a:ext cx="2286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362200" y="4038600"/>
            <a:ext cx="1524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629400" y="4038600"/>
            <a:ext cx="1524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515100" y="4038600"/>
            <a:ext cx="1143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2033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=""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25040" y="-533400"/>
            <a:ext cx="5298520" cy="838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33768" y="1623570"/>
            <a:ext cx="83502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236220" y="1447800"/>
            <a:ext cx="4572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6726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7770062" y="5619247"/>
            <a:ext cx="33036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8241534" y="5686446"/>
            <a:ext cx="33036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27426" y="574427"/>
            <a:ext cx="4522838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399424" y="286453"/>
            <a:ext cx="4291145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299200"/>
            <a:ext cx="3048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700" y="1418097"/>
            <a:ext cx="6815253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=""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2882910" y="1909794"/>
            <a:ext cx="3932887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82909" y="4207888"/>
            <a:ext cx="3332768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0979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=""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25040" y="685800"/>
            <a:ext cx="5298520" cy="91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721186" y="1883390"/>
            <a:ext cx="81159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259394" y="838200"/>
            <a:ext cx="4572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8068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=""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25040" y="0"/>
            <a:ext cx="529852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28575" y="493645"/>
            <a:ext cx="8248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371375" y="560705"/>
            <a:ext cx="4572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33768" y="1623570"/>
            <a:ext cx="835021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259394" y="1905000"/>
            <a:ext cx="4572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868000" y="4878467"/>
            <a:ext cx="82849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259394" y="4878466"/>
            <a:ext cx="4572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1452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73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036424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989156" y="173132"/>
            <a:ext cx="702695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11672" y="5886810"/>
            <a:ext cx="9144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9238130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7323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77" y="448235"/>
            <a:ext cx="5836024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739" y="448236"/>
            <a:ext cx="722438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9111" y="5611907"/>
            <a:ext cx="8565777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9111" y="5342965"/>
            <a:ext cx="8565777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64947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77" y="1524001"/>
            <a:ext cx="7516906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715250" y="-1290917"/>
            <a:ext cx="823632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17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=""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25040" y="0"/>
            <a:ext cx="529852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28575" y="493645"/>
            <a:ext cx="8248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371375" y="560705"/>
            <a:ext cx="4572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33768" y="1623570"/>
            <a:ext cx="835021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259394" y="1905000"/>
            <a:ext cx="4572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868000" y="4878467"/>
            <a:ext cx="82849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259394" y="4878466"/>
            <a:ext cx="4572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9591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739327" y="2439025"/>
            <a:ext cx="22251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7562137" y="761980"/>
            <a:ext cx="33036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8033609" y="829179"/>
            <a:ext cx="33036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7396459" y="5049020"/>
            <a:ext cx="1449120" cy="1098914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=""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3688571" y="3130006"/>
            <a:ext cx="22251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3637814" y="3823890"/>
            <a:ext cx="22251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4609068" y="3102263"/>
            <a:ext cx="539932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4327189" y="3769316"/>
            <a:ext cx="182919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=""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1725304" y="829179"/>
            <a:ext cx="5769890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=""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=""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=""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=""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1797606" y="851021"/>
            <a:ext cx="53028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299200"/>
            <a:ext cx="3048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4327189" y="4534955"/>
            <a:ext cx="182919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3744347" y="4552193"/>
            <a:ext cx="22251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3744347" y="5233929"/>
            <a:ext cx="22251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4266087" y="5213424"/>
            <a:ext cx="182919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4966081" y="5236670"/>
            <a:ext cx="182919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4547331" y="5893996"/>
            <a:ext cx="182919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271509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53390" y="2959910"/>
            <a:ext cx="823722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7562137" y="761980"/>
            <a:ext cx="33036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8033609" y="829179"/>
            <a:ext cx="33036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7396459" y="5049020"/>
            <a:ext cx="1449120" cy="1098914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1725304" y="829179"/>
            <a:ext cx="5769890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1797606" y="851021"/>
            <a:ext cx="53028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181600" y="3154614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478317" y="3124244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5570220" y="3657600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5486400" y="3657600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299200"/>
            <a:ext cx="3048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2270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30396" y="2968634"/>
            <a:ext cx="8486239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7562137" y="761980"/>
            <a:ext cx="33036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8033609" y="829179"/>
            <a:ext cx="33036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7396459" y="5049020"/>
            <a:ext cx="1449120" cy="1098914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1725304" y="829179"/>
            <a:ext cx="5769890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1797606" y="851021"/>
            <a:ext cx="53028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384238" y="3172975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5726112" y="3172975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292050" y="4230599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6974676" y="3710272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299200"/>
            <a:ext cx="3048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5638800" y="3172975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545136" y="3710272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447789" y="4230599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363969" y="4230599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016586" y="3710272"/>
            <a:ext cx="8382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42704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891</Words>
  <Application>Microsoft Office PowerPoint</Application>
  <PresentationFormat>On-screen Show (4:3)</PresentationFormat>
  <Paragraphs>85</Paragraphs>
  <Slides>15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2023-03-30T15:22:06Z</dcterms:created>
  <dcterms:modified xsi:type="dcterms:W3CDTF">2023-04-02T01:11:15Z</dcterms:modified>
</cp:coreProperties>
</file>