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7" r:id="rId2"/>
    <p:sldId id="259" r:id="rId3"/>
    <p:sldId id="263" r:id="rId4"/>
    <p:sldId id="266" r:id="rId5"/>
    <p:sldId id="286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81" r:id="rId16"/>
    <p:sldId id="280" r:id="rId17"/>
    <p:sldId id="284" r:id="rId18"/>
    <p:sldId id="285" r:id="rId19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71" autoAdjust="0"/>
  </p:normalViewPr>
  <p:slideViewPr>
    <p:cSldViewPr>
      <p:cViewPr varScale="1">
        <p:scale>
          <a:sx n="72" d="100"/>
          <a:sy n="72" d="100"/>
        </p:scale>
        <p:origin x="852" y="72"/>
      </p:cViewPr>
      <p:guideLst>
        <p:guide orient="horz" pos="2160"/>
        <p:guide pos="3456"/>
      </p:guideLst>
    </p:cSldViewPr>
  </p:slideViewPr>
  <p:outlineViewPr>
    <p:cViewPr>
      <p:scale>
        <a:sx n="33" d="100"/>
        <a:sy n="33" d="100"/>
      </p:scale>
      <p:origin x="0" y="1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CD5E97-D7AE-436A-9AD7-B8EA062A6501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58BC4-E124-462D-A337-E13FA936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48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6"/>
            <a:ext cx="932688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19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0" y="274639"/>
            <a:ext cx="246888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71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42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6" y="4406901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6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10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75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0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81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14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3050"/>
            <a:ext cx="360997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0" y="273051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" y="1435101"/>
            <a:ext cx="360997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5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12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1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1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436EE-2510-4BD6-9333-669C128D77AA}" type="datetimeFigureOut">
              <a:rPr lang="en-US" smtClean="0"/>
              <a:t>4/12/2023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1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1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9843F-A754-428C-99BF-504814D603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0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22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p3"/><Relationship Id="rId7" Type="http://schemas.openxmlformats.org/officeDocument/2006/relationships/image" Target="../media/image17.png"/><Relationship Id="rId2" Type="http://schemas.microsoft.com/office/2007/relationships/media" Target="../media/media3.mp3"/><Relationship Id="rId1" Type="http://schemas.openxmlformats.org/officeDocument/2006/relationships/video" Target="file:///D:\AM%20NHAC\T&#431;%20LI&#7878;U\T&#7840;M%20BI&#7878;T\T&#7840;M%20BI&#7878;T.mp4" TargetMode="Externa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0" y="0"/>
            <a:ext cx="556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439681" y="914402"/>
            <a:ext cx="3318643" cy="23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134471" y="3429000"/>
            <a:ext cx="3929062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CHỦ ĐỀ 3 - TIẾT 1</a:t>
            </a:r>
          </a:p>
        </p:txBody>
      </p:sp>
      <p:pic>
        <p:nvPicPr>
          <p:cNvPr id="5" name="Picture 4" descr="pcp_download_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307" y="4191000"/>
            <a:ext cx="4746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5557838" y="5652935"/>
            <a:ext cx="5291136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28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GV: HOÀNG VĂN DŨNG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1" y="152401"/>
            <a:ext cx="5448786" cy="462277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 algn="ctr"/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300" b="1">
                <a:latin typeface="Times New Roman" pitchFamily="18" charset="0"/>
                <a:cs typeface="Times New Roman" pitchFamily="18" charset="0"/>
              </a:rPr>
              <a:t>TIỂU HỌC LÝ HỌC</a:t>
            </a:r>
            <a:r>
              <a:rPr lang="en-US" sz="23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2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08167" y="1246190"/>
            <a:ext cx="4688033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" name="Picture 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2438402"/>
            <a:ext cx="10134599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2mate.com - Học sinh lớp Hai chăm ngoan Hát theo bài hát mẫu SGK lớp 2 Kết nối tri thứ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8699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541318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8" name="Picture 6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78115"/>
            <a:ext cx="10134600" cy="16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2mate.com - Học sinh lớp Hai chăm ngoan Hát theo bài hát mẫu SGK lớp 2 Kết nối tri thứ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113699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78364" y="619373"/>
            <a:ext cx="783129" cy="78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8" name="Picture 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0287000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2mate.com - Học sinh lớp Hai chăm ngoan Hát theo bài hát mẫu SGK lớp 2 Kết nối tri thứ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108357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0200" y="629964"/>
            <a:ext cx="862642" cy="86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429002" y="1246189"/>
            <a:ext cx="4038599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8" name="Picture 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38400"/>
            <a:ext cx="10210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2mate.com - Học sinh lớp Hai chăm ngoan Hát theo bài hát mẫu SGK lớp 2 Kết nối tri thứ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000" end="108015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48800" y="614288"/>
            <a:ext cx="848802" cy="8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28143" y="547689"/>
            <a:ext cx="2181658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8502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268415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69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1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4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8"/>
          <p:cNvSpPr>
            <a:spLocks noChangeArrowheads="1"/>
          </p:cNvSpPr>
          <p:nvPr/>
        </p:nvSpPr>
        <p:spPr bwMode="auto">
          <a:xfrm>
            <a:off x="970304" y="2668590"/>
            <a:ext cx="9235395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algn="ctr" eaLnBrk="1" hangingPunct="1"/>
            <a:r>
              <a:rPr 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</a:p>
          <a:p>
            <a:pPr algn="ctr" eaLnBrk="1" hangingPunct="1"/>
            <a:r>
              <a:rPr 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 GÕ ĐỆM THEO NHỊP</a:t>
            </a:r>
          </a:p>
        </p:txBody>
      </p:sp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1015187" y="1484313"/>
            <a:ext cx="9009876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16389" name="Rectangle 3"/>
          <p:cNvSpPr>
            <a:spLocks noChangeArrowheads="1"/>
          </p:cNvSpPr>
          <p:nvPr/>
        </p:nvSpPr>
        <p:spPr bwMode="auto">
          <a:xfrm>
            <a:off x="7431089" y="2122488"/>
            <a:ext cx="25939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20125" y="211140"/>
            <a:ext cx="5430838" cy="6232525"/>
            <a:chOff x="5542642" y="220716"/>
            <a:chExt cx="5430158" cy="6232620"/>
          </a:xfrm>
        </p:grpSpPr>
        <p:pic>
          <p:nvPicPr>
            <p:cNvPr id="16394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28600" y="211138"/>
            <a:ext cx="5561014" cy="6051550"/>
            <a:chOff x="-19050" y="431860"/>
            <a:chExt cx="5561692" cy="6051735"/>
          </a:xfrm>
        </p:grpSpPr>
        <p:pic>
          <p:nvPicPr>
            <p:cNvPr id="16392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431860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310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0352"/>
            <a:ext cx="7923214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944565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448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" y="304800"/>
            <a:ext cx="2743200" cy="91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309688" y="1700215"/>
            <a:ext cx="8572500" cy="60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*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vỗ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tay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mạnh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nhẹ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tiết</a:t>
            </a:r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cs typeface="Times New Roman" pitchFamily="18" charset="0"/>
              </a:rPr>
              <a:t>tấu</a:t>
            </a:r>
            <a:endParaRPr lang="en-US" sz="32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9" t="20499" r="55363" b="69353"/>
          <a:stretch>
            <a:fillRect/>
          </a:stretch>
        </p:blipFill>
        <p:spPr bwMode="auto">
          <a:xfrm>
            <a:off x="1022349" y="2306638"/>
            <a:ext cx="8963026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1957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1" y="4494215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513" y="41957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2" y="4460877"/>
            <a:ext cx="576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63" y="416401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4467227"/>
            <a:ext cx="576262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63" y="4170363"/>
            <a:ext cx="1152526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13856" y="5114926"/>
            <a:ext cx="3431668" cy="170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112" y="39272"/>
            <a:ext cx="3276600" cy="1447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86201" y="5134331"/>
            <a:ext cx="3431668" cy="170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766" y="5354474"/>
            <a:ext cx="3276600" cy="1447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3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ẠM BIỆT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4631" y="5651115"/>
            <a:ext cx="102651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kết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 </a:t>
            </a:r>
          </a:p>
          <a:p>
            <a:pPr algn="ctr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Chúc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em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chăm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ngoan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giỏi</a:t>
            </a:r>
            <a:r>
              <a:rPr lang="en-US" alt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7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416" y="2645121"/>
            <a:ext cx="2405299" cy="26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33" y="479714"/>
            <a:ext cx="150876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STARS-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4041" y="616192"/>
            <a:ext cx="150876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vo-tay-trong-powerpoint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ay Tinh Ha Anh\Desktop\HỌC LIÊU KHỐI 2\CĐ 3 MAI TRUOG THAN Y-E LA HS L2\1 HAT\TRAH CD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4"/>
            <a:ext cx="109727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105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157" y="27709"/>
            <a:ext cx="8001000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111377"/>
            <a:ext cx="2335213" cy="10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1" y="3500439"/>
            <a:ext cx="9312274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 dirty="0">
                <a:solidFill>
                  <a:srgbClr val="FF00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267202" y="4202113"/>
            <a:ext cx="6188075" cy="66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600" b="1" i="1" dirty="0"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t="4485" r="1"/>
          <a:stretch/>
        </p:blipFill>
        <p:spPr bwMode="auto">
          <a:xfrm>
            <a:off x="13856" y="4783628"/>
            <a:ext cx="3431668" cy="203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491" y="5114927"/>
            <a:ext cx="3276600" cy="1743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153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1052514"/>
            <a:ext cx="3716338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Vertical Scroll 2"/>
          <p:cNvSpPr/>
          <p:nvPr/>
        </p:nvSpPr>
        <p:spPr>
          <a:xfrm>
            <a:off x="517525" y="1196975"/>
            <a:ext cx="6508750" cy="4294188"/>
          </a:xfrm>
          <a:prstGeom prst="verticalScroll">
            <a:avLst/>
          </a:prstGeom>
          <a:solidFill>
            <a:srgbClr val="FFFFCC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Nhạc sĩ Hoàng Long là một nhạc sĩ Việt Nam nổi tiếng. Ông có rất nhiều bài hát viết cho thiếu nhi </a:t>
            </a:r>
            <a:r>
              <a:rPr lang="en-US" sz="2400" dirty="0" err="1">
                <a:solidFill>
                  <a:srgbClr val="1713CB"/>
                </a:solidFill>
                <a:latin typeface="Cambria" pitchFamily="18" charset="0"/>
              </a:rPr>
              <a:t>như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: </a:t>
            </a:r>
            <a:r>
              <a:rPr lang="vi-VN" sz="2400" i="1" dirty="0">
                <a:solidFill>
                  <a:srgbClr val="1713CB"/>
                </a:solidFill>
                <a:latin typeface="Cambria" pitchFamily="18" charset="0"/>
              </a:rPr>
              <a:t>Đường và chân; Đi học về; Những bông hoa những bài ca; Bác Hồ - Người cho em tất cả; Từ rừng xanh cháu về thăm Lăng Bác...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 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  <a:p>
            <a:pPr algn="just">
              <a:defRPr/>
            </a:pPr>
            <a:r>
              <a:rPr lang="en-US" sz="2400" dirty="0">
                <a:solidFill>
                  <a:srgbClr val="1713CB"/>
                </a:solidFill>
                <a:latin typeface="Cambria" pitchFamily="18" charset="0"/>
              </a:rPr>
              <a:t>    </a:t>
            </a:r>
            <a:r>
              <a:rPr lang="vi-VN" sz="2400" dirty="0">
                <a:solidFill>
                  <a:srgbClr val="1713CB"/>
                </a:solidFill>
                <a:latin typeface="Cambria" pitchFamily="18" charset="0"/>
              </a:rPr>
              <a:t>Năm 2012, ông đã được tặng giải thưởng Nhà nước về Văn học nghệ thuật.</a:t>
            </a:r>
            <a:endParaRPr lang="en-US" sz="2400" dirty="0">
              <a:solidFill>
                <a:srgbClr val="1713CB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9551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ọc sinh lớp Hai chăm ngoan Hát theo bài hát mẫu SGK lớp 2 Kết nối tri thức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9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"/>
            <a:ext cx="7808912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508502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4" y="1268415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341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67146" y="412750"/>
            <a:ext cx="2909455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  <a:endParaRPr lang="en-US" sz="24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928255" y="1143002"/>
            <a:ext cx="9312274" cy="54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FF00"/>
                </a:solidFill>
                <a:cs typeface="Times New Roman" pitchFamily="18" charset="0"/>
              </a:rPr>
              <a:t>HỌC SINH LỚP HAI CHĂM NGOAN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410200" y="1728316"/>
            <a:ext cx="4343400" cy="4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/>
          <a:p>
            <a:pPr algn="ctr" eaLnBrk="1" hangingPunct="1"/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8319" y="2514602"/>
            <a:ext cx="9783763" cy="307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89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7" name="Picture 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66" y="2743200"/>
            <a:ext cx="1003632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2mate.com - Học sinh lớp Hai chăm ngoan Hát theo bài hát mẫu SGK lớp 2 Kết nối tri thứ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699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20200" y="579486"/>
            <a:ext cx="798369" cy="7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6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Administrator\Downloads\IMG_20200405_145848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1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79280" y="616060"/>
            <a:ext cx="5057776" cy="46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HÁT TỪNG CÂU</a:t>
            </a:r>
            <a:endParaRPr lang="en-US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481513" y="1246190"/>
            <a:ext cx="1952626" cy="73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8" name="Picture 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667000"/>
            <a:ext cx="10134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y2mate.com - Học sinh lớp Hai chăm ngoan Hát theo bài hát mẫu SGK lớp 2 Kết nối tri thứ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118699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3681" y="636590"/>
            <a:ext cx="781048" cy="7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6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</TotalTime>
  <Words>262</Words>
  <Application>Microsoft Office PowerPoint</Application>
  <PresentationFormat>Custom</PresentationFormat>
  <Paragraphs>34</Paragraphs>
  <Slides>18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 Tinh Ha Anh</dc:creator>
  <cp:lastModifiedBy>Admin</cp:lastModifiedBy>
  <cp:revision>30</cp:revision>
  <dcterms:created xsi:type="dcterms:W3CDTF">2021-11-01T01:08:57Z</dcterms:created>
  <dcterms:modified xsi:type="dcterms:W3CDTF">2023-04-11T17:26:15Z</dcterms:modified>
</cp:coreProperties>
</file>