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8"/>
  </p:notesMasterIdLst>
  <p:sldIdLst>
    <p:sldId id="352"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71" r:id="rId17"/>
    <p:sldId id="368" r:id="rId18"/>
    <p:sldId id="370" r:id="rId19"/>
    <p:sldId id="337" r:id="rId20"/>
    <p:sldId id="339" r:id="rId21"/>
    <p:sldId id="340" r:id="rId22"/>
    <p:sldId id="341" r:id="rId23"/>
    <p:sldId id="343" r:id="rId24"/>
    <p:sldId id="348" r:id="rId25"/>
    <p:sldId id="372" r:id="rId26"/>
    <p:sldId id="302" r:id="rId27"/>
    <p:sldId id="316" r:id="rId28"/>
    <p:sldId id="345" r:id="rId29"/>
    <p:sldId id="374" r:id="rId30"/>
    <p:sldId id="375" r:id="rId31"/>
    <p:sldId id="376" r:id="rId32"/>
    <p:sldId id="346" r:id="rId33"/>
    <p:sldId id="290" r:id="rId34"/>
    <p:sldId id="349" r:id="rId35"/>
    <p:sldId id="351" r:id="rId36"/>
    <p:sldId id="3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FF00"/>
    <a:srgbClr val="CC0099"/>
    <a:srgbClr val="93E3FF"/>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60"/>
  </p:normalViewPr>
  <p:slideViewPr>
    <p:cSldViewPr>
      <p:cViewPr>
        <p:scale>
          <a:sx n="50" d="100"/>
          <a:sy n="50" d="100"/>
        </p:scale>
        <p:origin x="-96" y="-9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951C-FDCE-4E22-B92C-79AFFD3FC9B8}" type="datetimeFigureOut">
              <a:rPr lang="en-US" smtClean="0"/>
              <a:pPr/>
              <a:t>4/18/2023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65F2-8AEE-4AFF-BC1B-F476F80363D6}" type="slidenum">
              <a:rPr lang="en-US" smtClean="0"/>
              <a:pPr/>
              <a:t>‹#›</a:t>
            </a:fld>
            <a:endParaRPr lang="en-US" dirty="0"/>
          </a:p>
        </p:txBody>
      </p:sp>
    </p:spTree>
    <p:extLst>
      <p:ext uri="{BB962C8B-B14F-4D97-AF65-F5344CB8AC3E}">
        <p14:creationId xmlns:p14="http://schemas.microsoft.com/office/powerpoint/2010/main" val="177643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gf9b318bbd5_2_3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0" name="Google Shape;3760;gf9b318bbd5_2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5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gf9b318bbd5_2_3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0" name="Google Shape;3760;gf9b318bbd5_2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86017"/>
          <p:cNvSpPr>
            <a:spLocks noGrp="1" noRot="1" noChangeAspect="1" noChangeArrowheads="1" noTextEdit="1"/>
          </p:cNvSpPr>
          <p:nvPr>
            <p:ph type="sldImg"/>
          </p:nvPr>
        </p:nvSpPr>
        <p:spPr bwMode="auto">
          <a:noFill/>
          <a:ln>
            <a:solidFill>
              <a:srgbClr val="000000"/>
            </a:solidFill>
            <a:miter lim="800000"/>
            <a:headEnd/>
            <a:tailEnd/>
          </a:ln>
        </p:spPr>
      </p:sp>
      <p:sp>
        <p:nvSpPr>
          <p:cNvPr id="41987" name="文本占位符 86018"/>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1988" name="灯片编号占位符 1"/>
          <p:cNvSpPr>
            <a:spLocks noGrp="1"/>
          </p:cNvSpPr>
          <p:nvPr>
            <p:ph type="sldNum" sz="quarter" idx="5"/>
          </p:nvPr>
        </p:nvSpPr>
        <p:spPr bwMode="auto">
          <a:noFill/>
          <a:ln>
            <a:miter lim="800000"/>
            <a:headEnd/>
            <a:tailEnd/>
          </a:ln>
        </p:spPr>
        <p:txBody>
          <a:bodyPr/>
          <a:lstStyle/>
          <a:p>
            <a:fld id="{08532657-A5E4-49FC-A66A-F9BCB0A8DE34}" type="slidenum">
              <a:rPr lang="en-US" altLang="zh-CN" smtClean="0">
                <a:solidFill>
                  <a:srgbClr val="000000"/>
                </a:solidFill>
                <a:cs typeface="等线"/>
              </a:rPr>
              <a:pPr/>
              <a:t>34</a:t>
            </a:fld>
            <a:endParaRPr lang="zh-CN" altLang="en-US" smtClean="0">
              <a:solidFill>
                <a:srgbClr val="000000"/>
              </a:solidFill>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000000"/>
              </a:solidFill>
            </a:endParaRPr>
          </a:p>
        </p:txBody>
      </p:sp>
      <p:sp>
        <p:nvSpPr>
          <p:cNvPr id="19" name="Footer Placeholder 18"/>
          <p:cNvSpPr>
            <a:spLocks noGrp="1"/>
          </p:cNvSpPr>
          <p:nvPr>
            <p:ph type="ftr" sz="quarter" idx="11"/>
          </p:nvPr>
        </p:nvSpPr>
        <p:spPr/>
        <p:txBody>
          <a:bodyPr/>
          <a:lstStyle/>
          <a:p>
            <a:endParaRPr lang="en-US">
              <a:solidFill>
                <a:srgbClr val="000000"/>
              </a:solidFill>
            </a:endParaRPr>
          </a:p>
        </p:txBody>
      </p:sp>
      <p:sp>
        <p:nvSpPr>
          <p:cNvPr id="27" name="Slide Number Placeholder 26"/>
          <p:cNvSpPr>
            <a:spLocks noGrp="1"/>
          </p:cNvSpPr>
          <p:nvPr>
            <p:ph type="sldNum" sz="quarter" idx="12"/>
          </p:nvPr>
        </p:nvSpPr>
        <p:spPr/>
        <p:txBody>
          <a:bodyPr/>
          <a:lstStyle/>
          <a:p>
            <a:fld id="{D049C612-0D4A-43A2-BEAB-0A5AD76E036D}"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D9EE4B7-219A-4EB7-B0AF-E151E3A397AD}"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C27C814-0FBD-49D9-B7C9-B666A0C951DC}"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8674696"/>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50967" y="719333"/>
            <a:ext cx="10290000" cy="763600"/>
          </a:xfrm>
          <a:prstGeom prst="rect">
            <a:avLst/>
          </a:prstGeom>
        </p:spPr>
        <p:txBody>
          <a:bodyPr spcFirstLastPara="1" wrap="square" lIns="107269" tIns="107269" rIns="107269" bIns="107269"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4"/>
          <p:cNvSpPr txBox="1">
            <a:spLocks noGrp="1"/>
          </p:cNvSpPr>
          <p:nvPr>
            <p:ph type="body" idx="1"/>
          </p:nvPr>
        </p:nvSpPr>
        <p:spPr>
          <a:xfrm>
            <a:off x="951001" y="1540767"/>
            <a:ext cx="10290000" cy="4604000"/>
          </a:xfrm>
          <a:prstGeom prst="rect">
            <a:avLst/>
          </a:prstGeom>
        </p:spPr>
        <p:txBody>
          <a:bodyPr spcFirstLastPara="1" wrap="square" lIns="107269" tIns="107269" rIns="107269" bIns="107269" anchor="t" anchorCtr="0">
            <a:noAutofit/>
          </a:bodyPr>
          <a:lstStyle>
            <a:lvl1pPr marL="536433" lvl="0" indent="-402325">
              <a:spcBef>
                <a:spcPts val="0"/>
              </a:spcBef>
              <a:spcAft>
                <a:spcPts val="0"/>
              </a:spcAft>
              <a:buSzPts val="1800"/>
              <a:buChar char="●"/>
              <a:defRPr sz="1400"/>
            </a:lvl1pPr>
            <a:lvl2pPr marL="1072866" lvl="1" indent="-372523">
              <a:spcBef>
                <a:spcPts val="0"/>
              </a:spcBef>
              <a:spcAft>
                <a:spcPts val="0"/>
              </a:spcAft>
              <a:buSzPts val="1400"/>
              <a:buChar char="○"/>
              <a:defRPr/>
            </a:lvl2pPr>
            <a:lvl3pPr marL="1609298" lvl="2" indent="-372523">
              <a:spcBef>
                <a:spcPts val="0"/>
              </a:spcBef>
              <a:spcAft>
                <a:spcPts val="0"/>
              </a:spcAft>
              <a:buSzPts val="1400"/>
              <a:buChar char="■"/>
              <a:defRPr/>
            </a:lvl3pPr>
            <a:lvl4pPr marL="2145731" lvl="3" indent="-372523">
              <a:spcBef>
                <a:spcPts val="0"/>
              </a:spcBef>
              <a:spcAft>
                <a:spcPts val="0"/>
              </a:spcAft>
              <a:buSzPts val="1400"/>
              <a:buChar char="●"/>
              <a:defRPr/>
            </a:lvl4pPr>
            <a:lvl5pPr marL="2682164" lvl="4" indent="-372523">
              <a:spcBef>
                <a:spcPts val="0"/>
              </a:spcBef>
              <a:spcAft>
                <a:spcPts val="0"/>
              </a:spcAft>
              <a:buSzPts val="1400"/>
              <a:buChar char="○"/>
              <a:defRPr/>
            </a:lvl5pPr>
            <a:lvl6pPr marL="3218597" lvl="5" indent="-372523">
              <a:spcBef>
                <a:spcPts val="0"/>
              </a:spcBef>
              <a:spcAft>
                <a:spcPts val="0"/>
              </a:spcAft>
              <a:buSzPts val="1400"/>
              <a:buChar char="■"/>
              <a:defRPr/>
            </a:lvl6pPr>
            <a:lvl7pPr marL="3755029" lvl="6" indent="-372523">
              <a:spcBef>
                <a:spcPts val="0"/>
              </a:spcBef>
              <a:spcAft>
                <a:spcPts val="0"/>
              </a:spcAft>
              <a:buSzPts val="1400"/>
              <a:buChar char="●"/>
              <a:defRPr/>
            </a:lvl7pPr>
            <a:lvl8pPr marL="4291462" lvl="7" indent="-372523">
              <a:spcBef>
                <a:spcPts val="0"/>
              </a:spcBef>
              <a:spcAft>
                <a:spcPts val="0"/>
              </a:spcAft>
              <a:buSzPts val="1400"/>
              <a:buChar char="○"/>
              <a:defRPr/>
            </a:lvl8pPr>
            <a:lvl9pPr marL="4827895" lvl="8" indent="-372523">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7361C0A1-865C-45FD-B8E2-6FF1B1A8850F}"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B5A753B-36D9-424C-96C8-EA837C887E20}"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779B71E9-AF47-4E32-BC70-5F949E5FBF56}"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FD4B9757-A5D5-4BB6-A016-AA10B0EF2664}"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D5C1B726-5AA9-48A6-BC69-CA3AFD3F5CE2}"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940719-65E4-4747-B05F-1454721D5117}"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7E33F911-2ADF-4E36-93FC-CCB5778D235C}" type="slidenum">
              <a:rPr lang="en-US" smtClean="0">
                <a:solidFill>
                  <a:srgbClr val="000000"/>
                </a:solidFill>
              </a:rPr>
              <a:pPr/>
              <a:t>‹#›</a:t>
            </a:fld>
            <a:endParaRPr lang="en-US">
              <a:solidFill>
                <a:srgbClr val="000000"/>
              </a:solidFill>
            </a:endParaRPr>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912A2104-CF6F-46A3-98C7-FFFD2C2CE41F}" type="slidenum">
              <a:rPr lang="en-US" smtClean="0">
                <a:solidFill>
                  <a:srgbClr val="000000"/>
                </a:solidFill>
              </a:rPr>
              <a:pPr/>
              <a:t>‹#›</a:t>
            </a:fld>
            <a:endParaRPr lang="en-US">
              <a:solidFill>
                <a:srgbClr val="000000"/>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D1FA8D-1EEE-4F84-A81B-4EB193DBBAE2}" type="datetimeFigureOut">
              <a:rPr lang="en-US" smtClean="0"/>
              <a:pPr/>
              <a:t>4/18/2023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CD2020-CAF4-40FC-9E00-D2E87A1887F2}"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gi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gif"/><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3048000" y="1752600"/>
            <a:ext cx="6807200" cy="685800"/>
          </a:xfrm>
          <a:prstGeom prst="rect">
            <a:avLst/>
          </a:prstGeom>
        </p:spPr>
        <p:txBody>
          <a:bodyPr wrap="none" fromWordArt="1">
            <a:prstTxWarp prst="textPlain">
              <a:avLst>
                <a:gd name="adj" fmla="val 50000"/>
              </a:avLst>
            </a:prstTxWarp>
          </a:bodyPr>
          <a:lstStyle/>
          <a:p>
            <a:pPr algn="ctr"/>
            <a:r>
              <a:rPr lang="en-US" sz="6000" b="1" kern="10" dirty="0" err="1">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Times New Roman"/>
                <a:cs typeface="Times New Roman"/>
              </a:rPr>
              <a:t>Môn</a:t>
            </a:r>
            <a:r>
              <a:rPr lang="en-US" sz="6000" b="1" kern="10" dirty="0">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Times New Roman"/>
                <a:cs typeface="Times New Roman"/>
              </a:rPr>
              <a:t> TẬP ĐỌC</a:t>
            </a:r>
          </a:p>
        </p:txBody>
      </p:sp>
      <p:pic>
        <p:nvPicPr>
          <p:cNvPr id="35843" name="Picture 3" descr="FLOWERS5"/>
          <p:cNvPicPr>
            <a:picLocks noChangeAspect="1" noChangeArrowheads="1"/>
          </p:cNvPicPr>
          <p:nvPr/>
        </p:nvPicPr>
        <p:blipFill>
          <a:blip r:embed="rId2"/>
          <a:srcRect/>
          <a:stretch>
            <a:fillRect/>
          </a:stretch>
        </p:blipFill>
        <p:spPr bwMode="auto">
          <a:xfrm>
            <a:off x="3276600" y="2362200"/>
            <a:ext cx="5283200" cy="2819400"/>
          </a:xfrm>
          <a:prstGeom prst="rect">
            <a:avLst/>
          </a:prstGeom>
          <a:noFill/>
          <a:ln w="9525">
            <a:noFill/>
            <a:miter lim="800000"/>
            <a:headEnd/>
            <a:tailEnd/>
          </a:ln>
        </p:spPr>
      </p:pic>
      <p:pic>
        <p:nvPicPr>
          <p:cNvPr id="7172" name="Picture 4" descr="CS000738"/>
          <p:cNvPicPr>
            <a:picLocks noChangeAspect="1" noChangeArrowheads="1"/>
          </p:cNvPicPr>
          <p:nvPr/>
        </p:nvPicPr>
        <p:blipFill>
          <a:blip r:embed="rId3"/>
          <a:srcRect/>
          <a:stretch>
            <a:fillRect/>
          </a:stretch>
        </p:blipFill>
        <p:spPr bwMode="auto">
          <a:xfrm>
            <a:off x="238369" y="4652963"/>
            <a:ext cx="3643924" cy="2049462"/>
          </a:xfrm>
          <a:prstGeom prst="rect">
            <a:avLst/>
          </a:prstGeom>
          <a:noFill/>
          <a:ln w="9525">
            <a:noFill/>
            <a:miter lim="800000"/>
            <a:headEnd/>
            <a:tailEnd/>
          </a:ln>
        </p:spPr>
      </p:pic>
      <p:pic>
        <p:nvPicPr>
          <p:cNvPr id="7173" name="Picture 5" descr="CS000738"/>
          <p:cNvPicPr>
            <a:picLocks noChangeAspect="1" noChangeArrowheads="1"/>
          </p:cNvPicPr>
          <p:nvPr/>
        </p:nvPicPr>
        <p:blipFill>
          <a:blip r:embed="rId3"/>
          <a:srcRect/>
          <a:stretch>
            <a:fillRect/>
          </a:stretch>
        </p:blipFill>
        <p:spPr bwMode="auto">
          <a:xfrm rot="-5400000">
            <a:off x="9220872" y="3936329"/>
            <a:ext cx="2732088" cy="2733430"/>
          </a:xfrm>
          <a:prstGeom prst="rect">
            <a:avLst/>
          </a:prstGeom>
          <a:noFill/>
          <a:ln w="9525">
            <a:noFill/>
            <a:miter lim="800000"/>
            <a:headEnd/>
            <a:tailEnd/>
          </a:ln>
        </p:spPr>
      </p:pic>
      <p:pic>
        <p:nvPicPr>
          <p:cNvPr id="7174" name="Picture 6" descr="CS000738"/>
          <p:cNvPicPr>
            <a:picLocks noChangeAspect="1" noChangeArrowheads="1"/>
          </p:cNvPicPr>
          <p:nvPr/>
        </p:nvPicPr>
        <p:blipFill>
          <a:blip r:embed="rId3"/>
          <a:srcRect/>
          <a:stretch>
            <a:fillRect/>
          </a:stretch>
        </p:blipFill>
        <p:spPr bwMode="auto">
          <a:xfrm rot="10800000">
            <a:off x="8405446" y="80964"/>
            <a:ext cx="3641969" cy="1976437"/>
          </a:xfrm>
          <a:prstGeom prst="rect">
            <a:avLst/>
          </a:prstGeom>
          <a:noFill/>
          <a:ln w="9525">
            <a:noFill/>
            <a:miter lim="800000"/>
            <a:headEnd/>
            <a:tailEnd/>
          </a:ln>
        </p:spPr>
      </p:pic>
      <p:pic>
        <p:nvPicPr>
          <p:cNvPr id="7175" name="Picture 7" descr="CS000738"/>
          <p:cNvPicPr>
            <a:picLocks noChangeAspect="1" noChangeArrowheads="1"/>
          </p:cNvPicPr>
          <p:nvPr/>
        </p:nvPicPr>
        <p:blipFill>
          <a:blip r:embed="rId3"/>
          <a:srcRect/>
          <a:stretch>
            <a:fillRect/>
          </a:stretch>
        </p:blipFill>
        <p:spPr bwMode="auto">
          <a:xfrm rot="5400000">
            <a:off x="305472" y="-672"/>
            <a:ext cx="2732088" cy="2733431"/>
          </a:xfrm>
          <a:prstGeom prst="rect">
            <a:avLst/>
          </a:prstGeom>
          <a:noFill/>
          <a:ln w="9525">
            <a:noFill/>
            <a:miter lim="800000"/>
            <a:headEnd/>
            <a:tailEnd/>
          </a:ln>
        </p:spPr>
      </p:pic>
      <p:sp>
        <p:nvSpPr>
          <p:cNvPr id="7176" name="WordArt 8"/>
          <p:cNvSpPr>
            <a:spLocks noChangeArrowheads="1" noChangeShapeType="1" noTextEdit="1"/>
          </p:cNvSpPr>
          <p:nvPr/>
        </p:nvSpPr>
        <p:spPr bwMode="auto">
          <a:xfrm>
            <a:off x="1117600" y="533400"/>
            <a:ext cx="10464800" cy="5511800"/>
          </a:xfrm>
          <a:prstGeom prst="rect">
            <a:avLst/>
          </a:prstGeom>
        </p:spPr>
        <p:txBody>
          <a:bodyPr spcFirstLastPara="1" wrap="none" fromWordArt="1">
            <a:prstTxWarp prst="textArchUp">
              <a:avLst>
                <a:gd name="adj" fmla="val 10800004"/>
              </a:avLst>
            </a:prstTxWarp>
          </a:bodyPr>
          <a:lstStyle/>
          <a:p>
            <a:pPr algn="ct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Chào</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mừng</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quý</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thầy</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cô</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về</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dự</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dirty="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giờ</a:t>
            </a:r>
            <a:r>
              <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err="1">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lớp</a:t>
            </a:r>
            <a:r>
              <a:rPr lang="en-US" sz="1600" b="1" i="1" kern="1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 </a:t>
            </a:r>
            <a:r>
              <a:rPr lang="en-US" sz="1600" b="1" i="1" kern="10" smtClean="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rPr>
              <a:t>4A</a:t>
            </a:r>
            <a:endParaRPr lang="en-US" sz="1600" b="1" i="1" kern="10" dirty="0">
              <a:ln w="12700">
                <a:solidFill>
                  <a:srgbClr val="3A5274"/>
                </a:solidFill>
                <a:round/>
                <a:headEnd/>
                <a:tailEnd/>
              </a:ln>
              <a:solidFill>
                <a:srgbClr val="FF0000"/>
              </a:solidFill>
              <a:effectLst>
                <a:outerShdw dist="20320" dir="1799969" algn="tl" rotWithShape="0">
                  <a:srgbClr val="000000">
                    <a:alpha val="39998"/>
                  </a:srgbClr>
                </a:outerShdw>
              </a:effectLst>
              <a:latin typeface="Times New Roman"/>
              <a:cs typeface="Times New Roman"/>
            </a:endParaRPr>
          </a:p>
        </p:txBody>
      </p:sp>
      <p:sp>
        <p:nvSpPr>
          <p:cNvPr id="7177" name="Text Box 11"/>
          <p:cNvSpPr txBox="1">
            <a:spLocks noChangeArrowheads="1"/>
          </p:cNvSpPr>
          <p:nvPr/>
        </p:nvSpPr>
        <p:spPr bwMode="auto">
          <a:xfrm>
            <a:off x="304800" y="5638800"/>
            <a:ext cx="11176000" cy="584200"/>
          </a:xfrm>
          <a:prstGeom prst="rect">
            <a:avLst/>
          </a:prstGeom>
          <a:noFill/>
          <a:ln w="9525">
            <a:noFill/>
            <a:miter lim="800000"/>
            <a:headEnd/>
            <a:tailEnd/>
          </a:ln>
        </p:spPr>
        <p:txBody>
          <a:bodyPr>
            <a:spAutoFit/>
          </a:bodyPr>
          <a:lstStyle/>
          <a:p>
            <a:pPr algn="ctr" eaLnBrk="1" hangingPunct="1">
              <a:spcBef>
                <a:spcPct val="50000"/>
              </a:spcBef>
            </a:pPr>
            <a:r>
              <a:rPr lang="en-US" altLang="en-US" sz="3200" b="1" dirty="0" err="1">
                <a:solidFill>
                  <a:srgbClr val="FF0066"/>
                </a:solidFill>
                <a:latin typeface="Times New Roman" pitchFamily="18" charset="0"/>
                <a:cs typeface="Arial" pitchFamily="34" charset="0"/>
              </a:rPr>
              <a:t>Giáo</a:t>
            </a:r>
            <a:r>
              <a:rPr lang="en-US" altLang="en-US" sz="3200" b="1" dirty="0">
                <a:solidFill>
                  <a:srgbClr val="FF0066"/>
                </a:solidFill>
                <a:latin typeface="Times New Roman" pitchFamily="18" charset="0"/>
                <a:cs typeface="Arial" pitchFamily="34" charset="0"/>
              </a:rPr>
              <a:t> </a:t>
            </a:r>
            <a:r>
              <a:rPr lang="en-US" altLang="en-US" sz="3200" b="1" dirty="0" err="1">
                <a:solidFill>
                  <a:srgbClr val="FF0066"/>
                </a:solidFill>
                <a:latin typeface="Times New Roman" pitchFamily="18" charset="0"/>
                <a:cs typeface="Arial" pitchFamily="34" charset="0"/>
              </a:rPr>
              <a:t>viên</a:t>
            </a:r>
            <a:r>
              <a:rPr lang="en-US" altLang="en-US" sz="3200" b="1">
                <a:solidFill>
                  <a:srgbClr val="FF0066"/>
                </a:solidFill>
                <a:latin typeface="Times New Roman" pitchFamily="18" charset="0"/>
                <a:cs typeface="Arial" pitchFamily="34" charset="0"/>
              </a:rPr>
              <a:t>: </a:t>
            </a:r>
            <a:r>
              <a:rPr lang="en-US" altLang="en-US" sz="3200" b="1" smtClean="0">
                <a:solidFill>
                  <a:srgbClr val="0000FF"/>
                </a:solidFill>
                <a:latin typeface="Times New Roman" pitchFamily="18" charset="0"/>
                <a:cs typeface="Arial" pitchFamily="34" charset="0"/>
              </a:rPr>
              <a:t>Khổng Thu Hiền</a:t>
            </a:r>
            <a:endParaRPr lang="en-US" altLang="en-US" sz="3200" b="1" dirty="0">
              <a:solidFill>
                <a:srgbClr val="0000FF"/>
              </a:solidFill>
              <a:latin typeface="Times New Roman" pitchFamily="18" charset="0"/>
              <a:cs typeface="Arial"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gtEl>
                                        <p:attrNameLst>
                                          <p:attrName>style.visibility</p:attrName>
                                        </p:attrNameLst>
                                      </p:cBhvr>
                                      <p:to>
                                        <p:strVal val="visible"/>
                                      </p:to>
                                    </p:set>
                                    <p:anim calcmode="lin" valueType="num">
                                      <p:cBhvr additive="base">
                                        <p:cTn id="11" dur="500" fill="hold"/>
                                        <p:tgtEl>
                                          <p:spTgt spid="35843"/>
                                        </p:tgtEl>
                                        <p:attrNameLst>
                                          <p:attrName>ppt_x</p:attrName>
                                        </p:attrNameLst>
                                      </p:cBhvr>
                                      <p:tavLst>
                                        <p:tav tm="0">
                                          <p:val>
                                            <p:strVal val="#ppt_x"/>
                                          </p:val>
                                        </p:tav>
                                        <p:tav tm="100000">
                                          <p:val>
                                            <p:strVal val="#ppt_x"/>
                                          </p:val>
                                        </p:tav>
                                      </p:tavLst>
                                    </p:anim>
                                    <p:anim calcmode="lin" valueType="num">
                                      <p:cBhvr additive="base">
                                        <p:cTn id="12"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63351" y="533400"/>
            <a:ext cx="11737305"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2000" dirty="0">
                <a:solidFill>
                  <a:srgbClr val="000000"/>
                </a:solidFill>
                <a:latin typeface="OpenSans"/>
              </a:rPr>
              <a:t>  </a:t>
            </a:r>
            <a:r>
              <a:rPr lang="vi-VN" altLang="en-US" sz="2000" dirty="0">
                <a:solidFill>
                  <a:srgbClr val="000000"/>
                </a:solidFill>
                <a:latin typeface="+mn-lt"/>
              </a:rPr>
              <a:t> </a:t>
            </a:r>
            <a:r>
              <a:rPr lang="en-US" altLang="en-US" sz="2000" dirty="0" smtClean="0">
                <a:solidFill>
                  <a:srgbClr val="000000"/>
                </a:solidFill>
                <a:latin typeface="+mn-lt"/>
              </a:rPr>
              <a:t>   </a:t>
            </a:r>
            <a:r>
              <a:rPr lang="vi-VN" altLang="en-US" sz="2100" dirty="0" smtClean="0">
                <a:solidFill>
                  <a:srgbClr val="0000FF"/>
                </a:solidFill>
                <a:latin typeface="Times New Roman" pitchFamily="18" charset="0"/>
                <a:cs typeface="Times New Roman" pitchFamily="18" charset="0"/>
              </a:rPr>
              <a:t>Ngày </a:t>
            </a:r>
            <a:r>
              <a:rPr lang="vi-VN" altLang="en-US" sz="2100" dirty="0">
                <a:solidFill>
                  <a:srgbClr val="0000FF"/>
                </a:solidFill>
                <a:latin typeface="Times New Roman" pitchFamily="18" charset="0"/>
                <a:cs typeface="Times New Roman" pitchFamily="18" charset="0"/>
              </a:rPr>
              <a:t>20 tháng 9 năm 1519, từ</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cửa</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biển</a:t>
            </a:r>
            <a:r>
              <a:rPr lang="vi-VN" altLang="en-US" sz="2100" dirty="0">
                <a:solidFill>
                  <a:srgbClr val="0000FF"/>
                </a:solidFill>
                <a:latin typeface="Times New Roman" pitchFamily="18" charset="0"/>
                <a:cs typeface="Times New Roman" pitchFamily="18" charset="0"/>
              </a:rPr>
              <a:t> Xê-vi-la</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nước</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Tây</a:t>
            </a:r>
            <a:r>
              <a:rPr lang="en-US" altLang="en-US" sz="2100" dirty="0">
                <a:solidFill>
                  <a:srgbClr val="0000FF"/>
                </a:solidFill>
                <a:latin typeface="Times New Roman" pitchFamily="18" charset="0"/>
                <a:cs typeface="Times New Roman" pitchFamily="18" charset="0"/>
              </a:rPr>
              <a:t> Ban </a:t>
            </a:r>
            <a:r>
              <a:rPr lang="en-US" altLang="en-US" sz="2100" dirty="0" err="1">
                <a:solidFill>
                  <a:srgbClr val="0000FF"/>
                </a:solidFill>
                <a:latin typeface="Times New Roman" pitchFamily="18" charset="0"/>
                <a:cs typeface="Times New Roman" pitchFamily="18" charset="0"/>
              </a:rPr>
              <a:t>Nha</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có</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năm</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chiếc</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thuyền</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lớn</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giong</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buồm</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ra</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khơi</a:t>
            </a:r>
            <a:r>
              <a:rPr lang="vi-VN" altLang="en-US" sz="2100" dirty="0">
                <a:solidFill>
                  <a:srgbClr val="0000FF"/>
                </a:solidFill>
                <a:latin typeface="Times New Roman" pitchFamily="18" charset="0"/>
                <a:cs typeface="Times New Roman" pitchFamily="18" charset="0"/>
              </a:rPr>
              <a:t>. Đó là hạm đội do Ma-gien-lăng chỉ huy, với nhiệm vụ khám phá con đường trên biển dẫn đến những vùng đất mới</a:t>
            </a:r>
            <a:r>
              <a:rPr lang="vi-VN" altLang="en-US" sz="2100" dirty="0" smtClean="0">
                <a:solidFill>
                  <a:srgbClr val="0000FF"/>
                </a:solidFill>
                <a:latin typeface="Times New Roman" pitchFamily="18" charset="0"/>
                <a:cs typeface="Times New Roman" pitchFamily="18" charset="0"/>
              </a:rPr>
              <a:t>.</a:t>
            </a:r>
          </a:p>
          <a:p>
            <a:pPr algn="just">
              <a:lnSpc>
                <a:spcPct val="100000"/>
              </a:lnSpc>
              <a:spcBef>
                <a:spcPct val="0"/>
              </a:spcBef>
              <a:buFontTx/>
              <a:buNone/>
            </a:pPr>
            <a:r>
              <a:rPr lang="vi-VN" altLang="en-US" sz="2100" dirty="0" smtClean="0">
                <a:solidFill>
                  <a:srgbClr val="000000"/>
                </a:solidFill>
                <a:latin typeface="Times New Roman" pitchFamily="18" charset="0"/>
                <a:cs typeface="Times New Roman" pitchFamily="18" charset="0"/>
              </a:rPr>
              <a:t>   </a:t>
            </a:r>
            <a:r>
              <a:rPr lang="en-US" altLang="en-US" sz="2100" dirty="0" smtClean="0">
                <a:solidFill>
                  <a:srgbClr val="FF0000"/>
                </a:solidFill>
                <a:latin typeface="Times New Roman" pitchFamily="18" charset="0"/>
                <a:cs typeface="Times New Roman" pitchFamily="18" charset="0"/>
              </a:rPr>
              <a:t>    </a:t>
            </a:r>
            <a:r>
              <a:rPr lang="vi-VN" altLang="en-US" sz="2100" dirty="0" smtClean="0">
                <a:solidFill>
                  <a:srgbClr val="C00000"/>
                </a:solidFill>
                <a:latin typeface="Times New Roman" pitchFamily="18" charset="0"/>
                <a:cs typeface="Times New Roman" pitchFamily="18" charset="0"/>
              </a:rPr>
              <a:t>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smtClean="0">
                <a:latin typeface="Times New Roman" pitchFamily="18" charset="0"/>
                <a:cs typeface="Times New Roman" pitchFamily="18" charset="0"/>
              </a:rPr>
              <a:t>Thái </a:t>
            </a:r>
            <a:r>
              <a:rPr lang="vi-VN" altLang="en-US" sz="2100" dirty="0">
                <a:latin typeface="Times New Roman" pitchFamily="18" charset="0"/>
                <a:cs typeface="Times New Roman" pitchFamily="18" charset="0"/>
              </a:rPr>
              <a:t>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 </a:t>
            </a:r>
            <a:r>
              <a:rPr lang="vi-VN" altLang="en-US" sz="2100" dirty="0">
                <a:solidFill>
                  <a:srgbClr val="CC0099"/>
                </a:solidFill>
                <a:latin typeface="Times New Roman" pitchFamily="18" charset="0"/>
                <a:cs typeface="Times New Roman" pitchFamily="18" charset="0"/>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vi-VN" altLang="en-US" sz="2100" dirty="0">
                <a:solidFill>
                  <a:srgbClr val="00FF00"/>
                </a:solidFill>
                <a:latin typeface="Times New Roman" pitchFamily="18" charset="0"/>
                <a:cs typeface="Times New Roman" pitchFamily="18" charset="0"/>
              </a:rPr>
              <a:t> </a:t>
            </a:r>
            <a:r>
              <a:rPr lang="vi-VN" altLang="en-US" sz="2100" dirty="0">
                <a:solidFill>
                  <a:srgbClr val="FFC000"/>
                </a:solidFill>
                <a:latin typeface="Times New Roman" pitchFamily="18" charset="0"/>
                <a:cs typeface="Times New Roman" pitchFamily="18" charset="0"/>
              </a:rPr>
              <a:t> </a:t>
            </a:r>
            <a:r>
              <a:rPr lang="en-US" altLang="en-US" sz="2100" dirty="0" smtClean="0">
                <a:solidFill>
                  <a:srgbClr val="0000FF"/>
                </a:solidFill>
                <a:latin typeface="Times New Roman" pitchFamily="18" charset="0"/>
                <a:cs typeface="Times New Roman" pitchFamily="18" charset="0"/>
              </a:rPr>
              <a:t>    </a:t>
            </a:r>
            <a:r>
              <a:rPr lang="vi-VN" altLang="en-US" sz="2100" dirty="0" smtClean="0">
                <a:solidFill>
                  <a:srgbClr val="0000FF"/>
                </a:solidFill>
                <a:latin typeface="Times New Roman" pitchFamily="18" charset="0"/>
                <a:cs typeface="Times New Roman" pitchFamily="18" charset="0"/>
              </a:rPr>
              <a:t>Những </a:t>
            </a:r>
            <a:r>
              <a:rPr lang="vi-VN" altLang="en-US" sz="2100" dirty="0">
                <a:solidFill>
                  <a:srgbClr val="0000FF"/>
                </a:solidFill>
                <a:latin typeface="Times New Roman" pitchFamily="18" charset="0"/>
                <a:cs typeface="Times New Roman" pitchFamily="18" charset="0"/>
              </a:rPr>
              <a:t>thủy thủ còn lại tiếp tục vượt Ấn Độ Dương tìm đường trở về châu Âu. Ngày 8 tháng 9 năm 1522, đoàn thám hiểm chỉ còn một chiếc thuyền với mười tám thủy thủ </a:t>
            </a:r>
            <a:r>
              <a:rPr lang="en-US" altLang="en-US" sz="2100" dirty="0" err="1">
                <a:solidFill>
                  <a:srgbClr val="0000FF"/>
                </a:solidFill>
                <a:latin typeface="Times New Roman" pitchFamily="18" charset="0"/>
                <a:cs typeface="Times New Roman" pitchFamily="18" charset="0"/>
              </a:rPr>
              <a:t>sống</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sót</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cập</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bờ</a:t>
            </a:r>
            <a:r>
              <a:rPr lang="en-US" altLang="en-US" sz="2100" dirty="0">
                <a:solidFill>
                  <a:srgbClr val="0000FF"/>
                </a:solidFill>
                <a:latin typeface="Times New Roman" pitchFamily="18" charset="0"/>
                <a:cs typeface="Times New Roman" pitchFamily="18" charset="0"/>
              </a:rPr>
              <a:t> </a:t>
            </a:r>
            <a:r>
              <a:rPr lang="en-US" altLang="en-US" sz="2100" dirty="0" err="1">
                <a:solidFill>
                  <a:srgbClr val="0000FF"/>
                </a:solidFill>
                <a:latin typeface="Times New Roman" pitchFamily="18" charset="0"/>
                <a:cs typeface="Times New Roman" pitchFamily="18" charset="0"/>
              </a:rPr>
              <a:t>biển</a:t>
            </a:r>
            <a:r>
              <a:rPr lang="en-US" altLang="en-US" sz="2100" dirty="0">
                <a:solidFill>
                  <a:srgbClr val="0000FF"/>
                </a:solidFill>
                <a:latin typeface="Times New Roman" pitchFamily="18" charset="0"/>
                <a:cs typeface="Times New Roman" pitchFamily="18" charset="0"/>
              </a:rPr>
              <a:t> </a:t>
            </a:r>
            <a:r>
              <a:rPr lang="vi-VN" altLang="en-US" sz="2100" dirty="0">
                <a:solidFill>
                  <a:srgbClr val="0000FF"/>
                </a:solidFill>
                <a:latin typeface="Times New Roman" pitchFamily="18" charset="0"/>
                <a:cs typeface="Times New Roman" pitchFamily="18" charset="0"/>
              </a:rPr>
              <a:t>Tây Ban Nha.</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 </a:t>
            </a:r>
            <a:r>
              <a:rPr lang="vi-VN" altLang="en-US" sz="2100" dirty="0">
                <a:solidFill>
                  <a:srgbClr val="FF0000"/>
                </a:solidFill>
                <a:latin typeface="Times New Roman" pitchFamily="18" charset="0"/>
                <a:cs typeface="Times New Roman" pitchFamily="18" charset="0"/>
              </a:rPr>
              <a:t>Chuyến đi đầu tiên vòng quanh thế giới của Ma-gien-lăng kéo dài 1083 ngày, mất bốn chiếc thuyền lớn với gần hai trăm người bỏ mạng dọc đường. Nhưng đoàn thám hiểm đã hoàn thành </a:t>
            </a:r>
            <a:r>
              <a:rPr lang="en-US" altLang="en-US" sz="2100" dirty="0">
                <a:solidFill>
                  <a:srgbClr val="FF0000"/>
                </a:solidFill>
                <a:latin typeface="Times New Roman" pitchFamily="18" charset="0"/>
                <a:cs typeface="Times New Roman" pitchFamily="18" charset="0"/>
              </a:rPr>
              <a:t>s</a:t>
            </a:r>
            <a:r>
              <a:rPr lang="vi-VN" altLang="en-US" sz="2100" dirty="0">
                <a:solidFill>
                  <a:srgbClr val="FF0000"/>
                </a:solidFill>
                <a:latin typeface="Times New Roman" pitchFamily="18" charset="0"/>
                <a:cs typeface="Times New Roman" pitchFamily="18" charset="0"/>
              </a:rPr>
              <a:t>ứ mạng, khẳng định trái đất hình cầu, phát hiện Thái Bình Dương và nhiều vùng đất mới.</a:t>
            </a:r>
          </a:p>
          <a:p>
            <a:pPr algn="r">
              <a:lnSpc>
                <a:spcPct val="100000"/>
              </a:lnSpc>
              <a:spcBef>
                <a:spcPct val="0"/>
              </a:spcBef>
              <a:buFontTx/>
              <a:buNone/>
            </a:pPr>
            <a:r>
              <a:rPr lang="vi-VN" altLang="en-US" sz="1970" i="1" dirty="0">
                <a:solidFill>
                  <a:srgbClr val="000000"/>
                </a:solidFill>
                <a:latin typeface="Times New Roman" pitchFamily="18" charset="0"/>
                <a:cs typeface="Times New Roman" pitchFamily="18" charset="0"/>
              </a:rPr>
              <a:t>Theo </a:t>
            </a:r>
            <a:r>
              <a:rPr lang="vi-VN" altLang="en-US" sz="1970" b="1" dirty="0">
                <a:solidFill>
                  <a:srgbClr val="000000"/>
                </a:solidFill>
                <a:latin typeface="Times New Roman" pitchFamily="18" charset="0"/>
                <a:cs typeface="Times New Roman" pitchFamily="18" charset="0"/>
              </a:rPr>
              <a:t>TRẦN DIỆU </a:t>
            </a:r>
            <a:r>
              <a:rPr lang="en-US" altLang="en-US" sz="1970" b="1" dirty="0">
                <a:solidFill>
                  <a:srgbClr val="000000"/>
                </a:solidFill>
                <a:latin typeface="Times New Roman" pitchFamily="18" charset="0"/>
                <a:cs typeface="Times New Roman" pitchFamily="18" charset="0"/>
              </a:rPr>
              <a:t>TẦN</a:t>
            </a:r>
            <a:r>
              <a:rPr lang="vi-VN" altLang="en-US" sz="1970" dirty="0">
                <a:solidFill>
                  <a:srgbClr val="000000"/>
                </a:solidFill>
                <a:latin typeface="Times New Roman" pitchFamily="18" charset="0"/>
                <a:cs typeface="Times New Roman" pitchFamily="18" charset="0"/>
              </a:rPr>
              <a:t> và</a:t>
            </a:r>
            <a:r>
              <a:rPr lang="vi-VN" altLang="en-US" sz="2000" dirty="0">
                <a:solidFill>
                  <a:srgbClr val="000000"/>
                </a:solidFill>
                <a:latin typeface="+mn-lt"/>
              </a:rPr>
              <a:t> </a:t>
            </a:r>
            <a:r>
              <a:rPr lang="vi-VN" altLang="en-US" sz="2000" b="1" dirty="0">
                <a:solidFill>
                  <a:srgbClr val="000000"/>
                </a:solidFill>
                <a:latin typeface="+mn-lt"/>
              </a:rPr>
              <a:t>ĐỖ </a:t>
            </a:r>
            <a:r>
              <a:rPr lang="vi-VN" altLang="en-US" sz="2000" b="1" dirty="0" smtClean="0">
                <a:solidFill>
                  <a:srgbClr val="000000"/>
                </a:solidFill>
                <a:latin typeface="+mn-lt"/>
              </a:rPr>
              <a:t>THÁI</a:t>
            </a:r>
            <a:endParaRPr lang="vi-VN" altLang="en-US" sz="2000" dirty="0">
              <a:solidFill>
                <a:srgbClr val="000000"/>
              </a:solidFill>
              <a:latin typeface="+mn-lt"/>
            </a:endParaRPr>
          </a:p>
        </p:txBody>
      </p:sp>
      <p:sp>
        <p:nvSpPr>
          <p:cNvPr id="3" name="Rectangle 2"/>
          <p:cNvSpPr>
            <a:spLocks noChangeArrowheads="1"/>
          </p:cNvSpPr>
          <p:nvPr/>
        </p:nvSpPr>
        <p:spPr bwMode="auto">
          <a:xfrm>
            <a:off x="0" y="2459"/>
            <a:ext cx="12192000" cy="523220"/>
          </a:xfrm>
          <a:prstGeom prst="rect">
            <a:avLst/>
          </a:prstGeom>
          <a:noFill/>
          <a:ln w="9525">
            <a:noFill/>
            <a:miter lim="800000"/>
            <a:headEnd/>
            <a:tailEnd/>
          </a:ln>
        </p:spPr>
        <p:txBody>
          <a:bodyPr wrap="square">
            <a:spAutoFit/>
          </a:bodyPr>
          <a:lstStyle/>
          <a:p>
            <a:pPr algn="ctr" eaLnBrk="1" hangingPunct="1"/>
            <a:r>
              <a:rPr lang="en-US" sz="2800" b="1" dirty="0" err="1" smtClean="0">
                <a:solidFill>
                  <a:srgbClr val="FF0000"/>
                </a:solidFill>
                <a:latin typeface="Times New Roman" pitchFamily="18" charset="0"/>
                <a:cs typeface="Times New Roman" pitchFamily="18" charset="0"/>
              </a:rPr>
              <a:t>Hơn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nghìn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3773260"/>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6"/>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743200" y="1371600"/>
            <a:ext cx="6925733" cy="76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Luyện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đọc</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khó</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3563816" y="2286000"/>
            <a:ext cx="4032738" cy="3657600"/>
          </a:xfrm>
          <a:prstGeom prst="rect">
            <a:avLst/>
          </a:prstGeom>
          <a:noFill/>
          <a:ln w="9525">
            <a:noFill/>
            <a:miter lim="800000"/>
            <a:headEnd/>
            <a:tailEnd/>
          </a:ln>
        </p:spPr>
        <p:txBody>
          <a:bodyPr lIns="91170" tIns="45569" rIns="91170" bIns="45569"/>
          <a:lstStyle/>
          <a:p>
            <a:pPr eaLnBrk="1" hangingPunct="1">
              <a:spcBef>
                <a:spcPct val="20000"/>
              </a:spcBef>
            </a:pPr>
            <a:r>
              <a:rPr lang="en-US" altLang="en-US" sz="4000" b="1" dirty="0" err="1" smtClean="0">
                <a:latin typeface="Times New Roman" pitchFamily="18" charset="0"/>
                <a:cs typeface="Times New Roman" pitchFamily="18" charset="0"/>
              </a:rPr>
              <a:t>Xê</a:t>
            </a:r>
            <a:r>
              <a:rPr lang="en-US" altLang="en-US" sz="4000" b="1" dirty="0" smtClean="0">
                <a:latin typeface="Times New Roman" pitchFamily="18" charset="0"/>
                <a:cs typeface="Times New Roman" pitchFamily="18" charset="0"/>
              </a:rPr>
              <a:t>-vi-la</a:t>
            </a:r>
            <a:endParaRPr lang="en-US" altLang="en-US" sz="4000" b="1" dirty="0">
              <a:latin typeface="Times New Roman" pitchFamily="18" charset="0"/>
              <a:cs typeface="Times New Roman" pitchFamily="18" charset="0"/>
            </a:endParaRPr>
          </a:p>
          <a:p>
            <a:pPr eaLnBrk="1" hangingPunct="1">
              <a:spcBef>
                <a:spcPct val="20000"/>
              </a:spcBef>
            </a:pPr>
            <a:r>
              <a:rPr lang="en-US" altLang="en-US" sz="4000" b="1" dirty="0" smtClean="0">
                <a:latin typeface="Times New Roman" pitchFamily="18" charset="0"/>
                <a:cs typeface="Times New Roman" pitchFamily="18" charset="0"/>
              </a:rPr>
              <a:t>Ma-</a:t>
            </a:r>
            <a:r>
              <a:rPr lang="en-US" altLang="en-US" sz="4000" b="1" dirty="0" err="1" smtClean="0">
                <a:latin typeface="Times New Roman" pitchFamily="18" charset="0"/>
                <a:cs typeface="Times New Roman" pitchFamily="18" charset="0"/>
              </a:rPr>
              <a:t>gien</a:t>
            </a:r>
            <a:r>
              <a:rPr lang="en-US" altLang="en-US" sz="4000" b="1" dirty="0" smtClean="0">
                <a:latin typeface="Times New Roman" pitchFamily="18" charset="0"/>
                <a:cs typeface="Times New Roman" pitchFamily="18" charset="0"/>
              </a:rPr>
              <a:t>-</a:t>
            </a:r>
            <a:r>
              <a:rPr lang="en-US" altLang="en-US" sz="4000" b="1" dirty="0" err="1" smtClean="0">
                <a:latin typeface="Times New Roman" pitchFamily="18" charset="0"/>
                <a:cs typeface="Times New Roman" pitchFamily="18" charset="0"/>
              </a:rPr>
              <a:t>lăng</a:t>
            </a:r>
            <a:endParaRPr lang="en-US" altLang="en-US" sz="4000" b="1" dirty="0">
              <a:latin typeface="Times New Roman" pitchFamily="18" charset="0"/>
              <a:cs typeface="Times New Roman" pitchFamily="18" charset="0"/>
            </a:endParaRPr>
          </a:p>
          <a:p>
            <a:pPr eaLnBrk="1" hangingPunct="1">
              <a:spcBef>
                <a:spcPct val="20000"/>
              </a:spcBef>
            </a:pPr>
            <a:r>
              <a:rPr lang="en-US" altLang="en-US" sz="4000" b="1" dirty="0" smtClean="0">
                <a:latin typeface="Times New Roman" pitchFamily="18" charset="0"/>
                <a:cs typeface="Times New Roman" pitchFamily="18" charset="0"/>
              </a:rPr>
              <a:t>Ma-tan</a:t>
            </a:r>
            <a:endParaRPr lang="en-US" altLang="en-US" sz="4000" b="1" dirty="0">
              <a:latin typeface="Times New Roman" pitchFamily="18" charset="0"/>
              <a:cs typeface="Times New Roman" pitchFamily="18" charset="0"/>
            </a:endParaRPr>
          </a:p>
          <a:p>
            <a:r>
              <a:rPr lang="en-US" altLang="en-US" sz="4000" b="1" dirty="0" err="1">
                <a:latin typeface="Times New Roman" pitchFamily="18" charset="0"/>
                <a:cs typeface="Times New Roman" pitchFamily="18" charset="0"/>
              </a:rPr>
              <a:t>g</a:t>
            </a:r>
            <a:r>
              <a:rPr lang="en-US" altLang="en-US" sz="4000" b="1" dirty="0" err="1" smtClean="0">
                <a:latin typeface="Times New Roman" pitchFamily="18" charset="0"/>
                <a:cs typeface="Times New Roman" pitchFamily="18" charset="0"/>
              </a:rPr>
              <a:t>iong</a:t>
            </a:r>
            <a:r>
              <a:rPr lang="en-US" altLang="en-US" sz="4000" b="1" dirty="0" smtClean="0">
                <a:latin typeface="Times New Roman" pitchFamily="18" charset="0"/>
                <a:cs typeface="Times New Roman" pitchFamily="18" charset="0"/>
              </a:rPr>
              <a:t> </a:t>
            </a:r>
            <a:r>
              <a:rPr lang="en-US" altLang="en-US" sz="4000" b="1" dirty="0" err="1" smtClean="0">
                <a:latin typeface="Times New Roman" pitchFamily="18" charset="0"/>
                <a:cs typeface="Times New Roman" pitchFamily="18" charset="0"/>
              </a:rPr>
              <a:t>buồm</a:t>
            </a:r>
            <a:endParaRPr lang="en-US" altLang="en-US" sz="4000" b="1" dirty="0">
              <a:latin typeface="Times New Roman" pitchFamily="18" charset="0"/>
              <a:cs typeface="Times New Roman" pitchFamily="18" charset="0"/>
            </a:endParaRPr>
          </a:p>
          <a:p>
            <a:pPr eaLnBrk="1" hangingPunct="1">
              <a:spcBef>
                <a:spcPct val="20000"/>
              </a:spcBef>
            </a:pPr>
            <a:r>
              <a:rPr lang="en-US" altLang="en-US" sz="4000" b="1" dirty="0" err="1">
                <a:latin typeface="Times New Roman" pitchFamily="18" charset="0"/>
                <a:cs typeface="Times New Roman" pitchFamily="18" charset="0"/>
              </a:rPr>
              <a:t>b</a:t>
            </a:r>
            <a:r>
              <a:rPr lang="en-US" altLang="en-US" sz="4000" b="1" dirty="0" err="1" smtClean="0">
                <a:latin typeface="Times New Roman" pitchFamily="18" charset="0"/>
                <a:cs typeface="Times New Roman" pitchFamily="18" charset="0"/>
              </a:rPr>
              <a:t>át</a:t>
            </a:r>
            <a:r>
              <a:rPr lang="en-US" altLang="en-US" sz="4000" b="1" dirty="0" smtClean="0">
                <a:latin typeface="Times New Roman" pitchFamily="18" charset="0"/>
                <a:cs typeface="Times New Roman" pitchFamily="18" charset="0"/>
              </a:rPr>
              <a:t> </a:t>
            </a:r>
            <a:r>
              <a:rPr lang="en-US" altLang="en-US" sz="4000" b="1" dirty="0" err="1" smtClean="0">
                <a:latin typeface="Times New Roman" pitchFamily="18" charset="0"/>
                <a:cs typeface="Times New Roman" pitchFamily="18" charset="0"/>
              </a:rPr>
              <a:t>ngát</a:t>
            </a:r>
            <a:endParaRPr lang="en-US" alt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47362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6"/>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49215"/>
            <a:ext cx="12192000"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5" y="1498600"/>
            <a:ext cx="6925733" cy="76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Luyện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đọc</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10134600" y="266700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6"/>
          <p:cNvSpPr txBox="1">
            <a:spLocks noChangeArrowheads="1"/>
          </p:cNvSpPr>
          <p:nvPr/>
        </p:nvSpPr>
        <p:spPr bwMode="auto">
          <a:xfrm>
            <a:off x="1676400" y="2590800"/>
            <a:ext cx="9296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b="1" dirty="0">
                <a:solidFill>
                  <a:srgbClr val="0000FF"/>
                </a:solidFill>
                <a:latin typeface="Arial" panose="020B0604020202020204" pitchFamily="34" charset="0"/>
                <a:cs typeface="Arial" panose="020B0604020202020204" pitchFamily="34" charset="0"/>
              </a:rPr>
              <a:t>    </a:t>
            </a:r>
            <a:r>
              <a:rPr lang="nl-NL" altLang="en-US" b="1" dirty="0" smtClean="0">
                <a:solidFill>
                  <a:srgbClr val="0000FF"/>
                </a:solidFill>
                <a:latin typeface="Arial" panose="020B0604020202020204" pitchFamily="34" charset="0"/>
                <a:cs typeface="Arial" panose="020B0604020202020204" pitchFamily="34" charset="0"/>
              </a:rPr>
              <a:t> </a:t>
            </a:r>
            <a:r>
              <a:rPr lang="en-US" altLang="en-US" sz="3600" b="1" dirty="0" err="1" smtClean="0">
                <a:solidFill>
                  <a:srgbClr val="0000FF"/>
                </a:solidFill>
                <a:latin typeface="Times New Roman" pitchFamily="18" charset="0"/>
                <a:cs typeface="Times New Roman" pitchFamily="18" charset="0"/>
              </a:rPr>
              <a:t>Đó</a:t>
            </a:r>
            <a:r>
              <a:rPr lang="en-US" altLang="en-US" sz="3600" b="1" dirty="0" smtClean="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là</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hạm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đội</a:t>
            </a:r>
            <a:r>
              <a:rPr lang="en-US" altLang="en-US" sz="3600" b="1" dirty="0">
                <a:solidFill>
                  <a:srgbClr val="0000FF"/>
                </a:solidFill>
                <a:latin typeface="Times New Roman" pitchFamily="18" charset="0"/>
                <a:cs typeface="Times New Roman" pitchFamily="18" charset="0"/>
              </a:rPr>
              <a:t> do Ma-</a:t>
            </a:r>
            <a:r>
              <a:rPr lang="en-US" altLang="en-US" sz="3600" b="1" dirty="0" err="1">
                <a:solidFill>
                  <a:srgbClr val="0000FF"/>
                </a:solidFill>
                <a:latin typeface="Times New Roman" pitchFamily="18" charset="0"/>
                <a:cs typeface="Times New Roman" pitchFamily="18" charset="0"/>
              </a:rPr>
              <a:t>gien</a:t>
            </a:r>
            <a:r>
              <a:rPr lang="en-US" altLang="en-US" sz="3600" b="1" dirty="0">
                <a:solidFill>
                  <a:srgbClr val="0000FF"/>
                </a:solidFill>
                <a:latin typeface="Times New Roman" pitchFamily="18" charset="0"/>
                <a:cs typeface="Times New Roman" pitchFamily="18" charset="0"/>
              </a:rPr>
              <a:t>-</a:t>
            </a:r>
            <a:r>
              <a:rPr lang="en-US" altLang="en-US" sz="3600" b="1" dirty="0" err="1">
                <a:solidFill>
                  <a:srgbClr val="0000FF"/>
                </a:solidFill>
                <a:latin typeface="Times New Roman" pitchFamily="18" charset="0"/>
                <a:cs typeface="Times New Roman" pitchFamily="18" charset="0"/>
              </a:rPr>
              <a:t>lăng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chỉ</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huy</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với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nhiệm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vụ</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khám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phá</a:t>
            </a:r>
            <a:r>
              <a:rPr lang="en-US" altLang="en-US" sz="3600" b="1" dirty="0">
                <a:solidFill>
                  <a:srgbClr val="0000FF"/>
                </a:solidFill>
                <a:latin typeface="Times New Roman" pitchFamily="18" charset="0"/>
                <a:cs typeface="Times New Roman" pitchFamily="18" charset="0"/>
              </a:rPr>
              <a:t> con </a:t>
            </a:r>
            <a:r>
              <a:rPr lang="en-US" altLang="en-US" sz="3600" b="1" dirty="0" err="1">
                <a:solidFill>
                  <a:srgbClr val="0000FF"/>
                </a:solidFill>
                <a:latin typeface="Times New Roman" pitchFamily="18" charset="0"/>
                <a:cs typeface="Times New Roman" pitchFamily="18" charset="0"/>
              </a:rPr>
              <a:t>đường</a:t>
            </a:r>
            <a:r>
              <a:rPr lang="en-US" altLang="en-US" sz="3600" b="1" dirty="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trên</a:t>
            </a:r>
            <a:r>
              <a:rPr lang="en-US" altLang="en-US" sz="3600" b="1" dirty="0" smtClean="0">
                <a:solidFill>
                  <a:srgbClr val="0000FF"/>
                </a:solidFill>
                <a:latin typeface="Times New Roman" pitchFamily="18" charset="0"/>
                <a:cs typeface="Times New Roman" pitchFamily="18" charset="0"/>
              </a:rPr>
              <a:t> </a:t>
            </a:r>
            <a:r>
              <a:rPr lang="en-US" altLang="en-US" sz="3600" b="1" dirty="0" err="1" smtClean="0">
                <a:solidFill>
                  <a:srgbClr val="0000FF"/>
                </a:solidFill>
                <a:latin typeface="Times New Roman" pitchFamily="18" charset="0"/>
                <a:cs typeface="Times New Roman" pitchFamily="18" charset="0"/>
              </a:rPr>
              <a:t>biển</a:t>
            </a:r>
            <a:r>
              <a:rPr lang="en-US" altLang="en-US" sz="3600" b="1" dirty="0" smtClean="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dẫn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đến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những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vùng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đất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mới</a:t>
            </a:r>
            <a:r>
              <a:rPr lang="en-US" altLang="en-US" sz="3600" b="1" dirty="0">
                <a:solidFill>
                  <a:srgbClr val="0000FF"/>
                </a:solidFill>
                <a:latin typeface="Times New Roman" pitchFamily="18" charset="0"/>
                <a:cs typeface="Times New Roman" pitchFamily="18" charset="0"/>
              </a:rPr>
              <a:t>.</a:t>
            </a:r>
          </a:p>
        </p:txBody>
      </p:sp>
      <p:cxnSp>
        <p:nvCxnSpPr>
          <p:cNvPr id="9" name="Straight Connector 8"/>
          <p:cNvCxnSpPr/>
          <p:nvPr/>
        </p:nvCxnSpPr>
        <p:spPr>
          <a:xfrm flipH="1">
            <a:off x="10058400" y="327660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705600" y="381000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29400" y="381000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3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6"/>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063261" y="2133600"/>
            <a:ext cx="8621022" cy="829722"/>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dirty="0" err="1" smtClean="0">
                <a:solidFill>
                  <a:srgbClr val="FF0000"/>
                </a:solidFill>
                <a:latin typeface="Times New Roman" panose="02020603050405020304" pitchFamily="18" charset="0"/>
                <a:cs typeface="Times New Roman" panose="02020603050405020304" pitchFamily="18" charset="0"/>
              </a:rPr>
              <a:t>Đọc</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nối</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tiếp</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đoạn</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lần</a:t>
            </a:r>
            <a:r>
              <a:rPr lang="en-US" altLang="en-US" sz="4800" b="1" dirty="0" smtClean="0">
                <a:solidFill>
                  <a:srgbClr val="FF0000"/>
                </a:solidFill>
                <a:latin typeface="Times New Roman" panose="02020603050405020304" pitchFamily="18" charset="0"/>
                <a:cs typeface="Times New Roman" panose="02020603050405020304" pitchFamily="18" charset="0"/>
              </a:rPr>
              <a:t> 2</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Hộp_Văn_Bản 7"/>
          <p:cNvSpPr txBox="1">
            <a:spLocks noChangeArrowheads="1"/>
          </p:cNvSpPr>
          <p:nvPr/>
        </p:nvSpPr>
        <p:spPr bwMode="auto">
          <a:xfrm>
            <a:off x="3282462" y="3505200"/>
            <a:ext cx="5064369" cy="82972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smtClean="0">
                <a:solidFill>
                  <a:srgbClr val="0000FF"/>
                </a:solidFill>
                <a:latin typeface="Times New Roman" panose="02020603050405020304" pitchFamily="18" charset="0"/>
                <a:cs typeface="Times New Roman" panose="02020603050405020304" pitchFamily="18" charset="0"/>
              </a:rPr>
              <a:t>Đọc</a:t>
            </a:r>
            <a:r>
              <a:rPr lang="en-US" altLang="en-US" sz="4800" b="1" dirty="0" smtClean="0">
                <a:solidFill>
                  <a:srgbClr val="0000FF"/>
                </a:solidFill>
                <a:latin typeface="Times New Roman" panose="02020603050405020304" pitchFamily="18" charset="0"/>
                <a:cs typeface="Times New Roman" panose="02020603050405020304" pitchFamily="18" charset="0"/>
              </a:rPr>
              <a:t> </a:t>
            </a:r>
            <a:r>
              <a:rPr lang="en-US" altLang="en-US" sz="4800" b="1" dirty="0" err="1" smtClean="0">
                <a:solidFill>
                  <a:srgbClr val="0000FF"/>
                </a:solidFill>
                <a:latin typeface="Times New Roman" panose="02020603050405020304" pitchFamily="18" charset="0"/>
                <a:cs typeface="Times New Roman" panose="02020603050405020304" pitchFamily="18" charset="0"/>
              </a:rPr>
              <a:t>chú</a:t>
            </a:r>
            <a:r>
              <a:rPr lang="en-US" altLang="en-US" sz="4800" b="1" dirty="0" smtClean="0">
                <a:solidFill>
                  <a:srgbClr val="0000FF"/>
                </a:solidFill>
                <a:latin typeface="Times New Roman" panose="02020603050405020304" pitchFamily="18" charset="0"/>
                <a:cs typeface="Times New Roman" panose="02020603050405020304" pitchFamily="18" charset="0"/>
              </a:rPr>
              <a:t> </a:t>
            </a:r>
            <a:r>
              <a:rPr lang="en-US" altLang="en-US" sz="4800" b="1" dirty="0" err="1" smtClean="0">
                <a:solidFill>
                  <a:srgbClr val="0000FF"/>
                </a:solidFill>
                <a:latin typeface="Times New Roman" panose="02020603050405020304" pitchFamily="18" charset="0"/>
                <a:cs typeface="Times New Roman" panose="02020603050405020304" pitchFamily="18" charset="0"/>
              </a:rPr>
              <a:t>giải</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5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fltVal val="0"/>
                                          </p:val>
                                        </p:tav>
                                        <p:tav tm="100000">
                                          <p:val>
                                            <p:strVal val="#ppt_w"/>
                                          </p:val>
                                        </p:tav>
                                      </p:tavLst>
                                    </p:anim>
                                    <p:anim calcmode="lin" valueType="num">
                                      <p:cBhvr>
                                        <p:cTn id="8" dur="1000" fill="hold"/>
                                        <p:tgtEl>
                                          <p:spTgt spid="27652"/>
                                        </p:tgtEl>
                                        <p:attrNameLst>
                                          <p:attrName>ppt_h</p:attrName>
                                        </p:attrNameLst>
                                      </p:cBhvr>
                                      <p:tavLst>
                                        <p:tav tm="0">
                                          <p:val>
                                            <p:fltVal val="0"/>
                                          </p:val>
                                        </p:tav>
                                        <p:tav tm="100000">
                                          <p:val>
                                            <p:strVal val="#ppt_h"/>
                                          </p:val>
                                        </p:tav>
                                      </p:tavLst>
                                    </p:anim>
                                    <p:anim calcmode="lin" valueType="num">
                                      <p:cBhvr>
                                        <p:cTn id="9" dur="1000" fill="hold"/>
                                        <p:tgtEl>
                                          <p:spTgt spid="27652"/>
                                        </p:tgtEl>
                                        <p:attrNameLst>
                                          <p:attrName>style.rotation</p:attrName>
                                        </p:attrNameLst>
                                      </p:cBhvr>
                                      <p:tavLst>
                                        <p:tav tm="0">
                                          <p:val>
                                            <p:fltVal val="90"/>
                                          </p:val>
                                        </p:tav>
                                        <p:tav tm="100000">
                                          <p:val>
                                            <p:fltVal val="0"/>
                                          </p:val>
                                        </p:tav>
                                      </p:tavLst>
                                    </p:anim>
                                    <p:animEffect transition="in" filter="fade">
                                      <p:cBhvr>
                                        <p:cTn id="10" dur="1000"/>
                                        <p:tgtEl>
                                          <p:spTgt spid="2765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6"/>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2"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3" y="1432005"/>
            <a:ext cx="6925733" cy="76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Giải</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nghĩa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1969477" y="2286001"/>
            <a:ext cx="90971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0000FF"/>
                </a:solidFill>
                <a:latin typeface="Times New Roman" pitchFamily="18" charset="0"/>
                <a:cs typeface="Times New Roman" pitchFamily="18" charset="0"/>
              </a:rPr>
              <a:t>- Ma-tan: </a:t>
            </a:r>
            <a:r>
              <a:rPr lang="en-US" altLang="en-US" b="1" dirty="0" err="1">
                <a:solidFill>
                  <a:srgbClr val="0000FF"/>
                </a:solidFill>
                <a:latin typeface="Times New Roman" pitchFamily="18" charset="0"/>
                <a:cs typeface="Times New Roman" pitchFamily="18" charset="0"/>
              </a:rPr>
              <a:t>Một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đảo</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thuộc</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quần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đảo</a:t>
            </a:r>
            <a:r>
              <a:rPr lang="en-US" altLang="en-US" b="1" dirty="0">
                <a:solidFill>
                  <a:srgbClr val="0000FF"/>
                </a:solidFill>
                <a:latin typeface="Times New Roman" pitchFamily="18" charset="0"/>
                <a:cs typeface="Times New Roman" pitchFamily="18" charset="0"/>
              </a:rPr>
              <a:t> Phi-</a:t>
            </a:r>
            <a:r>
              <a:rPr lang="en-US" altLang="en-US" b="1" dirty="0" err="1">
                <a:solidFill>
                  <a:srgbClr val="0000FF"/>
                </a:solidFill>
                <a:latin typeface="Times New Roman" pitchFamily="18" charset="0"/>
                <a:cs typeface="Times New Roman" pitchFamily="18" charset="0"/>
              </a:rPr>
              <a:t>líp</a:t>
            </a:r>
            <a:r>
              <a:rPr lang="en-US" altLang="en-US" b="1" dirty="0">
                <a:solidFill>
                  <a:srgbClr val="0000FF"/>
                </a:solidFill>
                <a:latin typeface="Times New Roman" pitchFamily="18" charset="0"/>
                <a:cs typeface="Times New Roman" pitchFamily="18" charset="0"/>
              </a:rPr>
              <a:t>-pin </a:t>
            </a:r>
            <a:r>
              <a:rPr lang="en-US" altLang="en-US" b="1" dirty="0" err="1">
                <a:solidFill>
                  <a:srgbClr val="0000FF"/>
                </a:solidFill>
                <a:latin typeface="Times New Roman" pitchFamily="18" charset="0"/>
                <a:cs typeface="Times New Roman" pitchFamily="18" charset="0"/>
              </a:rPr>
              <a:t>ngày</a:t>
            </a:r>
            <a:r>
              <a:rPr lang="en-US" altLang="en-US" b="1" dirty="0">
                <a:solidFill>
                  <a:srgbClr val="0000FF"/>
                </a:solidFill>
                <a:latin typeface="Times New Roman" pitchFamily="18" charset="0"/>
                <a:cs typeface="Times New Roman" pitchFamily="18" charset="0"/>
              </a:rPr>
              <a:t> nay.</a:t>
            </a:r>
          </a:p>
        </p:txBody>
      </p:sp>
      <p:sp>
        <p:nvSpPr>
          <p:cNvPr id="7" name="Text Box 9"/>
          <p:cNvSpPr txBox="1">
            <a:spLocks noChangeArrowheads="1"/>
          </p:cNvSpPr>
          <p:nvPr/>
        </p:nvSpPr>
        <p:spPr bwMode="auto">
          <a:xfrm>
            <a:off x="2057400" y="3200400"/>
            <a:ext cx="5533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Sứ</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mạng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nhiệm</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vụ</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cao</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cả</a:t>
            </a:r>
            <a:r>
              <a:rPr lang="en-US" altLang="en-US" b="1" dirty="0">
                <a:solidFill>
                  <a:srgbClr val="0000FF"/>
                </a:solidFill>
                <a:latin typeface="Times New Roman" pitchFamily="18" charset="0"/>
                <a:cs typeface="Times New Roman" pitchFamily="18" charset="0"/>
              </a:rPr>
              <a:t>.</a:t>
            </a:r>
          </a:p>
        </p:txBody>
      </p:sp>
      <p:sp>
        <p:nvSpPr>
          <p:cNvPr id="8" name="Text Box 9"/>
          <p:cNvSpPr txBox="1">
            <a:spLocks noChangeArrowheads="1"/>
          </p:cNvSpPr>
          <p:nvPr/>
        </p:nvSpPr>
        <p:spPr bwMode="auto">
          <a:xfrm>
            <a:off x="3810000" y="4038600"/>
            <a:ext cx="68462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smtClean="0">
                <a:solidFill>
                  <a:srgbClr val="0000FF"/>
                </a:solidFill>
                <a:latin typeface="Times New Roman" pitchFamily="18" charset="0"/>
                <a:cs typeface="Times New Roman" pitchFamily="18" charset="0"/>
              </a:rPr>
              <a:t>là</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một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đội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hình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quân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sự</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gồm</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nhiều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tàu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chiến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và</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là</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đội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hình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lớn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nhất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của</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hải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quân</a:t>
            </a:r>
            <a:r>
              <a:rPr lang="en-US" altLang="en-US" b="1" dirty="0">
                <a:solidFill>
                  <a:srgbClr val="0000FF"/>
                </a:solidFill>
                <a:latin typeface="Times New Roman" pitchFamily="18" charset="0"/>
                <a:cs typeface="Times New Roman" pitchFamily="18" charset="0"/>
              </a:rPr>
              <a:t>.</a:t>
            </a:r>
          </a:p>
        </p:txBody>
      </p:sp>
      <p:sp>
        <p:nvSpPr>
          <p:cNvPr id="9" name="Text Box 9"/>
          <p:cNvSpPr txBox="1">
            <a:spLocks noChangeArrowheads="1"/>
          </p:cNvSpPr>
          <p:nvPr/>
        </p:nvSpPr>
        <p:spPr bwMode="auto">
          <a:xfrm>
            <a:off x="2063262" y="4038600"/>
            <a:ext cx="23446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Hạm</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đội</a:t>
            </a:r>
            <a:r>
              <a:rPr lang="en-US" altLang="en-US" b="1" dirty="0" smtClean="0">
                <a:solidFill>
                  <a:srgbClr val="0000FF"/>
                </a:solidFill>
                <a:latin typeface="Times New Roman" pitchFamily="18" charset="0"/>
                <a:cs typeface="Times New Roman" pitchFamily="18" charset="0"/>
              </a:rPr>
              <a:t>:</a:t>
            </a:r>
            <a:endParaRPr lang="en-US" alt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8667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4" name="Text Box 8">
            <a:extLst>
              <a:ext uri="{FF2B5EF4-FFF2-40B4-BE49-F238E27FC236}">
                <a16:creationId xmlns:a16="http://schemas.microsoft.com/office/drawing/2014/main" xmlns="" id="{C411E1BE-1874-412C-A9EA-2C8FD9B15F1F}"/>
              </a:ext>
            </a:extLst>
          </p:cNvPr>
          <p:cNvSpPr txBox="1">
            <a:spLocks noChangeArrowheads="1"/>
          </p:cNvSpPr>
          <p:nvPr/>
        </p:nvSpPr>
        <p:spPr bwMode="auto">
          <a:xfrm>
            <a:off x="685800" y="533400"/>
            <a:ext cx="10648780" cy="61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287" tIns="53643" rIns="107287" bIns="5364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300" b="1" dirty="0">
                <a:solidFill>
                  <a:srgbClr val="FF0000"/>
                </a:solidFill>
                <a:latin typeface="Times New Roman" panose="02020603050405020304" pitchFamily="18" charset="0"/>
                <a:cs typeface="Times New Roman" panose="02020603050405020304" pitchFamily="18" charset="0"/>
              </a:rPr>
              <a:t>- Ma-tan: Một đảo thuộc quần đảo Phi-líp-pin ngày nay.</a:t>
            </a:r>
          </a:p>
        </p:txBody>
      </p:sp>
      <p:pic>
        <p:nvPicPr>
          <p:cNvPr id="7" name="Picture 6">
            <a:extLst>
              <a:ext uri="{FF2B5EF4-FFF2-40B4-BE49-F238E27FC236}">
                <a16:creationId xmlns:a16="http://schemas.microsoft.com/office/drawing/2014/main" xmlns="" id="{9D4AF8DA-1A69-423C-8423-25F451D8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880" y="1288367"/>
            <a:ext cx="8341545" cy="5413129"/>
          </a:xfrm>
          <a:prstGeom prst="rect">
            <a:avLst/>
          </a:prstGeom>
        </p:spPr>
      </p:pic>
      <p:sp>
        <p:nvSpPr>
          <p:cNvPr id="8" name="Text Box 9">
            <a:extLst>
              <a:ext uri="{FF2B5EF4-FFF2-40B4-BE49-F238E27FC236}">
                <a16:creationId xmlns:a16="http://schemas.microsoft.com/office/drawing/2014/main" xmlns="" id="{4D01AC21-8BFB-4E94-B511-0FFE68473923}"/>
              </a:ext>
            </a:extLst>
          </p:cNvPr>
          <p:cNvSpPr txBox="1">
            <a:spLocks noChangeArrowheads="1"/>
          </p:cNvSpPr>
          <p:nvPr/>
        </p:nvSpPr>
        <p:spPr bwMode="auto">
          <a:xfrm>
            <a:off x="744561" y="304800"/>
            <a:ext cx="11447439" cy="112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287" tIns="53643" rIns="107287" bIns="5364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300" b="1" dirty="0">
                <a:solidFill>
                  <a:srgbClr val="FF0000"/>
                </a:solidFill>
                <a:latin typeface="Times New Roman" panose="02020603050405020304" pitchFamily="18" charset="0"/>
                <a:cs typeface="Times New Roman" panose="02020603050405020304" pitchFamily="18" charset="0"/>
              </a:rPr>
              <a:t>- Hạm đội: là một đội hình quân sự gồm nhiều tàu chiến và là đội hình lớn nhất của hải quân.</a:t>
            </a:r>
          </a:p>
        </p:txBody>
      </p:sp>
      <p:pic>
        <p:nvPicPr>
          <p:cNvPr id="9" name="Picture 8">
            <a:extLst>
              <a:ext uri="{FF2B5EF4-FFF2-40B4-BE49-F238E27FC236}">
                <a16:creationId xmlns:a16="http://schemas.microsoft.com/office/drawing/2014/main" xmlns="" id="{797FD566-A423-4B22-8FAB-9660EAFE0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880" y="1288367"/>
            <a:ext cx="8341545" cy="5413129"/>
          </a:xfrm>
          <a:prstGeom prst="rect">
            <a:avLst/>
          </a:prstGeom>
        </p:spPr>
      </p:pic>
    </p:spTree>
    <p:extLst>
      <p:ext uri="{BB962C8B-B14F-4D97-AF65-F5344CB8AC3E}">
        <p14:creationId xmlns:p14="http://schemas.microsoft.com/office/powerpoint/2010/main" val="39264535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anim calcmode="discrete" valueType="clr">
                                      <p:cBhvr override="childStyle">
                                        <p:cTn id="2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
                                        </p:tgtEl>
                                        <p:attrNameLst>
                                          <p:attrName>fillcolor</p:attrName>
                                        </p:attrNameLst>
                                      </p:cBhvr>
                                      <p:tavLst>
                                        <p:tav tm="0">
                                          <p:val>
                                            <p:clrVal>
                                              <a:schemeClr val="accent2"/>
                                            </p:clrVal>
                                          </p:val>
                                        </p:tav>
                                        <p:tav tm="50000">
                                          <p:val>
                                            <p:clrVal>
                                              <a:schemeClr val="hlink"/>
                                            </p:clrVal>
                                          </p:val>
                                        </p:tav>
                                      </p:tavLst>
                                    </p:anim>
                                    <p:set>
                                      <p:cBhvr>
                                        <p:cTn id="25" dur="80"/>
                                        <p:tgtEl>
                                          <p:spTgt spid="8"/>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extLst>
          </p:cNvPr>
          <p:cNvSpPr>
            <a:spLocks noChangeArrowheads="1"/>
          </p:cNvSpPr>
          <p:nvPr/>
        </p:nvSpPr>
        <p:spPr bwMode="auto">
          <a:xfrm>
            <a:off x="2057400" y="2286000"/>
            <a:ext cx="8610600" cy="1742785"/>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Đọc</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a:solidFill>
                  <a:srgbClr val="0000FF"/>
                </a:solidFill>
                <a:latin typeface="Times New Roman" panose="02020603050405020304" pitchFamily="18" charset="0"/>
                <a:cs typeface="Times New Roman" panose="02020603050405020304" pitchFamily="18" charset="0"/>
              </a:rPr>
              <a:t>diễn</a:t>
            </a:r>
            <a:r>
              <a:rPr lang="en-US" altLang="vi-VN" sz="3575" b="1" dirty="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cảm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toàn</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bài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với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giọng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đọc</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rõ</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ràng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chậm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rãi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cảm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hứng</a:t>
            </a:r>
            <a:r>
              <a:rPr lang="en-US" altLang="vi-VN" sz="3575" b="1" dirty="0" smtClean="0">
                <a:solidFill>
                  <a:srgbClr val="0000FF"/>
                </a:solidFill>
                <a:latin typeface="Times New Roman" panose="02020603050405020304" pitchFamily="18" charset="0"/>
                <a:cs typeface="Times New Roman" panose="02020603050405020304" pitchFamily="18" charset="0"/>
              </a:rPr>
              <a:t> ca </a:t>
            </a:r>
            <a:r>
              <a:rPr lang="en-US" altLang="vi-VN" sz="3575" b="1" dirty="0" err="1" smtClean="0">
                <a:solidFill>
                  <a:srgbClr val="0000FF"/>
                </a:solidFill>
                <a:latin typeface="Times New Roman" panose="02020603050405020304" pitchFamily="18" charset="0"/>
                <a:cs typeface="Times New Roman" panose="02020603050405020304" pitchFamily="18" charset="0"/>
              </a:rPr>
              <a:t>ngợi</a:t>
            </a:r>
            <a:r>
              <a:rPr lang="en-US" altLang="vi-VN" sz="3575" b="1" dirty="0" smtClean="0">
                <a:solidFill>
                  <a:srgbClr val="0000FF"/>
                </a:solidFill>
                <a:latin typeface="Times New Roman" panose="02020603050405020304" pitchFamily="18" charset="0"/>
                <a:cs typeface="Times New Roman" panose="02020603050405020304" pitchFamily="18" charset="0"/>
              </a:rPr>
              <a:t> Ma-</a:t>
            </a:r>
            <a:r>
              <a:rPr lang="en-US" altLang="vi-VN" sz="3575" b="1" dirty="0" err="1" smtClean="0">
                <a:solidFill>
                  <a:srgbClr val="0000FF"/>
                </a:solidFill>
                <a:latin typeface="Times New Roman" panose="02020603050405020304" pitchFamily="18" charset="0"/>
                <a:cs typeface="Times New Roman" panose="02020603050405020304" pitchFamily="18" charset="0"/>
              </a:rPr>
              <a:t>gien</a:t>
            </a:r>
            <a:r>
              <a:rPr lang="en-US" altLang="vi-VN" sz="3575" b="1" dirty="0" smtClean="0">
                <a:solidFill>
                  <a:srgbClr val="0000FF"/>
                </a:solidFill>
                <a:latin typeface="Times New Roman" panose="02020603050405020304" pitchFamily="18" charset="0"/>
                <a:cs typeface="Times New Roman" panose="02020603050405020304" pitchFamily="18" charset="0"/>
              </a:rPr>
              <a:t>-</a:t>
            </a:r>
            <a:r>
              <a:rPr lang="en-US" altLang="vi-VN" sz="3575" b="1" dirty="0" err="1" smtClean="0">
                <a:solidFill>
                  <a:srgbClr val="0000FF"/>
                </a:solidFill>
                <a:latin typeface="Times New Roman" panose="02020603050405020304" pitchFamily="18" charset="0"/>
                <a:cs typeface="Times New Roman" panose="02020603050405020304" pitchFamily="18" charset="0"/>
              </a:rPr>
              <a:t>lăng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và</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đoàn</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thám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hiểm</a:t>
            </a:r>
            <a:r>
              <a:rPr lang="en-US" altLang="vi-VN" sz="3575" b="1" dirty="0" smtClean="0">
                <a:solidFill>
                  <a:srgbClr val="0000FF"/>
                </a:solidFill>
                <a:latin typeface="Times New Roman" panose="02020603050405020304" pitchFamily="18" charset="0"/>
                <a:cs typeface="Times New Roman" panose="02020603050405020304" pitchFamily="18" charset="0"/>
              </a:rPr>
              <a:t>.</a:t>
            </a:r>
            <a:endParaRPr lang="en-US" altLang="vi-VN" sz="3575" b="1" dirty="0">
              <a:solidFill>
                <a:srgbClr val="0000FF"/>
              </a:solidFill>
              <a:latin typeface="Times New Roman" panose="02020603050405020304" pitchFamily="18" charset="0"/>
              <a:cs typeface="Times New Roman" panose="02020603050405020304" pitchFamily="18" charset="0"/>
            </a:endParaRPr>
          </a:p>
        </p:txBody>
      </p:sp>
      <p:sp>
        <p:nvSpPr>
          <p:cNvPr id="6" name="Rectangles 2"/>
          <p:cNvSpPr/>
          <p:nvPr/>
        </p:nvSpPr>
        <p:spPr>
          <a:xfrm>
            <a:off x="492369" y="1524000"/>
            <a:ext cx="8065477" cy="584775"/>
          </a:xfrm>
          <a:prstGeom prst="rect">
            <a:avLst/>
          </a:prstGeom>
          <a:noFill/>
          <a:ln>
            <a:noFill/>
          </a:ln>
        </p:spPr>
        <p:txBody>
          <a:bodyPr>
            <a:spAutoFit/>
          </a:bodyPr>
          <a:lstStyle/>
          <a:p>
            <a:pPr algn="ctr">
              <a:defRPr/>
            </a:pP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Hướng</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dẫn</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đọc</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toàn</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bài</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p:txBody>
      </p:sp>
      <p:sp>
        <p:nvSpPr>
          <p:cNvPr id="7" name="TextBox 6"/>
          <p:cNvSpPr txBox="1">
            <a:spLocks noChangeArrowheads="1"/>
          </p:cNvSpPr>
          <p:nvPr/>
        </p:nvSpPr>
        <p:spPr bwMode="auto">
          <a:xfrm>
            <a:off x="3200400" y="5410200"/>
            <a:ext cx="7112000" cy="769441"/>
          </a:xfrm>
          <a:prstGeom prst="rect">
            <a:avLst/>
          </a:prstGeom>
          <a:noFill/>
          <a:ln w="9525">
            <a:noFill/>
            <a:miter lim="800000"/>
            <a:headEnd/>
            <a:tailEnd/>
          </a:ln>
        </p:spPr>
        <p:txBody>
          <a:bodyPr>
            <a:spAutoFit/>
          </a:bodyPr>
          <a:lstStyle/>
          <a:p>
            <a:pPr>
              <a:defRPr/>
            </a:pPr>
            <a:r>
              <a:rPr lang="en-US" sz="4400" b="1" dirty="0" err="1" smtClean="0">
                <a:solidFill>
                  <a:schemeClr val="accent3">
                    <a:lumMod val="50000"/>
                  </a:schemeClr>
                </a:solidFill>
                <a:latin typeface="Times New Roman" pitchFamily="18" charset="0"/>
                <a:cs typeface="Times New Roman" pitchFamily="18" charset="0"/>
              </a:rPr>
              <a:t>Luyện</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đọc</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nhóm</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đôi</a:t>
            </a:r>
            <a:endParaRPr lang="en-US" sz="4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970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iterate type="lt">
                                    <p:tmPct val="0"/>
                                  </p:iterate>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63351" y="533400"/>
            <a:ext cx="11737305"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2000" dirty="0">
                <a:solidFill>
                  <a:srgbClr val="000000"/>
                </a:solidFill>
                <a:latin typeface="OpenSans"/>
              </a:rPr>
              <a:t>  </a:t>
            </a:r>
            <a:r>
              <a:rPr lang="vi-VN" altLang="en-US" sz="2000" dirty="0">
                <a:solidFill>
                  <a:srgbClr val="000000"/>
                </a:solidFill>
                <a:latin typeface="+mn-lt"/>
              </a:rPr>
              <a:t> </a:t>
            </a:r>
            <a:r>
              <a:rPr lang="en-US" altLang="en-US" sz="2000" dirty="0" smtClean="0">
                <a:solidFill>
                  <a:srgbClr val="000000"/>
                </a:solidFill>
                <a:latin typeface="+mn-lt"/>
              </a:rPr>
              <a:t>   </a:t>
            </a:r>
            <a:r>
              <a:rPr lang="vi-VN" altLang="en-US" sz="1970" dirty="0" smtClean="0">
                <a:solidFill>
                  <a:srgbClr val="0000FF"/>
                </a:solidFill>
                <a:latin typeface="Times New Roman" pitchFamily="18" charset="0"/>
                <a:cs typeface="Times New Roman" pitchFamily="18" charset="0"/>
              </a:rPr>
              <a:t>Ngày </a:t>
            </a:r>
            <a:r>
              <a:rPr lang="vi-VN" altLang="en-US" sz="1970" dirty="0">
                <a:solidFill>
                  <a:srgbClr val="0000FF"/>
                </a:solidFill>
                <a:latin typeface="Times New Roman" pitchFamily="18" charset="0"/>
                <a:cs typeface="Times New Roman" pitchFamily="18" charset="0"/>
              </a:rPr>
              <a:t>20 tháng 9 năm 1519, từ</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cửa</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biển</a:t>
            </a:r>
            <a:r>
              <a:rPr lang="vi-VN" altLang="en-US" sz="1970" dirty="0">
                <a:solidFill>
                  <a:srgbClr val="0000FF"/>
                </a:solidFill>
                <a:latin typeface="Times New Roman" pitchFamily="18" charset="0"/>
                <a:cs typeface="Times New Roman" pitchFamily="18" charset="0"/>
              </a:rPr>
              <a:t> Xê-vi-la</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nước</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Tây</a:t>
            </a:r>
            <a:r>
              <a:rPr lang="en-US" altLang="en-US" sz="1970" dirty="0">
                <a:solidFill>
                  <a:srgbClr val="0000FF"/>
                </a:solidFill>
                <a:latin typeface="Times New Roman" pitchFamily="18" charset="0"/>
                <a:cs typeface="Times New Roman" pitchFamily="18" charset="0"/>
              </a:rPr>
              <a:t> Ban </a:t>
            </a:r>
            <a:r>
              <a:rPr lang="en-US" altLang="en-US" sz="1970" dirty="0" err="1">
                <a:solidFill>
                  <a:srgbClr val="0000FF"/>
                </a:solidFill>
                <a:latin typeface="Times New Roman" pitchFamily="18" charset="0"/>
                <a:cs typeface="Times New Roman" pitchFamily="18" charset="0"/>
              </a:rPr>
              <a:t>Nha</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có</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năm</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chiếc</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thuyền</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lớn</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giong</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buồm</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ra</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khơi</a:t>
            </a:r>
            <a:r>
              <a:rPr lang="vi-VN" altLang="en-US" sz="1970" dirty="0">
                <a:solidFill>
                  <a:srgbClr val="0000FF"/>
                </a:solidFill>
                <a:latin typeface="Times New Roman" pitchFamily="18" charset="0"/>
                <a:cs typeface="Times New Roman" pitchFamily="18" charset="0"/>
              </a:rPr>
              <a:t>. Đó là hạm đội do Ma-gien-lăng chỉ huy, với nhiệm vụ khám phá con đường trên biển dẫn đến những vùng đất mới.</a:t>
            </a:r>
          </a:p>
          <a:p>
            <a:pPr algn="just">
              <a:lnSpc>
                <a:spcPct val="100000"/>
              </a:lnSpc>
              <a:spcBef>
                <a:spcPct val="0"/>
              </a:spcBef>
              <a:buFontTx/>
              <a:buNone/>
            </a:pPr>
            <a:r>
              <a:rPr lang="vi-VN" altLang="en-US" sz="1970" dirty="0">
                <a:solidFill>
                  <a:srgbClr val="000000"/>
                </a:solidFill>
                <a:latin typeface="Times New Roman" pitchFamily="18" charset="0"/>
                <a:cs typeface="Times New Roman" pitchFamily="18" charset="0"/>
              </a:rPr>
              <a:t>   </a:t>
            </a:r>
            <a:r>
              <a:rPr lang="en-US" altLang="en-US" sz="1970" dirty="0" smtClean="0">
                <a:solidFill>
                  <a:srgbClr val="000000"/>
                </a:solidFill>
                <a:latin typeface="Times New Roman" pitchFamily="18" charset="0"/>
                <a:cs typeface="Times New Roman" pitchFamily="18" charset="0"/>
              </a:rPr>
              <a:t>    </a:t>
            </a:r>
            <a:r>
              <a:rPr lang="vi-VN" altLang="en-US" sz="1970" dirty="0" smtClean="0">
                <a:solidFill>
                  <a:srgbClr val="00B050"/>
                </a:solidFill>
                <a:latin typeface="Times New Roman" pitchFamily="18" charset="0"/>
                <a:cs typeface="Times New Roman" pitchFamily="18" charset="0"/>
              </a:rPr>
              <a:t>Vượt </a:t>
            </a:r>
            <a:r>
              <a:rPr lang="vi-VN" altLang="en-US" sz="1970" dirty="0">
                <a:solidFill>
                  <a:srgbClr val="00B050"/>
                </a:solidFill>
                <a:latin typeface="Times New Roman" pitchFamily="18" charset="0"/>
                <a:cs typeface="Times New Roman" pitchFamily="18" charset="0"/>
              </a:rPr>
              <a:t>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lnSpc>
                <a:spcPct val="100000"/>
              </a:lnSpc>
              <a:spcBef>
                <a:spcPct val="0"/>
              </a:spcBef>
              <a:buFontTx/>
              <a:buNone/>
            </a:pPr>
            <a:r>
              <a:rPr lang="vi-VN" altLang="en-US" sz="1970" dirty="0">
                <a:solidFill>
                  <a:srgbClr val="000000"/>
                </a:solidFill>
                <a:latin typeface="Times New Roman" pitchFamily="18" charset="0"/>
                <a:cs typeface="Times New Roman" pitchFamily="18" charset="0"/>
              </a:rPr>
              <a:t>   </a:t>
            </a:r>
            <a:r>
              <a:rPr lang="en-US" altLang="en-US" sz="1970" dirty="0" smtClean="0">
                <a:solidFill>
                  <a:srgbClr val="000000"/>
                </a:solidFill>
                <a:latin typeface="Times New Roman" pitchFamily="18" charset="0"/>
                <a:cs typeface="Times New Roman" pitchFamily="18" charset="0"/>
              </a:rPr>
              <a:t>    </a:t>
            </a:r>
            <a:r>
              <a:rPr lang="vi-VN" altLang="en-US" sz="1970" dirty="0" smtClean="0">
                <a:solidFill>
                  <a:schemeClr val="accent6">
                    <a:lumMod val="75000"/>
                  </a:schemeClr>
                </a:solidFill>
                <a:latin typeface="Times New Roman" pitchFamily="18" charset="0"/>
                <a:cs typeface="Times New Roman" pitchFamily="18" charset="0"/>
              </a:rPr>
              <a:t>Thái </a:t>
            </a:r>
            <a:r>
              <a:rPr lang="vi-VN" altLang="en-US" sz="1970" dirty="0">
                <a:solidFill>
                  <a:schemeClr val="accent6">
                    <a:lumMod val="75000"/>
                  </a:schemeClr>
                </a:solidFill>
                <a:latin typeface="Times New Roman" pitchFamily="18" charset="0"/>
                <a:cs typeface="Times New Roman" pitchFamily="18" charset="0"/>
              </a:rPr>
              <a:t>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lnSpc>
                <a:spcPct val="100000"/>
              </a:lnSpc>
              <a:spcBef>
                <a:spcPct val="0"/>
              </a:spcBef>
              <a:buFontTx/>
              <a:buNone/>
            </a:pPr>
            <a:r>
              <a:rPr lang="vi-VN" altLang="en-US" sz="1970" dirty="0">
                <a:solidFill>
                  <a:srgbClr val="000000"/>
                </a:solidFill>
                <a:latin typeface="Times New Roman" pitchFamily="18" charset="0"/>
                <a:cs typeface="Times New Roman" pitchFamily="18" charset="0"/>
              </a:rPr>
              <a:t>  </a:t>
            </a:r>
            <a:r>
              <a:rPr lang="en-US" altLang="en-US" sz="1970" dirty="0" smtClean="0">
                <a:solidFill>
                  <a:srgbClr val="000000"/>
                </a:solidFill>
                <a:latin typeface="Times New Roman" pitchFamily="18" charset="0"/>
                <a:cs typeface="Times New Roman" pitchFamily="18" charset="0"/>
              </a:rPr>
              <a:t>    </a:t>
            </a:r>
            <a:r>
              <a:rPr lang="vi-VN" altLang="en-US" sz="1970" dirty="0">
                <a:solidFill>
                  <a:srgbClr val="000000"/>
                </a:solidFill>
                <a:latin typeface="Times New Roman" pitchFamily="18" charset="0"/>
                <a:cs typeface="Times New Roman" pitchFamily="18" charset="0"/>
              </a:rPr>
              <a:t> </a:t>
            </a:r>
            <a:r>
              <a:rPr lang="vi-VN" altLang="en-US" sz="1970" dirty="0">
                <a:solidFill>
                  <a:srgbClr val="CC0099"/>
                </a:solidFill>
                <a:latin typeface="Times New Roman" pitchFamily="18" charset="0"/>
                <a:cs typeface="Times New Roman" pitchFamily="18" charset="0"/>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lnSpc>
                <a:spcPct val="100000"/>
              </a:lnSpc>
              <a:spcBef>
                <a:spcPct val="0"/>
              </a:spcBef>
              <a:buFontTx/>
              <a:buNone/>
            </a:pPr>
            <a:r>
              <a:rPr lang="vi-VN" altLang="en-US" sz="1970" dirty="0">
                <a:solidFill>
                  <a:srgbClr val="000000"/>
                </a:solidFill>
                <a:latin typeface="Times New Roman" pitchFamily="18" charset="0"/>
                <a:cs typeface="Times New Roman" pitchFamily="18" charset="0"/>
              </a:rPr>
              <a:t> </a:t>
            </a:r>
            <a:r>
              <a:rPr lang="vi-VN" altLang="en-US" sz="1970" dirty="0">
                <a:solidFill>
                  <a:srgbClr val="00FF00"/>
                </a:solidFill>
                <a:latin typeface="Times New Roman" pitchFamily="18" charset="0"/>
                <a:cs typeface="Times New Roman" pitchFamily="18" charset="0"/>
              </a:rPr>
              <a:t> </a:t>
            </a:r>
            <a:r>
              <a:rPr lang="vi-VN" altLang="en-US" sz="1970" dirty="0">
                <a:solidFill>
                  <a:srgbClr val="FFC000"/>
                </a:solidFill>
                <a:latin typeface="Times New Roman" pitchFamily="18" charset="0"/>
                <a:cs typeface="Times New Roman" pitchFamily="18" charset="0"/>
              </a:rPr>
              <a:t> </a:t>
            </a:r>
            <a:r>
              <a:rPr lang="en-US" altLang="en-US" sz="1970" dirty="0" smtClean="0">
                <a:solidFill>
                  <a:srgbClr val="0000FF"/>
                </a:solidFill>
                <a:latin typeface="Times New Roman" pitchFamily="18" charset="0"/>
                <a:cs typeface="Times New Roman" pitchFamily="18" charset="0"/>
              </a:rPr>
              <a:t>    </a:t>
            </a:r>
            <a:r>
              <a:rPr lang="vi-VN" altLang="en-US" sz="1970" dirty="0" smtClean="0">
                <a:solidFill>
                  <a:srgbClr val="0000FF"/>
                </a:solidFill>
                <a:latin typeface="Times New Roman" pitchFamily="18" charset="0"/>
                <a:cs typeface="Times New Roman" pitchFamily="18" charset="0"/>
              </a:rPr>
              <a:t>Những </a:t>
            </a:r>
            <a:r>
              <a:rPr lang="vi-VN" altLang="en-US" sz="1970" dirty="0">
                <a:solidFill>
                  <a:srgbClr val="0000FF"/>
                </a:solidFill>
                <a:latin typeface="Times New Roman" pitchFamily="18" charset="0"/>
                <a:cs typeface="Times New Roman" pitchFamily="18" charset="0"/>
              </a:rPr>
              <a:t>thủy thủ còn lại tiếp tục vượt Ấn Độ Dương tìm đường trở về châu Âu. Ngày 8 tháng 9 năm 1522, đoàn thám hiểm chỉ còn một chiếc thuyền với mười tám thủy thủ </a:t>
            </a:r>
            <a:r>
              <a:rPr lang="en-US" altLang="en-US" sz="1970" dirty="0" err="1">
                <a:solidFill>
                  <a:srgbClr val="0000FF"/>
                </a:solidFill>
                <a:latin typeface="Times New Roman" pitchFamily="18" charset="0"/>
                <a:cs typeface="Times New Roman" pitchFamily="18" charset="0"/>
              </a:rPr>
              <a:t>sống</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sót</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cập</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bờ</a:t>
            </a:r>
            <a:r>
              <a:rPr lang="en-US" altLang="en-US" sz="1970" dirty="0">
                <a:solidFill>
                  <a:srgbClr val="0000FF"/>
                </a:solidFill>
                <a:latin typeface="Times New Roman" pitchFamily="18" charset="0"/>
                <a:cs typeface="Times New Roman" pitchFamily="18" charset="0"/>
              </a:rPr>
              <a:t> </a:t>
            </a:r>
            <a:r>
              <a:rPr lang="en-US" altLang="en-US" sz="1970" dirty="0" err="1">
                <a:solidFill>
                  <a:srgbClr val="0000FF"/>
                </a:solidFill>
                <a:latin typeface="Times New Roman" pitchFamily="18" charset="0"/>
                <a:cs typeface="Times New Roman" pitchFamily="18" charset="0"/>
              </a:rPr>
              <a:t>biển</a:t>
            </a:r>
            <a:r>
              <a:rPr lang="en-US" altLang="en-US" sz="1970" dirty="0">
                <a:solidFill>
                  <a:srgbClr val="0000FF"/>
                </a:solidFill>
                <a:latin typeface="Times New Roman" pitchFamily="18" charset="0"/>
                <a:cs typeface="Times New Roman" pitchFamily="18" charset="0"/>
              </a:rPr>
              <a:t> </a:t>
            </a:r>
            <a:r>
              <a:rPr lang="vi-VN" altLang="en-US" sz="1970" dirty="0">
                <a:solidFill>
                  <a:srgbClr val="0000FF"/>
                </a:solidFill>
                <a:latin typeface="Times New Roman" pitchFamily="18" charset="0"/>
                <a:cs typeface="Times New Roman" pitchFamily="18" charset="0"/>
              </a:rPr>
              <a:t>Tây Ban Nha.</a:t>
            </a:r>
          </a:p>
          <a:p>
            <a:pPr algn="just">
              <a:lnSpc>
                <a:spcPct val="100000"/>
              </a:lnSpc>
              <a:spcBef>
                <a:spcPct val="0"/>
              </a:spcBef>
              <a:buFontTx/>
              <a:buNone/>
            </a:pPr>
            <a:r>
              <a:rPr lang="vi-VN" altLang="en-US" sz="1970" dirty="0">
                <a:solidFill>
                  <a:srgbClr val="000000"/>
                </a:solidFill>
                <a:latin typeface="Times New Roman" pitchFamily="18" charset="0"/>
                <a:cs typeface="Times New Roman" pitchFamily="18" charset="0"/>
              </a:rPr>
              <a:t>  </a:t>
            </a:r>
            <a:r>
              <a:rPr lang="en-US" altLang="en-US" sz="1970" dirty="0" smtClean="0">
                <a:solidFill>
                  <a:srgbClr val="000000"/>
                </a:solidFill>
                <a:latin typeface="Times New Roman" pitchFamily="18" charset="0"/>
                <a:cs typeface="Times New Roman" pitchFamily="18" charset="0"/>
              </a:rPr>
              <a:t>    </a:t>
            </a:r>
            <a:r>
              <a:rPr lang="vi-VN" altLang="en-US" sz="1970" dirty="0">
                <a:solidFill>
                  <a:srgbClr val="000000"/>
                </a:solidFill>
                <a:latin typeface="Times New Roman" pitchFamily="18" charset="0"/>
                <a:cs typeface="Times New Roman" pitchFamily="18" charset="0"/>
              </a:rPr>
              <a:t> </a:t>
            </a:r>
            <a:r>
              <a:rPr lang="vi-VN" altLang="en-US" sz="1970" dirty="0">
                <a:solidFill>
                  <a:srgbClr val="FF0000"/>
                </a:solidFill>
                <a:latin typeface="Times New Roman" pitchFamily="18" charset="0"/>
                <a:cs typeface="Times New Roman" pitchFamily="18" charset="0"/>
              </a:rPr>
              <a:t>Chuyến đi đầu tiên vòng quanh thế giới của Ma-gien-lăng kéo dài 1083 ngày, mất bốn chiếc thuyền lớn với gần hai trăm người bỏ mạng dọc đường. Nhưng đoàn thám hiểm đã hoàn thành </a:t>
            </a:r>
            <a:r>
              <a:rPr lang="en-US" altLang="en-US" sz="1970" dirty="0">
                <a:solidFill>
                  <a:srgbClr val="FF0000"/>
                </a:solidFill>
                <a:latin typeface="Times New Roman" pitchFamily="18" charset="0"/>
                <a:cs typeface="Times New Roman" pitchFamily="18" charset="0"/>
              </a:rPr>
              <a:t>s</a:t>
            </a:r>
            <a:r>
              <a:rPr lang="vi-VN" altLang="en-US" sz="1970" dirty="0">
                <a:solidFill>
                  <a:srgbClr val="FF0000"/>
                </a:solidFill>
                <a:latin typeface="Times New Roman" pitchFamily="18" charset="0"/>
                <a:cs typeface="Times New Roman" pitchFamily="18" charset="0"/>
              </a:rPr>
              <a:t>ứ mạng, khẳng định trái đất hình cầu, phát hiện Thái Bình Dương và nhiều vùng đất mới.</a:t>
            </a:r>
          </a:p>
          <a:p>
            <a:pPr algn="r">
              <a:lnSpc>
                <a:spcPct val="100000"/>
              </a:lnSpc>
              <a:spcBef>
                <a:spcPct val="0"/>
              </a:spcBef>
              <a:buFontTx/>
              <a:buNone/>
            </a:pPr>
            <a:r>
              <a:rPr lang="vi-VN" altLang="en-US" sz="1970" i="1" dirty="0">
                <a:solidFill>
                  <a:srgbClr val="000000"/>
                </a:solidFill>
                <a:latin typeface="Times New Roman" pitchFamily="18" charset="0"/>
                <a:cs typeface="Times New Roman" pitchFamily="18" charset="0"/>
              </a:rPr>
              <a:t>Theo </a:t>
            </a:r>
            <a:r>
              <a:rPr lang="vi-VN" altLang="en-US" sz="1970" b="1" dirty="0">
                <a:solidFill>
                  <a:srgbClr val="000000"/>
                </a:solidFill>
                <a:latin typeface="Times New Roman" pitchFamily="18" charset="0"/>
                <a:cs typeface="Times New Roman" pitchFamily="18" charset="0"/>
              </a:rPr>
              <a:t>TRẦN DIỆU </a:t>
            </a:r>
            <a:r>
              <a:rPr lang="en-US" altLang="en-US" sz="1970" b="1" dirty="0">
                <a:solidFill>
                  <a:srgbClr val="000000"/>
                </a:solidFill>
                <a:latin typeface="Times New Roman" pitchFamily="18" charset="0"/>
                <a:cs typeface="Times New Roman" pitchFamily="18" charset="0"/>
              </a:rPr>
              <a:t>TẦN</a:t>
            </a:r>
            <a:r>
              <a:rPr lang="vi-VN" altLang="en-US" sz="1970" dirty="0">
                <a:solidFill>
                  <a:srgbClr val="000000"/>
                </a:solidFill>
                <a:latin typeface="Times New Roman" pitchFamily="18" charset="0"/>
                <a:cs typeface="Times New Roman" pitchFamily="18" charset="0"/>
              </a:rPr>
              <a:t> và</a:t>
            </a:r>
            <a:r>
              <a:rPr lang="vi-VN" altLang="en-US" sz="2000" dirty="0">
                <a:solidFill>
                  <a:srgbClr val="000000"/>
                </a:solidFill>
                <a:latin typeface="+mn-lt"/>
              </a:rPr>
              <a:t> </a:t>
            </a:r>
            <a:r>
              <a:rPr lang="vi-VN" altLang="en-US" sz="2000" b="1" dirty="0">
                <a:solidFill>
                  <a:srgbClr val="000000"/>
                </a:solidFill>
                <a:latin typeface="+mn-lt"/>
              </a:rPr>
              <a:t>ĐỖ </a:t>
            </a:r>
            <a:r>
              <a:rPr lang="vi-VN" altLang="en-US" sz="2000" b="1" dirty="0" smtClean="0">
                <a:solidFill>
                  <a:srgbClr val="000000"/>
                </a:solidFill>
                <a:latin typeface="+mn-lt"/>
              </a:rPr>
              <a:t>THÁI</a:t>
            </a:r>
            <a:endParaRPr lang="vi-VN" altLang="en-US" sz="2000" dirty="0">
              <a:solidFill>
                <a:srgbClr val="000000"/>
              </a:solidFill>
              <a:latin typeface="+mn-lt"/>
            </a:endParaRPr>
          </a:p>
        </p:txBody>
      </p:sp>
      <p:sp>
        <p:nvSpPr>
          <p:cNvPr id="3" name="Rectangle 2"/>
          <p:cNvSpPr>
            <a:spLocks noChangeArrowheads="1"/>
          </p:cNvSpPr>
          <p:nvPr/>
        </p:nvSpPr>
        <p:spPr bwMode="auto">
          <a:xfrm>
            <a:off x="0" y="2459"/>
            <a:ext cx="12192000" cy="523220"/>
          </a:xfrm>
          <a:prstGeom prst="rect">
            <a:avLst/>
          </a:prstGeom>
          <a:noFill/>
          <a:ln w="9525">
            <a:noFill/>
            <a:miter lim="800000"/>
            <a:headEnd/>
            <a:tailEnd/>
          </a:ln>
        </p:spPr>
        <p:txBody>
          <a:bodyPr wrap="square">
            <a:spAutoFit/>
          </a:bodyPr>
          <a:lstStyle/>
          <a:p>
            <a:pPr algn="ctr" eaLnBrk="1" hangingPunct="1"/>
            <a:r>
              <a:rPr lang="en-US" sz="2800" b="1" dirty="0" err="1" smtClean="0">
                <a:solidFill>
                  <a:srgbClr val="FF0000"/>
                </a:solidFill>
                <a:latin typeface="Times New Roman" pitchFamily="18" charset="0"/>
                <a:cs typeface="Times New Roman" pitchFamily="18" charset="0"/>
              </a:rPr>
              <a:t>Hơn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nghìn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3773260"/>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extLst>
          </p:cNvPr>
          <p:cNvSpPr>
            <a:spLocks noChangeArrowheads="1"/>
          </p:cNvSpPr>
          <p:nvPr/>
        </p:nvSpPr>
        <p:spPr bwMode="auto">
          <a:xfrm>
            <a:off x="2057400" y="2286000"/>
            <a:ext cx="8610600" cy="1742785"/>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Đọc</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a:solidFill>
                  <a:srgbClr val="0000FF"/>
                </a:solidFill>
                <a:latin typeface="Times New Roman" panose="02020603050405020304" pitchFamily="18" charset="0"/>
                <a:cs typeface="Times New Roman" panose="02020603050405020304" pitchFamily="18" charset="0"/>
              </a:rPr>
              <a:t>diễn</a:t>
            </a:r>
            <a:r>
              <a:rPr lang="en-US" altLang="vi-VN" sz="3575" b="1" dirty="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cảm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toàn</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bài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với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giọng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đọc</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rõ</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ràng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chậm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rãi</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cảm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hứng</a:t>
            </a:r>
            <a:r>
              <a:rPr lang="en-US" altLang="vi-VN" sz="3575" b="1" dirty="0" smtClean="0">
                <a:solidFill>
                  <a:srgbClr val="0000FF"/>
                </a:solidFill>
                <a:latin typeface="Times New Roman" panose="02020603050405020304" pitchFamily="18" charset="0"/>
                <a:cs typeface="Times New Roman" panose="02020603050405020304" pitchFamily="18" charset="0"/>
              </a:rPr>
              <a:t> ca </a:t>
            </a:r>
            <a:r>
              <a:rPr lang="en-US" altLang="vi-VN" sz="3575" b="1" dirty="0" err="1" smtClean="0">
                <a:solidFill>
                  <a:srgbClr val="0000FF"/>
                </a:solidFill>
                <a:latin typeface="Times New Roman" panose="02020603050405020304" pitchFamily="18" charset="0"/>
                <a:cs typeface="Times New Roman" panose="02020603050405020304" pitchFamily="18" charset="0"/>
              </a:rPr>
              <a:t>ngợi</a:t>
            </a:r>
            <a:r>
              <a:rPr lang="en-US" altLang="vi-VN" sz="3575" b="1" dirty="0" smtClean="0">
                <a:solidFill>
                  <a:srgbClr val="0000FF"/>
                </a:solidFill>
                <a:latin typeface="Times New Roman" panose="02020603050405020304" pitchFamily="18" charset="0"/>
                <a:cs typeface="Times New Roman" panose="02020603050405020304" pitchFamily="18" charset="0"/>
              </a:rPr>
              <a:t> Ma-</a:t>
            </a:r>
            <a:r>
              <a:rPr lang="en-US" altLang="vi-VN" sz="3575" b="1" dirty="0" err="1" smtClean="0">
                <a:solidFill>
                  <a:srgbClr val="0000FF"/>
                </a:solidFill>
                <a:latin typeface="Times New Roman" panose="02020603050405020304" pitchFamily="18" charset="0"/>
                <a:cs typeface="Times New Roman" panose="02020603050405020304" pitchFamily="18" charset="0"/>
              </a:rPr>
              <a:t>gien</a:t>
            </a:r>
            <a:r>
              <a:rPr lang="en-US" altLang="vi-VN" sz="3575" b="1" dirty="0" smtClean="0">
                <a:solidFill>
                  <a:srgbClr val="0000FF"/>
                </a:solidFill>
                <a:latin typeface="Times New Roman" panose="02020603050405020304" pitchFamily="18" charset="0"/>
                <a:cs typeface="Times New Roman" panose="02020603050405020304" pitchFamily="18" charset="0"/>
              </a:rPr>
              <a:t>-</a:t>
            </a:r>
            <a:r>
              <a:rPr lang="en-US" altLang="vi-VN" sz="3575" b="1" dirty="0" err="1" smtClean="0">
                <a:solidFill>
                  <a:srgbClr val="0000FF"/>
                </a:solidFill>
                <a:latin typeface="Times New Roman" panose="02020603050405020304" pitchFamily="18" charset="0"/>
                <a:cs typeface="Times New Roman" panose="02020603050405020304" pitchFamily="18" charset="0"/>
              </a:rPr>
              <a:t>lăng</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và</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đoàn</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thám</a:t>
            </a:r>
            <a:r>
              <a:rPr lang="en-US" altLang="vi-VN" sz="3575" b="1" dirty="0" smtClean="0">
                <a:solidFill>
                  <a:srgbClr val="0000FF"/>
                </a:solidFill>
                <a:latin typeface="Times New Roman" panose="02020603050405020304" pitchFamily="18" charset="0"/>
                <a:cs typeface="Times New Roman" panose="02020603050405020304" pitchFamily="18" charset="0"/>
              </a:rPr>
              <a:t> </a:t>
            </a:r>
            <a:r>
              <a:rPr lang="en-US" altLang="vi-VN" sz="3575" b="1" dirty="0" err="1" smtClean="0">
                <a:solidFill>
                  <a:srgbClr val="0000FF"/>
                </a:solidFill>
                <a:latin typeface="Times New Roman" panose="02020603050405020304" pitchFamily="18" charset="0"/>
                <a:cs typeface="Times New Roman" panose="02020603050405020304" pitchFamily="18" charset="0"/>
              </a:rPr>
              <a:t>hiểm</a:t>
            </a:r>
            <a:r>
              <a:rPr lang="en-US" altLang="vi-VN" sz="3575" b="1" dirty="0" smtClean="0">
                <a:solidFill>
                  <a:srgbClr val="0000FF"/>
                </a:solidFill>
                <a:latin typeface="Times New Roman" panose="02020603050405020304" pitchFamily="18" charset="0"/>
                <a:cs typeface="Times New Roman" panose="02020603050405020304" pitchFamily="18" charset="0"/>
              </a:rPr>
              <a:t>.</a:t>
            </a:r>
            <a:endParaRPr lang="en-US" altLang="vi-VN" sz="3575" b="1" dirty="0">
              <a:solidFill>
                <a:srgbClr val="0000FF"/>
              </a:solidFill>
              <a:latin typeface="Times New Roman" panose="02020603050405020304" pitchFamily="18" charset="0"/>
              <a:cs typeface="Times New Roman" panose="02020603050405020304" pitchFamily="18" charset="0"/>
            </a:endParaRPr>
          </a:p>
        </p:txBody>
      </p:sp>
      <p:sp>
        <p:nvSpPr>
          <p:cNvPr id="6" name="Rectangles 2"/>
          <p:cNvSpPr/>
          <p:nvPr/>
        </p:nvSpPr>
        <p:spPr>
          <a:xfrm>
            <a:off x="492369" y="1524000"/>
            <a:ext cx="8065477" cy="584775"/>
          </a:xfrm>
          <a:prstGeom prst="rect">
            <a:avLst/>
          </a:prstGeom>
          <a:noFill/>
          <a:ln>
            <a:noFill/>
          </a:ln>
        </p:spPr>
        <p:txBody>
          <a:bodyPr>
            <a:spAutoFit/>
          </a:bodyPr>
          <a:lstStyle/>
          <a:p>
            <a:pPr algn="ctr">
              <a:defRPr/>
            </a:pP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Hướng</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dẫn</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đọc</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toàn</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3200" b="1" u="sng" dirty="0" err="1">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bài</a:t>
            </a:r>
            <a:r>
              <a:rPr lang="en-US" altLang="zh-CN" sz="3200" b="1" u="sng"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p:txBody>
      </p:sp>
      <p:sp>
        <p:nvSpPr>
          <p:cNvPr id="7" name="TextBox 6"/>
          <p:cNvSpPr txBox="1">
            <a:spLocks noChangeArrowheads="1"/>
          </p:cNvSpPr>
          <p:nvPr/>
        </p:nvSpPr>
        <p:spPr bwMode="auto">
          <a:xfrm>
            <a:off x="3200400" y="5410200"/>
            <a:ext cx="7112000" cy="769441"/>
          </a:xfrm>
          <a:prstGeom prst="rect">
            <a:avLst/>
          </a:prstGeom>
          <a:noFill/>
          <a:ln w="9525">
            <a:noFill/>
            <a:miter lim="800000"/>
            <a:headEnd/>
            <a:tailEnd/>
          </a:ln>
        </p:spPr>
        <p:txBody>
          <a:bodyPr>
            <a:spAutoFit/>
          </a:bodyPr>
          <a:lstStyle/>
          <a:p>
            <a:pPr>
              <a:defRPr/>
            </a:pPr>
            <a:r>
              <a:rPr lang="en-US" sz="4400" b="1" dirty="0">
                <a:solidFill>
                  <a:schemeClr val="accent3">
                    <a:lumMod val="50000"/>
                  </a:schemeClr>
                </a:solidFill>
                <a:latin typeface="Times New Roman" pitchFamily="18" charset="0"/>
                <a:cs typeface="Times New Roman" pitchFamily="18" charset="0"/>
              </a:rPr>
              <a:t>GV </a:t>
            </a:r>
            <a:r>
              <a:rPr lang="en-US" sz="4400" b="1" dirty="0" err="1" smtClean="0">
                <a:solidFill>
                  <a:schemeClr val="accent3">
                    <a:lumMod val="50000"/>
                  </a:schemeClr>
                </a:solidFill>
                <a:latin typeface="Times New Roman" pitchFamily="18" charset="0"/>
                <a:cs typeface="Times New Roman" pitchFamily="18" charset="0"/>
              </a:rPr>
              <a:t>đọc</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toàn</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bài</a:t>
            </a:r>
            <a:r>
              <a:rPr lang="en-US" sz="4400" b="1" dirty="0" smtClean="0">
                <a:solidFill>
                  <a:schemeClr val="accent3">
                    <a:lumMod val="50000"/>
                  </a:schemeClr>
                </a:solidFill>
                <a:latin typeface="Times New Roman" pitchFamily="18" charset="0"/>
                <a:cs typeface="Times New Roman" pitchFamily="18" charset="0"/>
              </a:rPr>
              <a:t>.</a:t>
            </a:r>
            <a:endParaRPr lang="en-US" sz="4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970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iterate type="lt">
                                    <p:tmPct val="0"/>
                                  </p:iterate>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0970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6"/>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2"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52600" y="1447800"/>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969477" y="2514601"/>
            <a:ext cx="8562505" cy="769441"/>
          </a:xfrm>
          <a:prstGeom prst="rect">
            <a:avLst/>
          </a:prstGeom>
          <a:noFill/>
          <a:ln w="9525">
            <a:noFill/>
            <a:miter lim="800000"/>
            <a:headEnd/>
            <a:tailEnd/>
          </a:ln>
        </p:spPr>
        <p:txBody>
          <a:bodyPr wrap="square">
            <a:spAutoFit/>
          </a:bodyPr>
          <a:lstStyle/>
          <a:p>
            <a:pPr algn="ctr" eaLnBrk="1" hangingPunct="1">
              <a:spcBef>
                <a:spcPct val="50000"/>
              </a:spcBef>
            </a:pPr>
            <a:r>
              <a:rPr lang="en-US" sz="4400" b="1" dirty="0" err="1" smtClean="0">
                <a:solidFill>
                  <a:srgbClr val="0000FF"/>
                </a:solidFill>
                <a:latin typeface="Times New Roman" pitchFamily="18" charset="0"/>
                <a:cs typeface="Times New Roman" pitchFamily="18" charset="0"/>
              </a:rPr>
              <a:t>Trăng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ơi</a:t>
            </a:r>
            <a:r>
              <a:rPr lang="x-none" sz="4400" b="1" dirty="0" smtClean="0">
                <a:solidFill>
                  <a:srgbClr val="0000FF"/>
                </a:solidFill>
                <a:latin typeface="Times New Roman" pitchFamily="18" charset="0"/>
                <a:cs typeface="Times New Roman" pitchFamily="18" charset="0"/>
              </a:rPr>
              <a: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từ</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đâu</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đến</a:t>
            </a:r>
            <a:r>
              <a:rPr lang="en-US" sz="4400" b="1" dirty="0" smtClean="0">
                <a:solidFill>
                  <a:srgbClr val="0000FF"/>
                </a:solidFill>
                <a:latin typeface="Times New Roman" pitchFamily="18" charset="0"/>
                <a:cs typeface="Times New Roman" pitchFamily="18" charset="0"/>
              </a:rPr>
              <a:t>?</a:t>
            </a:r>
          </a:p>
        </p:txBody>
      </p:sp>
      <p:sp>
        <p:nvSpPr>
          <p:cNvPr id="7" name="Google Shape;374;p99"/>
          <p:cNvSpPr txBox="1">
            <a:spLocks noChangeArrowheads="1"/>
          </p:cNvSpPr>
          <p:nvPr/>
        </p:nvSpPr>
        <p:spPr bwMode="auto">
          <a:xfrm>
            <a:off x="2063262" y="3276600"/>
            <a:ext cx="7971692" cy="584129"/>
          </a:xfrm>
          <a:prstGeom prst="rect">
            <a:avLst/>
          </a:prstGeom>
          <a:noFill/>
          <a:ln w="9525">
            <a:noFill/>
            <a:miter lim="800000"/>
            <a:headEnd/>
            <a:tailEnd/>
          </a:ln>
        </p:spPr>
        <p:txBody>
          <a:bodyPr wrap="square" lIns="90850" tIns="45400" rIns="90850" bIns="45400">
            <a:spAutoFit/>
          </a:bodyPr>
          <a:lstStyle/>
          <a:p>
            <a:pPr>
              <a:buClr>
                <a:srgbClr val="0070C0"/>
              </a:buClr>
              <a:buSzPts val="4000"/>
            </a:pPr>
            <a:r>
              <a:rPr lang="en-US" sz="3200" b="1" dirty="0" err="1" smtClean="0">
                <a:solidFill>
                  <a:schemeClr val="accent3">
                    <a:lumMod val="50000"/>
                  </a:schemeClr>
                </a:solidFill>
                <a:latin typeface="Times New Roman" pitchFamily="18" charset="0"/>
                <a:cs typeface="Times New Roman" pitchFamily="18" charset="0"/>
                <a:sym typeface="Times New Roman" pitchFamily="18" charset="0"/>
              </a:rPr>
              <a:t>Nêu</a:t>
            </a:r>
            <a:r>
              <a:rPr lang="en-US" sz="3200" b="1" dirty="0" smtClean="0">
                <a:solidFill>
                  <a:schemeClr val="accent3">
                    <a:lumMod val="50000"/>
                  </a:schemeClr>
                </a:solidFill>
                <a:latin typeface="Times New Roman" pitchFamily="18" charset="0"/>
                <a:cs typeface="Times New Roman" pitchFamily="18" charset="0"/>
                <a:sym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sym typeface="Times New Roman" pitchFamily="18" charset="0"/>
              </a:rPr>
              <a:t>nội</a:t>
            </a:r>
            <a:r>
              <a:rPr lang="en-US" sz="3200" b="1" dirty="0" smtClean="0">
                <a:solidFill>
                  <a:schemeClr val="accent3">
                    <a:lumMod val="50000"/>
                  </a:schemeClr>
                </a:solidFill>
                <a:latin typeface="Times New Roman" pitchFamily="18" charset="0"/>
                <a:cs typeface="Times New Roman" pitchFamily="18" charset="0"/>
                <a:sym typeface="Times New Roman" pitchFamily="18" charset="0"/>
              </a:rPr>
              <a:t> dung </a:t>
            </a:r>
            <a:r>
              <a:rPr lang="en-US" sz="3200" b="1" dirty="0" err="1" smtClean="0">
                <a:solidFill>
                  <a:schemeClr val="accent3">
                    <a:lumMod val="50000"/>
                  </a:schemeClr>
                </a:solidFill>
                <a:latin typeface="Times New Roman" pitchFamily="18" charset="0"/>
                <a:cs typeface="Times New Roman" pitchFamily="18" charset="0"/>
                <a:sym typeface="Times New Roman" pitchFamily="18" charset="0"/>
              </a:rPr>
              <a:t>bài</a:t>
            </a:r>
            <a:r>
              <a:rPr lang="en-US" sz="3200" b="1" dirty="0" smtClean="0">
                <a:solidFill>
                  <a:schemeClr val="accent3">
                    <a:lumMod val="50000"/>
                  </a:schemeClr>
                </a:solidFill>
                <a:latin typeface="Times New Roman" pitchFamily="18" charset="0"/>
                <a:cs typeface="Times New Roman" pitchFamily="18" charset="0"/>
                <a:sym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sym typeface="Times New Roman" pitchFamily="18" charset="0"/>
              </a:rPr>
              <a:t>thơ</a:t>
            </a:r>
            <a:endParaRPr lang="en-US" sz="3200" b="1" dirty="0">
              <a:solidFill>
                <a:schemeClr val="accent3">
                  <a:lumMod val="50000"/>
                </a:schemeClr>
              </a:solidFill>
            </a:endParaRPr>
          </a:p>
        </p:txBody>
      </p:sp>
      <p:sp>
        <p:nvSpPr>
          <p:cNvPr id="8" name="Google Shape;375;p99"/>
          <p:cNvSpPr txBox="1">
            <a:spLocks noChangeArrowheads="1"/>
          </p:cNvSpPr>
          <p:nvPr/>
        </p:nvSpPr>
        <p:spPr bwMode="auto">
          <a:xfrm>
            <a:off x="1969477" y="3962400"/>
            <a:ext cx="8721969" cy="1569014"/>
          </a:xfrm>
          <a:prstGeom prst="rect">
            <a:avLst/>
          </a:prstGeom>
          <a:noFill/>
          <a:ln w="9525">
            <a:noFill/>
            <a:miter lim="800000"/>
            <a:headEnd/>
            <a:tailEnd/>
          </a:ln>
        </p:spPr>
        <p:txBody>
          <a:bodyPr wrap="square" lIns="90850" tIns="45400" rIns="90850" bIns="45400">
            <a:spAutoFit/>
          </a:bodyPr>
          <a:lstStyle/>
          <a:p>
            <a:pPr>
              <a:buClr>
                <a:srgbClr val="00B050"/>
              </a:buClr>
              <a:buSzPts val="3600"/>
            </a:pPr>
            <a:r>
              <a:rPr lang="en-US" altLang="en-US" sz="2800" b="1" dirty="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Bài</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thơ</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thể</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hiện</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tình</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cảm</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yêu</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mến</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sự</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gần</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gũi</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với</a:t>
            </a:r>
            <a:r>
              <a:rPr lang="en-US" altLang="en-US" sz="3200" b="1" dirty="0" smtClean="0">
                <a:latin typeface="Times New Roman" pitchFamily="18" charset="0"/>
                <a:cs typeface="Times New Roman" pitchFamily="18" charset="0"/>
              </a:rPr>
              <a:t> </a:t>
            </a:r>
            <a:r>
              <a:rPr lang="en-US" altLang="en-US" sz="3200" b="1" dirty="0" err="1" smtClean="0">
                <a:latin typeface="Times New Roman" pitchFamily="18" charset="0"/>
                <a:cs typeface="Times New Roman" pitchFamily="18" charset="0"/>
              </a:rPr>
              <a:t>trăng</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và</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tình</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yêu</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quê</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hương</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đất</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nước</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của</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nhà</a:t>
            </a:r>
            <a:r>
              <a:rPr lang="en-US" sz="3200" b="1" dirty="0" smtClean="0">
                <a:latin typeface="Times New Roman" pitchFamily="18" charset="0"/>
                <a:cs typeface="Times New Roman" pitchFamily="18" charset="0"/>
                <a:sym typeface="Times New Roman" pitchFamily="18" charset="0"/>
              </a:rPr>
              <a:t> </a:t>
            </a:r>
            <a:r>
              <a:rPr lang="en-US" sz="3200" b="1" dirty="0" err="1" smtClean="0">
                <a:latin typeface="Times New Roman" pitchFamily="18" charset="0"/>
                <a:cs typeface="Times New Roman" pitchFamily="18" charset="0"/>
                <a:sym typeface="Times New Roman" pitchFamily="18" charset="0"/>
              </a:rPr>
              <a:t>thơ</a:t>
            </a:r>
            <a:r>
              <a:rPr lang="en-US" sz="3200" b="1" dirty="0" smtClean="0">
                <a:latin typeface="Times New Roman" pitchFamily="18" charset="0"/>
                <a:cs typeface="Times New Roman" pitchFamily="18" charset="0"/>
                <a:sym typeface="Times New Roman" pitchFamily="18" charset="0"/>
              </a:rPr>
              <a:t>.</a:t>
            </a:r>
            <a:endParaRPr lang="en-US" sz="3200" dirty="0"/>
          </a:p>
        </p:txBody>
      </p:sp>
    </p:spTree>
    <p:extLst>
      <p:ext uri="{BB962C8B-B14F-4D97-AF65-F5344CB8AC3E}">
        <p14:creationId xmlns:p14="http://schemas.microsoft.com/office/powerpoint/2010/main" val="381880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191344" y="46365"/>
            <a:ext cx="11809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3600" b="1" dirty="0">
                <a:solidFill>
                  <a:srgbClr val="000000"/>
                </a:solidFill>
                <a:latin typeface="Times New Roman" pitchFamily="18" charset="0"/>
              </a:rPr>
              <a:t> </a:t>
            </a:r>
            <a:r>
              <a:rPr lang="en-US" sz="3200" b="1" dirty="0" smtClean="0">
                <a:solidFill>
                  <a:srgbClr val="000000"/>
                </a:solidFill>
                <a:latin typeface="Times New Roman" pitchFamily="18" charset="0"/>
              </a:rPr>
              <a:t>1. Ma-</a:t>
            </a:r>
            <a:r>
              <a:rPr lang="en-US" sz="3200" b="1" dirty="0" err="1" smtClean="0">
                <a:solidFill>
                  <a:srgbClr val="000000"/>
                </a:solidFill>
                <a:latin typeface="Times New Roman" pitchFamily="18" charset="0"/>
              </a:rPr>
              <a:t>gien</a:t>
            </a:r>
            <a:r>
              <a:rPr lang="en-US" sz="3200" b="1" dirty="0" smtClean="0">
                <a:solidFill>
                  <a:srgbClr val="000000"/>
                </a:solidFill>
                <a:latin typeface="Times New Roman" pitchFamily="18" charset="0"/>
              </a:rPr>
              <a:t>-</a:t>
            </a:r>
            <a:r>
              <a:rPr lang="en-US" sz="3200" b="1" dirty="0" err="1" smtClean="0">
                <a:solidFill>
                  <a:srgbClr val="000000"/>
                </a:solidFill>
                <a:latin typeface="Times New Roman" pitchFamily="18" charset="0"/>
              </a:rPr>
              <a:t>lăng</a:t>
            </a:r>
            <a:r>
              <a:rPr lang="en-US" sz="3200" b="1" dirty="0" smtClean="0">
                <a:solidFill>
                  <a:srgbClr val="000000"/>
                </a:solidFill>
                <a:latin typeface="Times New Roman" pitchFamily="18" charset="0"/>
              </a:rPr>
              <a:t> </a:t>
            </a:r>
            <a:r>
              <a:rPr lang="en-US" sz="3200" b="1" dirty="0" err="1">
                <a:solidFill>
                  <a:srgbClr val="000000"/>
                </a:solidFill>
                <a:latin typeface="Times New Roman" pitchFamily="18" charset="0"/>
              </a:rPr>
              <a:t>thực</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hiện</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cuộc</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thám</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hiểm</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với</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mục</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đích</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gì</a:t>
            </a:r>
            <a:r>
              <a:rPr lang="en-US" sz="3200" b="1" dirty="0">
                <a:solidFill>
                  <a:srgbClr val="000000"/>
                </a:solidFill>
                <a:latin typeface="Times New Roman" pitchFamily="18" charset="0"/>
              </a:rPr>
              <a:t>?</a:t>
            </a:r>
          </a:p>
        </p:txBody>
      </p:sp>
      <p:sp>
        <p:nvSpPr>
          <p:cNvPr id="4" name="Text Box 15"/>
          <p:cNvSpPr txBox="1">
            <a:spLocks noChangeArrowheads="1"/>
          </p:cNvSpPr>
          <p:nvPr/>
        </p:nvSpPr>
        <p:spPr bwMode="auto">
          <a:xfrm>
            <a:off x="191344" y="706944"/>
            <a:ext cx="118093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smtClean="0">
                <a:solidFill>
                  <a:srgbClr val="0000FF"/>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a:solidFill>
                  <a:srgbClr val="0000FF"/>
                </a:solidFill>
                <a:latin typeface="Times New Roman" pitchFamily="18" charset="0"/>
                <a:cs typeface="Times New Roman" pitchFamily="18" charset="0"/>
              </a:rPr>
              <a:t>Ma-</a:t>
            </a:r>
            <a:r>
              <a:rPr lang="en-US" altLang="en-US" sz="3200" b="1" dirty="0" err="1">
                <a:solidFill>
                  <a:srgbClr val="0000FF"/>
                </a:solidFill>
                <a:latin typeface="Times New Roman" pitchFamily="18" charset="0"/>
                <a:cs typeface="Times New Roman" pitchFamily="18" charset="0"/>
              </a:rPr>
              <a:t>gien</a:t>
            </a:r>
            <a:r>
              <a:rPr lang="en-US" altLang="en-US" sz="3200" b="1" dirty="0">
                <a:solidFill>
                  <a:srgbClr val="0000FF"/>
                </a:solidFill>
                <a:latin typeface="Times New Roman" pitchFamily="18" charset="0"/>
                <a:cs typeface="Times New Roman" pitchFamily="18" charset="0"/>
              </a:rPr>
              <a:t>-</a:t>
            </a:r>
            <a:r>
              <a:rPr lang="en-US" altLang="en-US" sz="3200" b="1" dirty="0" err="1">
                <a:solidFill>
                  <a:srgbClr val="0000FF"/>
                </a:solidFill>
                <a:latin typeface="Times New Roman" pitchFamily="18" charset="0"/>
                <a:cs typeface="Times New Roman" pitchFamily="18" charset="0"/>
              </a:rPr>
              <a:t>lăng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thực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hiện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cuộc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hiểm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với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mục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phá</a:t>
            </a:r>
            <a:r>
              <a:rPr lang="en-US" altLang="en-US" sz="3200" b="1" dirty="0">
                <a:solidFill>
                  <a:srgbClr val="0000FF"/>
                </a:solidFill>
                <a:latin typeface="Times New Roman" pitchFamily="18" charset="0"/>
                <a:cs typeface="Times New Roman" pitchFamily="18" charset="0"/>
              </a:rPr>
              <a:t> con </a:t>
            </a:r>
            <a:r>
              <a:rPr lang="en-US" altLang="en-US" sz="3200" b="1" dirty="0" err="1">
                <a:solidFill>
                  <a:srgbClr val="0000FF"/>
                </a:solidFill>
                <a:latin typeface="Times New Roman" pitchFamily="18" charset="0"/>
                <a:cs typeface="Times New Roman" pitchFamily="18" charset="0"/>
              </a:rPr>
              <a:t>đường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trên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biển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dẫn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đến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những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vùng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đất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mới</a:t>
            </a:r>
            <a:r>
              <a:rPr lang="en-US" altLang="en-US" sz="3200" b="1" dirty="0">
                <a:solidFill>
                  <a:srgbClr val="0000FF"/>
                </a:solidFill>
                <a:latin typeface="Times New Roman" pitchFamily="18" charset="0"/>
                <a:cs typeface="Times New Roman" pitchFamily="18" charset="0"/>
              </a:rPr>
              <a:t>.</a:t>
            </a:r>
          </a:p>
        </p:txBody>
      </p:sp>
      <p:sp>
        <p:nvSpPr>
          <p:cNvPr id="5" name="Text Box 22"/>
          <p:cNvSpPr txBox="1">
            <a:spLocks noChangeArrowheads="1"/>
          </p:cNvSpPr>
          <p:nvPr/>
        </p:nvSpPr>
        <p:spPr bwMode="auto">
          <a:xfrm>
            <a:off x="228600" y="2438400"/>
            <a:ext cx="118093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dọc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theo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bờ</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biển</a:t>
            </a:r>
            <a:r>
              <a:rPr lang="en-US" altLang="en-US" sz="3200" b="1" dirty="0">
                <a:latin typeface="Times New Roman" panose="02020603050405020304" pitchFamily="18" charset="0"/>
                <a:cs typeface="Times New Roman" panose="02020603050405020304" pitchFamily="18" charset="0"/>
              </a:rPr>
              <a:t> Nam Mỹ, </a:t>
            </a:r>
            <a:r>
              <a:rPr lang="en-US" altLang="en-US" sz="3200" b="1" dirty="0" err="1">
                <a:latin typeface="Times New Roman" panose="02020603050405020304" pitchFamily="18" charset="0"/>
                <a:cs typeface="Times New Roman" panose="02020603050405020304" pitchFamily="18" charset="0"/>
              </a:rPr>
              <a:t>đoàn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thám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hiểm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phát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Text Box 23"/>
          <p:cNvSpPr txBox="1">
            <a:spLocks noChangeArrowheads="1"/>
          </p:cNvSpPr>
          <p:nvPr/>
        </p:nvSpPr>
        <p:spPr bwMode="auto">
          <a:xfrm>
            <a:off x="0" y="3657600"/>
            <a:ext cx="118093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smtClean="0">
                <a:solidFill>
                  <a:srgbClr val="0000FF"/>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Đoàn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thám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hiểm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phát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hiện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ra</a:t>
            </a:r>
            <a:r>
              <a:rPr lang="en-US" altLang="en-US" sz="3200" b="1" dirty="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một</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eo</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biển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tới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một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đại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dương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mênh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mông</a:t>
            </a:r>
            <a:r>
              <a:rPr lang="en-US" altLang="en-US" sz="3200" b="1" dirty="0">
                <a:solidFill>
                  <a:srgbClr val="0000FF"/>
                </a:solidFill>
                <a:latin typeface="Times New Roman" pitchFamily="18" charset="0"/>
                <a:cs typeface="Times New Roman" pitchFamily="18" charset="0"/>
              </a:rPr>
              <a:t>. </a:t>
            </a:r>
            <a:endParaRPr lang="en-US" alt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7168265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7"/>
          <p:cNvSpPr txBox="1">
            <a:spLocks noChangeArrowheads="1"/>
          </p:cNvSpPr>
          <p:nvPr/>
        </p:nvSpPr>
        <p:spPr bwMode="auto">
          <a:xfrm>
            <a:off x="335360" y="260648"/>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latin typeface="Times New Roman" panose="02020603050405020304" pitchFamily="18" charset="0"/>
                <a:cs typeface="Times New Roman" panose="02020603050405020304" pitchFamily="18" charset="0"/>
              </a:rPr>
              <a:t>2. </a:t>
            </a:r>
            <a:r>
              <a:rPr lang="en-US" altLang="en-US" sz="3200" b="1" dirty="0" err="1">
                <a:latin typeface="Times New Roman" panose="02020603050405020304" pitchFamily="18" charset="0"/>
                <a:cs typeface="Times New Roman" panose="02020603050405020304" pitchFamily="18" charset="0"/>
              </a:rPr>
              <a:t>Đoàn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thám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gặp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dọc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đường</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4" name="Text Box 15"/>
          <p:cNvSpPr txBox="1">
            <a:spLocks noChangeArrowheads="1"/>
          </p:cNvSpPr>
          <p:nvPr/>
        </p:nvSpPr>
        <p:spPr bwMode="auto">
          <a:xfrm>
            <a:off x="335360" y="836712"/>
            <a:ext cx="115212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None/>
            </a:pPr>
            <a:r>
              <a:rPr lang="en-US" altLang="en-US" sz="3200" b="1" dirty="0" smtClean="0">
                <a:solidFill>
                  <a:srgbClr val="0000CC"/>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Thức</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cạn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nước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ngọt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sạch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Thuỷ</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thủ</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phải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uống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nước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tiểu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ninh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nhừ</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giày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thắt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lưng</a:t>
            </a:r>
            <a:r>
              <a:rPr lang="en-US" altLang="en-US" sz="3200" b="1" dirty="0">
                <a:solidFill>
                  <a:srgbClr val="0000FF"/>
                </a:solidFill>
                <a:latin typeface="Times New Roman" pitchFamily="18" charset="0"/>
                <a:cs typeface="Times New Roman" pitchFamily="18" charset="0"/>
              </a:rPr>
              <a:t> da </a:t>
            </a:r>
            <a:r>
              <a:rPr lang="en-US" altLang="en-US" sz="3200" b="1" dirty="0" err="1">
                <a:solidFill>
                  <a:srgbClr val="0000FF"/>
                </a:solidFill>
                <a:latin typeface="Times New Roman" pitchFamily="18" charset="0"/>
                <a:cs typeface="Times New Roman" pitchFamily="18" charset="0"/>
              </a:rPr>
              <a:t>để</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Mỗi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ngày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vài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người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phải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ném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xác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xuống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biển</a:t>
            </a:r>
            <a:r>
              <a:rPr lang="en-US" altLang="en-US" sz="3200" b="1" dirty="0">
                <a:solidFill>
                  <a:srgbClr val="0000FF"/>
                </a:solidFill>
                <a:latin typeface="Times New Roman" pitchFamily="18" charset="0"/>
                <a:cs typeface="Times New Roman" pitchFamily="18" charset="0"/>
              </a:rPr>
              <a:t>. </a:t>
            </a:r>
          </a:p>
        </p:txBody>
      </p:sp>
      <p:sp>
        <p:nvSpPr>
          <p:cNvPr id="5" name="Text Box 16"/>
          <p:cNvSpPr txBox="1">
            <a:spLocks noChangeArrowheads="1"/>
          </p:cNvSpPr>
          <p:nvPr/>
        </p:nvSpPr>
        <p:spPr bwMode="auto">
          <a:xfrm>
            <a:off x="335360" y="2348880"/>
            <a:ext cx="115212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smtClean="0">
                <a:solidFill>
                  <a:srgbClr val="0000FF"/>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Trong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một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trận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giao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tranh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với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đảo</a:t>
            </a:r>
            <a:r>
              <a:rPr lang="en-US" altLang="en-US" sz="3200" b="1" dirty="0">
                <a:solidFill>
                  <a:srgbClr val="0000FF"/>
                </a:solidFill>
                <a:latin typeface="Times New Roman" pitchFamily="18" charset="0"/>
                <a:cs typeface="Times New Roman" pitchFamily="18" charset="0"/>
              </a:rPr>
              <a:t> Ma-tan, Ma-</a:t>
            </a:r>
            <a:r>
              <a:rPr lang="en-US" altLang="en-US" sz="3200" b="1" dirty="0" err="1">
                <a:solidFill>
                  <a:srgbClr val="0000FF"/>
                </a:solidFill>
                <a:latin typeface="Times New Roman" pitchFamily="18" charset="0"/>
                <a:cs typeface="Times New Roman" pitchFamily="18" charset="0"/>
              </a:rPr>
              <a:t>gien</a:t>
            </a:r>
            <a:r>
              <a:rPr lang="en-US" altLang="en-US" sz="3200" b="1" dirty="0">
                <a:solidFill>
                  <a:srgbClr val="0000FF"/>
                </a:solidFill>
                <a:latin typeface="Times New Roman" pitchFamily="18" charset="0"/>
                <a:cs typeface="Times New Roman" pitchFamily="18" charset="0"/>
              </a:rPr>
              <a:t>-</a:t>
            </a:r>
            <a:r>
              <a:rPr lang="en-US" altLang="en-US" sz="3200" b="1" dirty="0" err="1">
                <a:solidFill>
                  <a:srgbClr val="0000FF"/>
                </a:solidFill>
                <a:latin typeface="Times New Roman" pitchFamily="18" charset="0"/>
                <a:cs typeface="Times New Roman" pitchFamily="18" charset="0"/>
              </a:rPr>
              <a:t>lăng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bỏ</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mình</a:t>
            </a:r>
            <a:r>
              <a:rPr lang="en-US" altLang="en-US" sz="3200" b="1" dirty="0">
                <a:solidFill>
                  <a:srgbClr val="0000FF"/>
                </a:solidFill>
                <a:latin typeface="Times New Roman" pitchFamily="18" charset="0"/>
                <a:cs typeface="Times New Roman" pitchFamily="18" charset="0"/>
              </a:rPr>
              <a:t>.</a:t>
            </a:r>
          </a:p>
        </p:txBody>
      </p:sp>
      <p:sp>
        <p:nvSpPr>
          <p:cNvPr id="6" name="Text Box 18"/>
          <p:cNvSpPr txBox="1">
            <a:spLocks noChangeArrowheads="1"/>
          </p:cNvSpPr>
          <p:nvPr/>
        </p:nvSpPr>
        <p:spPr bwMode="auto">
          <a:xfrm>
            <a:off x="335360" y="4293096"/>
            <a:ext cx="115212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smtClean="0">
                <a:solidFill>
                  <a:srgbClr val="0000FF"/>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Đoàn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hiểm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5 </a:t>
            </a:r>
            <a:r>
              <a:rPr lang="en-US" altLang="en-US" sz="3200" b="1" dirty="0" err="1">
                <a:solidFill>
                  <a:srgbClr val="0000FF"/>
                </a:solidFill>
                <a:latin typeface="Times New Roman" pitchFamily="18" charset="0"/>
                <a:cs typeface="Times New Roman" pitchFamily="18" charset="0"/>
              </a:rPr>
              <a:t>chiếc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thuyền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thì</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bị</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mất</a:t>
            </a:r>
            <a:r>
              <a:rPr lang="en-US" altLang="en-US" sz="3200" b="1" dirty="0">
                <a:solidFill>
                  <a:srgbClr val="0000FF"/>
                </a:solidFill>
                <a:latin typeface="Times New Roman" pitchFamily="18" charset="0"/>
                <a:cs typeface="Times New Roman" pitchFamily="18" charset="0"/>
              </a:rPr>
              <a:t> 4 </a:t>
            </a:r>
            <a:r>
              <a:rPr lang="en-US" altLang="en-US" sz="3200" b="1" dirty="0" err="1">
                <a:solidFill>
                  <a:srgbClr val="0000FF"/>
                </a:solidFill>
                <a:latin typeface="Times New Roman" pitchFamily="18" charset="0"/>
                <a:cs typeface="Times New Roman" pitchFamily="18" charset="0"/>
              </a:rPr>
              <a:t>chiếc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thuyền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lớn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gần</a:t>
            </a:r>
            <a:r>
              <a:rPr lang="en-US" altLang="en-US" sz="3200" b="1" dirty="0">
                <a:solidFill>
                  <a:srgbClr val="0000FF"/>
                </a:solidFill>
                <a:latin typeface="Times New Roman" pitchFamily="18" charset="0"/>
                <a:cs typeface="Times New Roman" pitchFamily="18" charset="0"/>
              </a:rPr>
              <a:t> 200 </a:t>
            </a:r>
            <a:r>
              <a:rPr lang="en-US" altLang="en-US" sz="3200" b="1" dirty="0" err="1">
                <a:solidFill>
                  <a:srgbClr val="0000FF"/>
                </a:solidFill>
                <a:latin typeface="Times New Roman" pitchFamily="18" charset="0"/>
                <a:cs typeface="Times New Roman" pitchFamily="18" charset="0"/>
              </a:rPr>
              <a:t>người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bỏ</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mạng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dọc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đường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chỉ</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huy</a:t>
            </a:r>
            <a:r>
              <a:rPr lang="en-US" altLang="en-US" sz="3200" b="1" dirty="0">
                <a:solidFill>
                  <a:srgbClr val="0000FF"/>
                </a:solidFill>
                <a:latin typeface="Times New Roman" pitchFamily="18" charset="0"/>
                <a:cs typeface="Times New Roman" pitchFamily="18" charset="0"/>
              </a:rPr>
              <a:t> Ma-</a:t>
            </a:r>
            <a:r>
              <a:rPr lang="en-US" altLang="en-US" sz="3200" b="1" dirty="0" err="1">
                <a:solidFill>
                  <a:srgbClr val="0000FF"/>
                </a:solidFill>
                <a:latin typeface="Times New Roman" pitchFamily="18" charset="0"/>
                <a:cs typeface="Times New Roman" pitchFamily="18" charset="0"/>
              </a:rPr>
              <a:t>gien</a:t>
            </a:r>
            <a:r>
              <a:rPr lang="en-US" altLang="en-US" sz="3200" b="1" dirty="0">
                <a:solidFill>
                  <a:srgbClr val="0000FF"/>
                </a:solidFill>
                <a:latin typeface="Times New Roman" pitchFamily="18" charset="0"/>
                <a:cs typeface="Times New Roman" pitchFamily="18" charset="0"/>
              </a:rPr>
              <a:t>-</a:t>
            </a:r>
            <a:r>
              <a:rPr lang="en-US" altLang="en-US" sz="3200" b="1" dirty="0" err="1">
                <a:solidFill>
                  <a:srgbClr val="0000FF"/>
                </a:solidFill>
                <a:latin typeface="Times New Roman" pitchFamily="18" charset="0"/>
                <a:cs typeface="Times New Roman" pitchFamily="18" charset="0"/>
              </a:rPr>
              <a:t>lăng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bỏ</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mình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giao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chiến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với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đảo</a:t>
            </a:r>
            <a:r>
              <a:rPr lang="en-US" altLang="en-US" sz="3200" b="1" dirty="0">
                <a:solidFill>
                  <a:srgbClr val="0000FF"/>
                </a:solidFill>
                <a:latin typeface="Times New Roman" pitchFamily="18" charset="0"/>
                <a:cs typeface="Times New Roman" pitchFamily="18" charset="0"/>
              </a:rPr>
              <a:t> Ma-tan. </a:t>
            </a:r>
            <a:r>
              <a:rPr lang="en-US" altLang="en-US" sz="3200" b="1" dirty="0" err="1">
                <a:solidFill>
                  <a:srgbClr val="0000FF"/>
                </a:solidFill>
                <a:latin typeface="Times New Roman" pitchFamily="18" charset="0"/>
                <a:cs typeface="Times New Roman" pitchFamily="18" charset="0"/>
              </a:rPr>
              <a:t>Cuối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cùng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chỉ</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còn</a:t>
            </a:r>
            <a:r>
              <a:rPr lang="en-US" altLang="en-US" sz="3200" b="1" dirty="0">
                <a:solidFill>
                  <a:srgbClr val="0000FF"/>
                </a:solidFill>
                <a:latin typeface="Times New Roman" pitchFamily="18" charset="0"/>
                <a:cs typeface="Times New Roman" pitchFamily="18" charset="0"/>
              </a:rPr>
              <a:t> 1 </a:t>
            </a:r>
            <a:r>
              <a:rPr lang="en-US" altLang="en-US" sz="3200" b="1" dirty="0" err="1">
                <a:solidFill>
                  <a:srgbClr val="0000FF"/>
                </a:solidFill>
                <a:latin typeface="Times New Roman" pitchFamily="18" charset="0"/>
                <a:cs typeface="Times New Roman" pitchFamily="18" charset="0"/>
              </a:rPr>
              <a:t>chiếc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thuyền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và</a:t>
            </a:r>
            <a:r>
              <a:rPr lang="en-US" altLang="en-US" sz="3200" b="1" dirty="0">
                <a:solidFill>
                  <a:srgbClr val="0000FF"/>
                </a:solidFill>
                <a:latin typeface="Times New Roman" pitchFamily="18" charset="0"/>
                <a:cs typeface="Times New Roman" pitchFamily="18" charset="0"/>
              </a:rPr>
              <a:t> 18 </a:t>
            </a:r>
            <a:r>
              <a:rPr lang="en-US" altLang="en-US" sz="3200" b="1" dirty="0" err="1">
                <a:solidFill>
                  <a:srgbClr val="0000FF"/>
                </a:solidFill>
                <a:latin typeface="Times New Roman" pitchFamily="18" charset="0"/>
                <a:cs typeface="Times New Roman" pitchFamily="18" charset="0"/>
              </a:rPr>
              <a:t>thủy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thủ</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sống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sót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vê</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Tây</a:t>
            </a:r>
            <a:r>
              <a:rPr lang="en-US" altLang="en-US" sz="3200" b="1" dirty="0">
                <a:solidFill>
                  <a:srgbClr val="0000FF"/>
                </a:solidFill>
                <a:latin typeface="Times New Roman" pitchFamily="18" charset="0"/>
                <a:cs typeface="Times New Roman" pitchFamily="18" charset="0"/>
              </a:rPr>
              <a:t> ban </a:t>
            </a:r>
            <a:r>
              <a:rPr lang="en-US" altLang="en-US" sz="3200" b="1" dirty="0" err="1">
                <a:solidFill>
                  <a:srgbClr val="0000FF"/>
                </a:solidFill>
                <a:latin typeface="Times New Roman" pitchFamily="18" charset="0"/>
                <a:cs typeface="Times New Roman" pitchFamily="18" charset="0"/>
              </a:rPr>
              <a:t>Nha</a:t>
            </a:r>
            <a:r>
              <a:rPr lang="en-US" altLang="en-US" sz="3200" b="1" dirty="0">
                <a:solidFill>
                  <a:srgbClr val="0000FF"/>
                </a:solidFill>
                <a:latin typeface="Times New Roman" pitchFamily="18" charset="0"/>
                <a:cs typeface="Times New Roman" pitchFamily="18" charset="0"/>
              </a:rPr>
              <a:t>.</a:t>
            </a:r>
          </a:p>
        </p:txBody>
      </p:sp>
      <p:sp>
        <p:nvSpPr>
          <p:cNvPr id="7" name="Text Box 7"/>
          <p:cNvSpPr txBox="1">
            <a:spLocks noChangeArrowheads="1"/>
          </p:cNvSpPr>
          <p:nvPr/>
        </p:nvSpPr>
        <p:spPr bwMode="auto">
          <a:xfrm>
            <a:off x="335360" y="3708321"/>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Những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khăn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đó</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thiệt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hại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như</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thê</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283410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2"/>
          <p:cNvSpPr txBox="1">
            <a:spLocks noChangeArrowheads="1"/>
          </p:cNvSpPr>
          <p:nvPr/>
        </p:nvSpPr>
        <p:spPr bwMode="auto">
          <a:xfrm>
            <a:off x="335360" y="260648"/>
            <a:ext cx="115212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smtClean="0">
                <a:latin typeface="Times New Roman" panose="02020603050405020304" pitchFamily="18" charset="0"/>
                <a:cs typeface="Times New Roman" panose="02020603050405020304" pitchFamily="18" charset="0"/>
              </a:rPr>
              <a:t>3. </a:t>
            </a:r>
            <a:r>
              <a:rPr lang="en-US" altLang="en-US" sz="3200" b="1" dirty="0" err="1" smtClean="0">
                <a:latin typeface="Times New Roman" panose="02020603050405020304" pitchFamily="18" charset="0"/>
                <a:cs typeface="Times New Roman" panose="02020603050405020304" pitchFamily="18" charset="0"/>
              </a:rPr>
              <a:t>Hạm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đội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của</a:t>
            </a:r>
            <a:r>
              <a:rPr lang="en-US" altLang="en-US" sz="3200" b="1" dirty="0" smtClean="0">
                <a:latin typeface="Times New Roman" panose="02020603050405020304" pitchFamily="18" charset="0"/>
                <a:cs typeface="Times New Roman" panose="02020603050405020304" pitchFamily="18" charset="0"/>
              </a:rPr>
              <a:t> Ma-</a:t>
            </a:r>
            <a:r>
              <a:rPr lang="en-US" altLang="en-US" sz="3200" b="1" dirty="0" err="1" smtClean="0">
                <a:latin typeface="Times New Roman" panose="02020603050405020304" pitchFamily="18" charset="0"/>
                <a:cs typeface="Times New Roman" panose="02020603050405020304" pitchFamily="18" charset="0"/>
              </a:rPr>
              <a:t>gien</a:t>
            </a:r>
            <a:r>
              <a:rPr lang="en-US" altLang="en-US" sz="3200" b="1" dirty="0" smtClean="0">
                <a:latin typeface="Times New Roman" panose="02020603050405020304" pitchFamily="18" charset="0"/>
                <a:cs typeface="Times New Roman" panose="02020603050405020304" pitchFamily="18" charset="0"/>
              </a:rPr>
              <a:t>-</a:t>
            </a:r>
            <a:r>
              <a:rPr lang="en-US" altLang="en-US" sz="3200" b="1" dirty="0" err="1" smtClean="0">
                <a:latin typeface="Times New Roman" panose="02020603050405020304" pitchFamily="18" charset="0"/>
                <a:cs typeface="Times New Roman" panose="02020603050405020304" pitchFamily="18" charset="0"/>
              </a:rPr>
              <a:t>lăng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đã</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theo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hành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trình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nào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Chọn</a:t>
            </a:r>
            <a:r>
              <a:rPr lang="en-US" altLang="en-US" sz="3200" b="1" dirty="0" smtClean="0">
                <a:latin typeface="Times New Roman" panose="02020603050405020304" pitchFamily="18" charset="0"/>
                <a:cs typeface="Times New Roman" panose="02020603050405020304" pitchFamily="18" charset="0"/>
              </a:rPr>
              <a:t> ý </a:t>
            </a:r>
            <a:r>
              <a:rPr lang="en-US" altLang="en-US" sz="3200" b="1" dirty="0" err="1" smtClean="0">
                <a:latin typeface="Times New Roman" panose="02020603050405020304" pitchFamily="18" charset="0"/>
                <a:cs typeface="Times New Roman" panose="02020603050405020304" pitchFamily="18" charset="0"/>
              </a:rPr>
              <a:t>đúng</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127448" y="1683554"/>
            <a:ext cx="10572744" cy="584775"/>
          </a:xfrm>
          <a:prstGeom prst="rect">
            <a:avLst/>
          </a:prstGeom>
        </p:spPr>
        <p:txBody>
          <a:bodyPr wrap="square">
            <a:spAutoFit/>
          </a:bodyPr>
          <a:lstStyle/>
          <a:p>
            <a:pPr algn="just"/>
            <a:r>
              <a:rPr lang="en-US" sz="3200" b="1" dirty="0" smtClean="0">
                <a:solidFill>
                  <a:srgbClr val="0000FF"/>
                </a:solidFill>
                <a:latin typeface="+mj-lt"/>
                <a:cs typeface="Times New Roman" panose="02020603050405020304" pitchFamily="18" charset="0"/>
              </a:rPr>
              <a:t>a.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Đại</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Tây</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Mĩ</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endParaRPr lang="en-US" sz="3200" b="1" dirty="0">
              <a:solidFill>
                <a:srgbClr val="0000FF"/>
              </a:solidFill>
              <a:latin typeface="+mj-lt"/>
              <a:cs typeface="Times New Roman" panose="02020603050405020304" pitchFamily="18" charset="0"/>
            </a:endParaRPr>
          </a:p>
        </p:txBody>
      </p:sp>
      <p:sp>
        <p:nvSpPr>
          <p:cNvPr id="10" name="Rectangle 9"/>
          <p:cNvSpPr/>
          <p:nvPr/>
        </p:nvSpPr>
        <p:spPr>
          <a:xfrm>
            <a:off x="1127448" y="2814401"/>
            <a:ext cx="10572744" cy="1077218"/>
          </a:xfrm>
          <a:prstGeom prst="rect">
            <a:avLst/>
          </a:prstGeom>
        </p:spPr>
        <p:txBody>
          <a:bodyPr wrap="square">
            <a:spAutoFit/>
          </a:bodyPr>
          <a:lstStyle/>
          <a:p>
            <a:pPr algn="just"/>
            <a:r>
              <a:rPr lang="en-US" sz="3200" b="1" dirty="0" smtClean="0">
                <a:solidFill>
                  <a:srgbClr val="0000FF"/>
                </a:solidFill>
                <a:latin typeface="+mj-lt"/>
                <a:cs typeface="Times New Roman" panose="02020603050405020304" pitchFamily="18" charset="0"/>
              </a:rPr>
              <a:t>b.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Đại</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Tây</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Thái</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Bình</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Á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endParaRPr lang="en-US" sz="3200" b="1" dirty="0">
              <a:solidFill>
                <a:srgbClr val="0000FF"/>
              </a:solidFill>
              <a:latin typeface="+mj-lt"/>
              <a:cs typeface="Times New Roman" panose="02020603050405020304" pitchFamily="18" charset="0"/>
            </a:endParaRPr>
          </a:p>
        </p:txBody>
      </p:sp>
      <p:sp>
        <p:nvSpPr>
          <p:cNvPr id="11" name="Rectangle 10"/>
          <p:cNvSpPr/>
          <p:nvPr/>
        </p:nvSpPr>
        <p:spPr>
          <a:xfrm>
            <a:off x="1127448" y="4437691"/>
            <a:ext cx="10572744" cy="1077218"/>
          </a:xfrm>
          <a:prstGeom prst="rect">
            <a:avLst/>
          </a:prstGeom>
        </p:spPr>
        <p:txBody>
          <a:bodyPr wrap="square">
            <a:spAutoFit/>
          </a:bodyPr>
          <a:lstStyle/>
          <a:p>
            <a:pPr lvl="0" algn="just"/>
            <a:r>
              <a:rPr lang="en-US" sz="3200" b="1" dirty="0">
                <a:solidFill>
                  <a:srgbClr val="0000FF"/>
                </a:solidFill>
                <a:latin typeface="+mj-lt"/>
                <a:cs typeface="Times New Roman" panose="02020603050405020304" pitchFamily="18" charset="0"/>
              </a:rPr>
              <a:t>c.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Đại</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Tây</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Mĩ</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Thái</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Bình</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Á - </a:t>
            </a:r>
            <a:r>
              <a:rPr lang="en-US" sz="3200" b="1" dirty="0" err="1">
                <a:solidFill>
                  <a:srgbClr val="0000FF"/>
                </a:solidFill>
                <a:latin typeface="+mj-lt"/>
                <a:cs typeface="Times New Roman" panose="02020603050405020304" pitchFamily="18" charset="0"/>
              </a:rPr>
              <a:t>Ấn</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Độ</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Dương</a:t>
            </a:r>
            <a:r>
              <a:rPr lang="en-US" sz="3200" b="1" dirty="0">
                <a:solidFill>
                  <a:srgbClr val="0000FF"/>
                </a:solidFill>
                <a:latin typeface="+mj-lt"/>
                <a:cs typeface="Times New Roman" panose="02020603050405020304" pitchFamily="18" charset="0"/>
              </a:rPr>
              <a:t> - </a:t>
            </a:r>
            <a:r>
              <a:rPr lang="en-US" sz="3200" b="1" dirty="0" err="1">
                <a:solidFill>
                  <a:srgbClr val="0000FF"/>
                </a:solidFill>
                <a:latin typeface="+mj-lt"/>
                <a:cs typeface="Times New Roman" panose="02020603050405020304" pitchFamily="18" charset="0"/>
              </a:rPr>
              <a:t>châu</a:t>
            </a:r>
            <a:r>
              <a:rPr lang="en-US" sz="3200" b="1" dirty="0">
                <a:solidFill>
                  <a:srgbClr val="0000FF"/>
                </a:solidFill>
                <a:latin typeface="+mj-lt"/>
                <a:cs typeface="Times New Roman" panose="02020603050405020304" pitchFamily="18" charset="0"/>
              </a:rPr>
              <a:t> </a:t>
            </a:r>
            <a:r>
              <a:rPr lang="en-US" sz="3200" b="1" dirty="0" err="1">
                <a:solidFill>
                  <a:srgbClr val="0000FF"/>
                </a:solidFill>
                <a:latin typeface="+mj-lt"/>
                <a:cs typeface="Times New Roman" panose="02020603050405020304" pitchFamily="18" charset="0"/>
              </a:rPr>
              <a:t>Âu</a:t>
            </a:r>
            <a:r>
              <a:rPr lang="en-US" sz="3200" dirty="0">
                <a:solidFill>
                  <a:srgbClr val="0000FF"/>
                </a:solidFill>
                <a:latin typeface="+mj-lt"/>
                <a:cs typeface="Arial" pitchFamily="34" charset="0"/>
              </a:rPr>
              <a:t> </a:t>
            </a:r>
          </a:p>
        </p:txBody>
      </p:sp>
      <p:sp>
        <p:nvSpPr>
          <p:cNvPr id="12" name="Oval 11"/>
          <p:cNvSpPr/>
          <p:nvPr/>
        </p:nvSpPr>
        <p:spPr>
          <a:xfrm>
            <a:off x="1066800" y="441960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99"/>
              </a:solidFill>
            </a:endParaRPr>
          </a:p>
        </p:txBody>
      </p:sp>
    </p:spTree>
    <p:extLst>
      <p:ext uri="{BB962C8B-B14F-4D97-AF65-F5344CB8AC3E}">
        <p14:creationId xmlns:p14="http://schemas.microsoft.com/office/powerpoint/2010/main" val="156416090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2" descr="C:\Users\KTC_Computer\Desktop\ban do the gio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2"/>
            <a:ext cx="9144000" cy="4778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Point Star 3"/>
          <p:cNvSpPr/>
          <p:nvPr/>
        </p:nvSpPr>
        <p:spPr>
          <a:xfrm>
            <a:off x="8915400" y="2743200"/>
            <a:ext cx="76200" cy="762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5" name="7-Point Star 4"/>
          <p:cNvSpPr/>
          <p:nvPr/>
        </p:nvSpPr>
        <p:spPr>
          <a:xfrm>
            <a:off x="5668964" y="2057400"/>
            <a:ext cx="46037" cy="762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 name="Freeform 5"/>
          <p:cNvSpPr>
            <a:spLocks/>
          </p:cNvSpPr>
          <p:nvPr/>
        </p:nvSpPr>
        <p:spPr bwMode="auto">
          <a:xfrm>
            <a:off x="5029200" y="2209800"/>
            <a:ext cx="609600" cy="685800"/>
          </a:xfrm>
          <a:custGeom>
            <a:avLst/>
            <a:gdLst>
              <a:gd name="T0" fmla="*/ 2147483646 w 336"/>
              <a:gd name="T1" fmla="*/ 0 h 288"/>
              <a:gd name="T2" fmla="*/ 2147483646 w 336"/>
              <a:gd name="T3" fmla="*/ 2147483646 h 288"/>
              <a:gd name="T4" fmla="*/ 0 w 336"/>
              <a:gd name="T5" fmla="*/ 2147483646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336" y="0"/>
                </a:moveTo>
                <a:cubicBezTo>
                  <a:pt x="292" y="0"/>
                  <a:pt x="248" y="0"/>
                  <a:pt x="192" y="48"/>
                </a:cubicBezTo>
                <a:cubicBezTo>
                  <a:pt x="136" y="96"/>
                  <a:pt x="32" y="248"/>
                  <a:pt x="0" y="28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7"/>
          <p:cNvSpPr>
            <a:spLocks/>
          </p:cNvSpPr>
          <p:nvPr/>
        </p:nvSpPr>
        <p:spPr bwMode="auto">
          <a:xfrm flipH="1">
            <a:off x="4953000" y="2895600"/>
            <a:ext cx="152400" cy="1143000"/>
          </a:xfrm>
          <a:custGeom>
            <a:avLst/>
            <a:gdLst>
              <a:gd name="T0" fmla="*/ 2147483646 w 192"/>
              <a:gd name="T1" fmla="*/ 0 h 528"/>
              <a:gd name="T2" fmla="*/ 2147483646 w 192"/>
              <a:gd name="T3" fmla="*/ 2147483646 h 528"/>
              <a:gd name="T4" fmla="*/ 0 w 192"/>
              <a:gd name="T5" fmla="*/ 2147483646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cubicBezTo>
                  <a:pt x="160" y="100"/>
                  <a:pt x="128" y="200"/>
                  <a:pt x="96" y="288"/>
                </a:cubicBezTo>
                <a:cubicBezTo>
                  <a:pt x="64" y="376"/>
                  <a:pt x="24" y="480"/>
                  <a:pt x="0" y="52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p:cNvSpPr>
            <a:spLocks/>
          </p:cNvSpPr>
          <p:nvPr/>
        </p:nvSpPr>
        <p:spPr bwMode="auto">
          <a:xfrm>
            <a:off x="3657600" y="4191000"/>
            <a:ext cx="304800" cy="304800"/>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2971800" y="3429000"/>
            <a:ext cx="609600" cy="762000"/>
          </a:xfrm>
          <a:custGeom>
            <a:avLst/>
            <a:gdLst>
              <a:gd name="T0" fmla="*/ 2147483646 w 384"/>
              <a:gd name="T1" fmla="*/ 2147483646 h 288"/>
              <a:gd name="T2" fmla="*/ 2147483646 w 384"/>
              <a:gd name="T3" fmla="*/ 2147483646 h 288"/>
              <a:gd name="T4" fmla="*/ 2147483646 w 384"/>
              <a:gd name="T5" fmla="*/ 2147483646 h 288"/>
              <a:gd name="T6" fmla="*/ 0 w 384"/>
              <a:gd name="T7" fmla="*/ 0 h 288"/>
              <a:gd name="T8" fmla="*/ 0 60000 65536"/>
              <a:gd name="T9" fmla="*/ 0 60000 65536"/>
              <a:gd name="T10" fmla="*/ 0 60000 65536"/>
              <a:gd name="T11" fmla="*/ 0 60000 65536"/>
              <a:gd name="T12" fmla="*/ 0 w 384"/>
              <a:gd name="T13" fmla="*/ 0 h 288"/>
              <a:gd name="T14" fmla="*/ 384 w 384"/>
              <a:gd name="T15" fmla="*/ 288 h 288"/>
            </a:gdLst>
            <a:ahLst/>
            <a:cxnLst>
              <a:cxn ang="T8">
                <a:pos x="T0" y="T1"/>
              </a:cxn>
              <a:cxn ang="T9">
                <a:pos x="T2" y="T3"/>
              </a:cxn>
              <a:cxn ang="T10">
                <a:pos x="T4" y="T5"/>
              </a:cxn>
              <a:cxn ang="T11">
                <a:pos x="T6" y="T7"/>
              </a:cxn>
            </a:cxnLst>
            <a:rect l="T12" t="T13" r="T14" b="T15"/>
            <a:pathLst>
              <a:path w="384" h="288">
                <a:moveTo>
                  <a:pt x="384" y="288"/>
                </a:moveTo>
                <a:cubicBezTo>
                  <a:pt x="356" y="236"/>
                  <a:pt x="328" y="184"/>
                  <a:pt x="288" y="144"/>
                </a:cubicBezTo>
                <a:cubicBezTo>
                  <a:pt x="248" y="104"/>
                  <a:pt x="192" y="72"/>
                  <a:pt x="144" y="48"/>
                </a:cubicBezTo>
                <a:cubicBezTo>
                  <a:pt x="96" y="24"/>
                  <a:pt x="24"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2"/>
          <p:cNvSpPr>
            <a:spLocks/>
          </p:cNvSpPr>
          <p:nvPr/>
        </p:nvSpPr>
        <p:spPr bwMode="auto">
          <a:xfrm>
            <a:off x="1524000" y="2895600"/>
            <a:ext cx="1447800" cy="533400"/>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5943600" y="4191000"/>
            <a:ext cx="609600" cy="2286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0"/>
          <p:cNvSpPr>
            <a:spLocks/>
          </p:cNvSpPr>
          <p:nvPr/>
        </p:nvSpPr>
        <p:spPr bwMode="auto">
          <a:xfrm>
            <a:off x="5181601" y="2894013"/>
            <a:ext cx="798513" cy="1230312"/>
          </a:xfrm>
          <a:custGeom>
            <a:avLst/>
            <a:gdLst>
              <a:gd name="T0" fmla="*/ 2147483646 w 672"/>
              <a:gd name="T1" fmla="*/ 2147483646 h 240"/>
              <a:gd name="T2" fmla="*/ 2147483646 w 672"/>
              <a:gd name="T3" fmla="*/ 2147483646 h 240"/>
              <a:gd name="T4" fmla="*/ 2147483646 w 672"/>
              <a:gd name="T5" fmla="*/ 2147483646 h 240"/>
              <a:gd name="T6" fmla="*/ 0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672" y="240"/>
                </a:moveTo>
                <a:cubicBezTo>
                  <a:pt x="624" y="208"/>
                  <a:pt x="576" y="176"/>
                  <a:pt x="480" y="144"/>
                </a:cubicBezTo>
                <a:cubicBezTo>
                  <a:pt x="384" y="112"/>
                  <a:pt x="176" y="72"/>
                  <a:pt x="96" y="48"/>
                </a:cubicBezTo>
                <a:cubicBezTo>
                  <a:pt x="16" y="24"/>
                  <a:pt x="16" y="8"/>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21"/>
          <p:cNvSpPr>
            <a:spLocks/>
          </p:cNvSpPr>
          <p:nvPr/>
        </p:nvSpPr>
        <p:spPr bwMode="auto">
          <a:xfrm rot="5400000">
            <a:off x="5099844" y="2215356"/>
            <a:ext cx="628651" cy="617539"/>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4"/>
          <p:cNvSpPr>
            <a:spLocks/>
          </p:cNvSpPr>
          <p:nvPr/>
        </p:nvSpPr>
        <p:spPr bwMode="auto">
          <a:xfrm>
            <a:off x="6629400" y="3886201"/>
            <a:ext cx="914400" cy="5461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p:cNvSpPr>
            <a:spLocks/>
          </p:cNvSpPr>
          <p:nvPr/>
        </p:nvSpPr>
        <p:spPr bwMode="auto">
          <a:xfrm rot="17634966">
            <a:off x="9285288" y="2028826"/>
            <a:ext cx="938213" cy="1084263"/>
          </a:xfrm>
          <a:custGeom>
            <a:avLst/>
            <a:gdLst>
              <a:gd name="T0" fmla="*/ 2147483646 w 768"/>
              <a:gd name="T1" fmla="*/ 2147483646 h 152"/>
              <a:gd name="T2" fmla="*/ 2147483646 w 768"/>
              <a:gd name="T3" fmla="*/ 2147483646 h 152"/>
              <a:gd name="T4" fmla="*/ 2147483646 w 768"/>
              <a:gd name="T5" fmla="*/ 2147483646 h 152"/>
              <a:gd name="T6" fmla="*/ 2147483646 w 768"/>
              <a:gd name="T7" fmla="*/ 2147483646 h 152"/>
              <a:gd name="T8" fmla="*/ 0 w 768"/>
              <a:gd name="T9" fmla="*/ 2147483646 h 152"/>
              <a:gd name="T10" fmla="*/ 0 60000 65536"/>
              <a:gd name="T11" fmla="*/ 0 60000 65536"/>
              <a:gd name="T12" fmla="*/ 0 60000 65536"/>
              <a:gd name="T13" fmla="*/ 0 60000 65536"/>
              <a:gd name="T14" fmla="*/ 0 60000 65536"/>
              <a:gd name="T15" fmla="*/ 0 w 768"/>
              <a:gd name="T16" fmla="*/ 0 h 152"/>
              <a:gd name="T17" fmla="*/ 768 w 768"/>
              <a:gd name="T18" fmla="*/ 152 h 152"/>
            </a:gdLst>
            <a:ahLst/>
            <a:cxnLst>
              <a:cxn ang="T10">
                <a:pos x="T0" y="T1"/>
              </a:cxn>
              <a:cxn ang="T11">
                <a:pos x="T2" y="T3"/>
              </a:cxn>
              <a:cxn ang="T12">
                <a:pos x="T4" y="T5"/>
              </a:cxn>
              <a:cxn ang="T13">
                <a:pos x="T6" y="T7"/>
              </a:cxn>
              <a:cxn ang="T14">
                <a:pos x="T8" y="T9"/>
              </a:cxn>
            </a:cxnLst>
            <a:rect l="T15" t="T16" r="T17" b="T18"/>
            <a:pathLst>
              <a:path w="768" h="152">
                <a:moveTo>
                  <a:pt x="768" y="152"/>
                </a:moveTo>
                <a:cubicBezTo>
                  <a:pt x="728" y="116"/>
                  <a:pt x="688" y="80"/>
                  <a:pt x="624" y="56"/>
                </a:cubicBezTo>
                <a:cubicBezTo>
                  <a:pt x="560" y="32"/>
                  <a:pt x="456" y="16"/>
                  <a:pt x="384" y="8"/>
                </a:cubicBezTo>
                <a:cubicBezTo>
                  <a:pt x="312" y="0"/>
                  <a:pt x="256" y="8"/>
                  <a:pt x="192" y="8"/>
                </a:cubicBezTo>
                <a:cubicBezTo>
                  <a:pt x="128" y="8"/>
                  <a:pt x="32" y="8"/>
                  <a:pt x="0" y="8"/>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4"/>
          <p:cNvSpPr>
            <a:spLocks/>
          </p:cNvSpPr>
          <p:nvPr/>
        </p:nvSpPr>
        <p:spPr bwMode="auto">
          <a:xfrm>
            <a:off x="8458200" y="2819400"/>
            <a:ext cx="609600" cy="609600"/>
          </a:xfrm>
          <a:custGeom>
            <a:avLst/>
            <a:gdLst>
              <a:gd name="T0" fmla="*/ 2147483646 w 864"/>
              <a:gd name="T1" fmla="*/ 2147483646 h 296"/>
              <a:gd name="T2" fmla="*/ 2147483646 w 864"/>
              <a:gd name="T3" fmla="*/ 2147483646 h 296"/>
              <a:gd name="T4" fmla="*/ 2147483646 w 864"/>
              <a:gd name="T5" fmla="*/ 2147483646 h 296"/>
              <a:gd name="T6" fmla="*/ 2147483646 w 864"/>
              <a:gd name="T7" fmla="*/ 2147483646 h 296"/>
              <a:gd name="T8" fmla="*/ 0 w 864"/>
              <a:gd name="T9" fmla="*/ 2147483646 h 296"/>
              <a:gd name="T10" fmla="*/ 0 60000 65536"/>
              <a:gd name="T11" fmla="*/ 0 60000 65536"/>
              <a:gd name="T12" fmla="*/ 0 60000 65536"/>
              <a:gd name="T13" fmla="*/ 0 60000 65536"/>
              <a:gd name="T14" fmla="*/ 0 60000 65536"/>
              <a:gd name="T15" fmla="*/ 0 w 864"/>
              <a:gd name="T16" fmla="*/ 0 h 296"/>
              <a:gd name="T17" fmla="*/ 864 w 864"/>
              <a:gd name="T18" fmla="*/ 296 h 296"/>
            </a:gdLst>
            <a:ahLst/>
            <a:cxnLst>
              <a:cxn ang="T10">
                <a:pos x="T0" y="T1"/>
              </a:cxn>
              <a:cxn ang="T11">
                <a:pos x="T2" y="T3"/>
              </a:cxn>
              <a:cxn ang="T12">
                <a:pos x="T4" y="T5"/>
              </a:cxn>
              <a:cxn ang="T13">
                <a:pos x="T6" y="T7"/>
              </a:cxn>
              <a:cxn ang="T14">
                <a:pos x="T8" y="T9"/>
              </a:cxn>
            </a:cxnLst>
            <a:rect l="T15" t="T16" r="T17" b="T18"/>
            <a:pathLst>
              <a:path w="864" h="296">
                <a:moveTo>
                  <a:pt x="864" y="8"/>
                </a:moveTo>
                <a:cubicBezTo>
                  <a:pt x="820" y="4"/>
                  <a:pt x="776" y="0"/>
                  <a:pt x="720" y="8"/>
                </a:cubicBezTo>
                <a:cubicBezTo>
                  <a:pt x="664" y="16"/>
                  <a:pt x="600" y="32"/>
                  <a:pt x="528" y="56"/>
                </a:cubicBezTo>
                <a:cubicBezTo>
                  <a:pt x="456" y="80"/>
                  <a:pt x="376" y="112"/>
                  <a:pt x="288" y="152"/>
                </a:cubicBezTo>
                <a:cubicBezTo>
                  <a:pt x="200" y="192"/>
                  <a:pt x="48" y="272"/>
                  <a:pt x="0" y="296"/>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5"/>
          <p:cNvSpPr>
            <a:spLocks/>
          </p:cNvSpPr>
          <p:nvPr/>
        </p:nvSpPr>
        <p:spPr bwMode="auto">
          <a:xfrm flipV="1">
            <a:off x="7620000" y="3429000"/>
            <a:ext cx="914400" cy="457200"/>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9"/>
          <p:cNvSpPr>
            <a:spLocks/>
          </p:cNvSpPr>
          <p:nvPr/>
        </p:nvSpPr>
        <p:spPr bwMode="auto">
          <a:xfrm rot="14509365">
            <a:off x="4594226" y="3897314"/>
            <a:ext cx="250825" cy="663575"/>
          </a:xfrm>
          <a:custGeom>
            <a:avLst/>
            <a:gdLst>
              <a:gd name="T0" fmla="*/ 2147483646 w 288"/>
              <a:gd name="T1" fmla="*/ 2147483646 h 432"/>
              <a:gd name="T2" fmla="*/ 2147483646 w 288"/>
              <a:gd name="T3" fmla="*/ 2147483646 h 432"/>
              <a:gd name="T4" fmla="*/ 0 w 288"/>
              <a:gd name="T5" fmla="*/ 0 h 432"/>
              <a:gd name="T6" fmla="*/ 0 60000 65536"/>
              <a:gd name="T7" fmla="*/ 0 60000 65536"/>
              <a:gd name="T8" fmla="*/ 0 60000 65536"/>
              <a:gd name="T9" fmla="*/ 0 w 288"/>
              <a:gd name="T10" fmla="*/ 0 h 432"/>
              <a:gd name="T11" fmla="*/ 288 w 288"/>
              <a:gd name="T12" fmla="*/ 432 h 432"/>
            </a:gdLst>
            <a:ahLst/>
            <a:cxnLst>
              <a:cxn ang="T6">
                <a:pos x="T0" y="T1"/>
              </a:cxn>
              <a:cxn ang="T7">
                <a:pos x="T2" y="T3"/>
              </a:cxn>
              <a:cxn ang="T8">
                <a:pos x="T4" y="T5"/>
              </a:cxn>
            </a:cxnLst>
            <a:rect l="T9" t="T10" r="T11" b="T12"/>
            <a:pathLst>
              <a:path w="288" h="432">
                <a:moveTo>
                  <a:pt x="288" y="432"/>
                </a:moveTo>
                <a:cubicBezTo>
                  <a:pt x="240" y="348"/>
                  <a:pt x="192" y="264"/>
                  <a:pt x="144" y="192"/>
                </a:cubicBezTo>
                <a:cubicBezTo>
                  <a:pt x="96" y="120"/>
                  <a:pt x="32" y="40"/>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5"/>
          <p:cNvSpPr>
            <a:spLocks/>
          </p:cNvSpPr>
          <p:nvPr/>
        </p:nvSpPr>
        <p:spPr bwMode="auto">
          <a:xfrm rot="7954563" flipH="1" flipV="1">
            <a:off x="4014788" y="4357689"/>
            <a:ext cx="381000" cy="311151"/>
          </a:xfrm>
          <a:custGeom>
            <a:avLst/>
            <a:gdLst>
              <a:gd name="T0" fmla="*/ 2147483646 w 336"/>
              <a:gd name="T1" fmla="*/ 2147483646 h 544"/>
              <a:gd name="T2" fmla="*/ 2147483646 w 336"/>
              <a:gd name="T3" fmla="*/ 2147483646 h 544"/>
              <a:gd name="T4" fmla="*/ 2147483646 w 336"/>
              <a:gd name="T5" fmla="*/ 2147483646 h 544"/>
              <a:gd name="T6" fmla="*/ 2147483646 w 336"/>
              <a:gd name="T7" fmla="*/ 2147483646 h 544"/>
              <a:gd name="T8" fmla="*/ 0 w 336"/>
              <a:gd name="T9" fmla="*/ 0 h 544"/>
              <a:gd name="T10" fmla="*/ 0 60000 65536"/>
              <a:gd name="T11" fmla="*/ 0 60000 65536"/>
              <a:gd name="T12" fmla="*/ 0 60000 65536"/>
              <a:gd name="T13" fmla="*/ 0 60000 65536"/>
              <a:gd name="T14" fmla="*/ 0 60000 65536"/>
              <a:gd name="T15" fmla="*/ 0 w 336"/>
              <a:gd name="T16" fmla="*/ 0 h 544"/>
              <a:gd name="T17" fmla="*/ 336 w 336"/>
              <a:gd name="T18" fmla="*/ 544 h 544"/>
            </a:gdLst>
            <a:ahLst/>
            <a:cxnLst>
              <a:cxn ang="T10">
                <a:pos x="T0" y="T1"/>
              </a:cxn>
              <a:cxn ang="T11">
                <a:pos x="T2" y="T3"/>
              </a:cxn>
              <a:cxn ang="T12">
                <a:pos x="T4" y="T5"/>
              </a:cxn>
              <a:cxn ang="T13">
                <a:pos x="T6" y="T7"/>
              </a:cxn>
              <a:cxn ang="T14">
                <a:pos x="T8" y="T9"/>
              </a:cxn>
            </a:cxnLst>
            <a:rect l="T15" t="T16" r="T17" b="T18"/>
            <a:pathLst>
              <a:path w="336" h="544">
                <a:moveTo>
                  <a:pt x="336" y="528"/>
                </a:moveTo>
                <a:cubicBezTo>
                  <a:pt x="308" y="536"/>
                  <a:pt x="280" y="544"/>
                  <a:pt x="240" y="528"/>
                </a:cubicBezTo>
                <a:cubicBezTo>
                  <a:pt x="200" y="512"/>
                  <a:pt x="128" y="496"/>
                  <a:pt x="96" y="432"/>
                </a:cubicBezTo>
                <a:cubicBezTo>
                  <a:pt x="64" y="368"/>
                  <a:pt x="64" y="216"/>
                  <a:pt x="48" y="144"/>
                </a:cubicBezTo>
                <a:cubicBezTo>
                  <a:pt x="32" y="72"/>
                  <a:pt x="8" y="24"/>
                  <a:pt x="0" y="0"/>
                </a:cubicBezTo>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TextBox 29"/>
          <p:cNvSpPr txBox="1">
            <a:spLocks noChangeArrowheads="1"/>
          </p:cNvSpPr>
          <p:nvPr/>
        </p:nvSpPr>
        <p:spPr bwMode="auto">
          <a:xfrm>
            <a:off x="2981325" y="623889"/>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rgbClr val="FF0000"/>
                </a:solidFill>
                <a:latin typeface="Arial" panose="020B0604020202020204" pitchFamily="34" charset="0"/>
              </a:rPr>
              <a:t>CUỘC HÀNH TRÌNH CỦA  HẠM ĐỘI MA-GEN-LĂNG</a:t>
            </a:r>
            <a:endParaRPr lang="vi-VN" altLang="en-US" sz="1800" b="1">
              <a:solidFill>
                <a:srgbClr val="FF0000"/>
              </a:solidFill>
              <a:latin typeface="Arial" panose="020B0604020202020204" pitchFamily="34" charset="0"/>
            </a:endParaRPr>
          </a:p>
        </p:txBody>
      </p:sp>
      <p:sp>
        <p:nvSpPr>
          <p:cNvPr id="24597" name="TextBox 30"/>
          <p:cNvSpPr txBox="1">
            <a:spLocks noChangeArrowheads="1"/>
          </p:cNvSpPr>
          <p:nvPr/>
        </p:nvSpPr>
        <p:spPr bwMode="auto">
          <a:xfrm>
            <a:off x="4724400" y="1905002"/>
            <a:ext cx="137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ĐẠI</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a:t>
            </a:r>
          </a:p>
          <a:p>
            <a:pPr eaLnBrk="1" hangingPunct="1">
              <a:lnSpc>
                <a:spcPct val="100000"/>
              </a:lnSpc>
              <a:spcBef>
                <a:spcPct val="0"/>
              </a:spcBef>
              <a:buFontTx/>
              <a:buNone/>
            </a:pPr>
            <a:r>
              <a:rPr lang="en-US" altLang="en-US" sz="1400">
                <a:latin typeface="Arial" panose="020B0604020202020204" pitchFamily="34" charset="0"/>
              </a:rPr>
              <a:t> TÂY </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a:t>
            </a:r>
          </a:p>
          <a:p>
            <a:pPr eaLnBrk="1" hangingPunct="1">
              <a:lnSpc>
                <a:spcPct val="100000"/>
              </a:lnSpc>
              <a:spcBef>
                <a:spcPct val="0"/>
              </a:spcBef>
              <a:buFontTx/>
              <a:buNone/>
            </a:pPr>
            <a:r>
              <a:rPr lang="en-US" altLang="en-US" sz="1400">
                <a:latin typeface="Arial" panose="020B0604020202020204" pitchFamily="34" charset="0"/>
              </a:rPr>
              <a:t>    </a:t>
            </a:r>
          </a:p>
          <a:p>
            <a:pPr eaLnBrk="1" hangingPunct="1">
              <a:lnSpc>
                <a:spcPct val="100000"/>
              </a:lnSpc>
              <a:spcBef>
                <a:spcPct val="0"/>
              </a:spcBef>
              <a:buFontTx/>
              <a:buNone/>
            </a:pPr>
            <a:r>
              <a:rPr lang="en-US" altLang="en-US" sz="1400">
                <a:latin typeface="Arial" panose="020B0604020202020204" pitchFamily="34" charset="0"/>
              </a:rPr>
              <a:t>  DƯƠNG</a:t>
            </a:r>
            <a:endParaRPr lang="vi-VN" altLang="en-US" sz="1400">
              <a:latin typeface="Arial" panose="020B0604020202020204" pitchFamily="34" charset="0"/>
            </a:endParaRPr>
          </a:p>
        </p:txBody>
      </p:sp>
      <p:sp>
        <p:nvSpPr>
          <p:cNvPr id="24598" name="TextBox 31"/>
          <p:cNvSpPr txBox="1">
            <a:spLocks noChangeArrowheads="1"/>
          </p:cNvSpPr>
          <p:nvPr/>
        </p:nvSpPr>
        <p:spPr bwMode="auto">
          <a:xfrm>
            <a:off x="2133600" y="2286001"/>
            <a:ext cx="1219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THÁI</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BÌNH </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DƯƠNG</a:t>
            </a:r>
            <a:endParaRPr lang="vi-VN" altLang="en-US" sz="1400">
              <a:latin typeface="Arial" panose="020B0604020202020204" pitchFamily="34" charset="0"/>
            </a:endParaRPr>
          </a:p>
        </p:txBody>
      </p:sp>
      <p:sp>
        <p:nvSpPr>
          <p:cNvPr id="24599" name="TextBox 32"/>
          <p:cNvSpPr txBox="1">
            <a:spLocks noChangeArrowheads="1"/>
          </p:cNvSpPr>
          <p:nvPr/>
        </p:nvSpPr>
        <p:spPr bwMode="auto">
          <a:xfrm>
            <a:off x="9448800" y="1981200"/>
            <a:ext cx="1219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THÁI</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BÌNH </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DƯƠNGss</a:t>
            </a:r>
            <a:endParaRPr lang="vi-VN" altLang="en-US" sz="1400">
              <a:latin typeface="Arial" panose="020B0604020202020204" pitchFamily="34" charset="0"/>
            </a:endParaRPr>
          </a:p>
        </p:txBody>
      </p:sp>
      <p:sp>
        <p:nvSpPr>
          <p:cNvPr id="24600" name="TextBox 33"/>
          <p:cNvSpPr txBox="1">
            <a:spLocks noChangeArrowheads="1"/>
          </p:cNvSpPr>
          <p:nvPr/>
        </p:nvSpPr>
        <p:spPr bwMode="auto">
          <a:xfrm>
            <a:off x="7239000" y="2667000"/>
            <a:ext cx="1905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ẤN </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ĐỘ</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DƯƠNG</a:t>
            </a:r>
            <a:endParaRPr lang="vi-VN" altLang="en-US" sz="1400">
              <a:latin typeface="Arial" panose="020B0604020202020204" pitchFamily="34" charset="0"/>
            </a:endParaRPr>
          </a:p>
        </p:txBody>
      </p:sp>
      <p:sp>
        <p:nvSpPr>
          <p:cNvPr id="24601" name="TextBox 34"/>
          <p:cNvSpPr txBox="1">
            <a:spLocks noChangeArrowheads="1"/>
          </p:cNvSpPr>
          <p:nvPr/>
        </p:nvSpPr>
        <p:spPr bwMode="auto">
          <a:xfrm>
            <a:off x="4191000" y="3581401"/>
            <a:ext cx="685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NAM</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MỸ</a:t>
            </a:r>
            <a:endParaRPr lang="vi-VN" altLang="en-US" sz="1200">
              <a:latin typeface="Arial" panose="020B0604020202020204" pitchFamily="34" charset="0"/>
            </a:endParaRPr>
          </a:p>
        </p:txBody>
      </p:sp>
      <p:sp>
        <p:nvSpPr>
          <p:cNvPr id="24602" name="TextBox 35"/>
          <p:cNvSpPr txBox="1">
            <a:spLocks noChangeArrowheads="1"/>
          </p:cNvSpPr>
          <p:nvPr/>
        </p:nvSpPr>
        <p:spPr bwMode="auto">
          <a:xfrm>
            <a:off x="3352800" y="1524001"/>
            <a:ext cx="685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BĂC</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 MỸ</a:t>
            </a:r>
            <a:endParaRPr lang="vi-VN" altLang="en-US" sz="1400">
              <a:latin typeface="Arial" panose="020B0604020202020204" pitchFamily="34" charset="0"/>
            </a:endParaRPr>
          </a:p>
        </p:txBody>
      </p:sp>
      <p:sp>
        <p:nvSpPr>
          <p:cNvPr id="24603" name="TextBox 36"/>
          <p:cNvSpPr txBox="1">
            <a:spLocks noChangeArrowheads="1"/>
          </p:cNvSpPr>
          <p:nvPr/>
        </p:nvSpPr>
        <p:spPr bwMode="auto">
          <a:xfrm>
            <a:off x="6096000" y="2819401"/>
            <a:ext cx="76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CHÂU</a:t>
            </a:r>
          </a:p>
          <a:p>
            <a:pPr eaLnBrk="1" hangingPunct="1">
              <a:lnSpc>
                <a:spcPct val="100000"/>
              </a:lnSpc>
              <a:spcBef>
                <a:spcPct val="0"/>
              </a:spcBef>
              <a:buFontTx/>
              <a:buNone/>
            </a:pPr>
            <a:endParaRPr lang="en-US" altLang="en-US" sz="1400">
              <a:latin typeface="Arial" panose="020B0604020202020204" pitchFamily="34" charset="0"/>
            </a:endParaRPr>
          </a:p>
          <a:p>
            <a:pPr eaLnBrk="1" hangingPunct="1">
              <a:lnSpc>
                <a:spcPct val="100000"/>
              </a:lnSpc>
              <a:spcBef>
                <a:spcPct val="0"/>
              </a:spcBef>
              <a:buFontTx/>
              <a:buNone/>
            </a:pPr>
            <a:r>
              <a:rPr lang="en-US" altLang="en-US" sz="1400">
                <a:latin typeface="Arial" panose="020B0604020202020204" pitchFamily="34" charset="0"/>
              </a:rPr>
              <a:t>PHI</a:t>
            </a:r>
            <a:endParaRPr lang="vi-VN" altLang="en-US" sz="1400">
              <a:latin typeface="Arial" panose="020B0604020202020204" pitchFamily="34" charset="0"/>
            </a:endParaRPr>
          </a:p>
        </p:txBody>
      </p:sp>
      <p:sp>
        <p:nvSpPr>
          <p:cNvPr id="24604" name="TextBox 37"/>
          <p:cNvSpPr txBox="1">
            <a:spLocks noChangeArrowheads="1"/>
          </p:cNvSpPr>
          <p:nvPr/>
        </p:nvSpPr>
        <p:spPr bwMode="auto">
          <a:xfrm>
            <a:off x="6096000" y="160020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solidFill>
                  <a:srgbClr val="FF0000"/>
                </a:solidFill>
                <a:latin typeface="Arial" panose="020B0604020202020204" pitchFamily="34" charset="0"/>
              </a:rPr>
              <a:t>CHÂU   ÂU</a:t>
            </a:r>
            <a:endParaRPr lang="vi-VN" altLang="en-US" sz="1400" dirty="0">
              <a:solidFill>
                <a:srgbClr val="FF0000"/>
              </a:solidFill>
              <a:latin typeface="Arial" panose="020B0604020202020204" pitchFamily="34" charset="0"/>
            </a:endParaRPr>
          </a:p>
        </p:txBody>
      </p:sp>
      <p:sp>
        <p:nvSpPr>
          <p:cNvPr id="24605" name="TextBox 38"/>
          <p:cNvSpPr txBox="1">
            <a:spLocks noChangeArrowheads="1"/>
          </p:cNvSpPr>
          <p:nvPr/>
        </p:nvSpPr>
        <p:spPr bwMode="auto">
          <a:xfrm>
            <a:off x="7543800" y="1828800"/>
            <a:ext cx="1143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CHÂU  Á</a:t>
            </a:r>
            <a:endParaRPr lang="vi-VN" altLang="en-US" sz="1400">
              <a:latin typeface="Arial" panose="020B0604020202020204" pitchFamily="34" charset="0"/>
            </a:endParaRPr>
          </a:p>
        </p:txBody>
      </p:sp>
    </p:spTree>
    <p:extLst>
      <p:ext uri="{BB962C8B-B14F-4D97-AF65-F5344CB8AC3E}">
        <p14:creationId xmlns:p14="http://schemas.microsoft.com/office/powerpoint/2010/main" val="141854260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par>
                                <p:cTn id="16" presetID="18" presetClass="entr" presetSubtype="12"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Left)">
                                      <p:cBhvr>
                                        <p:cTn id="18" dur="2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par>
                                <p:cTn id="35" presetID="18" presetClass="entr" presetSubtype="1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Left)">
                                      <p:cBhvr>
                                        <p:cTn id="42" dur="500"/>
                                        <p:tgtEl>
                                          <p:spTgt spid="27"/>
                                        </p:tgtEl>
                                      </p:cBhvr>
                                    </p:animEffect>
                                  </p:childTnLst>
                                </p:cTn>
                              </p:par>
                              <p:par>
                                <p:cTn id="43" presetID="18" presetClass="entr" presetSubtype="1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trips(downLeft)">
                                      <p:cBhvr>
                                        <p:cTn id="45" dur="50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20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7"/>
          <p:cNvSpPr txBox="1">
            <a:spLocks noChangeArrowheads="1"/>
          </p:cNvSpPr>
          <p:nvPr/>
        </p:nvSpPr>
        <p:spPr bwMode="auto">
          <a:xfrm>
            <a:off x="407368" y="332656"/>
            <a:ext cx="114492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latin typeface="Times New Roman" panose="02020603050405020304" pitchFamily="18" charset="0"/>
                <a:cs typeface="Times New Roman" panose="02020603050405020304" pitchFamily="18" charset="0"/>
              </a:rPr>
              <a:t>4. </a:t>
            </a:r>
            <a:r>
              <a:rPr lang="en-US" altLang="en-US" sz="3200" b="1" dirty="0" err="1">
                <a:latin typeface="Times New Roman" panose="02020603050405020304" pitchFamily="18" charset="0"/>
                <a:cs typeface="Times New Roman" panose="02020603050405020304" pitchFamily="18" charset="0"/>
              </a:rPr>
              <a:t>Đoàn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thám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đã</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p:txBody>
      </p:sp>
      <p:sp>
        <p:nvSpPr>
          <p:cNvPr id="4" name="Text Box 28"/>
          <p:cNvSpPr txBox="1">
            <a:spLocks noChangeArrowheads="1"/>
          </p:cNvSpPr>
          <p:nvPr/>
        </p:nvSpPr>
        <p:spPr bwMode="auto">
          <a:xfrm>
            <a:off x="407368" y="1124744"/>
            <a:ext cx="114492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smtClean="0">
                <a:solidFill>
                  <a:srgbClr val="0000FF"/>
                </a:solidFill>
                <a:latin typeface="+mj-lt"/>
                <a:cs typeface="Times New Roman" panose="02020603050405020304" pitchFamily="18" charset="0"/>
              </a:rPr>
              <a:t>	</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Đoàn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hiểm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thành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sứ</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mạng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khẳng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định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trái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đất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hình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cầu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hiện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Thái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Bình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Dương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nhiều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vùng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đất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mới</a:t>
            </a:r>
            <a:r>
              <a:rPr lang="en-US" altLang="en-US" sz="3200" b="1" dirty="0">
                <a:solidFill>
                  <a:srgbClr val="0000FF"/>
                </a:solidFill>
                <a:latin typeface="Times New Roman" pitchFamily="18" charset="0"/>
                <a:cs typeface="Times New Roman" pitchFamily="18" charset="0"/>
              </a:rPr>
              <a:t>.</a:t>
            </a:r>
          </a:p>
        </p:txBody>
      </p:sp>
      <p:sp>
        <p:nvSpPr>
          <p:cNvPr id="5" name="Text Box 9"/>
          <p:cNvSpPr txBox="1">
            <a:spLocks noChangeArrowheads="1"/>
          </p:cNvSpPr>
          <p:nvPr/>
        </p:nvSpPr>
        <p:spPr bwMode="auto">
          <a:xfrm>
            <a:off x="479376" y="3204265"/>
            <a:ext cx="11377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smtClean="0">
                <a:latin typeface="Times New Roman" panose="02020603050405020304" pitchFamily="18" charset="0"/>
                <a:cs typeface="Times New Roman" panose="02020603050405020304" pitchFamily="18" charset="0"/>
              </a:rPr>
              <a:t>5. </a:t>
            </a:r>
            <a:r>
              <a:rPr lang="en-US" altLang="en-US" sz="3200" b="1" dirty="0" err="1" smtClean="0">
                <a:latin typeface="Times New Roman" panose="02020603050405020304" pitchFamily="18" charset="0"/>
                <a:cs typeface="Times New Roman" panose="02020603050405020304" pitchFamily="18" charset="0"/>
              </a:rPr>
              <a:t>Câu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chuyện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giúp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thám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403816" y="3866853"/>
            <a:ext cx="114528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en-US" altLang="en-US" b="1" dirty="0">
                <a:solidFill>
                  <a:srgbClr val="0000CC"/>
                </a:solidFill>
                <a:latin typeface="UTM-aov"/>
                <a:cs typeface="Times New Roman" panose="02020603050405020304" pitchFamily="18" charset="0"/>
              </a:rPr>
              <a:t>	</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Những</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hiểm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rất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dũng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cảm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dám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vượt</a:t>
            </a:r>
            <a:r>
              <a:rPr lang="en-US" altLang="en-US" sz="3200" b="1" dirty="0">
                <a:solidFill>
                  <a:srgbClr val="0000FF"/>
                </a:solidFill>
                <a:latin typeface="Times New Roman" pitchFamily="18" charset="0"/>
                <a:cs typeface="Times New Roman" pitchFamily="18" charset="0"/>
              </a:rPr>
              <a:t> qua </a:t>
            </a:r>
            <a:r>
              <a:rPr lang="en-US" altLang="en-US" sz="3200" b="1" dirty="0" err="1">
                <a:solidFill>
                  <a:srgbClr val="0000FF"/>
                </a:solidFill>
                <a:latin typeface="Times New Roman" pitchFamily="18" charset="0"/>
                <a:cs typeface="Times New Roman" pitchFamily="18" charset="0"/>
              </a:rPr>
              <a:t>mọi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để</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mục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đặt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ra.</a:t>
            </a:r>
            <a:endParaRPr lang="en-US" altLang="en-US" sz="3200" dirty="0">
              <a:solidFill>
                <a:srgbClr val="0000FF"/>
              </a:solidFill>
              <a:latin typeface="Times New Roman" pitchFamily="18" charset="0"/>
              <a:cs typeface="Times New Roman" pitchFamily="18" charset="0"/>
            </a:endParaRPr>
          </a:p>
        </p:txBody>
      </p:sp>
      <p:sp>
        <p:nvSpPr>
          <p:cNvPr id="7" name="Text Box 12"/>
          <p:cNvSpPr txBox="1">
            <a:spLocks noChangeArrowheads="1"/>
          </p:cNvSpPr>
          <p:nvPr/>
        </p:nvSpPr>
        <p:spPr bwMode="auto">
          <a:xfrm>
            <a:off x="479376" y="5016078"/>
            <a:ext cx="11377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en-US" altLang="en-US" b="1" dirty="0">
                <a:solidFill>
                  <a:srgbClr val="0000CC"/>
                </a:solidFill>
                <a:latin typeface="UTM-aov"/>
                <a:cs typeface="Times New Roman" panose="02020603050405020304" pitchFamily="18" charset="0"/>
              </a:rPr>
              <a:t>	</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Những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nhà</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thám</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hiểm</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là</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những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người</a:t>
            </a:r>
            <a:r>
              <a:rPr lang="en-US" altLang="en-US" sz="3200" b="1" dirty="0" smtClean="0">
                <a:solidFill>
                  <a:srgbClr val="0000FF"/>
                </a:solidFill>
                <a:latin typeface="Times New Roman" pitchFamily="18" charset="0"/>
                <a:cs typeface="Times New Roman" pitchFamily="18" charset="0"/>
              </a:rPr>
              <a:t> ham </a:t>
            </a:r>
            <a:r>
              <a:rPr lang="en-US" altLang="en-US" sz="3200" b="1" dirty="0" err="1" smtClean="0">
                <a:solidFill>
                  <a:srgbClr val="0000FF"/>
                </a:solidFill>
                <a:latin typeface="Times New Roman" pitchFamily="18" charset="0"/>
                <a:cs typeface="Times New Roman" pitchFamily="18" charset="0"/>
              </a:rPr>
              <a:t>hiểu</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biết</a:t>
            </a:r>
            <a:r>
              <a:rPr lang="en-US" altLang="en-US" sz="3200" b="1" dirty="0" smtClean="0">
                <a:solidFill>
                  <a:srgbClr val="0000FF"/>
                </a:solidFill>
                <a:latin typeface="Times New Roman" pitchFamily="18" charset="0"/>
                <a:cs typeface="Times New Roman" pitchFamily="18" charset="0"/>
              </a:rPr>
              <a:t>, ham </a:t>
            </a:r>
            <a:r>
              <a:rPr lang="en-US" altLang="en-US" sz="3200" b="1" dirty="0" err="1" smtClean="0">
                <a:solidFill>
                  <a:srgbClr val="0000FF"/>
                </a:solidFill>
                <a:latin typeface="Times New Roman" pitchFamily="18" charset="0"/>
                <a:cs typeface="Times New Roman" pitchFamily="18" charset="0"/>
              </a:rPr>
              <a:t>khám</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phá</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những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cái</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mới</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lạ</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bí</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ẩn</a:t>
            </a:r>
            <a:r>
              <a:rPr lang="en-US" altLang="en-US" sz="3200" b="1" dirty="0" smtClean="0">
                <a:solidFill>
                  <a:srgbClr val="0000FF"/>
                </a:solidFill>
                <a:latin typeface="Times New Roman" pitchFamily="18" charset="0"/>
                <a:cs typeface="Times New Roman" pitchFamily="18" charset="0"/>
              </a:rPr>
              <a:t>.</a:t>
            </a:r>
            <a:endParaRPr lang="en-US" alt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7112741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88" y="2132856"/>
            <a:ext cx="10081120" cy="1446550"/>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5)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Câu</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chuyện</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cho</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em</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hiểu</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các</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nhà</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thám</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hiểm</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những</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đức</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44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44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p:txBody>
      </p:sp>
      <p:sp>
        <p:nvSpPr>
          <p:cNvPr id="4" name="TextBox 3"/>
          <p:cNvSpPr txBox="1"/>
          <p:nvPr/>
        </p:nvSpPr>
        <p:spPr>
          <a:xfrm>
            <a:off x="1467046" y="2132856"/>
            <a:ext cx="10101562" cy="3118996"/>
          </a:xfrm>
          <a:prstGeom prst="rect">
            <a:avLst/>
          </a:prstGeom>
          <a:solidFill>
            <a:srgbClr val="FFFF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smtClean="0">
                <a:ln>
                  <a:noFill/>
                </a:ln>
                <a:solidFill>
                  <a:srgbClr val="0033CC"/>
                </a:solidFill>
                <a:effectLst/>
                <a:uLnTx/>
                <a:uFillTx/>
                <a:latin typeface="Times New Roman" pitchFamily="18" charset="0"/>
                <a:ea typeface="+mn-ea"/>
                <a:cs typeface="Times New Roman" pitchFamily="18" charset="0"/>
              </a:rPr>
              <a:t>Họ</a:t>
            </a:r>
            <a:r>
              <a:rPr kumimoji="0" lang="en-US" sz="4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rất</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dũng</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cảm</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kiên</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trì</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ham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hiểu</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biết</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thích</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khám</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phá</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cái</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mới</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có</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những</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thành</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tựu</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mang</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ý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nghĩa</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lớn</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cho</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con </a:t>
            </a:r>
            <a:r>
              <a:rPr kumimoji="0" lang="en-US" sz="4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người</a:t>
            </a:r>
            <a:r>
              <a:rPr kumimoji="0" lang="en-US" sz="4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a:t>
            </a:r>
          </a:p>
        </p:txBody>
      </p:sp>
      <p:sp>
        <p:nvSpPr>
          <p:cNvPr id="5" name="AutoShape 2" descr="data:image/png;base64,iVBORw0KGgoAAAANSUhEUgAAAbYAAAAgCAMAAABJn62oAAACfFBMVEX///+1AGvn972lAP8AAACEAITnnAAxSv//Skro/xAz/0WpAP//Qr2HAIf/TEwyTP//5FzwogC7AG7t/sIjVSf/4FtiE2L5+fmMAIzi4uIxSvnm6ei+AHD/RMXw8PDn6eTblAdQAISmchO+pkf/6V53gF5aAC3e/w0AHgDIyMghISH1pQD0/8eRhJBvD2+8v7wAhA6yqbFdFV3b1ttdAF1PWkJTGFNGQ0xgTF/M/wUh5DP0/w7BN5DewVA/AD8AKwCRMzNNWlXpy1QxHzHNiwuZDlxDG0N9B30YIhgnICcu3Tw2HjaoCWQAABl5aXgx9kFlGUGsNIGzv5N6TQCzehEvKSB1d3XDhQ5YKSnZQkIAVwpKGkp4FLZMOR6ID9CEE1FkSBwiAAAHkyO8PDwAEyIrAClGQloAACt9WBkZuS4MSBF5Li7X5rAANwAAcgA2ODfePKURKbWlq6mHejxCNB86AGdvFqhGJTmJLmilsIhbYE0fL5wAHR2ZCesAEQB1K1qv4QtxcHMADXgQAABdUy4dABofyTMffSaSfJGNko0ATAAAZQAAkwSnm6Y7RzxfKiosPbxjPABJKQAqrTSrvBhGUFqJFxd4hAAUADQAABBla19KAQGTXgBAACKMl3A1MjuEAFsMG3KqODgqLgCZnpQfJQ17iQDB1BZveR1dKEmaqRpLHGxkbU4mL3caKzpdAAApRjcqJwA6QQAoAEEhMiEAAExgPV90W3MpSSplAEc0PyI9ABI7XxCsl0J8dzZkjQ40QhAhJE5ZGoONtwBhYBh0mwArP9gqCzYuABtwLS1CEiQGPT0pOJaeywdojTQeH0dCTimSkgytrQA1IyPQ7b6gAAAcJ0lEQVRogZWbi0MTR/7Ao25QFhIISB4GUp5CAmFBUEJ4GQKEBJIo8hBEwACFUBQuoKgVFIVw8UGxiAoVqFaL2tZr1WtPWq1tLba99uqVf+j3/c7u5gGhvd8oIbszOzvf+cz3NbsIBN6ieosUpUywUVFCuXDwoEalVAarwhL8QhlXu3HXpAdmvKqqfn3nSqXKUFU1q96we278Crb8P+tUCqXri8OHPao/Hx4vhmsQ2ypU64bPzt668wG1QaZNZXjw4Kc/F03GDT5Y3wxz+jwp//Qwwa5loFAfXL/+nlh88Pr1I67AuzOVO0mhGGb91KiZ+q9J7df1QbsWqKBvD9VZ3LlLLjQXF1cGdpFDFRdrRPI9xcWdlAtaBp9chjGnkHLvinptnZKxcnXZ64annLl64P3a9LLDBw5Qo0yw4bNFAXWj1IED7zekN7x/4EBeYDv13ScJpOxm1osI4lFsLcXkrBHtww81cXH7n334bGPRGO3jb2/cuPHt/bfV6/p2zf5taseOCCgrU5Rrba3C4/m6sb39zh1gJhavisWNRwLGZdjZGhuFpbx1p2HtumGo1tZqUlvdesQTZFie+uLc3NwKkzxzl9xUIZfn1gfUz2XK5VVC+R6oPwTtOuuDrav63adORZPSW0Ot4SabSTmVwdadWlhcw4U5IJEkArbu9PTB2sTaWzOeIEMUuDwzt6D2cEh6ImC7lZ5+K2COGKp5OAzLluaWm+uunzve3EJqw1qalwNub+iPi3sQHneyP67wZGFh4bNgormoa6GpoaHwc+3ayBoyrgsrWyO2RuzYuhX+r1wIrK03/Lt925mDjeJfxufnrb80HhS3H6T8Bze5c1PUJrZEbXrWF7hmmLTyKF8ttVaoSUNaZq7GKDdZu252db0WHpIfMlb6zztTadwjrxC+7oJ6q0lorMzNfGqYXNNLfeXm6OjNbIley23x083eus0L5gBbo3pUdxhQtK3ODg5aE9Pb6rrjL8zMBKJV5s1Y4w/UtaXXWlcHZ1fbym5Bu0d+bZi04bAtbAFya0U0HN/C124Jay5R+l83tB+wVdwsLn79Ojx8KK2wv2StaC5rKkBLzQ8lZdaPDBje+hVAxkLD/5QfdNeR97ZBETce7BhIhpL0ZmxZ0yj205u+fbGb/Mq8QqngyYHD8LRG+dcGqvIotUsuEoEFNN5Lws4HxsaWzXIT5ZsTNWUSmpfHxp6Te1caufaUn0YqFMrFXh4My81/3vtSMjb7lU/VCoVvYVGAqmNsbCw5Jjm5VAMIJSESsIKU3/UasKF4tq1OU4SDGFseO3M4vZbydqKmvNSQzPCnfk5M8dZbxi3+tc2+rtUXwsONL8desqIhwrjwuLiT8/7GhqFQ0wi0fPi3ZFMquL4VX5w/f/uzKeC2gvAiwFb+zQ8bc729USxub29v/Ck5JiYpJrIopmgnGMx676rt46mVw0/1vn07d/JMlQbwaPsIt3JO38oDsNXnSk0ioVQqzR0oLY0pLUpOSn7+iVRafNfbwlMszf0EkJYWxcSUlo5lQluRKFOa61s1ORS6rRrg1tvLcUvxx5bHU6vBjwVou9s7MWo0jGPJRTGlSZFw6wO1iYnxkvjE2jp/7LXkHBjQ58lJkUWlkcnJL+Dofe8cqU9wXFqGgUvL9+DERrgBMFZ0acNcHeF23CcaGEYTES0yKSZ5DKxkYVxcf+F+f21VX0sNRXULXYKfgqX7H9/4tov0rVh+NyJiR8S7UxERU79uRWwREX/zWRmPYW/7mb17z7S3//IcZUNyMUlv7rTvNfDLLS+W06ehqE1R+8rRibHcwOfBQWwrchsibaJi/bEpPZPSQ8ZDFWaptK6oCLFFwrwkaaRSr056xqW5y0mlz2MItqIiq1SqOXTIvGeXwcMtGzVVA45r80JNdDS4N0ItI8Xfv+ZlsJoY3Re9OSOlF10cz42x1iYefl4E2CJBqMjSsVuJbYe72w7Xajz8DOR4HtXiubbExOVSHF5pTFFS0fPBxFqvSVKcCCPcwk60ALUT6MSaX5LYg6HQqQ0Dt7CEFs6IerF55gsLQbRIInZMTJGxsFBz8qRx//7PPT47rr5WgNhSU+8vhaZeexiaWhD6sAq4qb54l/i0rcBt5TP8FvHZI/Mgj6T+a7F4WyMUsXgvzFsMlMiYseQXYrH4H1wbV6XRXB7LYosdquZsIXLr28lqGHL7JQqh7Vs19/k0YbIYVM0ERS4fTMaZw96fl67KRaY+rsm4UCQHC1aKt42JjEyuksvxAqHQVNzHU2OpABCCLTqjbpJa9FFzUZN9Nahw0ZMZGac5Y1rJcqtvkEiuxkQmJUWORUZGxiQPxKeHlJWVgXLVdrDDVHagqsG5kHQJWlIif2lkZJtEUjbKi6H5/RCCA2xhLQmcLfxI4efzPkFs2GKLuWKEV/WfwCK+SX6OSwZuH5NcATayv78/PLz/2VN+8DJj3fKrAjSRN5YKlh6GkuDkYZdK8NZ5Yhi37oj4dWXqNvx+VwPq9u7NSRlHDf2auLHxzOpBa3IpciuNSX4+Lt4mvkOxC+ongqM6qrq6ovqB14fB4GRfc9YTuFV3VsMvTXlsbOuREY43+DWhUCgymXZVGl+/SB4gfYO1OCQXyTtZ4QwV8P31QDLihDWZNPbaWCk1AWyhUM5yY05xXg2QLCwAlRRNBqjbvVFeFyd7MzIWNL3Rvb19vSmcFd2ckUeIXoiXSG5Zk8mKGCiNfL46qOkuK5OEhIRIaimy5KlEchRf1q0ZHHyePMZNsaZbIglhI7e5mwnATHMCnFpC8/D3nL0MOwHqereFP9oznNACCD/ZA8r3xEpMkeEseLJDL5IjSwegUxD7AYYk4XHh4RBasktStvj4YUFBvgaUbOn+0tLHBanExxV8rEBsbDQSseO7j358PAVKR45uz+GwPSQaaX/n4Dt3xI3moqKiSFSHpBd7wddtO0imhShaVNS+1s5v/zNbHuuHTfA1H4zE7jvz4zfPWltJ09h9BnYlLyI1k9R86FCmPHesNBkWPBjDpLFc8F8mFtsc8XtjSaUxSVCdXPomE7KACqNUiNwMhAuPLTqDevkjVbPAatbm3fUyVhczWLNZY7h/nz0gjWcI8oYGcFJ1SWibIwHeQHd6fHd3R2IZkEo/QLBdTYfvZYkd3d3x6bfGYmAQMMVFSXXgBGvLAJtq7jixkGAcm3t+fGn2RpQnFIiNP9oy8s2P1pYEonxhwzfRdc/FoTN7BaJBl5GRpS8xCzg7VBiO3Eg4qZq5T9Sr4NrDH8dfWd8UQExC/NwNlcBzm8O28uvN3/LPPV4hWUDE1q3n0XTX70W10rSDTdyrufN0YOAFhj0/7QVsP7+3inawnEfz7Nv8/P/M7+MPP1eD8eYOqvd1/pB/7ptWXvl2sp6LguBCVFUhFQGKytxXAwMDEKkVPakCUuZi1i/XHzLCUcUTcChFUP8ytxIQC6VVoIQiKS5J2QyHLfpUykfn8n8z8yFl725cG3k1PNQUGN63p1P4Qyv6LuZqB2K7NZCcFAO9j7UdbktMl9R215VJJA0XWG0DMxo/2F0rSU/sruseg1alyRC6ILaOqyCG+rg3gLx3Lv+c5vsWHtucQLHbe/D9N+fyfzjOmcyw4S4UDRAV7n+QC/0lvXgx8Hh/GqRv4YUPzsZB/s0akhtswpZasDT+3z/+W3djKZSNKG9oBb+vkHwN/q38MzU//5vf3+WyABJNyvr2Nq6eAUMp1rzTuK1x753GM2Nv3vzcrkHDqYGp7eMxmV+fy8//4cNqXttaXYI+70F1cT4wreKZcmGJgsrcY64SQmAIhk9oem3KhUD/TS4wkZsyn5J5TUO/Zzy06w0kBpmZxdBqV6VJJBKazbukxIopP+UD+97e3fn5qV2THCg2muSjyOg+828wvLu8kYyu8WDOdqsMcFjjNctjg23xdfHx8WVdaBS7NYfjuaCIocraNN0hEkltVwPU18V3Ty4vV5ZputMhuAT/x0eRYc2vl1PzU98eHuZD/ScCdQL/fbjlPzABXVU8xuMoGhjEuKGT+18+flNS2H+2P7x/fxpk3+FG4/5C1kCrf0BIQO7hm8E//vhjZonN3+DEY8F3O7ayvm1rxHeP8+8/gUCS5cYlAX1nGgm1vejk9raLG/fiTsmd1VU4CfGiF1tsede5H6xe3UM03jowkh3533Z6c3I+mlT0mQGBKDNNCp9Co1C+i+yUVGn2AEoqB3M2kfCQpoLskEhFpip0hdISOCkyafqIaMoUb8KWQd3PX07J8KqXP7bNGTVdv/3GRy8IWUv8lqTWOhhSBgwgYauLB2LxHYkhmKNZ+TBR3UFyuUQrcXl1UBWSnlgrGezAiymZgg/+IUT8Jv+bcV9ifdyXGEChfsy3eg+xjgLVOqs5S3ZI9sf1P0DTiNzAuZmfspGk+hqbZqeGFrwZ+6/mJQlN4Cg19BXBRvQNwv93z1+AZCACT+zYcZ4duPI6Ujv4DqG2ihon3gbZtvjn9yDCBDTlXo0asj7b17rJHxvv6KIgmXvW4bWfm3by4b0rE6lVAjWhqapCKNqTKcqsMMlNZuBWDEs5F6gZTcArUyTdBb8qIIQU7arEq3K54aX4NkdSUvJ8YNYYyc29p2dTUhY2+2N7HwyiFVLp7m5JyGGITTTg0yQNGhKE8FEiGLN4DFA6GuBs2SBEIm3xklvdIekNyO2qTH2cV6+w5rTjCQkt/miavQfN3594ovEm5WAk1YVx4SeHgNEDgi38wVkft0JuyYCRJJwA28OuVx9/vISZAKbeBa8Es1NbWXWb+nUHkJt6l0SV4OrmWOSK64QaCU00jdsAG+CDH/HPB8WATT0fy/uvVnNsVLl3w2TeJdC0en1bdWz5g1ZvnUHhw8ZRA1xCgg0QoS7tkRNscqQmklaYEJsQ65CbJtOH7R6fYtcsZGSkLJziXV0NG5JMcurWu1BTlwFkeaP5qQex1VqRBuI6DBqF+EIkZR3IzYdtFLAlknaSxG74aIsHfPHAtyMx/apMNceBCjvRnADqdILn1kIJ1E/4FPtEc1jYJ80nvE3vIraTQxDsF54NJ9gAH+GmwXMcNpXuXCgbgzy8dgPyt4+X2AQg9No9gfo8uxM5hTnb1FQExy3CyuXqiK2RpQagWGyocdvE75ENLoplEzW0KdYI2baX25xMoOBDEkwLyltjubrYee+cILZdSE0o1AAWwEbQATejiTWSZrSImbtEBJtoj0ZEuEEsw2ETZHMpds0CGsbe6AVWv3q5ZJhiqyE7yJiM3hzde5rlFp0nQyPZTWgAMsQWUtbRgMF+GVrFGT9sYBixHdTXstgkbaRdG25wuaycPjVjpr1lC6dvYScYbySJ1CAHCNvyPRdJUrAiqXAjckJk+BN30oyhf/j+/XFebRN4SgrQJqY+vFZw7Rpo2X02JCm4oRYo/0niyKnvwDhGrNxbYblF/M7vsChmDAYDcWziVfwk2M60b8O8Ddson6I/qx6KjXqAGyHAjTWLGMAf4awn0iqvLGfroubnvFPCQN+TmayyyYUsNmkakqki28lMZQXaT/B9BJtQXmXCysxJuI7bxmAWeF3DaJKKZrll8NssKityA1rRKX2Yi/emkOa9mLepHtWhAazr5rBJEm+FYOmYmZnxbTB54OhRPJ5PvCXhsHV3YF7AbiffrQxjqW1JQ6MY9j3LLQETAGIlSR2c14DGIbfhEjbaOouc0iDgJ9oWR9QtvPBzmBHvHpX2owKiawVLXWRz6xXRvdD7Ckg8bpPon/Vvn62gj4uImJoV+BXldaT2Duvf0EDe2YsnDrLzthN9F+BgU+2o8lb8IIu9fp5YSPZ8azlhGlV9QRBQXASbhvVvmYiGfGXnbY4oF7BDQ4lfzdg412/LVLG4ADgINaAFGpWB21w1ed6VkYKsesEs9vq0spelytQChwYNIkBDCV8JnlHB2lJPzqOyEQMZkl6HetnALg1zS1hYMyja8CesnmEOEJawWwkm+iWqWTPr4sKMYYRpWDOXkiKr/ciukPVrRN0KA5/c3FsCv3atALJtNhPALa7QGzPgv1SnIXP7bCWCBJBTaCBXfj1v9ds5ZFQKEpYQatvQv21rXBV7seF2cSuE+lG/sPF+LJhLlppAVj8PyTUXXZZXE13cGfjIzcVikxvlROUQTSai8abbiBQ9GuvX2HaAzTc+hRmcWh9n+4hGnUpJ8T26Uc18mrKAxGp6Oa/Wm9F7j4vuAZukjYQgrF9rQzySGUHggysX8W8hIW3YBMIRVDz8zmFjZhMSkAyHbcuWPWEsNUxxwKlpeG+HHycSEtIUPmwaomKsXxvCE4VMwM2zP/r4xhIGIkvsBsnS/YLQ+zMk6pBN3rw5xeUA5OP2pMq3l5mnm1UpKIxFziAw8GjbWITc5hY+qmcoYij5QHH+iHeX1XDhJ19wiYnAiMpvl1eRp+sTuCihSE6cliiTuDm5USSUj3ObW8VyoQhR4WNSbJK2Sy4yga5Qujx+jDJqebKGDxBR5Z6OKv2fqSnVfoE/lE+XeQvqooBDN0FSxmIbTJekX50R1L+t8yYAebpRwSgEneltrCElbg4RSvjHkqq3Th9HNHxM2fLkCb9/p6CePPFmclisd/n3FgzP4lhUoGj9SCwNH9xcCBAN+la9fYMN/ENJynbt8eNF3xOjL1ZI1E8+bk+CHy5hrYzMOEFnqQRq8CWz7cjrAvFzYsi9r/+btMihMHZI8yVsUfMG/6UKvs+HbR90rS2p5KlR0/QkPmMwTI5AvCjKfDrJap7JNM7vtxo6TSZWEyfTsI1pBPwaTFcPPU35hHNRflzq4NrFEj6iokDx/LlFp/hvM8/Gl7Ea1rWI+VrI6iPwZAKBzW6hskkLhnLTX8F8gH8bh3pJ7SPWzx0ui+ceh46W6EB1nvihKQkwdB6zL5fbMuKCVZbm4rj197Ma9nkJxv391OeGyUDR8krAYC/eJ8/a8GFp6FJXwBPgu9xD0ogdO25DxKBtonXkvHbC7swifWT3bG9vb//Ao/wHhiMfeDweVtdzLruBGzNS7sMW+HTb5SO6z6ASaHvsn3M1Gqdbzz7LtU1U5ubmjqhdxZgRaDx+LwbA91k4mVvMMBS0KZnQktM9FovTb/5nfHn07lGInCfsWg6bw01C0hofNn9NdHk8eZB/NSSOKh7dSqx9f0JHam32aUsau7nldtpt+EWmmxisTUx8pKi/1QCJ9iPvGG32SzaZYO64T6nmBAGlyottuOuuQDnkcGd7RRvvh8DxQxCtsLDw6HrRdHQTnJth8zeSC2gDuvbcZnUtImLHaZVgtMnOYlNU6Dls2Wn2rGyGYQQqBvTtA7+HlA7a3an25W8QjQS+YeSa9yqbQSnwHNXT3GN3ppLmsNku0ZNqhlELFAwlzVz7KgjokklaySjwLST1drpplJXNTXf6VnXeAp+Q1dTjDNN6HlsWOzw+f4vuvbfmXRdFR2LZEZdakAO962jH21ht0ztoMolXmuhpgk2ly6J1ZIw5DNVQ6/f43GanL9kEsjnvbn/CGmyzfNaN+ZpSB/OV7RPtSH9hGisaE0Q0HW1vwlXIpmuQdt8PxCYbvL2VLV0ewehR2m0n2LIv09NoJAWuC3Y3j0OmOeL32DznspN2duZA/hZL3gKqXvsCkcwwTypiMV/zULTFzmGzWfRuglDXRDvM/CRSVGAsxXKj+LkGu3oUheuhnXa3TwYVtUBe8snoHWEEixP0tA+bm3aPqyF/yyANete/36SivOfqe2hHBQ6NhqkrgS99dosFjaSgaoKbVAEaTv+XHmx2J1a5uti3fMISRta8f6WguBeAIF+TVTnoaT9sMLF/JprO7sZzno8KCoBZQcEN49p3uyZPQxnsaQKflmd3W1htu+KGu1TJlFdGYM0GfxUNtA3+wXouaUozYFk/66N4evJo0yIuYw4VWh37NE3WUhOdVRW072AF5O6xKQV5E7RDb/MJIcvDYjx6FOQ9CnJbfNrmoC8z4IJ7KNJkHbXAoRLHInONgyH4l0ogWwQmlR6BqtNBN+mCX2Kz6924EkebLi7vhrL27SQYwySe/6jpaLZAdYkO0La/EE0Hy8cORHT/OvP721Dygl+odtMTNpmO5rApSmDRObVqKkvv7mTU2eteQBRw2Jw5anDd//qzCclx0o48FVnGrGBXLsFSasrW9kAHOiY7e6MXFAMmIFvNgJVxHL2SPQEWoWmt/Ff06Awu0k693h+bU51DOemLf9W7islWg1efvmTLqQKj4NAJRifsFvppjq3JAYZQnc0Ee8EUwhcUabSJtmyAg2tH63uuyI5thC2oaIiN1snAibiDzT2WHK1W+9UEbU+zVcBqJdhyLtM0rXc6LRYHpbZlOYOtN2hjcU/bxh20xQw9BHvJUKCACtslO12iq7BD1xw2C3TudjrBeeqYCuflP5WZK9rLziFmKMuNY8Kr/a9Rw02+hFFQ2u2wHvywWdxOWyf8qtxoeF5RmtyUSwuInE4n9A7G0UazY0SUrnH3sWBzZ6NBpj7biAVWH9wh6PS6oKICnAmlnQBrExRbUNHAtznpCluanp74CrrICXJdttOu11sctP3yNLSdQH1UUBanw03T20eyZYpjNB0UGwXj1R+z0JZpvV5PHML6Nllc185pMIwOdgfGVWJ3OPS0pQccxRXnhpYjoIA2TWejwdPTeofDHvC2p9YNN3FP0/YsNzombwLgph32LG549qDD8w7zMq3/SqAyXpymaRjaxAzYTBgjTTt7wK/bLKC1Qa4CNXPqnQ47+Cy4g/tKsJ51ehgb0Id5curta19S3Vg0sJdO+/RlO+2wQN/OYFOkzhu3ux32abi/nebky75sB4T0lzKVsWea1ge17tnQwA3T74aLHRWGYE0UeZ1ATQ/9OvW0nTdWNr0drnNfUcFYYUr+J21zImaV6u+AweIfkkBx6UrsMHswGhy/d6hqsBhg83F4ekfFBs6BLTnHyApVgd2HSExPQhI99jadrVJTPTR9Oagq9cHtYLVM2x1u/axuvWuH4vmyCZYsrCYcnsX2v4tW4tf3eF5wQ+myNYFqwcw67RNs1JSj7aTd4O+ysrLAWK4PwkibCjL7btriLNZu9AcIjPaom0Bz66f5Ubv+DhbDooe+YcTOimAWYG1Rd4IFmc7KApfjtvdo10yR5yvoCQYDNrLHO1TFl3oIBsnwOrV/7j8hyIeRwHjcMC7nV6ivrq8cFlBePEe7L+uCXq9tQqMMxt95ybahEdZ+edmN8QXYyPGgZIOLBs4VdBRYO5tsGwZTMkZ3LGuanj52qYR3vovTNJpaGpRk7SzxZfTYxSw9zH5a0JCFL4ztEnaddfGil49sxKJnO3dT2f8LNTTJJewVsCCpdbUqdQWugYljx/zqtDA8i96RVbL+TzrWFqW6c5r0rrfYL7Ktc46CeSPnnJR6A+ojl46BP8zK0qk3+HsbLAoI7ID9xKVjfcEbqLPT1oumKrl0DGftmG6Dv1jhminUadsple8vilTUdrb0aDe+RnWlZLtN9RehoEyRM7KdyvF/k5sp4Tov+csZ5Ysym78mLdg1KgXU56n8/yIKhgfndH81PK4xL+5RXtwr/P1GNuxAoVAtbi/JDvqHTP5DV2l7cJo2/JOoYKJB3xQcr+37/wA+HAtcx9dc0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4" descr="data:image/png;base64,iVBORw0KGgoAAAANSUhEUgAAAbYAAAAgCAMAAABJn62oAAACfFBMVEX///+1AGvn972lAP8AAACEAITnnAAxSv//Skro/xAz/0WpAP//Qr2HAIf/TEwyTP//5FzwogC7AG7t/sIjVSf/4FtiE2L5+fmMAIzi4uIxSvnm6ei+AHD/RMXw8PDn6eTblAdQAISmchO+pkf/6V53gF5aAC3e/w0AHgDIyMghISH1pQD0/8eRhJBvD2+8v7wAhA6yqbFdFV3b1ttdAF1PWkJTGFNGQ0xgTF/M/wUh5DP0/w7BN5DewVA/AD8AKwCRMzNNWlXpy1QxHzHNiwuZDlxDG0N9B30YIhgnICcu3Tw2HjaoCWQAABl5aXgx9kFlGUGsNIGzv5N6TQCzehEvKSB1d3XDhQ5YKSnZQkIAVwpKGkp4FLZMOR6ID9CEE1FkSBwiAAAHkyO8PDwAEyIrAClGQloAACt9WBkZuS4MSBF5Li7X5rAANwAAcgA2ODfePKURKbWlq6mHejxCNB86AGdvFqhGJTmJLmilsIhbYE0fL5wAHR2ZCesAEQB1K1qv4QtxcHMADXgQAABdUy4dABofyTMffSaSfJGNko0ATAAAZQAAkwSnm6Y7RzxfKiosPbxjPABJKQAqrTSrvBhGUFqJFxd4hAAUADQAABBla19KAQGTXgBAACKMl3A1MjuEAFsMG3KqODgqLgCZnpQfJQ17iQDB1BZveR1dKEmaqRpLHGxkbU4mL3caKzpdAAApRjcqJwA6QQAoAEEhMiEAAExgPV90W3MpSSplAEc0PyI9ABI7XxCsl0J8dzZkjQ40QhAhJE5ZGoONtwBhYBh0mwArP9gqCzYuABtwLS1CEiQGPT0pOJaeywdojTQeH0dCTimSkgytrQA1IyPQ7b6gAAAcJ0lEQVRogZWbi0MTR/7Ao25QFhIISB4GUp5CAmFBUEJ4GQKEBJIo8hBEwACFUBQuoKgVFIVw8UGxiAoVqFaL2tZr1WtPWq1tLba99uqVf+j3/c7u5gGhvd8oIbszOzvf+cz3NbsIBN6ieosUpUywUVFCuXDwoEalVAarwhL8QhlXu3HXpAdmvKqqfn3nSqXKUFU1q96we278Crb8P+tUCqXri8OHPao/Hx4vhmsQ2ypU64bPzt668wG1QaZNZXjw4Kc/F03GDT5Y3wxz+jwp//Qwwa5loFAfXL/+nlh88Pr1I67AuzOVO0mhGGb91KiZ+q9J7df1QbsWqKBvD9VZ3LlLLjQXF1cGdpFDFRdrRPI9xcWdlAtaBp9chjGnkHLvinptnZKxcnXZ64annLl64P3a9LLDBw5Qo0yw4bNFAXWj1IED7zekN7x/4EBeYDv13ScJpOxm1osI4lFsLcXkrBHtww81cXH7n334bGPRGO3jb2/cuPHt/bfV6/p2zf5taseOCCgrU5Rrba3C4/m6sb39zh1gJhavisWNRwLGZdjZGhuFpbx1p2HtumGo1tZqUlvdesQTZFie+uLc3NwKkzxzl9xUIZfn1gfUz2XK5VVC+R6oPwTtOuuDrav63adORZPSW0Ot4SabSTmVwdadWlhcw4U5IJEkArbu9PTB2sTaWzOeIEMUuDwzt6D2cEh6ImC7lZ5+K2COGKp5OAzLluaWm+uunzve3EJqw1qalwNub+iPi3sQHneyP67wZGFh4bNgormoa6GpoaHwc+3ayBoyrgsrWyO2RuzYuhX+r1wIrK03/Lt925mDjeJfxufnrb80HhS3H6T8Bze5c1PUJrZEbXrWF7hmmLTyKF8ttVaoSUNaZq7GKDdZu252db0WHpIfMlb6zztTadwjrxC+7oJ6q0lorMzNfGqYXNNLfeXm6OjNbIley23x083eus0L5gBbo3pUdxhQtK3ODg5aE9Pb6rrjL8zMBKJV5s1Y4w/UtaXXWlcHZ1fbym5Bu0d+bZi04bAtbAFya0U0HN/C124Jay5R+l83tB+wVdwsLn79Ojx8KK2wv2StaC5rKkBLzQ8lZdaPDBje+hVAxkLD/5QfdNeR97ZBETce7BhIhpL0ZmxZ0yj205u+fbGb/Mq8QqngyYHD8LRG+dcGqvIotUsuEoEFNN5Lws4HxsaWzXIT5ZsTNWUSmpfHxp6Te1caufaUn0YqFMrFXh4My81/3vtSMjb7lU/VCoVvYVGAqmNsbCw5Jjm5VAMIJSESsIKU3/UasKF4tq1OU4SDGFseO3M4vZbydqKmvNSQzPCnfk5M8dZbxi3+tc2+rtUXwsONL8desqIhwrjwuLiT8/7GhqFQ0wi0fPi3ZFMquL4VX5w/f/uzKeC2gvAiwFb+zQ8bc729USxub29v/Ck5JiYpJrIopmgnGMx676rt46mVw0/1vn07d/JMlQbwaPsIt3JO38oDsNXnSk0ioVQqzR0oLY0pLUpOSn7+iVRafNfbwlMszf0EkJYWxcSUlo5lQluRKFOa61s1ORS6rRrg1tvLcUvxx5bHU6vBjwVou9s7MWo0jGPJRTGlSZFw6wO1iYnxkvjE2jp/7LXkHBjQ58lJkUWlkcnJL+Dofe8cqU9wXFqGgUvL9+DERrgBMFZ0acNcHeF23CcaGEYTES0yKSZ5DKxkYVxcf+F+f21VX0sNRXULXYKfgqX7H9/4tov0rVh+NyJiR8S7UxERU79uRWwREX/zWRmPYW/7mb17z7S3//IcZUNyMUlv7rTvNfDLLS+W06ehqE1R+8rRibHcwOfBQWwrchsibaJi/bEpPZPSQ8ZDFWaptK6oCLFFwrwkaaRSr056xqW5y0mlz2MItqIiq1SqOXTIvGeXwcMtGzVVA45r80JNdDS4N0ItI8Xfv+ZlsJoY3Re9OSOlF10cz42x1iYefl4E2CJBqMjSsVuJbYe72w7Xajz8DOR4HtXiubbExOVSHF5pTFFS0fPBxFqvSVKcCCPcwk60ALUT6MSaX5LYg6HQqQ0Dt7CEFs6IerF55gsLQbRIInZMTJGxsFBz8qRx//7PPT47rr5WgNhSU+8vhaZeexiaWhD6sAq4qb54l/i0rcBt5TP8FvHZI/Mgj6T+a7F4WyMUsXgvzFsMlMiYseQXYrH4H1wbV6XRXB7LYosdquZsIXLr28lqGHL7JQqh7Vs19/k0YbIYVM0ERS4fTMaZw96fl67KRaY+rsm4UCQHC1aKt42JjEyuksvxAqHQVNzHU2OpABCCLTqjbpJa9FFzUZN9Nahw0ZMZGac5Y1rJcqtvkEiuxkQmJUWORUZGxiQPxKeHlJWVgXLVdrDDVHagqsG5kHQJWlIif2lkZJtEUjbKi6H5/RCCA2xhLQmcLfxI4efzPkFs2GKLuWKEV/WfwCK+SX6OSwZuH5NcATayv78/PLz/2VN+8DJj3fKrAjSRN5YKlh6GkuDkYZdK8NZ5Yhi37oj4dWXqNvx+VwPq9u7NSRlHDf2auLHxzOpBa3IpciuNSX4+Lt4mvkOxC+ongqM6qrq6ovqB14fB4GRfc9YTuFV3VsMvTXlsbOuREY43+DWhUCgymXZVGl+/SB4gfYO1OCQXyTtZ4QwV8P31QDLihDWZNPbaWCk1AWyhUM5yY05xXg2QLCwAlRRNBqjbvVFeFyd7MzIWNL3Rvb19vSmcFd2ckUeIXoiXSG5Zk8mKGCiNfL46qOkuK5OEhIRIaimy5KlEchRf1q0ZHHyePMZNsaZbIglhI7e5mwnATHMCnFpC8/D3nL0MOwHqereFP9oznNACCD/ZA8r3xEpMkeEseLJDL5IjSwegUxD7AYYk4XHh4RBasktStvj4YUFBvgaUbOn+0tLHBanExxV8rEBsbDQSseO7j358PAVKR45uz+GwPSQaaX/n4Dt3xI3moqKiSFSHpBd7wddtO0imhShaVNS+1s5v/zNbHuuHTfA1H4zE7jvz4zfPWltJ09h9BnYlLyI1k9R86FCmPHesNBkWPBjDpLFc8F8mFtsc8XtjSaUxSVCdXPomE7KACqNUiNwMhAuPLTqDevkjVbPAatbm3fUyVhczWLNZY7h/nz0gjWcI8oYGcFJ1SWibIwHeQHd6fHd3R2IZkEo/QLBdTYfvZYkd3d3x6bfGYmAQMMVFSXXgBGvLAJtq7jixkGAcm3t+fGn2RpQnFIiNP9oy8s2P1pYEonxhwzfRdc/FoTN7BaJBl5GRpS8xCzg7VBiO3Eg4qZq5T9Sr4NrDH8dfWd8UQExC/NwNlcBzm8O28uvN3/LPPV4hWUDE1q3n0XTX70W10rSDTdyrufN0YOAFhj0/7QVsP7+3inawnEfz7Nv8/P/M7+MPP1eD8eYOqvd1/pB/7ptWXvl2sp6LguBCVFUhFQGKytxXAwMDEKkVPakCUuZi1i/XHzLCUcUTcChFUP8ytxIQC6VVoIQiKS5J2QyHLfpUykfn8n8z8yFl725cG3k1PNQUGN63p1P4Qyv6LuZqB2K7NZCcFAO9j7UdbktMl9R215VJJA0XWG0DMxo/2F0rSU/sruseg1alyRC6ILaOqyCG+rg3gLx3Lv+c5vsWHtucQLHbe/D9N+fyfzjOmcyw4S4UDRAV7n+QC/0lvXgx8Hh/GqRv4YUPzsZB/s0akhtswpZasDT+3z/+W3djKZSNKG9oBb+vkHwN/q38MzU//5vf3+WyABJNyvr2Nq6eAUMp1rzTuK1x753GM2Nv3vzcrkHDqYGp7eMxmV+fy8//4cNqXttaXYI+70F1cT4wreKZcmGJgsrcY64SQmAIhk9oem3KhUD/TS4wkZsyn5J5TUO/Zzy06w0kBpmZxdBqV6VJJBKazbukxIopP+UD+97e3fn5qV2THCg2muSjyOg+828wvLu8kYyu8WDOdqsMcFjjNctjg23xdfHx8WVdaBS7NYfjuaCIocraNN0hEkltVwPU18V3Ty4vV5ZputMhuAT/x0eRYc2vl1PzU98eHuZD/ScCdQL/fbjlPzABXVU8xuMoGhjEuKGT+18+flNS2H+2P7x/fxpk3+FG4/5C1kCrf0BIQO7hm8E//vhjZonN3+DEY8F3O7ayvm1rxHeP8+8/gUCS5cYlAX1nGgm1vejk9raLG/fiTsmd1VU4CfGiF1tsede5H6xe3UM03jowkh3533Z6c3I+mlT0mQGBKDNNCp9Co1C+i+yUVGn2AEoqB3M2kfCQpoLskEhFpip0hdISOCkyafqIaMoUb8KWQd3PX07J8KqXP7bNGTVdv/3GRy8IWUv8lqTWOhhSBgwgYauLB2LxHYkhmKNZ+TBR3UFyuUQrcXl1UBWSnlgrGezAiymZgg/+IUT8Jv+bcV9ifdyXGEChfsy3eg+xjgLVOqs5S3ZI9sf1P0DTiNzAuZmfspGk+hqbZqeGFrwZ+6/mJQlN4Cg19BXBRvQNwv93z1+AZCACT+zYcZ4duPI6Ujv4DqG2ihon3gbZtvjn9yDCBDTlXo0asj7b17rJHxvv6KIgmXvW4bWfm3by4b0rE6lVAjWhqapCKNqTKcqsMMlNZuBWDEs5F6gZTcArUyTdBb8qIIQU7arEq3K54aX4NkdSUvJ8YNYYyc29p2dTUhY2+2N7HwyiFVLp7m5JyGGITTTg0yQNGhKE8FEiGLN4DFA6GuBs2SBEIm3xklvdIekNyO2qTH2cV6+w5rTjCQkt/miavQfN3594ovEm5WAk1YVx4SeHgNEDgi38wVkft0JuyYCRJJwA28OuVx9/vISZAKbeBa8Es1NbWXWb+nUHkJt6l0SV4OrmWOSK64QaCU00jdsAG+CDH/HPB8WATT0fy/uvVnNsVLl3w2TeJdC0en1bdWz5g1ZvnUHhw8ZRA1xCgg0QoS7tkRNscqQmklaYEJsQ65CbJtOH7R6fYtcsZGSkLJziXV0NG5JMcurWu1BTlwFkeaP5qQex1VqRBuI6DBqF+EIkZR3IzYdtFLAlknaSxG74aIsHfPHAtyMx/apMNceBCjvRnADqdILn1kIJ1E/4FPtEc1jYJ80nvE3vIraTQxDsF54NJ9gAH+GmwXMcNpXuXCgbgzy8dgPyt4+X2AQg9No9gfo8uxM5hTnb1FQExy3CyuXqiK2RpQagWGyocdvE75ENLoplEzW0KdYI2baX25xMoOBDEkwLyltjubrYee+cILZdSE0o1AAWwEbQATejiTWSZrSImbtEBJtoj0ZEuEEsw2ETZHMpds0CGsbe6AVWv3q5ZJhiqyE7yJiM3hzde5rlFp0nQyPZTWgAMsQWUtbRgMF+GVrFGT9sYBixHdTXstgkbaRdG25wuaycPjVjpr1lC6dvYScYbySJ1CAHCNvyPRdJUrAiqXAjckJk+BN30oyhf/j+/XFebRN4SgrQJqY+vFZw7Rpo2X02JCm4oRYo/0niyKnvwDhGrNxbYblF/M7vsChmDAYDcWziVfwk2M60b8O8Ddson6I/qx6KjXqAGyHAjTWLGMAf4awn0iqvLGfroubnvFPCQN+TmayyyYUsNmkakqki28lMZQXaT/B9BJtQXmXCysxJuI7bxmAWeF3DaJKKZrll8NssKityA1rRKX2Yi/emkOa9mLepHtWhAazr5rBJEm+FYOmYmZnxbTB54OhRPJ5PvCXhsHV3YF7AbiffrQxjqW1JQ6MY9j3LLQETAGIlSR2c14DGIbfhEjbaOouc0iDgJ9oWR9QtvPBzmBHvHpX2owKiawVLXWRz6xXRvdD7Ckg8bpPon/Vvn62gj4uImJoV+BXldaT2Duvf0EDe2YsnDrLzthN9F+BgU+2o8lb8IIu9fp5YSPZ8azlhGlV9QRBQXASbhvVvmYiGfGXnbY4oF7BDQ4lfzdg412/LVLG4ADgINaAFGpWB21w1ed6VkYKsesEs9vq0spelytQChwYNIkBDCV8JnlHB2lJPzqOyEQMZkl6HetnALg1zS1hYMyja8CesnmEOEJawWwkm+iWqWTPr4sKMYYRpWDOXkiKr/ciukPVrRN0KA5/c3FsCv3atALJtNhPALa7QGzPgv1SnIXP7bCWCBJBTaCBXfj1v9ds5ZFQKEpYQatvQv21rXBV7seF2cSuE+lG/sPF+LJhLlppAVj8PyTUXXZZXE13cGfjIzcVikxvlROUQTSai8abbiBQ9GuvX2HaAzTc+hRmcWh9n+4hGnUpJ8T26Uc18mrKAxGp6Oa/Wm9F7j4vuAZukjYQgrF9rQzySGUHggysX8W8hIW3YBMIRVDz8zmFjZhMSkAyHbcuWPWEsNUxxwKlpeG+HHycSEtIUPmwaomKsXxvCE4VMwM2zP/r4xhIGIkvsBsnS/YLQ+zMk6pBN3rw5xeUA5OP2pMq3l5mnm1UpKIxFziAw8GjbWITc5hY+qmcoYij5QHH+iHeX1XDhJ19wiYnAiMpvl1eRp+sTuCihSE6cliiTuDm5USSUj3ObW8VyoQhR4WNSbJK2Sy4yga5Qujx+jDJqebKGDxBR5Z6OKv2fqSnVfoE/lE+XeQvqooBDN0FSxmIbTJekX50R1L+t8yYAebpRwSgEneltrCElbg4RSvjHkqq3Th9HNHxM2fLkCb9/p6CePPFmclisd/n3FgzP4lhUoGj9SCwNH9xcCBAN+la9fYMN/ENJynbt8eNF3xOjL1ZI1E8+bk+CHy5hrYzMOEFnqQRq8CWz7cjrAvFzYsi9r/+btMihMHZI8yVsUfMG/6UKvs+HbR90rS2p5KlR0/QkPmMwTI5AvCjKfDrJap7JNM7vtxo6TSZWEyfTsI1pBPwaTFcPPU35hHNRflzq4NrFEj6iokDx/LlFp/hvM8/Gl7Ea1rWI+VrI6iPwZAKBzW6hskkLhnLTX8F8gH8bh3pJ7SPWzx0ui+ceh46W6EB1nvihKQkwdB6zL5fbMuKCVZbm4rj197Ma9nkJxv391OeGyUDR8krAYC/eJ8/a8GFp6FJXwBPgu9xD0ogdO25DxKBtonXkvHbC7swifWT3bG9vb//Ao/wHhiMfeDweVtdzLruBGzNS7sMW+HTb5SO6z6ASaHvsn3M1Gqdbzz7LtU1U5ubmjqhdxZgRaDx+LwbA91k4mVvMMBS0KZnQktM9FovTb/5nfHn07lGInCfsWg6bw01C0hofNn9NdHk8eZB/NSSOKh7dSqx9f0JHam32aUsau7nldtpt+EWmmxisTUx8pKi/1QCJ9iPvGG32SzaZYO64T6nmBAGlyottuOuuQDnkcGd7RRvvh8DxQxCtsLDw6HrRdHQTnJth8zeSC2gDuvbcZnUtImLHaZVgtMnOYlNU6Dls2Wn2rGyGYQQqBvTtA7+HlA7a3an25W8QjQS+YeSa9yqbQSnwHNXT3GN3ppLmsNku0ZNqhlELFAwlzVz7KgjokklaySjwLST1drpplJXNTXf6VnXeAp+Q1dTjDNN6HlsWOzw+f4vuvbfmXRdFR2LZEZdakAO962jH21ht0ztoMolXmuhpgk2ly6J1ZIw5DNVQ6/f43GanL9kEsjnvbn/CGmyzfNaN+ZpSB/OV7RPtSH9hGisaE0Q0HW1vwlXIpmuQdt8PxCYbvL2VLV0ewehR2m0n2LIv09NoJAWuC3Y3j0OmOeL32DznspN2duZA/hZL3gKqXvsCkcwwTypiMV/zULTFzmGzWfRuglDXRDvM/CRSVGAsxXKj+LkGu3oUheuhnXa3TwYVtUBe8snoHWEEixP0tA+bm3aPqyF/yyANete/36SivOfqe2hHBQ6NhqkrgS99dosFjaSgaoKbVAEaTv+XHmx2J1a5uti3fMISRta8f6WguBeAIF+TVTnoaT9sMLF/JprO7sZzno8KCoBZQcEN49p3uyZPQxnsaQKflmd3W1htu+KGu1TJlFdGYM0GfxUNtA3+wXouaUozYFk/66N4evJo0yIuYw4VWh37NE3WUhOdVRW072AF5O6xKQV5E7RDb/MJIcvDYjx6FOQ9CnJbfNrmoC8z4IJ7KNJkHbXAoRLHInONgyH4l0ogWwQmlR6BqtNBN+mCX2Kz6924EkebLi7vhrL27SQYwySe/6jpaLZAdYkO0La/EE0Hy8cORHT/OvP721Dygl+odtMTNpmO5rApSmDRObVqKkvv7mTU2eteQBRw2Jw5anDd//qzCclx0o48FVnGrGBXLsFSasrW9kAHOiY7e6MXFAMmIFvNgJVxHL2SPQEWoWmt/Ff06Awu0k693h+bU51DOemLf9W7islWg1efvmTLqQKj4NAJRifsFvppjq3JAYZQnc0Ee8EUwhcUabSJtmyAg2tH63uuyI5thC2oaIiN1snAibiDzT2WHK1W+9UEbU+zVcBqJdhyLtM0rXc6LRYHpbZlOYOtN2hjcU/bxh20xQw9BHvJUKCACtslO12iq7BD1xw2C3TudjrBeeqYCuflP5WZK9rLziFmKMuNY8Kr/a9Rw02+hFFQ2u2wHvywWdxOWyf8qtxoeF5RmtyUSwuInE4n9A7G0UazY0SUrnH3sWBzZ6NBpj7biAVWH9wh6PS6oKICnAmlnQBrExRbUNHAtznpCluanp74CrrICXJdttOu11sctP3yNLSdQH1UUBanw03T20eyZYpjNB0UGwXj1R+z0JZpvV5PHML6Nllc185pMIwOdgfGVWJ3OPS0pQccxRXnhpYjoIA2TWejwdPTeofDHvC2p9YNN3FP0/YsNzombwLgph32LG549qDD8w7zMq3/SqAyXpymaRjaxAzYTBgjTTt7wK/bLKC1Qa4CNXPqnQ47+Cy4g/tKsJ51ehgb0Id5curta19S3Vg0sJdO+/RlO+2wQN/OYFOkzhu3ux32abi/nebky75sB4T0lzKVsWea1ge17tnQwA3T74aLHRWGYE0UeZ1ATQ/9OvW0nTdWNr0drnNfUcFYYUr+J21zImaV6u+AweIfkkBx6UrsMHswGhy/d6hqsBhg83F4ekfFBs6BLTnHyApVgd2HSExPQhI99jadrVJTPTR9Oagq9cHtYLVM2x1u/axuvWuH4vmyCZYsrCYcnsX2v4tW4tf3eF5wQ+myNYFqwcw67RNs1JSj7aTd4O+ysrLAWK4PwkibCjL7btriLNZu9AcIjPaom0Bz66f5Ubv+DhbDooe+YcTOimAWYG1Rd4IFmc7KApfjtvdo10yR5yvoCQYDNrLHO1TFl3oIBsnwOrV/7j8hyIeRwHjcMC7nV6ivrq8cFlBePEe7L+uCXq9tQqMMxt95ybahEdZ+edmN8QXYyPGgZIOLBs4VdBRYO5tsGwZTMkZ3LGuanj52qYR3vovTNJpaGpRk7SzxZfTYxSw9zH5a0JCFL4ztEnaddfGil49sxKJnO3dT2f8LNTTJJewVsCCpdbUqdQWugYljx/zqtDA8i96RVbL+TzrWFqW6c5r0rrfYL7Ktc46CeSPnnJR6A+ojl46BP8zK0qk3+HsbLAoI7ID9xKVjfcEbqLPT1oumKrl0DGftmG6Dv1jhminUadsple8vilTUdrb0aDe+RnWlZLtN9RehoEyRM7KdyvF/k5sp4Tov+csZ5Ysym78mLdg1KgXU56n8/yIKhgfndH81PK4xL+5RXtwr/P1GNuxAoVAtbi/JDvqHTP5DV2l7cJo2/JOoYKJB3xQcr+37/wA+HAtcx9dc0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7112" name="Picture 8" descr="http://i1113.photobucket.com/albums/k508/phamlieu47/VAT%20TRANG%20TRI/GACH%20NGANG/GN%20HOA/gul20-1_zps3780c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74" y="10320"/>
            <a:ext cx="4752975" cy="1114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xmlns="" id="{AC70678B-8FAA-E3A6-839D-2D69EA0A22C2}"/>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ge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904656" cy="47971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191344" y="4915617"/>
            <a:ext cx="11809312" cy="193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Clr>
                <a:srgbClr val="FFFFCC"/>
              </a:buClr>
              <a:buNone/>
              <a:defRPr/>
            </a:pPr>
            <a:r>
              <a:rPr lang="en-US" sz="3600" b="1" kern="0" dirty="0" smtClean="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Không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con </a:t>
            </a:r>
            <a:r>
              <a:rPr lang="en-US" sz="3600" b="1" kern="0" dirty="0" err="1">
                <a:solidFill>
                  <a:srgbClr val="002060"/>
                </a:solidFill>
                <a:effectLst/>
                <a:latin typeface="Times New Roman" pitchFamily="18" charset="0"/>
                <a:cs typeface="Times New Roman" pitchFamily="18" charset="0"/>
              </a:rPr>
              <a:t>đường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nào</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thể</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tìm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ra</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dễ</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dàng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nhiều</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phải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sự</a:t>
            </a:r>
            <a:r>
              <a:rPr lang="en-US" sz="3600" b="1" kern="0" dirty="0">
                <a:solidFill>
                  <a:srgbClr val="002060"/>
                </a:solidFill>
                <a:effectLst/>
                <a:latin typeface="Times New Roman" pitchFamily="18" charset="0"/>
                <a:cs typeface="Times New Roman" pitchFamily="18" charset="0"/>
              </a:rPr>
              <a:t> hi </a:t>
            </a:r>
            <a:r>
              <a:rPr lang="en-US" sz="3600" b="1" kern="0" dirty="0" err="1">
                <a:solidFill>
                  <a:srgbClr val="002060"/>
                </a:solidFill>
                <a:effectLst/>
                <a:latin typeface="Times New Roman" pitchFamily="18" charset="0"/>
                <a:cs typeface="Times New Roman" pitchFamily="18" charset="0"/>
              </a:rPr>
              <a:t>sinh</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Khám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phá</a:t>
            </a:r>
            <a:r>
              <a:rPr lang="en-US" sz="3600" b="1" kern="0" dirty="0">
                <a:solidFill>
                  <a:srgbClr val="002060"/>
                </a:solidFill>
                <a:effectLst/>
                <a:latin typeface="Times New Roman" pitchFamily="18" charset="0"/>
                <a:cs typeface="Times New Roman" pitchFamily="18" charset="0"/>
              </a:rPr>
              <a:t> con </a:t>
            </a:r>
            <a:r>
              <a:rPr lang="en-US" sz="3600" b="1" kern="0" dirty="0" err="1">
                <a:solidFill>
                  <a:srgbClr val="002060"/>
                </a:solidFill>
                <a:effectLst/>
                <a:latin typeface="Times New Roman" pitchFamily="18" charset="0"/>
                <a:cs typeface="Times New Roman" pitchFamily="18" charset="0"/>
              </a:rPr>
              <a:t>đường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xuyên</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Thái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Bình</a:t>
            </a:r>
            <a:r>
              <a:rPr lang="en-US" sz="3600" b="1" kern="0" dirty="0">
                <a:solidFill>
                  <a:srgbClr val="002060"/>
                </a:solidFill>
                <a:effectLst/>
                <a:latin typeface="Times New Roman" pitchFamily="18" charset="0"/>
                <a:cs typeface="Times New Roman" pitchFamily="18" charset="0"/>
              </a:rPr>
              <a:t> </a:t>
            </a:r>
            <a:r>
              <a:rPr lang="en-US" sz="3600" b="1" kern="0" dirty="0" err="1" smtClean="0">
                <a:solidFill>
                  <a:srgbClr val="002060"/>
                </a:solidFill>
                <a:effectLst/>
                <a:latin typeface="Times New Roman" pitchFamily="18" charset="0"/>
                <a:cs typeface="Times New Roman" pitchFamily="18" charset="0"/>
              </a:rPr>
              <a:t>Dương</a:t>
            </a:r>
            <a:r>
              <a:rPr lang="en-US" sz="3600" b="1" kern="0" dirty="0" smtClean="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của</a:t>
            </a:r>
            <a:r>
              <a:rPr lang="en-US" sz="3600" b="1" kern="0" dirty="0">
                <a:solidFill>
                  <a:srgbClr val="002060"/>
                </a:solidFill>
                <a:effectLst/>
                <a:latin typeface="Times New Roman" pitchFamily="18" charset="0"/>
                <a:cs typeface="Times New Roman" pitchFamily="18" charset="0"/>
              </a:rPr>
              <a:t> </a:t>
            </a:r>
            <a:r>
              <a:rPr lang="en-US" sz="3600" b="1" kern="0" dirty="0" smtClean="0">
                <a:solidFill>
                  <a:srgbClr val="002060"/>
                </a:solidFill>
                <a:effectLst/>
                <a:latin typeface="Times New Roman" pitchFamily="18" charset="0"/>
                <a:cs typeface="Times New Roman" pitchFamily="18" charset="0"/>
              </a:rPr>
              <a:t>Ma-</a:t>
            </a:r>
            <a:r>
              <a:rPr lang="en-US" sz="3600" b="1" kern="0" dirty="0" err="1" smtClean="0">
                <a:solidFill>
                  <a:srgbClr val="002060"/>
                </a:solidFill>
                <a:effectLst/>
                <a:latin typeface="Times New Roman" pitchFamily="18" charset="0"/>
                <a:cs typeface="Times New Roman" pitchFamily="18" charset="0"/>
              </a:rPr>
              <a:t>gien</a:t>
            </a:r>
            <a:r>
              <a:rPr lang="en-US" sz="3600" b="1" kern="0" dirty="0" smtClean="0">
                <a:solidFill>
                  <a:srgbClr val="002060"/>
                </a:solidFill>
                <a:effectLst/>
                <a:latin typeface="Times New Roman" pitchFamily="18" charset="0"/>
                <a:cs typeface="Times New Roman" pitchFamily="18" charset="0"/>
              </a:rPr>
              <a:t>-</a:t>
            </a:r>
            <a:r>
              <a:rPr lang="en-US" sz="3600" b="1" kern="0" dirty="0" err="1" smtClean="0">
                <a:solidFill>
                  <a:srgbClr val="002060"/>
                </a:solidFill>
                <a:effectLst/>
                <a:latin typeface="Times New Roman" pitchFamily="18" charset="0"/>
                <a:cs typeface="Times New Roman" pitchFamily="18" charset="0"/>
              </a:rPr>
              <a:t>lăng</a:t>
            </a:r>
            <a:r>
              <a:rPr lang="en-US" sz="3600" b="1" kern="0" dirty="0" smtClean="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đáng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khâm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phục</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Nhiều</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tượng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đài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sử</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sách</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đã</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ghi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công</a:t>
            </a:r>
            <a:r>
              <a:rPr lang="en-US" sz="3600" b="1" kern="0" dirty="0">
                <a:solidFill>
                  <a:srgbClr val="002060"/>
                </a:solidFill>
                <a:effectLst/>
                <a:latin typeface="Times New Roman" pitchFamily="18" charset="0"/>
                <a:cs typeface="Times New Roman" pitchFamily="18" charset="0"/>
              </a:rPr>
              <a:t> </a:t>
            </a:r>
            <a:r>
              <a:rPr lang="en-US" sz="3600" b="1" kern="0" dirty="0" err="1" smtClean="0">
                <a:solidFill>
                  <a:srgbClr val="002060"/>
                </a:solidFill>
                <a:effectLst/>
                <a:latin typeface="Times New Roman" pitchFamily="18" charset="0"/>
                <a:cs typeface="Times New Roman" pitchFamily="18" charset="0"/>
              </a:rPr>
              <a:t>của</a:t>
            </a:r>
            <a:r>
              <a:rPr lang="en-US" sz="3600" b="1" kern="0" dirty="0" smtClean="0">
                <a:solidFill>
                  <a:srgbClr val="002060"/>
                </a:solidFill>
                <a:effectLst/>
                <a:latin typeface="Times New Roman" pitchFamily="18" charset="0"/>
                <a:cs typeface="Times New Roman" pitchFamily="18" charset="0"/>
              </a:rPr>
              <a:t> </a:t>
            </a:r>
            <a:r>
              <a:rPr lang="en-US" sz="3600" b="1" kern="0" dirty="0" err="1" smtClean="0">
                <a:solidFill>
                  <a:srgbClr val="002060"/>
                </a:solidFill>
                <a:effectLst/>
                <a:latin typeface="Times New Roman" pitchFamily="18" charset="0"/>
                <a:cs typeface="Times New Roman" pitchFamily="18" charset="0"/>
              </a:rPr>
              <a:t>ông</a:t>
            </a:r>
            <a:r>
              <a:rPr lang="en-US" sz="3600" b="1" kern="0" dirty="0">
                <a:solidFill>
                  <a:srgbClr val="002060"/>
                </a:solidFill>
                <a:effectLst/>
                <a:latin typeface="Times New Roman" pitchFamily="18" charset="0"/>
                <a:cs typeface="Times New Roman" pitchFamily="18" charset="0"/>
              </a:rPr>
              <a:t>. </a:t>
            </a:r>
          </a:p>
        </p:txBody>
      </p:sp>
      <p:pic>
        <p:nvPicPr>
          <p:cNvPr id="4" name="Picture 4" descr="Magellan%20mact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7384"/>
            <a:ext cx="590465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59220"/>
      </p:ext>
    </p:extLst>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8"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616" y="5805264"/>
            <a:ext cx="2975221"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792" y="5157193"/>
            <a:ext cx="2974652" cy="94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589" y="5010199"/>
            <a:ext cx="2502941"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100" y="4391073"/>
            <a:ext cx="4591173" cy="89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8" y="3124200"/>
            <a:ext cx="5384800" cy="35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3724" y="2063751"/>
            <a:ext cx="47211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25" y="1166814"/>
            <a:ext cx="46037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5101" y="2692400"/>
            <a:ext cx="45561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0012" y="51592"/>
            <a:ext cx="5295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5238" y="116632"/>
            <a:ext cx="5357812" cy="36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353" y="2362200"/>
            <a:ext cx="45547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74002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1"/>
          <p:cNvSpPr>
            <a:spLocks noChangeArrowheads="1"/>
          </p:cNvSpPr>
          <p:nvPr/>
        </p:nvSpPr>
        <p:spPr bwMode="auto">
          <a:xfrm>
            <a:off x="263351" y="1628800"/>
            <a:ext cx="11644009" cy="34778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smtClean="0">
                <a:ln w="0"/>
                <a:solidFill>
                  <a:srgbClr val="0000FF"/>
                </a:solidFill>
                <a:latin typeface="Times New Roman" panose="02020603050405020304" pitchFamily="18" charset="0"/>
                <a:cs typeface="Times New Roman" panose="02020603050405020304" pitchFamily="18" charset="0"/>
              </a:rPr>
              <a:t>	</a:t>
            </a:r>
            <a:r>
              <a:rPr lang="vi-VN" altLang="en-US" sz="4400" b="1" dirty="0">
                <a:solidFill>
                  <a:srgbClr val="0000FF"/>
                </a:solidFill>
                <a:latin typeface="+mj-lt"/>
              </a:rPr>
              <a:t>Bài văn </a:t>
            </a:r>
            <a:r>
              <a:rPr lang="en-US" altLang="en-US" sz="4400" b="1" dirty="0" smtClean="0">
                <a:solidFill>
                  <a:srgbClr val="0000FF"/>
                </a:solidFill>
                <a:latin typeface="+mj-lt"/>
                <a:cs typeface="Times New Roman" pitchFamily="18" charset="0"/>
              </a:rPr>
              <a:t>c</a:t>
            </a:r>
            <a:r>
              <a:rPr lang="en-US" sz="4400" b="1" dirty="0" smtClean="0">
                <a:solidFill>
                  <a:srgbClr val="0000FF"/>
                </a:solidFill>
                <a:latin typeface="+mj-lt"/>
                <a:cs typeface="Times New Roman" pitchFamily="18" charset="0"/>
              </a:rPr>
              <a:t>a </a:t>
            </a:r>
            <a:r>
              <a:rPr lang="en-US" sz="4400" b="1" dirty="0" err="1">
                <a:solidFill>
                  <a:srgbClr val="0000FF"/>
                </a:solidFill>
                <a:latin typeface="+mj-lt"/>
                <a:cs typeface="Times New Roman" pitchFamily="18" charset="0"/>
              </a:rPr>
              <a:t>ngợi</a:t>
            </a:r>
            <a:r>
              <a:rPr lang="en-US" sz="4400" b="1" dirty="0">
                <a:solidFill>
                  <a:srgbClr val="0000FF"/>
                </a:solidFill>
                <a:latin typeface="+mj-lt"/>
                <a:cs typeface="Times New Roman" pitchFamily="18" charset="0"/>
              </a:rPr>
              <a:t> Ma - </a:t>
            </a:r>
            <a:r>
              <a:rPr lang="en-US" sz="4400" b="1" dirty="0" err="1">
                <a:solidFill>
                  <a:srgbClr val="0000FF"/>
                </a:solidFill>
                <a:latin typeface="+mj-lt"/>
                <a:cs typeface="Times New Roman" pitchFamily="18" charset="0"/>
              </a:rPr>
              <a:t>gien</a:t>
            </a:r>
            <a:r>
              <a:rPr lang="en-US" sz="4400" b="1" dirty="0">
                <a:solidFill>
                  <a:srgbClr val="0000FF"/>
                </a:solidFill>
                <a:latin typeface="+mj-lt"/>
                <a:cs typeface="Times New Roman" pitchFamily="18" charset="0"/>
              </a:rPr>
              <a:t> - </a:t>
            </a:r>
            <a:r>
              <a:rPr lang="en-US" sz="4400" b="1" dirty="0" err="1">
                <a:solidFill>
                  <a:srgbClr val="0000FF"/>
                </a:solidFill>
                <a:latin typeface="+mj-lt"/>
                <a:cs typeface="Times New Roman" pitchFamily="18" charset="0"/>
              </a:rPr>
              <a:t>lăng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và</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đoàn</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thám</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hiểm</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đã</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dũng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cảm</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vượt</a:t>
            </a:r>
            <a:r>
              <a:rPr lang="en-US" sz="4400" b="1" dirty="0">
                <a:solidFill>
                  <a:srgbClr val="0000FF"/>
                </a:solidFill>
                <a:latin typeface="+mj-lt"/>
                <a:cs typeface="Times New Roman" pitchFamily="18" charset="0"/>
              </a:rPr>
              <a:t> qua </a:t>
            </a:r>
            <a:r>
              <a:rPr lang="en-US" sz="4400" b="1" dirty="0" err="1">
                <a:solidFill>
                  <a:srgbClr val="0000FF"/>
                </a:solidFill>
                <a:latin typeface="+mj-lt"/>
                <a:cs typeface="Times New Roman" pitchFamily="18" charset="0"/>
              </a:rPr>
              <a:t>bao</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khó</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khăn</a:t>
            </a:r>
            <a:r>
              <a:rPr lang="en-US" sz="4400" b="1" dirty="0">
                <a:solidFill>
                  <a:srgbClr val="0000FF"/>
                </a:solidFill>
                <a:latin typeface="+mj-lt"/>
                <a:cs typeface="Times New Roman" pitchFamily="18" charset="0"/>
              </a:rPr>
              <a:t>, hi </a:t>
            </a:r>
            <a:r>
              <a:rPr lang="en-US" sz="4400" b="1" dirty="0" err="1">
                <a:solidFill>
                  <a:srgbClr val="0000FF"/>
                </a:solidFill>
                <a:latin typeface="+mj-lt"/>
                <a:cs typeface="Times New Roman" pitchFamily="18" charset="0"/>
              </a:rPr>
              <a:t>sinh</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mất</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mát</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để</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hoàn</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thành</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sứ</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mạng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lịch</a:t>
            </a:r>
            <a:r>
              <a:rPr lang="en-US" sz="4400" b="1" dirty="0">
                <a:solidFill>
                  <a:srgbClr val="0000FF"/>
                </a:solidFill>
                <a:latin typeface="+mj-lt"/>
                <a:cs typeface="Times New Roman" pitchFamily="18" charset="0"/>
              </a:rPr>
              <a:t> </a:t>
            </a:r>
            <a:r>
              <a:rPr lang="en-US" sz="4400" b="1" dirty="0" err="1" smtClean="0">
                <a:solidFill>
                  <a:srgbClr val="0000FF"/>
                </a:solidFill>
                <a:latin typeface="+mj-lt"/>
                <a:cs typeface="Times New Roman" pitchFamily="18" charset="0"/>
              </a:rPr>
              <a:t>sử</a:t>
            </a:r>
            <a:r>
              <a:rPr lang="en-US" sz="4400" b="1" dirty="0" smtClean="0">
                <a:solidFill>
                  <a:srgbClr val="0000FF"/>
                </a:solidFill>
                <a:latin typeface="+mj-lt"/>
                <a:cs typeface="Times New Roman" pitchFamily="18" charset="0"/>
              </a:rPr>
              <a:t>, </a:t>
            </a:r>
            <a:r>
              <a:rPr lang="en-US" sz="4400" b="1" dirty="0" err="1" smtClean="0">
                <a:solidFill>
                  <a:srgbClr val="0000FF"/>
                </a:solidFill>
                <a:latin typeface="+mj-lt"/>
                <a:cs typeface="Times New Roman" pitchFamily="18" charset="0"/>
              </a:rPr>
              <a:t>khẳng</a:t>
            </a:r>
            <a:r>
              <a:rPr lang="en-US" sz="4400" b="1" dirty="0" smtClean="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định</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trái</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đất</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hình</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cầu</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phát</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hiện</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Thái</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Bình</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Dương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và</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những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vùng</a:t>
            </a:r>
            <a:r>
              <a:rPr lang="en-US" sz="4400" b="1" dirty="0">
                <a:solidFill>
                  <a:srgbClr val="0000FF"/>
                </a:solidFill>
                <a:latin typeface="+mj-lt"/>
                <a:cs typeface="Times New Roman" pitchFamily="18" charset="0"/>
              </a:rPr>
              <a:t> </a:t>
            </a:r>
            <a:r>
              <a:rPr lang="en-US" sz="4400" b="1" dirty="0" err="1">
                <a:solidFill>
                  <a:srgbClr val="0000FF"/>
                </a:solidFill>
                <a:latin typeface="+mj-lt"/>
                <a:cs typeface="Times New Roman" pitchFamily="18" charset="0"/>
              </a:rPr>
              <a:t>đất</a:t>
            </a:r>
            <a:r>
              <a:rPr lang="en-US" sz="4400" b="1" dirty="0">
                <a:solidFill>
                  <a:srgbClr val="0000FF"/>
                </a:solidFill>
                <a:latin typeface="+mj-lt"/>
                <a:cs typeface="Times New Roman" pitchFamily="18" charset="0"/>
              </a:rPr>
              <a:t> </a:t>
            </a:r>
            <a:r>
              <a:rPr lang="en-US" sz="4400" b="1" dirty="0" err="1" smtClean="0">
                <a:solidFill>
                  <a:srgbClr val="0000FF"/>
                </a:solidFill>
                <a:latin typeface="+mj-lt"/>
                <a:cs typeface="Times New Roman" pitchFamily="18" charset="0"/>
              </a:rPr>
              <a:t>mới</a:t>
            </a:r>
            <a:r>
              <a:rPr lang="vi-VN" altLang="en-US" sz="4400" b="1" dirty="0" smtClean="0">
                <a:solidFill>
                  <a:srgbClr val="0000FF"/>
                </a:solidFill>
                <a:latin typeface="+mj-lt"/>
              </a:rPr>
              <a:t>.</a:t>
            </a:r>
            <a:endParaRPr lang="en-US" altLang="en-US" sz="4400" b="1" dirty="0">
              <a:solidFill>
                <a:srgbClr val="0000FF"/>
              </a:solidFill>
              <a:latin typeface="+mj-lt"/>
            </a:endParaRPr>
          </a:p>
        </p:txBody>
      </p:sp>
      <p:sp>
        <p:nvSpPr>
          <p:cNvPr id="10" name="Rectangle 1"/>
          <p:cNvSpPr>
            <a:spLocks noChangeArrowheads="1"/>
          </p:cNvSpPr>
          <p:nvPr/>
        </p:nvSpPr>
        <p:spPr bwMode="auto">
          <a:xfrm>
            <a:off x="263352" y="404664"/>
            <a:ext cx="11644009" cy="707886"/>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4000" b="1" u="sng" dirty="0" err="1">
                <a:ln w="0"/>
                <a:solidFill>
                  <a:srgbClr val="FF0000"/>
                </a:solidFill>
                <a:latin typeface="Times New Roman" pitchFamily="18" charset="0"/>
                <a:cs typeface="Times New Roman" pitchFamily="18" charset="0"/>
              </a:rPr>
              <a:t>Nội</a:t>
            </a:r>
            <a:r>
              <a:rPr lang="en-US" altLang="en-US" sz="4000" b="1" u="sng" dirty="0">
                <a:ln w="0"/>
                <a:solidFill>
                  <a:srgbClr val="FF0000"/>
                </a:solidFill>
                <a:latin typeface="Times New Roman" pitchFamily="18" charset="0"/>
                <a:cs typeface="Times New Roman" pitchFamily="18" charset="0"/>
              </a:rPr>
              <a:t> dung</a:t>
            </a:r>
            <a:r>
              <a:rPr lang="en-US" altLang="en-US" sz="4000" b="1" dirty="0" smtClean="0">
                <a:ln w="0"/>
                <a:solidFill>
                  <a:srgbClr val="FF0000"/>
                </a:solidFill>
                <a:latin typeface="Times New Roman" pitchFamily="18" charset="0"/>
                <a:cs typeface="Times New Roman" pitchFamily="18" charset="0"/>
              </a:rPr>
              <a:t>:</a:t>
            </a:r>
            <a:endParaRPr lang="en-US" sz="4000" b="1" kern="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46624406"/>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B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97" y="0"/>
            <a:ext cx="117373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jlgbook">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3775" y="992461"/>
            <a:ext cx="228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AutoShape 8"/>
          <p:cNvSpPr>
            <a:spLocks noChangeArrowheads="1"/>
          </p:cNvSpPr>
          <p:nvPr/>
        </p:nvSpPr>
        <p:spPr bwMode="auto">
          <a:xfrm>
            <a:off x="802865" y="454298"/>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a:gradFill rotWithShape="0">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Arial" charset="0"/>
            </a:endParaRPr>
          </a:p>
        </p:txBody>
      </p:sp>
      <p:sp>
        <p:nvSpPr>
          <p:cNvPr id="2" name="Rectangle 1"/>
          <p:cNvSpPr/>
          <p:nvPr/>
        </p:nvSpPr>
        <p:spPr>
          <a:xfrm>
            <a:off x="4170040" y="1536175"/>
            <a:ext cx="5814392"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Tranh</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ảnh</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các</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bài</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báo</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về</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các</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nhà</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thám</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hiểm</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vĩ</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đại</a:t>
            </a:r>
            <a:r>
              <a:rPr kumimoji="0" lang="en-US" sz="54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a:t>
            </a:r>
          </a:p>
        </p:txBody>
      </p:sp>
      <p:pic>
        <p:nvPicPr>
          <p:cNvPr id="11" name="Picture 10" descr="red_mushroom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20136" y="471750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ed_mushroom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464549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descr="Kết quả hình ảnh cho hình dong powerpoint đẹ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4" name="AutoShape 8" descr="Kết quả hình ảnh cho hình dong powerpoint đẹ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5" name="Rectangle 4">
            <a:extLst>
              <a:ext uri="{FF2B5EF4-FFF2-40B4-BE49-F238E27FC236}">
                <a16:creationId xmlns:a16="http://schemas.microsoft.com/office/drawing/2014/main" xmlns="" id="{429D3738-7AD2-E5AE-A991-F0E8EA1C4A3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fontAlgn="base">
              <a:spcBef>
                <a:spcPct val="0"/>
              </a:spcBef>
              <a:spcAft>
                <a:spcPct val="0"/>
              </a:spcAft>
              <a:buClrTx/>
              <a:buSzTx/>
              <a:buFont typeface="Wingdings 2" panose="05020102010507070707" pitchFamily="18" charset="2"/>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967488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000" fill="hold"/>
                                        <p:tgtEl>
                                          <p:spTgt spid="389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p:cNvPicPr>
          <p:nvPr/>
        </p:nvPicPr>
        <p:blipFill>
          <a:blip r:embed="rId2"/>
          <a:srcRect/>
          <a:stretch>
            <a:fillRect/>
          </a:stretch>
        </p:blipFill>
        <p:spPr bwMode="auto">
          <a:xfrm>
            <a:off x="0" y="-15875"/>
            <a:ext cx="12192000" cy="6889750"/>
          </a:xfrm>
          <a:prstGeom prst="rect">
            <a:avLst/>
          </a:prstGeom>
          <a:noFill/>
          <a:ln w="9525">
            <a:noFill/>
            <a:miter lim="800000"/>
            <a:headEnd/>
            <a:tailEnd/>
          </a:ln>
        </p:spPr>
      </p:pic>
      <p:sp>
        <p:nvSpPr>
          <p:cNvPr id="2" name="Rectangle 1"/>
          <p:cNvSpPr/>
          <p:nvPr/>
        </p:nvSpPr>
        <p:spPr>
          <a:xfrm>
            <a:off x="2057400" y="1295400"/>
            <a:ext cx="8305800" cy="769441"/>
          </a:xfrm>
          <a:prstGeom prst="rect">
            <a:avLst/>
          </a:prstGeom>
          <a:noFill/>
        </p:spPr>
        <p:txBody>
          <a:bodyPr wrap="square">
            <a:spAutoFit/>
          </a:bodyPr>
          <a:lstStyle/>
          <a:p>
            <a:pPr algn="ctr">
              <a:defRPr/>
            </a:pPr>
            <a:r>
              <a:rPr lang="en-US" sz="4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Times New Roman" pitchFamily="18" charset="0"/>
                <a:cs typeface="Times New Roman" pitchFamily="18" charset="0"/>
              </a:rPr>
              <a:t>HOẠT ĐỘNG KHÁM PHÁ</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98701_crossing_1stevefosset.jpg"/>
          <p:cNvPicPr>
            <a:picLocks noChangeAspect="1"/>
          </p:cNvPicPr>
          <p:nvPr/>
        </p:nvPicPr>
        <p:blipFill>
          <a:blip r:embed="rId2"/>
          <a:stretch>
            <a:fillRect/>
          </a:stretch>
        </p:blipFill>
        <p:spPr>
          <a:xfrm>
            <a:off x="263352" y="214290"/>
            <a:ext cx="6624736" cy="6455070"/>
          </a:xfrm>
          <a:prstGeom prst="rect">
            <a:avLst/>
          </a:prstGeom>
        </p:spPr>
      </p:pic>
      <p:sp>
        <p:nvSpPr>
          <p:cNvPr id="3" name="Rectangle 2"/>
          <p:cNvSpPr/>
          <p:nvPr/>
        </p:nvSpPr>
        <p:spPr>
          <a:xfrm>
            <a:off x="7032104" y="188640"/>
            <a:ext cx="4968552" cy="655564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James Stephen Fossett sinh 1944 là một triệu </a:t>
            </a:r>
            <a:r>
              <a:rPr kumimoji="0" lang="vi-VN"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phú</a:t>
            </a:r>
            <a:r>
              <a:rPr kumimoji="0" lang="en-US"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t>
            </a:r>
            <a:r>
              <a:rPr kumimoji="0" lang="vi-VN"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người </a:t>
            </a: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Mỹ. Ông đã lập nhiều kỷ lục thế giới với các phương tiện như khinh khí cầu, máy bay, tàu lượn. Liên đoàn Hàng không quốc tế (FAI) từng chứng nhận </a:t>
            </a:r>
            <a:r>
              <a:rPr kumimoji="0" lang="en-US" sz="2800" b="1"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ông</a:t>
            </a: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lập 93 kỷ lục,  Hội đồng thuyền buồm thế giới công nhận ông  phá </a:t>
            </a:r>
            <a:r>
              <a:rPr kumimoji="0" lang="en-US"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23 </a:t>
            </a: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kỷ lục. Ông từng bơi qua eo biển Manche giữa Pháp và Anh, leo hơn 400 ngọn </a:t>
            </a:r>
            <a:r>
              <a:rPr kumimoji="0" lang="vi-VN"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núi</a:t>
            </a:r>
            <a:r>
              <a:rPr kumimoji="0" lang="en-US"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 </a:t>
            </a:r>
            <a:r>
              <a:rPr kumimoji="0" lang="vi-VN" sz="2800" b="1" i="0"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bao </a:t>
            </a: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gồm đỉnh Matterhorn ở Thụy Sĩ và ngọn Kilimanjaro ở Tanzania. </a:t>
            </a:r>
            <a:endParaRPr kumimoji="0" lang="en-US"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p:txBody>
      </p:sp>
      <p:sp>
        <p:nvSpPr>
          <p:cNvPr id="4" name="Rectangle 4">
            <a:extLst>
              <a:ext uri="{FF2B5EF4-FFF2-40B4-BE49-F238E27FC236}">
                <a16:creationId xmlns:a16="http://schemas.microsoft.com/office/drawing/2014/main" xmlns="" id="{8905A422-166F-3AF1-800C-44F42555776D}"/>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98701_crossing_8wheelchair.jpg"/>
          <p:cNvPicPr>
            <a:picLocks noChangeAspect="1"/>
          </p:cNvPicPr>
          <p:nvPr/>
        </p:nvPicPr>
        <p:blipFill>
          <a:blip r:embed="rId2"/>
          <a:stretch>
            <a:fillRect/>
          </a:stretch>
        </p:blipFill>
        <p:spPr>
          <a:xfrm>
            <a:off x="119337" y="116632"/>
            <a:ext cx="7128792" cy="6552728"/>
          </a:xfrm>
          <a:prstGeom prst="rect">
            <a:avLst/>
          </a:prstGeom>
        </p:spPr>
      </p:pic>
      <p:sp>
        <p:nvSpPr>
          <p:cNvPr id="3" name="Rectangle 2"/>
          <p:cNvSpPr/>
          <p:nvPr/>
        </p:nvSpPr>
        <p:spPr>
          <a:xfrm>
            <a:off x="7248128" y="113719"/>
            <a:ext cx="4752528" cy="655564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Richard Hansen </a:t>
            </a:r>
            <a:r>
              <a:rPr kumimoji="0" lang="vi-VN"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đi vòng quanh thế giới trên xe lăn. Hansen bắt đầu hành trình từ ngày 21/3/1985 tại Oakridge Mall ở Vancouver. Sau 26 tháng và vượt quãng đường 40.000 km qua 34 quốc gia ở 4 châu lục, Hansen trở về Canada ngày 22/5/1987. Vận động viên người Canada cũng quyên số tiền 26 triệu USD cho việc nghiên cứu căn bệnh tổn thương cột sống. Sau đó anh được tuyên dương là anh hùng quốc tế.</a:t>
            </a:r>
            <a:endParaRPr kumimoji="0" lang="en-US" sz="2800" b="1"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p:txBody>
      </p:sp>
      <p:sp>
        <p:nvSpPr>
          <p:cNvPr id="4" name="Rectangle 4">
            <a:extLst>
              <a:ext uri="{FF2B5EF4-FFF2-40B4-BE49-F238E27FC236}">
                <a16:creationId xmlns:a16="http://schemas.microsoft.com/office/drawing/2014/main" xmlns="" id="{7A25AE58-F8F3-8F0A-5718-BC2BD1848477}"/>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diễn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cảm</a:t>
            </a:r>
            <a:endParaRPr lang="en-US" altLang="en-US" sz="6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92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457200"/>
            <a:ext cx="9865096" cy="5016758"/>
          </a:xfrm>
          <a:prstGeom prst="rect">
            <a:avLst/>
          </a:prstGeom>
          <a:noFill/>
        </p:spPr>
        <p:txBody>
          <a:bodyPr wrap="square" rtlCol="0">
            <a:spAutoFit/>
          </a:bodyPr>
          <a:lstStyle/>
          <a:p>
            <a:pPr algn="just"/>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Thái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Bình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chẳng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uống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nước</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tiểu</a:t>
            </a:r>
            <a:r>
              <a:rPr lang="en-US" sz="4000" b="1" dirty="0" smtClean="0">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ninh</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nhừ</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lưng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da</a:t>
            </a:r>
            <a:r>
              <a:rPr lang="en-US" sz="4000" b="1" dirty="0">
                <a:solidFill>
                  <a:srgbClr val="FF000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Mỗi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chết</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xác</a:t>
            </a:r>
            <a:r>
              <a:rPr lang="en-US" sz="4000" b="1" dirty="0">
                <a:solidFill>
                  <a:srgbClr val="FF000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biển</a:t>
            </a:r>
            <a:r>
              <a:rPr lang="en-US" sz="4000" b="1" dirty="0">
                <a:latin typeface="Times New Roman" pitchFamily="18" charset="0"/>
                <a:cs typeface="Times New Roman" pitchFamily="18" charset="0"/>
              </a:rPr>
              <a:t>. May </a:t>
            </a:r>
            <a:r>
              <a:rPr lang="en-US" sz="4000" b="1" dirty="0" err="1">
                <a:latin typeface="Times New Roman" pitchFamily="18" charset="0"/>
                <a:cs typeface="Times New Roman" pitchFamily="18" charset="0"/>
              </a:rPr>
              <a:t>sao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gặp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hòn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thám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hiểm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ổn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thần</a:t>
            </a:r>
            <a:r>
              <a:rPr lang="en-US" sz="4000" b="1" dirty="0">
                <a:latin typeface="Times New Roman" pitchFamily="18" charset="0"/>
                <a:cs typeface="Times New Roman" pitchFamily="18" charset="0"/>
              </a:rPr>
              <a:t>.</a:t>
            </a:r>
          </a:p>
        </p:txBody>
      </p:sp>
      <p:sp>
        <p:nvSpPr>
          <p:cNvPr id="5" name="Rectangles 2"/>
          <p:cNvSpPr>
            <a:spLocks noChangeArrowheads="1"/>
          </p:cNvSpPr>
          <p:nvPr/>
        </p:nvSpPr>
        <p:spPr bwMode="auto">
          <a:xfrm>
            <a:off x="3886200" y="6019800"/>
            <a:ext cx="3810000" cy="584200"/>
          </a:xfrm>
          <a:prstGeom prst="rect">
            <a:avLst/>
          </a:prstGeom>
          <a:solidFill>
            <a:srgbClr val="00FFFF"/>
          </a:solidFill>
          <a:ln w="9525">
            <a:noFill/>
            <a:miter lim="800000"/>
            <a:headEnd/>
            <a:tailEnd/>
          </a:ln>
        </p:spPr>
        <p:txBody>
          <a:bodyPr>
            <a:spAutoFit/>
          </a:bodyPr>
          <a:lstStyle/>
          <a:p>
            <a:pPr algn="ctr"/>
            <a:r>
              <a:rPr lang="en-US" altLang="zh-CN" sz="3200" b="1" dirty="0" err="1">
                <a:solidFill>
                  <a:srgbClr val="FF0000"/>
                </a:solidFill>
                <a:latin typeface="Times New Roman" pitchFamily="18" charset="0"/>
                <a:cs typeface="Times New Roman" pitchFamily="18" charset="0"/>
              </a:rPr>
              <a:t>Luyện</a:t>
            </a:r>
            <a:r>
              <a:rPr lang="en-US" altLang="zh-CN" sz="3200" b="1" dirty="0">
                <a:solidFill>
                  <a:srgbClr val="FF0000"/>
                </a:solidFill>
                <a:latin typeface="Times New Roman" pitchFamily="18" charset="0"/>
                <a:cs typeface="Times New Roman" pitchFamily="18" charset="0"/>
              </a:rPr>
              <a:t> </a:t>
            </a:r>
            <a:r>
              <a:rPr lang="en-US" altLang="zh-CN" sz="3200" b="1" dirty="0" err="1">
                <a:solidFill>
                  <a:srgbClr val="FF0000"/>
                </a:solidFill>
                <a:latin typeface="Times New Roman" pitchFamily="18" charset="0"/>
                <a:cs typeface="Times New Roman" pitchFamily="18" charset="0"/>
              </a:rPr>
              <a:t>đọc</a:t>
            </a:r>
            <a:r>
              <a:rPr lang="en-US" altLang="zh-CN" sz="3200" b="1" dirty="0">
                <a:solidFill>
                  <a:srgbClr val="FF0000"/>
                </a:solidFill>
                <a:latin typeface="Times New Roman" pitchFamily="18" charset="0"/>
                <a:cs typeface="Times New Roman" pitchFamily="18" charset="0"/>
              </a:rPr>
              <a:t> </a:t>
            </a:r>
            <a:r>
              <a:rPr lang="en-US" altLang="zh-CN" sz="3200" b="1" dirty="0" err="1">
                <a:solidFill>
                  <a:srgbClr val="FF0000"/>
                </a:solidFill>
                <a:latin typeface="Times New Roman" pitchFamily="18" charset="0"/>
                <a:cs typeface="Times New Roman" pitchFamily="18" charset="0"/>
              </a:rPr>
              <a:t>nhóm</a:t>
            </a:r>
            <a:r>
              <a:rPr lang="en-US" altLang="zh-CN" sz="3200" b="1" dirty="0">
                <a:solidFill>
                  <a:srgbClr val="FF0000"/>
                </a:solidFill>
                <a:latin typeface="Times New Roman" pitchFamily="18" charset="0"/>
                <a:cs typeface="Times New Roman" pitchFamily="18" charset="0"/>
              </a:rPr>
              <a:t> </a:t>
            </a:r>
            <a:r>
              <a:rPr lang="en-US" altLang="zh-CN" sz="3200" b="1" dirty="0" err="1">
                <a:solidFill>
                  <a:srgbClr val="FF0000"/>
                </a:solidFill>
                <a:latin typeface="Times New Roman" pitchFamily="18" charset="0"/>
                <a:cs typeface="Times New Roman" pitchFamily="18" charset="0"/>
              </a:rPr>
              <a:t>đôi</a:t>
            </a:r>
            <a:endParaRPr lang="en-US" altLang="zh-CN" sz="3200" b="1" dirty="0">
              <a:solidFill>
                <a:srgbClr val="FF0000"/>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rcRect/>
          <a:stretch>
            <a:fillRect/>
          </a:stretch>
        </p:blipFill>
        <p:spPr bwMode="auto">
          <a:xfrm>
            <a:off x="0" y="477838"/>
            <a:ext cx="12192000" cy="6380162"/>
          </a:xfrm>
          <a:prstGeom prst="rect">
            <a:avLst/>
          </a:prstGeom>
          <a:noFill/>
          <a:ln w="9525">
            <a:noFill/>
            <a:miter lim="800000"/>
            <a:headEnd/>
            <a:tailEnd/>
          </a:ln>
        </p:spPr>
      </p:pic>
      <p:sp>
        <p:nvSpPr>
          <p:cNvPr id="4" name="Rectangle 3"/>
          <p:cNvSpPr/>
          <p:nvPr/>
        </p:nvSpPr>
        <p:spPr>
          <a:xfrm>
            <a:off x="2209800" y="1676400"/>
            <a:ext cx="7127631" cy="646331"/>
          </a:xfrm>
          <a:prstGeom prst="rect">
            <a:avLst/>
          </a:prstGeom>
          <a:noFill/>
        </p:spPr>
        <p:txBody>
          <a:bodyPr>
            <a:spAutoFit/>
          </a:bodyPr>
          <a:lstStyle/>
          <a:p>
            <a:pPr algn="ctr">
              <a:defRPr/>
            </a:pPr>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latin typeface="Times New Roman" pitchFamily="18" charset="0"/>
                <a:cs typeface="Times New Roman" pitchFamily="18" charset="0"/>
              </a:rPr>
              <a:t>HOẠT ĐỘNG LUYỆN TẬP:</a:t>
            </a:r>
          </a:p>
        </p:txBody>
      </p:sp>
      <p:sp>
        <p:nvSpPr>
          <p:cNvPr id="76804" name="TextBox 1"/>
          <p:cNvSpPr txBox="1">
            <a:spLocks noChangeArrowheads="1"/>
          </p:cNvSpPr>
          <p:nvPr/>
        </p:nvSpPr>
        <p:spPr bwMode="auto">
          <a:xfrm>
            <a:off x="2907323" y="3657600"/>
            <a:ext cx="6002215" cy="1570038"/>
          </a:xfrm>
          <a:prstGeom prst="rect">
            <a:avLst/>
          </a:prstGeom>
          <a:noFill/>
          <a:ln w="9525">
            <a:noFill/>
            <a:miter lim="800000"/>
            <a:headEnd/>
            <a:tailEnd/>
          </a:ln>
        </p:spPr>
        <p:txBody>
          <a:bodyPr>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
        <p:nvSpPr>
          <p:cNvPr id="6" name="TextBox 1"/>
          <p:cNvSpPr txBox="1">
            <a:spLocks noChangeArrowheads="1"/>
          </p:cNvSpPr>
          <p:nvPr/>
        </p:nvSpPr>
        <p:spPr bwMode="auto">
          <a:xfrm>
            <a:off x="3001108" y="2667001"/>
            <a:ext cx="6002215" cy="1077913"/>
          </a:xfrm>
          <a:prstGeom prst="rect">
            <a:avLst/>
          </a:prstGeom>
          <a:no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     Em có ước mơ sau này sẽ làm nghề gì?</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76804"/>
                                        </p:tgtEl>
                                        <p:attrNameLst>
                                          <p:attrName>style.visibility</p:attrName>
                                        </p:attrNameLst>
                                      </p:cBhvr>
                                      <p:to>
                                        <p:strVal val="visible"/>
                                      </p:to>
                                    </p:set>
                                    <p:animEffect transition="in" filter="fade">
                                      <p:cBhvr>
                                        <p:cTn id="20" dur="770" decel="100000"/>
                                        <p:tgtEl>
                                          <p:spTgt spid="76804"/>
                                        </p:tgtEl>
                                      </p:cBhvr>
                                    </p:animEffect>
                                    <p:animScale>
                                      <p:cBhvr>
                                        <p:cTn id="21" dur="770" decel="100000"/>
                                        <p:tgtEl>
                                          <p:spTgt spid="76804"/>
                                        </p:tgtEl>
                                      </p:cBhvr>
                                      <p:from x="10000" y="10000"/>
                                      <p:to x="200000" y="450000"/>
                                    </p:animScale>
                                    <p:animScale>
                                      <p:cBhvr>
                                        <p:cTn id="22" dur="1230" accel="100000" fill="hold">
                                          <p:stCondLst>
                                            <p:cond delay="770"/>
                                          </p:stCondLst>
                                        </p:cTn>
                                        <p:tgtEl>
                                          <p:spTgt spid="76804"/>
                                        </p:tgtEl>
                                      </p:cBhvr>
                                      <p:from x="200000" y="450000"/>
                                      <p:to x="100000" y="100000"/>
                                    </p:animScale>
                                    <p:set>
                                      <p:cBhvr>
                                        <p:cTn id="23" dur="770" fill="hold"/>
                                        <p:tgtEl>
                                          <p:spTgt spid="76804"/>
                                        </p:tgtEl>
                                        <p:attrNameLst>
                                          <p:attrName>ppt_x</p:attrName>
                                        </p:attrNameLst>
                                      </p:cBhvr>
                                      <p:to>
                                        <p:strVal val="(0.5)"/>
                                      </p:to>
                                    </p:set>
                                    <p:anim from="(0.5)" to="(#ppt_x)" calcmode="lin" valueType="num">
                                      <p:cBhvr>
                                        <p:cTn id="24" dur="1230" accel="100000" fill="hold">
                                          <p:stCondLst>
                                            <p:cond delay="770"/>
                                          </p:stCondLst>
                                        </p:cTn>
                                        <p:tgtEl>
                                          <p:spTgt spid="76804"/>
                                        </p:tgtEl>
                                        <p:attrNameLst>
                                          <p:attrName>ppt_x</p:attrName>
                                        </p:attrNameLst>
                                      </p:cBhvr>
                                    </p:anim>
                                    <p:set>
                                      <p:cBhvr>
                                        <p:cTn id="25" dur="770" fill="hold"/>
                                        <p:tgtEl>
                                          <p:spTgt spid="76804"/>
                                        </p:tgtEl>
                                        <p:attrNameLst>
                                          <p:attrName>ppt_y</p:attrName>
                                        </p:attrNameLst>
                                      </p:cBhvr>
                                      <p:to>
                                        <p:strVal val="(#ppt_y+0.4)"/>
                                      </p:to>
                                    </p:set>
                                    <p:anim from="(#ppt_y+0.4)" to="(#ppt_y)" calcmode="lin" valueType="num">
                                      <p:cBhvr>
                                        <p:cTn id="26" dur="1230" accel="100000" fill="hold">
                                          <p:stCondLst>
                                            <p:cond delay="770"/>
                                          </p:stCondLst>
                                        </p:cTn>
                                        <p:tgtEl>
                                          <p:spTgt spid="768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0"/>
            <a:ext cx="11648016" cy="651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362200" y="1295400"/>
            <a:ext cx="7459133" cy="76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err="1" smtClean="0">
                <a:solidFill>
                  <a:srgbClr val="FF0000"/>
                </a:solidFill>
                <a:latin typeface="Times New Roman" panose="02020603050405020304" pitchFamily="18" charset="0"/>
                <a:cs typeface="Times New Roman" panose="02020603050405020304" pitchFamily="18" charset="0"/>
              </a:rPr>
              <a:t>Hoạt</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động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vận</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dụng</a:t>
            </a:r>
            <a:r>
              <a:rPr lang="en-US" altLang="en-US" sz="4400" b="1" dirty="0" smtClean="0">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7"/>
          <p:cNvSpPr txBox="1">
            <a:spLocks noChangeArrowheads="1"/>
          </p:cNvSpPr>
          <p:nvPr/>
        </p:nvSpPr>
        <p:spPr bwMode="auto">
          <a:xfrm>
            <a:off x="1905000" y="1905000"/>
            <a:ext cx="8991600" cy="4524315"/>
          </a:xfrm>
          <a:prstGeom prst="rect">
            <a:avLst/>
          </a:prstGeom>
          <a:noFill/>
          <a:ln w="9525">
            <a:noFill/>
            <a:miter lim="800000"/>
            <a:headEnd/>
            <a:tailEnd/>
          </a:ln>
        </p:spPr>
        <p:txBody>
          <a:bodyPr wrap="square">
            <a:spAutoFit/>
          </a:bodyPr>
          <a:lstStyle/>
          <a:p>
            <a:pPr algn="just">
              <a:buFontTx/>
              <a:buChar char="-"/>
            </a:pP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Hãy</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tự</a:t>
            </a:r>
            <a:r>
              <a:rPr lang="en-US" sz="3600" b="1" dirty="0" smtClean="0">
                <a:solidFill>
                  <a:srgbClr val="7030A0"/>
                </a:solidFill>
                <a:latin typeface="Times New Roman" pitchFamily="18" charset="0"/>
                <a:cs typeface="Times New Roman" pitchFamily="18" charset="0"/>
              </a:rPr>
              <a:t> tin </a:t>
            </a:r>
            <a:r>
              <a:rPr lang="en-US" sz="3600" b="1" dirty="0" err="1" smtClean="0">
                <a:solidFill>
                  <a:srgbClr val="7030A0"/>
                </a:solidFill>
                <a:latin typeface="Times New Roman" pitchFamily="18" charset="0"/>
                <a:cs typeface="Times New Roman" pitchFamily="18" charset="0"/>
              </a:rPr>
              <a:t>vào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bản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thân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của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mình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dũng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cảm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vượt</a:t>
            </a:r>
            <a:r>
              <a:rPr lang="en-US" sz="3600" b="1" dirty="0" smtClean="0">
                <a:solidFill>
                  <a:srgbClr val="7030A0"/>
                </a:solidFill>
                <a:latin typeface="Times New Roman" pitchFamily="18" charset="0"/>
                <a:cs typeface="Times New Roman" pitchFamily="18" charset="0"/>
              </a:rPr>
              <a:t> qua </a:t>
            </a:r>
            <a:r>
              <a:rPr lang="en-US" sz="3600" b="1" dirty="0" err="1" smtClean="0">
                <a:solidFill>
                  <a:srgbClr val="7030A0"/>
                </a:solidFill>
                <a:latin typeface="Times New Roman" pitchFamily="18" charset="0"/>
                <a:cs typeface="Times New Roman" pitchFamily="18" charset="0"/>
              </a:rPr>
              <a:t>khó</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khăn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tích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cực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chăm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chỉ</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học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tập</a:t>
            </a:r>
            <a:r>
              <a:rPr lang="en-US" sz="3600" b="1" dirty="0" smtClean="0">
                <a:solidFill>
                  <a:srgbClr val="7030A0"/>
                </a:solidFill>
                <a:latin typeface="Times New Roman" pitchFamily="18" charset="0"/>
                <a:cs typeface="Times New Roman" pitchFamily="18" charset="0"/>
              </a:rPr>
              <a:t>, ham </a:t>
            </a:r>
            <a:r>
              <a:rPr lang="en-US" sz="3600" b="1" dirty="0" err="1" smtClean="0">
                <a:solidFill>
                  <a:srgbClr val="7030A0"/>
                </a:solidFill>
                <a:latin typeface="Times New Roman" pitchFamily="18" charset="0"/>
                <a:cs typeface="Times New Roman" pitchFamily="18" charset="0"/>
              </a:rPr>
              <a:t>học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hỏi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tìm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tòi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khám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phá</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để</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nâng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cao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tầm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hiểu</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biết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của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mình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và</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mang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lại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những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thành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tựu</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lợi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ích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bản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thân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gia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đình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và</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xã</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hội</a:t>
            </a:r>
            <a:r>
              <a:rPr lang="en-US" sz="3600" b="1" dirty="0" smtClean="0">
                <a:solidFill>
                  <a:srgbClr val="7030A0"/>
                </a:solidFill>
                <a:latin typeface="Times New Roman" pitchFamily="18" charset="0"/>
                <a:cs typeface="Times New Roman" pitchFamily="18" charset="0"/>
              </a:rPr>
              <a:t>.</a:t>
            </a:r>
          </a:p>
          <a:p>
            <a:pPr algn="just"/>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Tìm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hiểu</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thêm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thông</a:t>
            </a:r>
            <a:r>
              <a:rPr lang="en-US" sz="3600" b="1" dirty="0" smtClean="0">
                <a:solidFill>
                  <a:srgbClr val="7030A0"/>
                </a:solidFill>
                <a:latin typeface="Times New Roman" pitchFamily="18" charset="0"/>
                <a:cs typeface="Times New Roman" pitchFamily="18" charset="0"/>
              </a:rPr>
              <a:t> tin </a:t>
            </a:r>
            <a:r>
              <a:rPr lang="en-US" sz="3600" b="1" dirty="0" err="1" smtClean="0">
                <a:solidFill>
                  <a:srgbClr val="7030A0"/>
                </a:solidFill>
                <a:latin typeface="Times New Roman" pitchFamily="18" charset="0"/>
                <a:cs typeface="Times New Roman" pitchFamily="18" charset="0"/>
              </a:rPr>
              <a:t>về</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các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nhà</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thám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hiểm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vĩ</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đại</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970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a16="http://schemas.microsoft.com/office/drawing/2014/main" xmlns=""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a16="http://schemas.microsoft.com/office/drawing/2014/main" xmlns="" id="{26A129AF-CDB8-46C7-B883-DAD5CA3EFE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7256" y="283571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a16="http://schemas.microsoft.com/office/drawing/2014/main" xmlns="" id="{185DCD96-718C-4B3F-A507-586A3348A3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390" y="266856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a16="http://schemas.microsoft.com/office/drawing/2014/main" xmlns="" id="{F497FC5D-0886-4500-81EE-D15AD1A7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0C0AB2F4-50F5-48C3-8B20-83BDF5FA5C55}"/>
              </a:ext>
            </a:extLst>
          </p:cNvPr>
          <p:cNvPicPr>
            <a:picLocks noChangeAspect="1"/>
          </p:cNvPicPr>
          <p:nvPr/>
        </p:nvPicPr>
        <p:blipFill>
          <a:blip r:embed="rId5"/>
          <a:stretch>
            <a:fillRect/>
          </a:stretch>
        </p:blipFill>
        <p:spPr>
          <a:xfrm>
            <a:off x="439935" y="1743834"/>
            <a:ext cx="2078180" cy="1586399"/>
          </a:xfrm>
          <a:prstGeom prst="rect">
            <a:avLst/>
          </a:prstGeom>
        </p:spPr>
      </p:pic>
    </p:spTree>
    <p:extLst>
      <p:ext uri="{BB962C8B-B14F-4D97-AF65-F5344CB8AC3E}">
        <p14:creationId xmlns:p14="http://schemas.microsoft.com/office/powerpoint/2010/main" val="3983999480"/>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708245qq9tddswa1">
            <a:hlinkClick r:id="rId2"/>
          </p:cNvPr>
          <p:cNvPicPr>
            <a:picLocks noChangeAspect="1" noChangeArrowheads="1" noCrop="1"/>
          </p:cNvPicPr>
          <p:nvPr/>
        </p:nvPicPr>
        <p:blipFill>
          <a:blip r:embed="rId3"/>
          <a:srcRect/>
          <a:stretch>
            <a:fillRect/>
          </a:stretch>
        </p:blipFill>
        <p:spPr bwMode="auto">
          <a:xfrm>
            <a:off x="6705600" y="4876800"/>
            <a:ext cx="5486400" cy="1981200"/>
          </a:xfrm>
          <a:prstGeom prst="rect">
            <a:avLst/>
          </a:prstGeom>
          <a:noFill/>
          <a:ln w="9525">
            <a:noFill/>
            <a:miter lim="800000"/>
            <a:headEnd/>
            <a:tailEnd/>
          </a:ln>
        </p:spPr>
      </p:pic>
      <p:pic>
        <p:nvPicPr>
          <p:cNvPr id="11267" name="Picture 140" descr="Sao"/>
          <p:cNvPicPr>
            <a:picLocks noChangeAspect="1" noChangeArrowheads="1" noCrop="1"/>
          </p:cNvPicPr>
          <p:nvPr/>
        </p:nvPicPr>
        <p:blipFill>
          <a:blip r:embed="rId4"/>
          <a:srcRect/>
          <a:stretch>
            <a:fillRect/>
          </a:stretch>
        </p:blipFill>
        <p:spPr bwMode="auto">
          <a:xfrm>
            <a:off x="0" y="838201"/>
            <a:ext cx="1625600" cy="1077913"/>
          </a:xfrm>
          <a:prstGeom prst="rect">
            <a:avLst/>
          </a:prstGeom>
          <a:noFill/>
          <a:ln w="9525">
            <a:noFill/>
            <a:miter lim="800000"/>
            <a:headEnd/>
            <a:tailEnd/>
          </a:ln>
        </p:spPr>
      </p:pic>
      <p:pic>
        <p:nvPicPr>
          <p:cNvPr id="11268" name="Picture 141" descr="Sao"/>
          <p:cNvPicPr>
            <a:picLocks noChangeAspect="1" noChangeArrowheads="1" noCrop="1"/>
          </p:cNvPicPr>
          <p:nvPr/>
        </p:nvPicPr>
        <p:blipFill>
          <a:blip r:embed="rId4"/>
          <a:srcRect/>
          <a:stretch>
            <a:fillRect/>
          </a:stretch>
        </p:blipFill>
        <p:spPr bwMode="auto">
          <a:xfrm>
            <a:off x="4572000" y="5334001"/>
            <a:ext cx="1625600" cy="1077913"/>
          </a:xfrm>
          <a:prstGeom prst="rect">
            <a:avLst/>
          </a:prstGeom>
          <a:noFill/>
          <a:ln w="9525">
            <a:noFill/>
            <a:miter lim="800000"/>
            <a:headEnd/>
            <a:tailEnd/>
          </a:ln>
        </p:spPr>
      </p:pic>
      <p:pic>
        <p:nvPicPr>
          <p:cNvPr id="11269" name="Picture 142" descr="Sao"/>
          <p:cNvPicPr>
            <a:picLocks noChangeAspect="1" noChangeArrowheads="1" noCrop="1"/>
          </p:cNvPicPr>
          <p:nvPr/>
        </p:nvPicPr>
        <p:blipFill>
          <a:blip r:embed="rId4"/>
          <a:srcRect/>
          <a:stretch>
            <a:fillRect/>
          </a:stretch>
        </p:blipFill>
        <p:spPr bwMode="auto">
          <a:xfrm>
            <a:off x="10566400" y="4267201"/>
            <a:ext cx="1625600" cy="1077913"/>
          </a:xfrm>
          <a:prstGeom prst="rect">
            <a:avLst/>
          </a:prstGeom>
          <a:noFill/>
          <a:ln w="9525">
            <a:noFill/>
            <a:miter lim="800000"/>
            <a:headEnd/>
            <a:tailEnd/>
          </a:ln>
        </p:spPr>
      </p:pic>
      <p:pic>
        <p:nvPicPr>
          <p:cNvPr id="11270" name="Picture 143" descr="Sao"/>
          <p:cNvPicPr>
            <a:picLocks noChangeAspect="1" noChangeArrowheads="1" noCrop="1"/>
          </p:cNvPicPr>
          <p:nvPr/>
        </p:nvPicPr>
        <p:blipFill>
          <a:blip r:embed="rId4"/>
          <a:srcRect/>
          <a:stretch>
            <a:fillRect/>
          </a:stretch>
        </p:blipFill>
        <p:spPr bwMode="auto">
          <a:xfrm>
            <a:off x="10566400" y="990601"/>
            <a:ext cx="1625600" cy="1077913"/>
          </a:xfrm>
          <a:prstGeom prst="rect">
            <a:avLst/>
          </a:prstGeom>
          <a:noFill/>
          <a:ln w="9525">
            <a:noFill/>
            <a:miter lim="800000"/>
            <a:headEnd/>
            <a:tailEnd/>
          </a:ln>
        </p:spPr>
      </p:pic>
      <p:pic>
        <p:nvPicPr>
          <p:cNvPr id="11271" name="Picture 144" descr="Sao"/>
          <p:cNvPicPr>
            <a:picLocks noChangeAspect="1" noChangeArrowheads="1" noCrop="1"/>
          </p:cNvPicPr>
          <p:nvPr/>
        </p:nvPicPr>
        <p:blipFill>
          <a:blip r:embed="rId4"/>
          <a:srcRect/>
          <a:stretch>
            <a:fillRect/>
          </a:stretch>
        </p:blipFill>
        <p:spPr bwMode="auto">
          <a:xfrm>
            <a:off x="11074400" y="2514601"/>
            <a:ext cx="1625600" cy="1077913"/>
          </a:xfrm>
          <a:prstGeom prst="rect">
            <a:avLst/>
          </a:prstGeom>
          <a:noFill/>
          <a:ln w="9525">
            <a:noFill/>
            <a:miter lim="800000"/>
            <a:headEnd/>
            <a:tailEnd/>
          </a:ln>
        </p:spPr>
      </p:pic>
      <p:pic>
        <p:nvPicPr>
          <p:cNvPr id="11272" name="Picture 145" descr="Sao"/>
          <p:cNvPicPr>
            <a:picLocks noChangeAspect="1" noChangeArrowheads="1" noCrop="1"/>
          </p:cNvPicPr>
          <p:nvPr/>
        </p:nvPicPr>
        <p:blipFill>
          <a:blip r:embed="rId4"/>
          <a:srcRect/>
          <a:stretch>
            <a:fillRect/>
          </a:stretch>
        </p:blipFill>
        <p:spPr bwMode="auto">
          <a:xfrm>
            <a:off x="0" y="2286001"/>
            <a:ext cx="1625600" cy="1077913"/>
          </a:xfrm>
          <a:prstGeom prst="rect">
            <a:avLst/>
          </a:prstGeom>
          <a:noFill/>
          <a:ln w="9525">
            <a:noFill/>
            <a:miter lim="800000"/>
            <a:headEnd/>
            <a:tailEnd/>
          </a:ln>
        </p:spPr>
      </p:pic>
      <p:pic>
        <p:nvPicPr>
          <p:cNvPr id="11273" name="Picture 148" descr="Sao"/>
          <p:cNvPicPr>
            <a:picLocks noChangeAspect="1" noChangeArrowheads="1" noCrop="1"/>
          </p:cNvPicPr>
          <p:nvPr/>
        </p:nvPicPr>
        <p:blipFill>
          <a:blip r:embed="rId4"/>
          <a:srcRect/>
          <a:stretch>
            <a:fillRect/>
          </a:stretch>
        </p:blipFill>
        <p:spPr bwMode="auto">
          <a:xfrm>
            <a:off x="203200" y="3886201"/>
            <a:ext cx="1625600" cy="1077913"/>
          </a:xfrm>
          <a:prstGeom prst="rect">
            <a:avLst/>
          </a:prstGeom>
          <a:noFill/>
          <a:ln w="9525">
            <a:noFill/>
            <a:miter lim="800000"/>
            <a:headEnd/>
            <a:tailEnd/>
          </a:ln>
        </p:spPr>
      </p:pic>
      <p:grpSp>
        <p:nvGrpSpPr>
          <p:cNvPr id="2" name="Group 18"/>
          <p:cNvGrpSpPr>
            <a:grpSpLocks/>
          </p:cNvGrpSpPr>
          <p:nvPr/>
        </p:nvGrpSpPr>
        <p:grpSpPr bwMode="auto">
          <a:xfrm>
            <a:off x="0" y="4648200"/>
            <a:ext cx="3454400" cy="19812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5" cstate="print"/>
              <a:srcRect/>
              <a:stretch>
                <a:fillRect/>
              </a:stretch>
            </a:blipFill>
            <a:ln>
              <a:noFill/>
            </a:ln>
            <a:effectLst>
              <a:outerShdw dist="107763" dir="2700000" algn="ctr" rotWithShape="0">
                <a:srgbClr val="C0C0C0"/>
              </a:outerShdw>
            </a:effectLst>
            <a:extLst/>
          </p:spPr>
          <p:txBody>
            <a:bodyPr lIns="91435" tIns="45718" rIns="91435" bIns="45718"/>
            <a:lstStyle/>
            <a:p>
              <a:pPr fontAlgn="auto">
                <a:spcBef>
                  <a:spcPts val="0"/>
                </a:spcBef>
                <a:spcAft>
                  <a:spcPts val="0"/>
                </a:spcAft>
                <a:defRPr/>
              </a:pPr>
              <a:endParaRPr lang="en-US">
                <a:latin typeface="+mn-lt"/>
                <a:cs typeface="Arial" charset="0"/>
              </a:endParaRPr>
            </a:p>
          </p:txBody>
        </p:sp>
        <p:pic>
          <p:nvPicPr>
            <p:cNvPr id="11280" name="Picture 26" descr="cosmoS"/>
            <p:cNvPicPr>
              <a:picLocks noChangeAspect="1" noChangeArrowheads="1"/>
            </p:cNvPicPr>
            <p:nvPr/>
          </p:nvPicPr>
          <p:blipFill>
            <a:blip r:embed="rId6"/>
            <a:srcRect/>
            <a:stretch>
              <a:fillRect/>
            </a:stretch>
          </p:blipFill>
          <p:spPr bwMode="auto">
            <a:xfrm>
              <a:off x="6302" y="9335"/>
              <a:ext cx="1080" cy="888"/>
            </a:xfrm>
            <a:prstGeom prst="rect">
              <a:avLst/>
            </a:prstGeom>
            <a:noFill/>
            <a:ln w="9525">
              <a:noFill/>
              <a:miter lim="800000"/>
              <a:headEnd/>
              <a:tailEnd/>
            </a:ln>
          </p:spPr>
        </p:pic>
        <p:pic>
          <p:nvPicPr>
            <p:cNvPr id="11281" name="Picture 25" descr="BOOK2"/>
            <p:cNvPicPr>
              <a:picLocks noChangeAspect="1" noChangeArrowheads="1"/>
            </p:cNvPicPr>
            <p:nvPr/>
          </p:nvPicPr>
          <p:blipFill>
            <a:blip r:embed="rId7"/>
            <a:srcRect/>
            <a:stretch>
              <a:fillRect/>
            </a:stretch>
          </p:blipFill>
          <p:spPr bwMode="auto">
            <a:xfrm>
              <a:off x="6014" y="10122"/>
              <a:ext cx="1260" cy="900"/>
            </a:xfrm>
            <a:prstGeom prst="rect">
              <a:avLst/>
            </a:prstGeom>
            <a:noFill/>
            <a:ln w="9525">
              <a:noFill/>
              <a:miter lim="800000"/>
              <a:headEnd/>
              <a:tailEnd/>
            </a:ln>
          </p:spPr>
        </p:pic>
        <p:pic>
          <p:nvPicPr>
            <p:cNvPr id="11282" name="Picture 24" descr="BOOK1"/>
            <p:cNvPicPr>
              <a:picLocks noChangeAspect="1" noChangeArrowheads="1"/>
            </p:cNvPicPr>
            <p:nvPr/>
          </p:nvPicPr>
          <p:blipFill>
            <a:blip r:embed="rId8"/>
            <a:srcRect/>
            <a:stretch>
              <a:fillRect/>
            </a:stretch>
          </p:blipFill>
          <p:spPr bwMode="auto">
            <a:xfrm>
              <a:off x="5842" y="9848"/>
              <a:ext cx="1635" cy="795"/>
            </a:xfrm>
            <a:prstGeom prst="rect">
              <a:avLst/>
            </a:prstGeom>
            <a:noFill/>
            <a:ln w="9525">
              <a:noFill/>
              <a:miter lim="800000"/>
              <a:headEnd/>
              <a:tailEnd/>
            </a:ln>
          </p:spPr>
        </p:pic>
        <p:pic>
          <p:nvPicPr>
            <p:cNvPr id="11283" name="Picture 23" descr="QUILLPEN"/>
            <p:cNvPicPr>
              <a:picLocks noChangeAspect="1" noChangeArrowheads="1"/>
            </p:cNvPicPr>
            <p:nvPr/>
          </p:nvPicPr>
          <p:blipFill>
            <a:blip r:embed="rId9"/>
            <a:srcRect/>
            <a:stretch>
              <a:fillRect/>
            </a:stretch>
          </p:blipFill>
          <p:spPr bwMode="auto">
            <a:xfrm>
              <a:off x="5615" y="9336"/>
              <a:ext cx="702" cy="1396"/>
            </a:xfrm>
            <a:prstGeom prst="rect">
              <a:avLst/>
            </a:prstGeom>
            <a:noFill/>
            <a:ln w="9525">
              <a:noFill/>
              <a:miter lim="800000"/>
              <a:headEnd/>
              <a:tailEnd/>
            </a:ln>
          </p:spPr>
        </p:pic>
        <p:sp>
          <p:nvSpPr>
            <p:cNvPr id="11284"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a:r>
                <a:rPr lang="en-US" altLang="en-US" sz="800">
                  <a:latin typeface="VnBangkok"/>
                  <a:cs typeface="Times New Roman" pitchFamily="18" charset="0"/>
                </a:rPr>
                <a:t> </a:t>
              </a:r>
              <a:endParaRPr lang="en-US" altLang="en-US" sz="4800">
                <a:latin typeface="Calibri" pitchFamily="34" charset="0"/>
                <a:cs typeface="Times New Roman" pitchFamily="18" charset="0"/>
              </a:endParaRPr>
            </a:p>
          </p:txBody>
        </p:sp>
        <p:sp>
          <p:nvSpPr>
            <p:cNvPr id="11285"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endParaRPr lang="en-US" altLang="en-US" sz="4800">
                <a:latin typeface="Calibri" pitchFamily="34" charset="0"/>
                <a:cs typeface="Arial" pitchFamily="34" charset="0"/>
              </a:endParaRPr>
            </a:p>
          </p:txBody>
        </p:sp>
        <p:sp>
          <p:nvSpPr>
            <p:cNvPr id="11286"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kern="10">
                  <a:ln w="9525">
                    <a:noFill/>
                    <a:round/>
                    <a:headEnd/>
                    <a:tailEnd/>
                  </a:ln>
                  <a:solidFill>
                    <a:srgbClr val="FFFFFF"/>
                  </a:solidFill>
                  <a:latin typeface="VNbritannic"/>
                </a:rPr>
                <a:t>NÀM </a:t>
              </a:r>
            </a:p>
          </p:txBody>
        </p:sp>
        <p:sp>
          <p:nvSpPr>
            <p:cNvPr id="11287"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endParaRPr lang="en-US" altLang="en-US" sz="4800">
                <a:latin typeface="Calibri" pitchFamily="34" charset="0"/>
                <a:cs typeface="Arial" pitchFamily="34" charset="0"/>
              </a:endParaRPr>
            </a:p>
          </p:txBody>
        </p:sp>
      </p:grpSp>
      <p:sp>
        <p:nvSpPr>
          <p:cNvPr id="11275" name="TextBox 4"/>
          <p:cNvSpPr txBox="1">
            <a:spLocks noChangeArrowheads="1"/>
          </p:cNvSpPr>
          <p:nvPr/>
        </p:nvSpPr>
        <p:spPr bwMode="auto">
          <a:xfrm>
            <a:off x="0" y="228600"/>
            <a:ext cx="12192000" cy="692150"/>
          </a:xfrm>
          <a:prstGeom prst="rect">
            <a:avLst/>
          </a:prstGeom>
          <a:noFill/>
          <a:ln w="9525">
            <a:noFill/>
            <a:miter lim="800000"/>
            <a:headEnd/>
            <a:tailEnd/>
          </a:ln>
        </p:spPr>
        <p:txBody>
          <a:bodyPr>
            <a:spAutoFit/>
          </a:bodyPr>
          <a:lstStyle/>
          <a:p>
            <a:pPr algn="ctr"/>
            <a:r>
              <a:rPr lang="en-US" sz="3900" b="1" dirty="0" err="1">
                <a:latin typeface="HP001 4 hàng" pitchFamily="34" charset="0"/>
              </a:rPr>
              <a:t>Thứ</a:t>
            </a:r>
            <a:r>
              <a:rPr lang="en-US" sz="3900" b="1" dirty="0">
                <a:latin typeface="HP001 4 hàng" pitchFamily="34" charset="0"/>
              </a:rPr>
              <a:t> </a:t>
            </a:r>
            <a:r>
              <a:rPr lang="en-US" sz="3900" b="1" dirty="0" err="1">
                <a:latin typeface="HP001 4 hàng" pitchFamily="34" charset="0"/>
              </a:rPr>
              <a:t>hai</a:t>
            </a:r>
            <a:r>
              <a:rPr lang="en-US" sz="3900" b="1" dirty="0">
                <a:latin typeface="HP001 4 hàng" pitchFamily="34" charset="0"/>
              </a:rPr>
              <a:t> </a:t>
            </a:r>
            <a:r>
              <a:rPr lang="en-US" sz="3900" b="1" dirty="0" err="1">
                <a:latin typeface="HP001 4 hàng" pitchFamily="34" charset="0"/>
              </a:rPr>
              <a:t>ngày</a:t>
            </a:r>
            <a:r>
              <a:rPr lang="en-US" sz="3900" b="1" dirty="0">
                <a:latin typeface="HP001 4 hàng" pitchFamily="34" charset="0"/>
              </a:rPr>
              <a:t> </a:t>
            </a:r>
            <a:r>
              <a:rPr lang="en-US" sz="3900" b="1" dirty="0" smtClean="0">
                <a:latin typeface="HP001 4 hàng" pitchFamily="34" charset="0"/>
              </a:rPr>
              <a:t>17 </a:t>
            </a:r>
            <a:r>
              <a:rPr lang="en-US" sz="3900" b="1" dirty="0" err="1">
                <a:latin typeface="HP001 4 hàng" pitchFamily="34" charset="0"/>
              </a:rPr>
              <a:t>tháng</a:t>
            </a:r>
            <a:r>
              <a:rPr lang="en-US" sz="3900" b="1" dirty="0">
                <a:latin typeface="HP001 4 hàng" pitchFamily="34" charset="0"/>
              </a:rPr>
              <a:t> 4</a:t>
            </a:r>
            <a:r>
              <a:rPr lang="en-US" sz="3900" b="1" dirty="0" smtClean="0">
                <a:latin typeface="HP001 4 hàng" pitchFamily="34" charset="0"/>
              </a:rPr>
              <a:t> </a:t>
            </a:r>
            <a:r>
              <a:rPr lang="en-US" sz="3900" b="1" dirty="0" err="1">
                <a:latin typeface="HP001 4 hàng" pitchFamily="34" charset="0"/>
              </a:rPr>
              <a:t>năm</a:t>
            </a:r>
            <a:r>
              <a:rPr lang="en-US" sz="3900" b="1" dirty="0">
                <a:latin typeface="HP001 4 hàng" pitchFamily="34" charset="0"/>
              </a:rPr>
              <a:t> </a:t>
            </a:r>
            <a:r>
              <a:rPr lang="en-US" sz="3900" b="1" dirty="0" smtClean="0">
                <a:latin typeface="HP001 4 hàng" pitchFamily="34" charset="0"/>
              </a:rPr>
              <a:t>2023</a:t>
            </a:r>
            <a:endParaRPr lang="en-US" sz="3900" b="1" dirty="0">
              <a:latin typeface="HP001 4 hàng" pitchFamily="34" charset="0"/>
            </a:endParaRPr>
          </a:p>
        </p:txBody>
      </p:sp>
      <p:sp>
        <p:nvSpPr>
          <p:cNvPr id="11276" name="WordArt 18"/>
          <p:cNvSpPr>
            <a:spLocks noChangeArrowheads="1" noChangeShapeType="1" noTextEdit="1"/>
          </p:cNvSpPr>
          <p:nvPr/>
        </p:nvSpPr>
        <p:spPr bwMode="auto">
          <a:xfrm>
            <a:off x="3132016" y="1143000"/>
            <a:ext cx="5486400" cy="838200"/>
          </a:xfrm>
          <a:prstGeom prst="rect">
            <a:avLst/>
          </a:prstGeom>
        </p:spPr>
        <p:txBody>
          <a:bodyPr wrap="none" fromWordArt="1">
            <a:prstTxWarp prst="textPlain">
              <a:avLst>
                <a:gd name="adj" fmla="val 50000"/>
              </a:avLst>
            </a:prstTxWarp>
          </a:bodyPr>
          <a:lstStyle/>
          <a:p>
            <a:pPr algn="ctr"/>
            <a:r>
              <a:rPr lang="vi-VN" b="1" kern="10">
                <a:ln w="9525">
                  <a:solidFill>
                    <a:srgbClr val="FF00FF"/>
                  </a:solidFill>
                  <a:round/>
                  <a:headEnd/>
                  <a:tailEnd/>
                </a:ln>
                <a:solidFill>
                  <a:srgbClr val="000000"/>
                </a:solidFill>
                <a:latin typeface="HP001 4 hàng"/>
              </a:rPr>
              <a:t>Tập đọc</a:t>
            </a:r>
            <a:endParaRPr lang="en-US" b="1" kern="10">
              <a:ln w="9525">
                <a:solidFill>
                  <a:srgbClr val="FF00FF"/>
                </a:solidFill>
                <a:round/>
                <a:headEnd/>
                <a:tailEnd/>
              </a:ln>
              <a:solidFill>
                <a:srgbClr val="000000"/>
              </a:solidFill>
              <a:latin typeface="HP001 4 hàng"/>
            </a:endParaRPr>
          </a:p>
        </p:txBody>
      </p:sp>
      <p:sp>
        <p:nvSpPr>
          <p:cNvPr id="11277" name="WordArt 19"/>
          <p:cNvSpPr>
            <a:spLocks noChangeArrowheads="1" noChangeShapeType="1" noTextEdit="1"/>
          </p:cNvSpPr>
          <p:nvPr/>
        </p:nvSpPr>
        <p:spPr bwMode="auto">
          <a:xfrm>
            <a:off x="468923" y="2133600"/>
            <a:ext cx="11347938" cy="2057400"/>
          </a:xfrm>
          <a:prstGeom prst="rect">
            <a:avLst/>
          </a:prstGeom>
        </p:spPr>
        <p:txBody>
          <a:bodyPr wrap="none" fromWordArt="1">
            <a:prstTxWarp prst="textPlain">
              <a:avLst>
                <a:gd name="adj" fmla="val 50000"/>
              </a:avLst>
            </a:prstTxWarp>
          </a:bodyPr>
          <a:lstStyle/>
          <a:p>
            <a:pPr algn="ct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Hơn</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một</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nghìn</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ngày</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vòng</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quanh</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trái</a:t>
            </a:r>
            <a:r>
              <a:rPr lang="en-US" b="1" kern="10" dirty="0" smtClean="0">
                <a:ln w="9525">
                  <a:solidFill>
                    <a:srgbClr val="FF00FF"/>
                  </a:solidFill>
                  <a:round/>
                  <a:headEnd/>
                  <a:tailEnd/>
                </a:ln>
                <a:effectLst>
                  <a:outerShdw blurRad="38100" dist="38100" dir="2700000" algn="tl">
                    <a:srgbClr val="000000">
                      <a:alpha val="43137"/>
                    </a:srgbClr>
                  </a:outerShdw>
                </a:effectLst>
                <a:latin typeface="HP001 4 hàng"/>
              </a:rPr>
              <a:t> </a:t>
            </a:r>
            <a:r>
              <a:rPr lang="en-US" b="1" kern="10" dirty="0" err="1" smtClean="0">
                <a:ln w="9525">
                  <a:solidFill>
                    <a:srgbClr val="FF00FF"/>
                  </a:solidFill>
                  <a:round/>
                  <a:headEnd/>
                  <a:tailEnd/>
                </a:ln>
                <a:effectLst>
                  <a:outerShdw blurRad="38100" dist="38100" dir="2700000" algn="tl">
                    <a:srgbClr val="000000">
                      <a:alpha val="43137"/>
                    </a:srgbClr>
                  </a:outerShdw>
                </a:effectLst>
                <a:latin typeface="HP001 4 hàng"/>
              </a:rPr>
              <a:t>đấ</a:t>
            </a:r>
            <a:r>
              <a:rPr lang="en-US" b="1" kern="10" dirty="0" err="1" smtClean="0">
                <a:ln w="9525">
                  <a:solidFill>
                    <a:srgbClr val="FF00FF"/>
                  </a:solidFill>
                  <a:round/>
                  <a:headEnd/>
                  <a:tailEnd/>
                </a:ln>
                <a:latin typeface="HP001 4 hàng"/>
              </a:rPr>
              <a:t>t</a:t>
            </a:r>
            <a:endParaRPr lang="en-US" b="1" kern="10" dirty="0">
              <a:ln w="9525">
                <a:solidFill>
                  <a:srgbClr val="FF00FF"/>
                </a:solidFill>
                <a:round/>
                <a:headEnd/>
                <a:tailEnd/>
              </a:ln>
              <a:latin typeface="HP001 4 hàng"/>
            </a:endParaRPr>
          </a:p>
        </p:txBody>
      </p:sp>
      <p:sp>
        <p:nvSpPr>
          <p:cNvPr id="23" name="WordArt 19"/>
          <p:cNvSpPr>
            <a:spLocks noChangeArrowheads="1" noChangeShapeType="1" noTextEdit="1"/>
          </p:cNvSpPr>
          <p:nvPr/>
        </p:nvSpPr>
        <p:spPr bwMode="auto">
          <a:xfrm>
            <a:off x="3282461" y="5257800"/>
            <a:ext cx="4220308" cy="914400"/>
          </a:xfrm>
          <a:prstGeom prst="rect">
            <a:avLst/>
          </a:prstGeom>
        </p:spPr>
        <p:txBody>
          <a:bodyPr wrap="none" fromWordArt="1">
            <a:prstTxWarp prst="textPlain">
              <a:avLst>
                <a:gd name="adj" fmla="val 50000"/>
              </a:avLst>
            </a:prstTxWarp>
          </a:bodyPr>
          <a:lstStyle/>
          <a:p>
            <a:pPr algn="ctr"/>
            <a:r>
              <a:rPr lang="en-US" b="1" kern="10" dirty="0" err="1">
                <a:ln w="9525">
                  <a:solidFill>
                    <a:srgbClr val="FF00FF"/>
                  </a:solidFill>
                  <a:round/>
                  <a:headEnd/>
                  <a:tailEnd/>
                </a:ln>
                <a:solidFill>
                  <a:srgbClr val="0000FF"/>
                </a:solidFill>
                <a:latin typeface="Times New Roman"/>
                <a:cs typeface="Times New Roman"/>
              </a:rPr>
              <a:t>Sgk</a:t>
            </a:r>
            <a:r>
              <a:rPr lang="en-US" b="1" kern="10" dirty="0">
                <a:ln w="9525">
                  <a:solidFill>
                    <a:srgbClr val="FF00FF"/>
                  </a:solidFill>
                  <a:round/>
                  <a:headEnd/>
                  <a:tailEnd/>
                </a:ln>
                <a:solidFill>
                  <a:srgbClr val="0000FF"/>
                </a:solidFill>
                <a:latin typeface="Times New Roman"/>
                <a:cs typeface="Times New Roman"/>
              </a:rPr>
              <a:t> </a:t>
            </a:r>
            <a:r>
              <a:rPr lang="en-US" b="1" kern="10" dirty="0" err="1">
                <a:ln w="9525">
                  <a:solidFill>
                    <a:srgbClr val="FF00FF"/>
                  </a:solidFill>
                  <a:round/>
                  <a:headEnd/>
                  <a:tailEnd/>
                </a:ln>
                <a:solidFill>
                  <a:srgbClr val="0000FF"/>
                </a:solidFill>
                <a:latin typeface="Times New Roman"/>
                <a:cs typeface="Times New Roman"/>
              </a:rPr>
              <a:t>trang</a:t>
            </a:r>
            <a:r>
              <a:rPr lang="en-US" b="1" kern="10" dirty="0">
                <a:ln w="9525">
                  <a:solidFill>
                    <a:srgbClr val="FF00FF"/>
                  </a:solidFill>
                  <a:round/>
                  <a:headEnd/>
                  <a:tailEnd/>
                </a:ln>
                <a:solidFill>
                  <a:srgbClr val="0000FF"/>
                </a:solidFill>
                <a:latin typeface="Times New Roman"/>
                <a:cs typeface="Times New Roman"/>
              </a:rPr>
              <a:t> </a:t>
            </a:r>
            <a:r>
              <a:rPr lang="en-US" b="1" kern="10" dirty="0" smtClean="0">
                <a:ln w="9525">
                  <a:solidFill>
                    <a:srgbClr val="FF00FF"/>
                  </a:solidFill>
                  <a:round/>
                  <a:headEnd/>
                  <a:tailEnd/>
                </a:ln>
                <a:solidFill>
                  <a:srgbClr val="0000FF"/>
                </a:solidFill>
                <a:latin typeface="Times New Roman"/>
                <a:cs typeface="Times New Roman"/>
              </a:rPr>
              <a:t>114</a:t>
            </a:r>
            <a:endParaRPr lang="en-US" b="1" kern="10" dirty="0">
              <a:ln w="9525">
                <a:solidFill>
                  <a:srgbClr val="FF00FF"/>
                </a:solidFill>
                <a:round/>
                <a:headEnd/>
                <a:tailEnd/>
              </a:ln>
              <a:solidFill>
                <a:srgbClr val="0000FF"/>
              </a:solidFill>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11277"/>
                                        </p:tgtEl>
                                        <p:attrNameLst>
                                          <p:attrName>style.visibility</p:attrName>
                                        </p:attrNameLst>
                                      </p:cBhvr>
                                      <p:to>
                                        <p:strVal val="visible"/>
                                      </p:to>
                                    </p:set>
                                    <p:animEffect transition="in" filter="fade">
                                      <p:cBhvr>
                                        <p:cTn id="7" dur="770" decel="100000"/>
                                        <p:tgtEl>
                                          <p:spTgt spid="11277"/>
                                        </p:tgtEl>
                                      </p:cBhvr>
                                    </p:animEffect>
                                    <p:animScale>
                                      <p:cBhvr>
                                        <p:cTn id="8" dur="770" decel="100000"/>
                                        <p:tgtEl>
                                          <p:spTgt spid="11277"/>
                                        </p:tgtEl>
                                      </p:cBhvr>
                                      <p:from x="10000" y="10000"/>
                                      <p:to x="200000" y="450000"/>
                                    </p:animScale>
                                    <p:animScale>
                                      <p:cBhvr>
                                        <p:cTn id="9" dur="1230" accel="100000" fill="hold">
                                          <p:stCondLst>
                                            <p:cond delay="770"/>
                                          </p:stCondLst>
                                        </p:cTn>
                                        <p:tgtEl>
                                          <p:spTgt spid="11277"/>
                                        </p:tgtEl>
                                      </p:cBhvr>
                                      <p:from x="200000" y="450000"/>
                                      <p:to x="100000" y="100000"/>
                                    </p:animScale>
                                    <p:set>
                                      <p:cBhvr>
                                        <p:cTn id="10" dur="770" fill="hold"/>
                                        <p:tgtEl>
                                          <p:spTgt spid="11277"/>
                                        </p:tgtEl>
                                        <p:attrNameLst>
                                          <p:attrName>ppt_x</p:attrName>
                                        </p:attrNameLst>
                                      </p:cBhvr>
                                      <p:to>
                                        <p:strVal val="(0.5)"/>
                                      </p:to>
                                    </p:set>
                                    <p:anim from="(0.5)" to="(#ppt_x)" calcmode="lin" valueType="num">
                                      <p:cBhvr>
                                        <p:cTn id="11" dur="1230" accel="100000" fill="hold">
                                          <p:stCondLst>
                                            <p:cond delay="770"/>
                                          </p:stCondLst>
                                        </p:cTn>
                                        <p:tgtEl>
                                          <p:spTgt spid="11277"/>
                                        </p:tgtEl>
                                        <p:attrNameLst>
                                          <p:attrName>ppt_x</p:attrName>
                                        </p:attrNameLst>
                                      </p:cBhvr>
                                    </p:anim>
                                    <p:set>
                                      <p:cBhvr>
                                        <p:cTn id="12" dur="770" fill="hold"/>
                                        <p:tgtEl>
                                          <p:spTgt spid="11277"/>
                                        </p:tgtEl>
                                        <p:attrNameLst>
                                          <p:attrName>ppt_y</p:attrName>
                                        </p:attrNameLst>
                                      </p:cBhvr>
                                      <p:to>
                                        <p:strVal val="(#ppt_y+0.4)"/>
                                      </p:to>
                                    </p:set>
                                    <p:anim from="(#ppt_y+0.4)" to="(#ppt_y)" calcmode="lin" valueType="num">
                                      <p:cBhvr>
                                        <p:cTn id="13" dur="1230" accel="100000" fill="hold">
                                          <p:stCondLst>
                                            <p:cond delay="770"/>
                                          </p:stCondLst>
                                        </p:cTn>
                                        <p:tgtEl>
                                          <p:spTgt spid="1127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iterate type="lt">
                                    <p:tmPct val="0"/>
                                  </p:iterate>
                                  <p:childTnLst>
                                    <p:set>
                                      <p:cBhvr>
                                        <p:cTn id="17" dur="1" fill="hold">
                                          <p:stCondLst>
                                            <p:cond delay="0"/>
                                          </p:stCondLst>
                                        </p:cTn>
                                        <p:tgtEl>
                                          <p:spTgt spid="23"/>
                                        </p:tgtEl>
                                        <p:attrNameLst>
                                          <p:attrName>style.visibility</p:attrName>
                                        </p:attrNameLst>
                                      </p:cBhvr>
                                      <p:to>
                                        <p:strVal val="visible"/>
                                      </p:to>
                                    </p:set>
                                    <p:animEffect transition="in" filter="fade">
                                      <p:cBhvr>
                                        <p:cTn id="18" dur="770" decel="100000"/>
                                        <p:tgtEl>
                                          <p:spTgt spid="23"/>
                                        </p:tgtEl>
                                      </p:cBhvr>
                                    </p:animEffect>
                                    <p:animScale>
                                      <p:cBhvr>
                                        <p:cTn id="19" dur="770" decel="100000"/>
                                        <p:tgtEl>
                                          <p:spTgt spid="23"/>
                                        </p:tgtEl>
                                      </p:cBhvr>
                                      <p:from x="10000" y="10000"/>
                                      <p:to x="200000" y="450000"/>
                                    </p:animScale>
                                    <p:animScale>
                                      <p:cBhvr>
                                        <p:cTn id="20" dur="1230" accel="100000" fill="hold">
                                          <p:stCondLst>
                                            <p:cond delay="770"/>
                                          </p:stCondLst>
                                        </p:cTn>
                                        <p:tgtEl>
                                          <p:spTgt spid="23"/>
                                        </p:tgtEl>
                                      </p:cBhvr>
                                      <p:from x="200000" y="450000"/>
                                      <p:to x="100000" y="100000"/>
                                    </p:animScale>
                                    <p:set>
                                      <p:cBhvr>
                                        <p:cTn id="21" dur="770" fill="hold"/>
                                        <p:tgtEl>
                                          <p:spTgt spid="23"/>
                                        </p:tgtEl>
                                        <p:attrNameLst>
                                          <p:attrName>ppt_x</p:attrName>
                                        </p:attrNameLst>
                                      </p:cBhvr>
                                      <p:to>
                                        <p:strVal val="(0.5)"/>
                                      </p:to>
                                    </p:set>
                                    <p:anim from="(0.5)" to="(#ppt_x)" calcmode="lin" valueType="num">
                                      <p:cBhvr>
                                        <p:cTn id="22" dur="1230" accel="100000" fill="hold">
                                          <p:stCondLst>
                                            <p:cond delay="770"/>
                                          </p:stCondLst>
                                        </p:cTn>
                                        <p:tgtEl>
                                          <p:spTgt spid="23"/>
                                        </p:tgtEl>
                                        <p:attrNameLst>
                                          <p:attrName>ppt_x</p:attrName>
                                        </p:attrNameLst>
                                      </p:cBhvr>
                                    </p:anim>
                                    <p:set>
                                      <p:cBhvr>
                                        <p:cTn id="23" dur="770" fill="hold"/>
                                        <p:tgtEl>
                                          <p:spTgt spid="23"/>
                                        </p:tgtEl>
                                        <p:attrNameLst>
                                          <p:attrName>ppt_y</p:attrName>
                                        </p:attrNameLst>
                                      </p:cBhvr>
                                      <p:to>
                                        <p:strVal val="(#ppt_y+0.4)"/>
                                      </p:to>
                                    </p:set>
                                    <p:anim from="(#ppt_y+0.4)" to="(#ppt_y)" calcmode="lin" valueType="num">
                                      <p:cBhvr>
                                        <p:cTn id="24"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12291" name="PA_图片 4"/>
          <p:cNvPicPr>
            <a:picLocks noChangeAspect="1"/>
          </p:cNvPicPr>
          <p:nvPr>
            <p:custDataLst>
              <p:tags r:id="rId1"/>
            </p:custDataLst>
          </p:nvPr>
        </p:nvPicPr>
        <p:blipFill>
          <a:blip r:embed="rId4"/>
          <a:srcRect/>
          <a:stretch>
            <a:fillRect/>
          </a:stretch>
        </p:blipFill>
        <p:spPr bwMode="auto">
          <a:xfrm>
            <a:off x="609600" y="1409700"/>
            <a:ext cx="7721600" cy="3683000"/>
          </a:xfrm>
          <a:prstGeom prst="rect">
            <a:avLst/>
          </a:prstGeom>
          <a:noFill/>
          <a:ln w="9525">
            <a:noFill/>
            <a:miter lim="800000"/>
            <a:headEnd/>
            <a:tailEnd/>
          </a:ln>
        </p:spPr>
      </p:pic>
      <p:sp>
        <p:nvSpPr>
          <p:cNvPr id="12292" name="WordArt 7"/>
          <p:cNvSpPr>
            <a:spLocks noChangeArrowheads="1" noChangeShapeType="1" noTextEdit="1"/>
          </p:cNvSpPr>
          <p:nvPr/>
        </p:nvSpPr>
        <p:spPr bwMode="auto">
          <a:xfrm>
            <a:off x="1340339" y="2667000"/>
            <a:ext cx="5523524" cy="1168400"/>
          </a:xfrm>
          <a:prstGeom prst="rect">
            <a:avLst/>
          </a:prstGeom>
        </p:spPr>
        <p:txBody>
          <a:bodyPr wrap="none" fromWordArt="1">
            <a:prstTxWarp prst="textPlain">
              <a:avLst>
                <a:gd name="adj" fmla="val 50000"/>
              </a:avLst>
            </a:prstTxWarp>
          </a:bodyPr>
          <a:lstStyle/>
          <a:p>
            <a:pPr algn="ctr"/>
            <a:r>
              <a:rPr lang="vi-VN"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a:cs typeface="Times New Roman"/>
              </a:rPr>
              <a:t> I. Luyện đọc</a:t>
            </a:r>
            <a:endPar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a:cs typeface="Times New Roman"/>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63351" y="533400"/>
            <a:ext cx="1173730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2000" dirty="0">
                <a:solidFill>
                  <a:srgbClr val="000000"/>
                </a:solidFill>
                <a:latin typeface="OpenSans"/>
              </a:rPr>
              <a:t>  </a:t>
            </a:r>
            <a:r>
              <a:rPr lang="vi-VN" altLang="en-US" sz="2000" dirty="0">
                <a:solidFill>
                  <a:srgbClr val="000000"/>
                </a:solidFill>
                <a:latin typeface="+mn-lt"/>
              </a:rPr>
              <a:t> </a:t>
            </a:r>
            <a:r>
              <a:rPr lang="en-US" altLang="en-US" sz="2100" dirty="0" smtClean="0">
                <a:solidFill>
                  <a:srgbClr val="000000"/>
                </a:solidFill>
                <a:latin typeface="Times New Roman" pitchFamily="18" charset="0"/>
                <a:cs typeface="Times New Roman" pitchFamily="18" charset="0"/>
              </a:rPr>
              <a:t>  </a:t>
            </a:r>
            <a:r>
              <a:rPr lang="vi-VN" altLang="en-US" sz="2100" dirty="0" smtClean="0">
                <a:solidFill>
                  <a:srgbClr val="000000"/>
                </a:solidFill>
                <a:latin typeface="Times New Roman" pitchFamily="18" charset="0"/>
                <a:cs typeface="Times New Roman" pitchFamily="18" charset="0"/>
              </a:rPr>
              <a:t>Ngày </a:t>
            </a:r>
            <a:r>
              <a:rPr lang="vi-VN" altLang="en-US" sz="2100" dirty="0">
                <a:solidFill>
                  <a:srgbClr val="000000"/>
                </a:solidFill>
                <a:latin typeface="Times New Roman" pitchFamily="18" charset="0"/>
                <a:cs typeface="Times New Roman" pitchFamily="18" charset="0"/>
              </a:rPr>
              <a:t>20 tháng 9 năm 1519, từ</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cửa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biển</a:t>
            </a:r>
            <a:r>
              <a:rPr lang="vi-VN" altLang="en-US" sz="2100" dirty="0">
                <a:solidFill>
                  <a:srgbClr val="000000"/>
                </a:solidFill>
                <a:latin typeface="Times New Roman" pitchFamily="18" charset="0"/>
                <a:cs typeface="Times New Roman" pitchFamily="18" charset="0"/>
              </a:rPr>
              <a:t> Xê-vi-la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nước</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Tây</a:t>
            </a:r>
            <a:r>
              <a:rPr lang="en-US" altLang="en-US" sz="2100" dirty="0">
                <a:solidFill>
                  <a:srgbClr val="000000"/>
                </a:solidFill>
                <a:latin typeface="Times New Roman" pitchFamily="18" charset="0"/>
                <a:cs typeface="Times New Roman" pitchFamily="18" charset="0"/>
              </a:rPr>
              <a:t> Ban </a:t>
            </a:r>
            <a:r>
              <a:rPr lang="en-US" altLang="en-US" sz="2100" dirty="0" err="1">
                <a:solidFill>
                  <a:srgbClr val="000000"/>
                </a:solidFill>
                <a:latin typeface="Times New Roman" pitchFamily="18" charset="0"/>
                <a:cs typeface="Times New Roman" pitchFamily="18" charset="0"/>
              </a:rPr>
              <a:t>Nha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có</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năm</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chiếc</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thuyền</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lớn</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giong</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buồm</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ra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khơi</a:t>
            </a:r>
            <a:r>
              <a:rPr lang="vi-VN" altLang="en-US" sz="2100" dirty="0">
                <a:solidFill>
                  <a:srgbClr val="000000"/>
                </a:solidFill>
                <a:latin typeface="Times New Roman" pitchFamily="18" charset="0"/>
                <a:cs typeface="Times New Roman" pitchFamily="18" charset="0"/>
              </a:rPr>
              <a:t>. Đó là hạm đội do Ma-gien-lăng chỉ huy, với nhiệm vụ khám phá con đường trên biển dẫn đến những vùng đất mới.</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smtClean="0">
                <a:solidFill>
                  <a:srgbClr val="000000"/>
                </a:solidFill>
                <a:latin typeface="Times New Roman" pitchFamily="18" charset="0"/>
                <a:cs typeface="Times New Roman" pitchFamily="18" charset="0"/>
              </a:rPr>
              <a:t>Vượt </a:t>
            </a:r>
            <a:r>
              <a:rPr lang="vi-VN" altLang="en-US" sz="2100" dirty="0">
                <a:solidFill>
                  <a:srgbClr val="000000"/>
                </a:solidFill>
                <a:latin typeface="Times New Roman" pitchFamily="18" charset="0"/>
                <a:cs typeface="Times New Roman" pitchFamily="18" charset="0"/>
              </a:rPr>
              <a:t>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smtClean="0">
                <a:solidFill>
                  <a:srgbClr val="000000"/>
                </a:solidFill>
                <a:latin typeface="Times New Roman" pitchFamily="18" charset="0"/>
                <a:cs typeface="Times New Roman" pitchFamily="18" charset="0"/>
              </a:rPr>
              <a:t>Thái </a:t>
            </a:r>
            <a:r>
              <a:rPr lang="vi-VN" altLang="en-US" sz="2100" dirty="0">
                <a:solidFill>
                  <a:srgbClr val="000000"/>
                </a:solidFill>
                <a:latin typeface="Times New Roman" pitchFamily="18" charset="0"/>
                <a:cs typeface="Times New Roman" pitchFamily="18" charset="0"/>
              </a:rPr>
              <a:t>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 Những thủy thủ còn lại tiếp tục vượt Ấn Độ Dương tìm đường trở về châu Âu. Ngày 8 tháng 9 năm 1522, đoàn thám hiểm chỉ còn một chiếc thuyền với mười tám thủy thủ </a:t>
            </a:r>
            <a:r>
              <a:rPr lang="en-US" altLang="en-US" sz="2100" dirty="0" err="1">
                <a:solidFill>
                  <a:srgbClr val="000000"/>
                </a:solidFill>
                <a:latin typeface="Times New Roman" pitchFamily="18" charset="0"/>
                <a:cs typeface="Times New Roman" pitchFamily="18" charset="0"/>
              </a:rPr>
              <a:t>sống</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sót</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cập</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bờ</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biển</a:t>
            </a:r>
            <a:r>
              <a:rPr lang="en-US" altLang="en-US" sz="2100" dirty="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Tây Ban Nha.</a:t>
            </a:r>
          </a:p>
          <a:p>
            <a:pPr algn="just">
              <a:lnSpc>
                <a:spcPct val="100000"/>
              </a:lnSpc>
              <a:spcBef>
                <a:spcPct val="0"/>
              </a:spcBef>
              <a:buFontTx/>
              <a:buNone/>
            </a:pPr>
            <a:r>
              <a:rPr lang="vi-VN" altLang="en-US" sz="2100" dirty="0">
                <a:solidFill>
                  <a:srgbClr val="000000"/>
                </a:solidFill>
                <a:latin typeface="Times New Roman" pitchFamily="18" charset="0"/>
                <a:cs typeface="Times New Roman" pitchFamily="18" charset="0"/>
              </a:rPr>
              <a:t>  </a:t>
            </a:r>
            <a:r>
              <a:rPr lang="en-US" altLang="en-US" sz="2100" dirty="0" smtClean="0">
                <a:solidFill>
                  <a:srgbClr val="000000"/>
                </a:solidFill>
                <a:latin typeface="Times New Roman" pitchFamily="18" charset="0"/>
                <a:cs typeface="Times New Roman" pitchFamily="18" charset="0"/>
              </a:rPr>
              <a:t>   </a:t>
            </a:r>
            <a:r>
              <a:rPr lang="vi-VN" altLang="en-US" sz="2100" dirty="0">
                <a:solidFill>
                  <a:srgbClr val="000000"/>
                </a:solidFill>
                <a:latin typeface="Times New Roman" pitchFamily="18" charset="0"/>
                <a:cs typeface="Times New Roman" pitchFamily="18" charset="0"/>
              </a:rPr>
              <a:t> Chuyến đi đầu tiên vòng quanh thế giới của Ma-gien-lăng kéo dài 1083 ngày, mất bốn chiếc thuyền lớn với gần hai trăm người bỏ mạng dọc đường. Nhưng đoàn thám hiểm đã hoàn thành </a:t>
            </a:r>
            <a:r>
              <a:rPr lang="en-US" altLang="en-US" sz="2100" dirty="0">
                <a:solidFill>
                  <a:srgbClr val="000000"/>
                </a:solidFill>
                <a:latin typeface="Times New Roman" pitchFamily="18" charset="0"/>
                <a:cs typeface="Times New Roman" pitchFamily="18" charset="0"/>
              </a:rPr>
              <a:t>s</a:t>
            </a:r>
            <a:r>
              <a:rPr lang="vi-VN" altLang="en-US" sz="2100" dirty="0">
                <a:solidFill>
                  <a:srgbClr val="000000"/>
                </a:solidFill>
                <a:latin typeface="Times New Roman" pitchFamily="18" charset="0"/>
                <a:cs typeface="Times New Roman" pitchFamily="18" charset="0"/>
              </a:rPr>
              <a:t>ứ mạng, khẳng định trái đất hình cầu, phát hiện Thái Bình Dương và nhiều vùng đất mới.</a:t>
            </a:r>
          </a:p>
          <a:p>
            <a:pPr algn="r">
              <a:lnSpc>
                <a:spcPct val="100000"/>
              </a:lnSpc>
              <a:spcBef>
                <a:spcPct val="0"/>
              </a:spcBef>
              <a:buFontTx/>
              <a:buNone/>
            </a:pPr>
            <a:r>
              <a:rPr lang="vi-VN" altLang="en-US" sz="2100" i="1" dirty="0">
                <a:solidFill>
                  <a:srgbClr val="000000"/>
                </a:solidFill>
                <a:latin typeface="+mn-lt"/>
              </a:rPr>
              <a:t>Theo </a:t>
            </a:r>
            <a:r>
              <a:rPr lang="vi-VN" altLang="en-US" sz="2100" b="1" dirty="0">
                <a:solidFill>
                  <a:srgbClr val="000000"/>
                </a:solidFill>
                <a:latin typeface="+mn-lt"/>
              </a:rPr>
              <a:t>TRẦN DIỆU </a:t>
            </a:r>
            <a:r>
              <a:rPr lang="en-US" altLang="en-US" sz="2100" b="1" dirty="0">
                <a:solidFill>
                  <a:srgbClr val="000000"/>
                </a:solidFill>
                <a:latin typeface="+mn-lt"/>
              </a:rPr>
              <a:t>TẦN</a:t>
            </a:r>
            <a:r>
              <a:rPr lang="vi-VN" altLang="en-US" sz="2100" dirty="0">
                <a:solidFill>
                  <a:srgbClr val="000000"/>
                </a:solidFill>
                <a:latin typeface="+mn-lt"/>
              </a:rPr>
              <a:t> và </a:t>
            </a:r>
            <a:r>
              <a:rPr lang="vi-VN" altLang="en-US" sz="2100" b="1" dirty="0">
                <a:solidFill>
                  <a:srgbClr val="000000"/>
                </a:solidFill>
                <a:latin typeface="+mn-lt"/>
              </a:rPr>
              <a:t>ĐỖ </a:t>
            </a:r>
            <a:r>
              <a:rPr lang="vi-VN" altLang="en-US" sz="2100" b="1" dirty="0" smtClean="0">
                <a:solidFill>
                  <a:srgbClr val="000000"/>
                </a:solidFill>
                <a:latin typeface="+mn-lt"/>
              </a:rPr>
              <a:t>THÁI</a:t>
            </a:r>
            <a:endParaRPr lang="vi-VN" altLang="en-US" sz="2100" dirty="0">
              <a:solidFill>
                <a:srgbClr val="000000"/>
              </a:solidFill>
              <a:latin typeface="+mn-lt"/>
            </a:endParaRPr>
          </a:p>
        </p:txBody>
      </p:sp>
      <p:sp>
        <p:nvSpPr>
          <p:cNvPr id="3" name="Rectangle 2"/>
          <p:cNvSpPr>
            <a:spLocks noChangeArrowheads="1"/>
          </p:cNvSpPr>
          <p:nvPr/>
        </p:nvSpPr>
        <p:spPr bwMode="auto">
          <a:xfrm>
            <a:off x="0" y="2459"/>
            <a:ext cx="12192000" cy="523220"/>
          </a:xfrm>
          <a:prstGeom prst="rect">
            <a:avLst/>
          </a:prstGeom>
          <a:noFill/>
          <a:ln w="9525">
            <a:noFill/>
            <a:miter lim="800000"/>
            <a:headEnd/>
            <a:tailEnd/>
          </a:ln>
        </p:spPr>
        <p:txBody>
          <a:bodyPr wrap="square">
            <a:spAutoFit/>
          </a:bodyPr>
          <a:lstStyle/>
          <a:p>
            <a:pPr algn="ctr" eaLnBrk="1" hangingPunct="1"/>
            <a:r>
              <a:rPr lang="en-US" sz="2800" b="1" dirty="0" err="1" smtClean="0">
                <a:solidFill>
                  <a:srgbClr val="FF0000"/>
                </a:solidFill>
                <a:latin typeface="Times New Roman" pitchFamily="18" charset="0"/>
                <a:cs typeface="Times New Roman" pitchFamily="18" charset="0"/>
              </a:rPr>
              <a:t>Hơn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nghìn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4450360"/>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pic>
        <p:nvPicPr>
          <p:cNvPr id="9" name="Picture 2" descr="C:\Users\KTC_Computer\Desktop\Magellan-407x500.jpg">
            <a:extLst>
              <a:ext uri="{FF2B5EF4-FFF2-40B4-BE49-F238E27FC236}">
                <a16:creationId xmlns:a16="http://schemas.microsoft.com/office/drawing/2014/main" xmlns="" id="{D7256FBD-99AB-47DC-A830-6004B8626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702" y="-184296"/>
            <a:ext cx="3755298" cy="38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iếng Việt 4 VNEN Bài 30A: Vòng quanh Trái đất | Soạn Tiếng Việt lớp 4 VNEN  hay nhất">
            <a:extLst>
              <a:ext uri="{FF2B5EF4-FFF2-40B4-BE49-F238E27FC236}">
                <a16:creationId xmlns:a16="http://schemas.microsoft.com/office/drawing/2014/main" xmlns="" id="{181699CD-D76F-45EB-8BEF-32D51C380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616" y="3733801"/>
            <a:ext cx="3751385" cy="2979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304800" y="310055"/>
            <a:ext cx="8131902" cy="60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848"/>
              </a:spcAft>
            </a:pPr>
            <a:r>
              <a:rPr lang="vi-VN" altLang="en-US" sz="3200" b="1" dirty="0">
                <a:solidFill>
                  <a:srgbClr val="000000"/>
                </a:solidFill>
                <a:latin typeface="Times New Roman" pitchFamily="18" charset="0"/>
                <a:cs typeface="Times New Roman" pitchFamily="18" charset="0"/>
              </a:rPr>
              <a:t>Ma-gien-lăn</a:t>
            </a:r>
            <a:r>
              <a:rPr lang="en-US" altLang="en-US" sz="3200" b="1" dirty="0">
                <a:solidFill>
                  <a:srgbClr val="000000"/>
                </a:solidFill>
                <a:latin typeface="Times New Roman" pitchFamily="18" charset="0"/>
                <a:cs typeface="Times New Roman" pitchFamily="18" charset="0"/>
              </a:rPr>
              <a:t>g </a:t>
            </a:r>
            <a:r>
              <a:rPr lang="en-US" altLang="en-US" sz="3200" b="1" dirty="0" err="1">
                <a:solidFill>
                  <a:srgbClr val="000000"/>
                </a:solidFill>
                <a:latin typeface="Times New Roman" pitchFamily="18" charset="0"/>
                <a:cs typeface="Times New Roman" pitchFamily="18" charset="0"/>
              </a:rPr>
              <a:t>sinh</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năm</a:t>
            </a:r>
            <a:r>
              <a:rPr lang="en-US" altLang="en-US" sz="3200" b="1" dirty="0">
                <a:solidFill>
                  <a:srgbClr val="000000"/>
                </a:solidFill>
                <a:latin typeface="Times New Roman" pitchFamily="18" charset="0"/>
                <a:cs typeface="Times New Roman" pitchFamily="18" charset="0"/>
              </a:rPr>
              <a:t> </a:t>
            </a:r>
            <a:r>
              <a:rPr lang="vi-VN" altLang="en-US" sz="3200" b="1" dirty="0">
                <a:solidFill>
                  <a:srgbClr val="000000"/>
                </a:solidFill>
                <a:latin typeface="Times New Roman" pitchFamily="18" charset="0"/>
                <a:cs typeface="Times New Roman" pitchFamily="18" charset="0"/>
              </a:rPr>
              <a:t>(1480 – 1521) </a:t>
            </a:r>
            <a:r>
              <a:rPr lang="vi-VN" altLang="en-US" sz="3200" dirty="0">
                <a:solidFill>
                  <a:srgbClr val="000000"/>
                </a:solidFill>
                <a:latin typeface="Times New Roman" pitchFamily="18" charset="0"/>
                <a:cs typeface="Times New Roman" pitchFamily="18" charset="0"/>
              </a:rPr>
              <a:t>là người đã thực hiện </a:t>
            </a:r>
            <a:r>
              <a:rPr lang="vi-VN" altLang="en-US" sz="3200" b="1" dirty="0">
                <a:solidFill>
                  <a:srgbClr val="00B0F0"/>
                </a:solidFill>
                <a:latin typeface="Times New Roman" pitchFamily="18" charset="0"/>
                <a:cs typeface="Times New Roman" pitchFamily="18" charset="0"/>
              </a:rPr>
              <a:t>chuyến đi</a:t>
            </a:r>
            <a:r>
              <a:rPr lang="en-US" altLang="en-US" sz="3200" b="1" dirty="0">
                <a:solidFill>
                  <a:srgbClr val="00B0F0"/>
                </a:solidFill>
                <a:latin typeface="Times New Roman" pitchFamily="18" charset="0"/>
                <a:cs typeface="Times New Roman" pitchFamily="18" charset="0"/>
              </a:rPr>
              <a:t> </a:t>
            </a:r>
            <a:r>
              <a:rPr lang="en-US" altLang="en-US" sz="3200" b="1" dirty="0" err="1">
                <a:solidFill>
                  <a:srgbClr val="00B0F0"/>
                </a:solidFill>
                <a:latin typeface="Times New Roman" pitchFamily="18" charset="0"/>
                <a:cs typeface="Times New Roman" pitchFamily="18" charset="0"/>
              </a:rPr>
              <a:t>đầu</a:t>
            </a:r>
            <a:r>
              <a:rPr lang="en-US" altLang="en-US" sz="3200" b="1" dirty="0">
                <a:solidFill>
                  <a:srgbClr val="00B0F0"/>
                </a:solidFill>
                <a:latin typeface="Times New Roman" pitchFamily="18" charset="0"/>
                <a:cs typeface="Times New Roman" pitchFamily="18" charset="0"/>
              </a:rPr>
              <a:t> </a:t>
            </a:r>
            <a:r>
              <a:rPr lang="en-US" altLang="en-US" sz="3200" b="1" dirty="0" err="1">
                <a:solidFill>
                  <a:srgbClr val="00B0F0"/>
                </a:solidFill>
                <a:latin typeface="Times New Roman" pitchFamily="18" charset="0"/>
                <a:cs typeface="Times New Roman" pitchFamily="18" charset="0"/>
              </a:rPr>
              <a:t>tiên</a:t>
            </a:r>
            <a:r>
              <a:rPr lang="en-US" altLang="en-US" sz="3200" b="1" dirty="0">
                <a:solidFill>
                  <a:srgbClr val="000000"/>
                </a:solidFill>
                <a:latin typeface="Times New Roman" pitchFamily="18" charset="0"/>
                <a:cs typeface="Times New Roman" pitchFamily="18" charset="0"/>
              </a:rPr>
              <a:t> </a:t>
            </a:r>
            <a:r>
              <a:rPr lang="vi-VN" altLang="en-US" sz="3200" b="1" dirty="0">
                <a:solidFill>
                  <a:srgbClr val="0070C0"/>
                </a:solidFill>
                <a:latin typeface="Times New Roman" pitchFamily="18" charset="0"/>
                <a:cs typeface="Times New Roman" pitchFamily="18" charset="0"/>
              </a:rPr>
              <a:t>vòng quanh thế giới</a:t>
            </a:r>
            <a:r>
              <a:rPr lang="vi-VN" altLang="en-US" sz="3200" b="1" dirty="0">
                <a:solidFill>
                  <a:srgbClr val="000000"/>
                </a:solidFill>
                <a:latin typeface="Times New Roman" pitchFamily="18" charset="0"/>
                <a:cs typeface="Times New Roman" pitchFamily="18" charset="0"/>
              </a:rPr>
              <a:t> </a:t>
            </a:r>
            <a:r>
              <a:rPr lang="vi-VN" altLang="en-US" sz="3200" b="1" dirty="0">
                <a:solidFill>
                  <a:srgbClr val="7030A0"/>
                </a:solidFill>
                <a:latin typeface="Times New Roman" pitchFamily="18" charset="0"/>
                <a:cs typeface="Times New Roman" pitchFamily="18" charset="0"/>
              </a:rPr>
              <a:t>bằng đường biển </a:t>
            </a:r>
            <a:r>
              <a:rPr lang="vi-VN" altLang="en-US" sz="3200" b="1" dirty="0">
                <a:solidFill>
                  <a:srgbClr val="000000"/>
                </a:solidFill>
                <a:latin typeface="Times New Roman" pitchFamily="18" charset="0"/>
                <a:cs typeface="Times New Roman" pitchFamily="18" charset="0"/>
              </a:rPr>
              <a:t>từ năm 1519 đến năm 1522</a:t>
            </a:r>
            <a:r>
              <a:rPr lang="en-US" altLang="en-US" sz="3200" b="1" dirty="0">
                <a:solidFill>
                  <a:srgbClr val="000000"/>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Nhà</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thám</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hiểm</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người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Bồ</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Đào</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Nha</a:t>
            </a:r>
            <a:r>
              <a:rPr lang="en-US" altLang="en-US" sz="3200" dirty="0">
                <a:solidFill>
                  <a:srgbClr val="1A1A1A"/>
                </a:solidFill>
                <a:latin typeface="Times New Roman" pitchFamily="18" charset="0"/>
                <a:cs typeface="Times New Roman" pitchFamily="18" charset="0"/>
              </a:rPr>
              <a:t> (Ma-</a:t>
            </a:r>
            <a:r>
              <a:rPr lang="en-US" altLang="en-US" sz="3200" dirty="0" err="1">
                <a:solidFill>
                  <a:srgbClr val="1A1A1A"/>
                </a:solidFill>
                <a:latin typeface="Times New Roman" pitchFamily="18" charset="0"/>
                <a:cs typeface="Times New Roman" pitchFamily="18" charset="0"/>
              </a:rPr>
              <a:t>gien</a:t>
            </a:r>
            <a:r>
              <a:rPr lang="en-US" altLang="en-US" sz="3200" dirty="0">
                <a:solidFill>
                  <a:srgbClr val="1A1A1A"/>
                </a:solidFill>
                <a:latin typeface="Times New Roman" pitchFamily="18" charset="0"/>
                <a:cs typeface="Times New Roman" pitchFamily="18" charset="0"/>
              </a:rPr>
              <a:t>-</a:t>
            </a:r>
            <a:r>
              <a:rPr lang="en-US" altLang="en-US" sz="3200" dirty="0" err="1">
                <a:solidFill>
                  <a:srgbClr val="1A1A1A"/>
                </a:solidFill>
                <a:latin typeface="Times New Roman" pitchFamily="18" charset="0"/>
                <a:cs typeface="Times New Roman" pitchFamily="18" charset="0"/>
              </a:rPr>
              <a:t>lăng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được</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cho</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là</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người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đầu</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tiên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vòng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quanh</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thế</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giới</a:t>
            </a:r>
            <a:r>
              <a:rPr lang="en-US" altLang="en-US" sz="3200" dirty="0">
                <a:solidFill>
                  <a:srgbClr val="1A1A1A"/>
                </a:solidFill>
                <a:latin typeface="Times New Roman" pitchFamily="18" charset="0"/>
                <a:cs typeface="Times New Roman" pitchFamily="18" charset="0"/>
              </a:rPr>
              <a:t> qua </a:t>
            </a:r>
            <a:r>
              <a:rPr lang="en-US" altLang="en-US" sz="3200" dirty="0" err="1">
                <a:solidFill>
                  <a:srgbClr val="1A1A1A"/>
                </a:solidFill>
                <a:latin typeface="Times New Roman" pitchFamily="18" charset="0"/>
                <a:cs typeface="Times New Roman" pitchFamily="18" charset="0"/>
              </a:rPr>
              <a:t>đường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biển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nhưng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trên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thực</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tế</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thì</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hành</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trình</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của</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ông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hơi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phức</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tạp</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một</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chút</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Ông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khởi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hành</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vào</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tháng</a:t>
            </a:r>
            <a:r>
              <a:rPr lang="en-US" altLang="en-US" sz="3200" dirty="0">
                <a:solidFill>
                  <a:srgbClr val="1A1A1A"/>
                </a:solidFill>
                <a:latin typeface="Times New Roman" pitchFamily="18" charset="0"/>
                <a:cs typeface="Times New Roman" pitchFamily="18" charset="0"/>
              </a:rPr>
              <a:t> 9 </a:t>
            </a:r>
            <a:r>
              <a:rPr lang="en-US" altLang="en-US" sz="3200" dirty="0" err="1">
                <a:solidFill>
                  <a:srgbClr val="1A1A1A"/>
                </a:solidFill>
                <a:latin typeface="Times New Roman" pitchFamily="18" charset="0"/>
                <a:cs typeface="Times New Roman" pitchFamily="18" charset="0"/>
              </a:rPr>
              <a:t>năm</a:t>
            </a:r>
            <a:r>
              <a:rPr lang="en-US" altLang="en-US" sz="3200" dirty="0">
                <a:solidFill>
                  <a:srgbClr val="1A1A1A"/>
                </a:solidFill>
                <a:latin typeface="Times New Roman" pitchFamily="18" charset="0"/>
                <a:cs typeface="Times New Roman" pitchFamily="18" charset="0"/>
              </a:rPr>
              <a:t> 1519, </a:t>
            </a:r>
            <a:r>
              <a:rPr lang="en-US" altLang="en-US" sz="3200" dirty="0" err="1">
                <a:solidFill>
                  <a:srgbClr val="1A1A1A"/>
                </a:solidFill>
                <a:latin typeface="Times New Roman" pitchFamily="18" charset="0"/>
                <a:cs typeface="Times New Roman" pitchFamily="18" charset="0"/>
              </a:rPr>
              <a:t>với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nỗ</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lực</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lớn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nhằm</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tìm</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ra</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một</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tuyến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đường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biển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từ</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phương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Tây</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tới</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vùng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Đông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Ấn</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giàu</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hương</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liệu</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mà</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ngày</a:t>
            </a:r>
            <a:r>
              <a:rPr lang="en-US" altLang="en-US" sz="3200" dirty="0">
                <a:solidFill>
                  <a:srgbClr val="1A1A1A"/>
                </a:solidFill>
                <a:latin typeface="Times New Roman" pitchFamily="18" charset="0"/>
                <a:cs typeface="Times New Roman" pitchFamily="18" charset="0"/>
              </a:rPr>
              <a:t> nay </a:t>
            </a:r>
            <a:r>
              <a:rPr lang="en-US" altLang="en-US" sz="3200" dirty="0" err="1">
                <a:solidFill>
                  <a:srgbClr val="1A1A1A"/>
                </a:solidFill>
                <a:latin typeface="Times New Roman" pitchFamily="18" charset="0"/>
                <a:cs typeface="Times New Roman" pitchFamily="18" charset="0"/>
              </a:rPr>
              <a:t>là</a:t>
            </a:r>
            <a:r>
              <a:rPr lang="en-US" altLang="en-US" sz="3200" dirty="0">
                <a:solidFill>
                  <a:srgbClr val="1A1A1A"/>
                </a:solidFill>
                <a:latin typeface="Times New Roman" pitchFamily="18" charset="0"/>
                <a:cs typeface="Times New Roman" pitchFamily="18" charset="0"/>
              </a:rPr>
              <a:t> </a:t>
            </a:r>
            <a:r>
              <a:rPr lang="en-US" altLang="en-US" sz="3200" dirty="0" err="1">
                <a:solidFill>
                  <a:srgbClr val="1A1A1A"/>
                </a:solidFill>
                <a:latin typeface="Times New Roman" pitchFamily="18" charset="0"/>
                <a:cs typeface="Times New Roman" pitchFamily="18" charset="0"/>
              </a:rPr>
              <a:t>vùng</a:t>
            </a:r>
            <a:r>
              <a:rPr lang="en-US" altLang="en-US" sz="3200" dirty="0">
                <a:solidFill>
                  <a:srgbClr val="1A1A1A"/>
                </a:solidFill>
                <a:latin typeface="Times New Roman" pitchFamily="18" charset="0"/>
                <a:cs typeface="Times New Roman" pitchFamily="18" charset="0"/>
              </a:rPr>
              <a:t> Indonesia. </a:t>
            </a:r>
            <a:endParaRPr lang="en-US" altLang="en-US" sz="3200" dirty="0">
              <a:solidFill>
                <a:srgbClr val="000000"/>
              </a:solidFill>
              <a:latin typeface="Times New Roman" pitchFamily="18" charset="0"/>
              <a:cs typeface="Times New Roman" pitchFamily="18" charset="0"/>
            </a:endParaRPr>
          </a:p>
          <a:p>
            <a:pPr algn="just"/>
            <a:endParaRPr lang="en-US" altLang="en-US" sz="1800" dirty="0">
              <a:solidFill>
                <a:srgbClr val="000000"/>
              </a:solidFill>
              <a:latin typeface="+mj-lt"/>
            </a:endParaRPr>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Text Box 401"/>
          <p:cNvSpPr txBox="1">
            <a:spLocks noChangeArrowheads="1"/>
          </p:cNvSpPr>
          <p:nvPr/>
        </p:nvSpPr>
        <p:spPr bwMode="auto">
          <a:xfrm>
            <a:off x="1733550" y="708028"/>
            <a:ext cx="8915401"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dirty="0" err="1">
                <a:latin typeface="Times New Roman" panose="02020603050405020304" pitchFamily="18" charset="0"/>
              </a:rPr>
              <a:t>Bài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này</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được</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chia</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làm</a:t>
            </a:r>
            <a:r>
              <a:rPr lang="en-US" altLang="en-US" sz="4000" dirty="0">
                <a:latin typeface="Times New Roman" panose="02020603050405020304" pitchFamily="18" charset="0"/>
              </a:rPr>
              <a:t> … </a:t>
            </a:r>
            <a:r>
              <a:rPr lang="en-US" altLang="en-US" sz="4000" dirty="0" err="1">
                <a:latin typeface="Times New Roman" panose="02020603050405020304" pitchFamily="18" charset="0"/>
              </a:rPr>
              <a:t>đoạn</a:t>
            </a:r>
            <a:r>
              <a:rPr lang="en-US" altLang="en-US" sz="4000" dirty="0">
                <a:latin typeface="Times New Roman" panose="02020603050405020304" pitchFamily="18" charset="0"/>
              </a:rPr>
              <a:t>.</a:t>
            </a:r>
          </a:p>
        </p:txBody>
      </p:sp>
      <p:sp>
        <p:nvSpPr>
          <p:cNvPr id="5" name="Rectangle 4"/>
          <p:cNvSpPr>
            <a:spLocks noChangeArrowheads="1"/>
          </p:cNvSpPr>
          <p:nvPr/>
        </p:nvSpPr>
        <p:spPr bwMode="auto">
          <a:xfrm>
            <a:off x="7848600" y="685800"/>
            <a:ext cx="533401"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smtClean="0">
                <a:solidFill>
                  <a:srgbClr val="FF0000"/>
                </a:solidFill>
                <a:latin typeface="Times New Roman" panose="02020603050405020304" pitchFamily="18" charset="0"/>
              </a:rPr>
              <a:t>6</a:t>
            </a:r>
            <a:endParaRPr lang="en-US" altLang="en-US" sz="4000" dirty="0"/>
          </a:p>
        </p:txBody>
      </p:sp>
      <p:pic>
        <p:nvPicPr>
          <p:cNvPr id="15368" name="Picture 12"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62225" y="60761"/>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339256" y="5949138"/>
            <a:ext cx="7413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068" y="6010971"/>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7"/>
          <p:cNvSpPr>
            <a:spLocks noChangeArrowheads="1"/>
          </p:cNvSpPr>
          <p:nvPr/>
        </p:nvSpPr>
        <p:spPr bwMode="auto">
          <a:xfrm>
            <a:off x="1" y="1772816"/>
            <a:ext cx="1219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1:</a:t>
            </a:r>
            <a:r>
              <a:rPr lang="en-US" sz="3000" b="1" dirty="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Từ</a:t>
            </a:r>
            <a:r>
              <a:rPr lang="en-US" sz="3000" b="1" dirty="0" smtClean="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đầu</a:t>
            </a:r>
            <a:r>
              <a:rPr lang="en-US" sz="3000" b="1" dirty="0" smtClean="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đến</a:t>
            </a:r>
            <a:r>
              <a:rPr lang="en-US" sz="3000" b="1" dirty="0" smtClean="0">
                <a:solidFill>
                  <a:schemeClr val="accent3">
                    <a:lumMod val="75000"/>
                  </a:schemeClr>
                </a:solidFill>
                <a:latin typeface="Times New Roman" pitchFamily="18" charset="0"/>
              </a:rPr>
              <a:t> … </a:t>
            </a:r>
            <a:r>
              <a:rPr lang="en-US" sz="3000" b="1" dirty="0" err="1" smtClean="0">
                <a:solidFill>
                  <a:srgbClr val="0000FF"/>
                </a:solidFill>
                <a:latin typeface="Times New Roman" pitchFamily="18" charset="0"/>
              </a:rPr>
              <a:t>vùng</a:t>
            </a:r>
            <a:r>
              <a:rPr lang="en-US" sz="3000" b="1" dirty="0" smtClean="0">
                <a:solidFill>
                  <a:srgbClr val="0000FF"/>
                </a:solidFill>
                <a:latin typeface="Times New Roman" pitchFamily="18" charset="0"/>
              </a:rPr>
              <a:t> </a:t>
            </a:r>
            <a:r>
              <a:rPr lang="en-US" sz="3000" b="1" dirty="0" err="1">
                <a:solidFill>
                  <a:srgbClr val="0000FF"/>
                </a:solidFill>
                <a:latin typeface="Times New Roman" pitchFamily="18" charset="0"/>
              </a:rPr>
              <a:t>đất</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mới</a:t>
            </a:r>
            <a:r>
              <a:rPr lang="en-US" sz="3000" b="1" dirty="0">
                <a:solidFill>
                  <a:srgbClr val="0000FF"/>
                </a:solidFill>
                <a:latin typeface="Times New Roman" pitchFamily="18" charset="0"/>
              </a:rPr>
              <a:t>.</a:t>
            </a:r>
          </a:p>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2:</a:t>
            </a:r>
            <a:r>
              <a:rPr lang="en-US" sz="3000" b="1" dirty="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Tiếp</a:t>
            </a:r>
            <a:r>
              <a:rPr lang="en-US" sz="3000" b="1" dirty="0" smtClean="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từ</a:t>
            </a:r>
            <a:r>
              <a:rPr lang="en-US" sz="3000" b="1" dirty="0" smtClean="0">
                <a:solidFill>
                  <a:schemeClr val="accent3">
                    <a:lumMod val="75000"/>
                  </a:schemeClr>
                </a:solidFill>
                <a:latin typeface="Times New Roman" pitchFamily="18" charset="0"/>
              </a:rPr>
              <a:t> </a:t>
            </a:r>
            <a:r>
              <a:rPr lang="en-US" sz="3000" b="1" dirty="0" err="1" smtClean="0">
                <a:solidFill>
                  <a:srgbClr val="0000FF"/>
                </a:solidFill>
                <a:latin typeface="Times New Roman" pitchFamily="18" charset="0"/>
              </a:rPr>
              <a:t>Vượt</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Đại</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Tây</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Dương</a:t>
            </a:r>
            <a:r>
              <a:rPr lang="en-US" sz="3000" b="1" dirty="0" smtClean="0">
                <a:solidFill>
                  <a:srgbClr val="0000FF"/>
                </a:solidFill>
                <a:latin typeface="Times New Roman" pitchFamily="18" charset="0"/>
              </a:rPr>
              <a:t> … </a:t>
            </a:r>
            <a:r>
              <a:rPr lang="en-US" sz="3000" b="1" dirty="0" err="1" smtClean="0">
                <a:solidFill>
                  <a:srgbClr val="0000FF"/>
                </a:solidFill>
                <a:latin typeface="Times New Roman" pitchFamily="18" charset="0"/>
              </a:rPr>
              <a:t>Thái</a:t>
            </a:r>
            <a:r>
              <a:rPr lang="en-US" sz="3000" b="1" dirty="0" smtClean="0">
                <a:solidFill>
                  <a:srgbClr val="0000FF"/>
                </a:solidFill>
                <a:latin typeface="Times New Roman" pitchFamily="18" charset="0"/>
              </a:rPr>
              <a:t> </a:t>
            </a:r>
            <a:r>
              <a:rPr lang="en-US" sz="3000" b="1" dirty="0" err="1">
                <a:solidFill>
                  <a:srgbClr val="0000FF"/>
                </a:solidFill>
                <a:latin typeface="Times New Roman" pitchFamily="18" charset="0"/>
              </a:rPr>
              <a:t>Bình</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Dương</a:t>
            </a:r>
            <a:r>
              <a:rPr lang="en-US" sz="3000" b="1" dirty="0">
                <a:solidFill>
                  <a:srgbClr val="0000FF"/>
                </a:solidFill>
                <a:latin typeface="Times New Roman" pitchFamily="18" charset="0"/>
              </a:rPr>
              <a:t>.</a:t>
            </a:r>
          </a:p>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3:</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Tiếp</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từ</a:t>
            </a:r>
            <a:r>
              <a:rPr lang="en-US" sz="3000" b="1" dirty="0">
                <a:solidFill>
                  <a:schemeClr val="accent3">
                    <a:lumMod val="75000"/>
                  </a:schemeClr>
                </a:solidFill>
                <a:latin typeface="Times New Roman" pitchFamily="18" charset="0"/>
              </a:rPr>
              <a:t> </a:t>
            </a:r>
            <a:r>
              <a:rPr lang="en-US" sz="3000" b="1" dirty="0" err="1">
                <a:solidFill>
                  <a:srgbClr val="0000FF"/>
                </a:solidFill>
                <a:latin typeface="Times New Roman" pitchFamily="18" charset="0"/>
              </a:rPr>
              <a:t>Thái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Bình</a:t>
            </a:r>
            <a:r>
              <a:rPr lang="en-US" sz="3000" b="1" dirty="0">
                <a:solidFill>
                  <a:srgbClr val="0000FF"/>
                </a:solidFill>
                <a:latin typeface="Times New Roman" pitchFamily="18" charset="0"/>
              </a:rPr>
              <a:t> </a:t>
            </a:r>
            <a:r>
              <a:rPr lang="en-US" sz="3000" b="1" dirty="0" err="1" smtClean="0">
                <a:solidFill>
                  <a:srgbClr val="0000FF"/>
                </a:solidFill>
                <a:latin typeface="Times New Roman" pitchFamily="18" charset="0"/>
              </a:rPr>
              <a:t>Dương</a:t>
            </a:r>
            <a:r>
              <a:rPr lang="en-US" sz="3000" b="1" dirty="0" smtClean="0">
                <a:solidFill>
                  <a:srgbClr val="0000FF"/>
                </a:solidFill>
                <a:latin typeface="Times New Roman" pitchFamily="18" charset="0"/>
              </a:rPr>
              <a:t> … </a:t>
            </a:r>
            <a:r>
              <a:rPr lang="en-US" sz="3000" b="1" dirty="0" err="1" smtClean="0">
                <a:solidFill>
                  <a:srgbClr val="0000FF"/>
                </a:solidFill>
                <a:latin typeface="Times New Roman" pitchFamily="18" charset="0"/>
              </a:rPr>
              <a:t>tinh</a:t>
            </a:r>
            <a:r>
              <a:rPr lang="en-US" sz="3000" b="1" dirty="0" smtClean="0">
                <a:solidFill>
                  <a:srgbClr val="0000FF"/>
                </a:solidFill>
                <a:latin typeface="Times New Roman" pitchFamily="18" charset="0"/>
              </a:rPr>
              <a:t> </a:t>
            </a:r>
            <a:r>
              <a:rPr lang="en-US" sz="3000" b="1" dirty="0" err="1">
                <a:solidFill>
                  <a:srgbClr val="0000FF"/>
                </a:solidFill>
                <a:latin typeface="Times New Roman" pitchFamily="18" charset="0"/>
              </a:rPr>
              <a:t>thần</a:t>
            </a:r>
            <a:r>
              <a:rPr lang="en-US" sz="3000" b="1" dirty="0">
                <a:solidFill>
                  <a:srgbClr val="0000FF"/>
                </a:solidFill>
                <a:latin typeface="Times New Roman" pitchFamily="18" charset="0"/>
              </a:rPr>
              <a:t>.</a:t>
            </a:r>
          </a:p>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4:</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Tiếp</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từ</a:t>
            </a:r>
            <a:r>
              <a:rPr lang="en-US" sz="3000" b="1" dirty="0">
                <a:solidFill>
                  <a:schemeClr val="accent3">
                    <a:lumMod val="75000"/>
                  </a:schemeClr>
                </a:solidFill>
                <a:latin typeface="Times New Roman" pitchFamily="18" charset="0"/>
              </a:rPr>
              <a:t> </a:t>
            </a:r>
            <a:r>
              <a:rPr lang="en-US" sz="3000" b="1" dirty="0" err="1">
                <a:solidFill>
                  <a:srgbClr val="0000FF"/>
                </a:solidFill>
                <a:latin typeface="Times New Roman" pitchFamily="18" charset="0"/>
              </a:rPr>
              <a:t>Đoạn</a:t>
            </a:r>
            <a:r>
              <a:rPr lang="en-US" sz="3000" b="1" dirty="0">
                <a:solidFill>
                  <a:srgbClr val="0000FF"/>
                </a:solidFill>
                <a:latin typeface="Times New Roman" pitchFamily="18" charset="0"/>
              </a:rPr>
              <a:t> </a:t>
            </a:r>
            <a:r>
              <a:rPr lang="en-US" sz="3000" b="1" dirty="0" err="1" smtClean="0">
                <a:solidFill>
                  <a:srgbClr val="0000FF"/>
                </a:solidFill>
                <a:latin typeface="Times New Roman" pitchFamily="18" charset="0"/>
              </a:rPr>
              <a:t>đường</a:t>
            </a:r>
            <a:r>
              <a:rPr lang="en-US" sz="3000" b="1" dirty="0" smtClean="0">
                <a:solidFill>
                  <a:srgbClr val="0000FF"/>
                </a:solidFill>
                <a:latin typeface="Times New Roman" pitchFamily="18" charset="0"/>
              </a:rPr>
              <a:t> … </a:t>
            </a:r>
            <a:r>
              <a:rPr lang="en-US" sz="3000" b="1" dirty="0" err="1" smtClean="0">
                <a:solidFill>
                  <a:srgbClr val="0000FF"/>
                </a:solidFill>
                <a:latin typeface="Times New Roman" pitchFamily="18" charset="0"/>
              </a:rPr>
              <a:t>mình</a:t>
            </a:r>
            <a:r>
              <a:rPr lang="en-US" sz="3000" b="1" dirty="0" smtClean="0">
                <a:solidFill>
                  <a:srgbClr val="0000FF"/>
                </a:solidFill>
                <a:latin typeface="Times New Roman" pitchFamily="18" charset="0"/>
              </a:rPr>
              <a:t> </a:t>
            </a:r>
            <a:r>
              <a:rPr lang="en-US" sz="3000" b="1" dirty="0" err="1">
                <a:solidFill>
                  <a:srgbClr val="0000FF"/>
                </a:solidFill>
                <a:latin typeface="Times New Roman" pitchFamily="18" charset="0"/>
              </a:rPr>
              <a:t>làm</a:t>
            </a:r>
            <a:r>
              <a:rPr lang="en-US" sz="3000" b="1" dirty="0">
                <a:solidFill>
                  <a:srgbClr val="0000FF"/>
                </a:solidFill>
                <a:latin typeface="Times New Roman" pitchFamily="18" charset="0"/>
              </a:rPr>
              <a:t>.</a:t>
            </a:r>
          </a:p>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5:</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Tiếp</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từ</a:t>
            </a:r>
            <a:r>
              <a:rPr lang="en-US" sz="3000" b="1" dirty="0">
                <a:solidFill>
                  <a:schemeClr val="accent3">
                    <a:lumMod val="75000"/>
                  </a:schemeClr>
                </a:solidFill>
                <a:latin typeface="Times New Roman" pitchFamily="18" charset="0"/>
              </a:rPr>
              <a:t> </a:t>
            </a:r>
            <a:r>
              <a:rPr lang="en-US" sz="3000" b="1" dirty="0" err="1" smtClean="0">
                <a:solidFill>
                  <a:srgbClr val="0000FF"/>
                </a:solidFill>
                <a:latin typeface="Times New Roman" pitchFamily="18" charset="0"/>
              </a:rPr>
              <a:t>Những</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thủy</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thủ</a:t>
            </a:r>
            <a:r>
              <a:rPr lang="en-US" sz="3000" b="1" dirty="0" smtClean="0">
                <a:solidFill>
                  <a:srgbClr val="0000FF"/>
                </a:solidFill>
                <a:latin typeface="Times New Roman" pitchFamily="18" charset="0"/>
              </a:rPr>
              <a:t>… </a:t>
            </a:r>
            <a:r>
              <a:rPr lang="en-US" sz="3000" b="1" dirty="0" err="1" smtClean="0">
                <a:solidFill>
                  <a:srgbClr val="0000FF"/>
                </a:solidFill>
                <a:latin typeface="Times New Roman" pitchFamily="18" charset="0"/>
              </a:rPr>
              <a:t>Tây</a:t>
            </a:r>
            <a:r>
              <a:rPr lang="en-US" sz="3000" b="1" dirty="0" smtClean="0">
                <a:solidFill>
                  <a:srgbClr val="0000FF"/>
                </a:solidFill>
                <a:latin typeface="Times New Roman" pitchFamily="18" charset="0"/>
              </a:rPr>
              <a:t> </a:t>
            </a:r>
            <a:r>
              <a:rPr lang="en-US" sz="3000" b="1" dirty="0">
                <a:solidFill>
                  <a:srgbClr val="0000FF"/>
                </a:solidFill>
                <a:latin typeface="Times New Roman" pitchFamily="18" charset="0"/>
              </a:rPr>
              <a:t>Ban </a:t>
            </a:r>
            <a:r>
              <a:rPr lang="en-US" sz="3000" b="1" dirty="0" err="1">
                <a:solidFill>
                  <a:srgbClr val="0000FF"/>
                </a:solidFill>
                <a:latin typeface="Times New Roman" pitchFamily="18" charset="0"/>
              </a:rPr>
              <a:t>Nha</a:t>
            </a:r>
            <a:r>
              <a:rPr lang="en-US" sz="3000" b="1" dirty="0">
                <a:solidFill>
                  <a:srgbClr val="0000FF"/>
                </a:solidFill>
                <a:latin typeface="Times New Roman" pitchFamily="18" charset="0"/>
              </a:rPr>
              <a:t>.</a:t>
            </a:r>
          </a:p>
          <a:p>
            <a:r>
              <a:rPr lang="en-US" sz="3000" b="1" dirty="0" err="1">
                <a:solidFill>
                  <a:srgbClr val="FF0000"/>
                </a:solidFill>
                <a:latin typeface="Times New Roman" pitchFamily="18" charset="0"/>
              </a:rPr>
              <a:t>Đoạn</a:t>
            </a:r>
            <a:r>
              <a:rPr lang="en-US" sz="3000" b="1" dirty="0">
                <a:solidFill>
                  <a:srgbClr val="FF0000"/>
                </a:solidFill>
                <a:latin typeface="Times New Roman" pitchFamily="18" charset="0"/>
              </a:rPr>
              <a:t> 6:</a:t>
            </a:r>
            <a:r>
              <a:rPr lang="en-US" sz="3000" b="1" dirty="0">
                <a:solidFill>
                  <a:schemeClr val="accent3">
                    <a:lumMod val="75000"/>
                  </a:schemeClr>
                </a:solidFill>
                <a:latin typeface="Times New Roman" pitchFamily="18" charset="0"/>
              </a:rPr>
              <a:t> </a:t>
            </a:r>
            <a:r>
              <a:rPr lang="en-US" sz="3000" b="1" dirty="0" err="1" smtClean="0">
                <a:solidFill>
                  <a:schemeClr val="accent3">
                    <a:lumMod val="75000"/>
                  </a:schemeClr>
                </a:solidFill>
                <a:latin typeface="Times New Roman" pitchFamily="18" charset="0"/>
              </a:rPr>
              <a:t>Phần</a:t>
            </a:r>
            <a:r>
              <a:rPr lang="en-US" sz="3000" b="1" dirty="0" smtClean="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còn</a:t>
            </a:r>
            <a:r>
              <a:rPr lang="en-US" sz="3000" b="1" dirty="0">
                <a:solidFill>
                  <a:schemeClr val="accent3">
                    <a:lumMod val="75000"/>
                  </a:schemeClr>
                </a:solidFill>
                <a:latin typeface="Times New Roman" pitchFamily="18" charset="0"/>
              </a:rPr>
              <a:t> </a:t>
            </a:r>
            <a:r>
              <a:rPr lang="en-US" sz="3000" b="1" dirty="0" err="1">
                <a:solidFill>
                  <a:schemeClr val="accent3">
                    <a:lumMod val="75000"/>
                  </a:schemeClr>
                </a:solidFill>
                <a:latin typeface="Times New Roman" pitchFamily="18" charset="0"/>
              </a:rPr>
              <a:t>lại</a:t>
            </a:r>
            <a:r>
              <a:rPr lang="en-US" sz="3000" b="1" dirty="0">
                <a:solidFill>
                  <a:schemeClr val="accent3">
                    <a:lumMod val="75000"/>
                  </a:schemeClr>
                </a:solidFill>
                <a:latin typeface="Times New Roman" pitchFamily="18" charset="0"/>
              </a:rPr>
              <a:t>.</a:t>
            </a:r>
          </a:p>
        </p:txBody>
      </p:sp>
    </p:spTree>
    <p:extLst>
      <p:ext uri="{BB962C8B-B14F-4D97-AF65-F5344CB8AC3E}">
        <p14:creationId xmlns:p14="http://schemas.microsoft.com/office/powerpoint/2010/main" val="79326844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p:cTn id="26"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circle(in)">
                                      <p:cBhvr>
                                        <p:cTn id="33" dur="2000"/>
                                        <p:tgtEl>
                                          <p:spTgt spid="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wipe(down)">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Effect transition="in" filter="wipe(down)">
                                      <p:cBhvr>
                                        <p:cTn id="4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p:cNvPicPr>
          <p:nvPr/>
        </p:nvPicPr>
        <p:blipFill>
          <a:blip r:embed="rId2"/>
          <a:srcRect r="83501" b="67838"/>
          <a:stretch>
            <a:fillRect/>
          </a:stretch>
        </p:blipFill>
        <p:spPr bwMode="auto">
          <a:xfrm>
            <a:off x="0" y="1"/>
            <a:ext cx="1121508" cy="1228725"/>
          </a:xfrm>
          <a:prstGeom prst="rect">
            <a:avLst/>
          </a:prstGeom>
          <a:noFill/>
          <a:ln w="9525">
            <a:noFill/>
            <a:miter lim="800000"/>
            <a:headEnd/>
            <a:tailEnd/>
          </a:ln>
        </p:spPr>
      </p:pic>
      <p:pic>
        <p:nvPicPr>
          <p:cNvPr id="15363" name="图片 5"/>
          <p:cNvPicPr>
            <a:picLocks noChangeAspect="1"/>
          </p:cNvPicPr>
          <p:nvPr/>
        </p:nvPicPr>
        <p:blipFill>
          <a:blip r:embed="rId3"/>
          <a:srcRect l="81842" t="-10451" b="9413"/>
          <a:stretch>
            <a:fillRect/>
          </a:stretch>
        </p:blipFill>
        <p:spPr bwMode="auto">
          <a:xfrm>
            <a:off x="10879015" y="5972176"/>
            <a:ext cx="1312985" cy="885825"/>
          </a:xfrm>
          <a:prstGeom prst="rect">
            <a:avLst/>
          </a:prstGeom>
          <a:noFill/>
          <a:ln w="9525">
            <a:noFill/>
            <a:miter lim="800000"/>
            <a:headEnd/>
            <a:tailEnd/>
          </a:ln>
        </p:spPr>
      </p:pic>
      <p:pic>
        <p:nvPicPr>
          <p:cNvPr id="15364" name="图片 7"/>
          <p:cNvPicPr>
            <a:picLocks noChangeAspect="1"/>
          </p:cNvPicPr>
          <p:nvPr/>
        </p:nvPicPr>
        <p:blipFill>
          <a:blip r:embed="rId4"/>
          <a:srcRect l="20119" r="24896" b="33391"/>
          <a:stretch>
            <a:fillRect/>
          </a:stretch>
        </p:blipFill>
        <p:spPr bwMode="auto">
          <a:xfrm>
            <a:off x="-228601" y="6356350"/>
            <a:ext cx="2278186" cy="501650"/>
          </a:xfrm>
          <a:prstGeom prst="rect">
            <a:avLst/>
          </a:prstGeom>
          <a:noFill/>
          <a:ln w="9525">
            <a:noFill/>
            <a:miter lim="800000"/>
            <a:headEnd/>
            <a:tailEnd/>
          </a:ln>
        </p:spPr>
      </p:pic>
      <p:pic>
        <p:nvPicPr>
          <p:cNvPr id="15365" name="图片 9"/>
          <p:cNvPicPr>
            <a:picLocks noChangeAspect="1"/>
          </p:cNvPicPr>
          <p:nvPr/>
        </p:nvPicPr>
        <p:blipFill>
          <a:blip r:embed="rId5"/>
          <a:srcRect l="73100" r="2959" b="67480"/>
          <a:stretch>
            <a:fillRect/>
          </a:stretch>
        </p:blipFill>
        <p:spPr bwMode="auto">
          <a:xfrm>
            <a:off x="10341708" y="0"/>
            <a:ext cx="1850292" cy="1411288"/>
          </a:xfrm>
          <a:prstGeom prst="rect">
            <a:avLst/>
          </a:prstGeom>
          <a:noFill/>
          <a:ln w="9525">
            <a:noFill/>
            <a:miter lim="800000"/>
            <a:headEnd/>
            <a:tailEnd/>
          </a:ln>
        </p:spPr>
      </p:pic>
      <p:sp>
        <p:nvSpPr>
          <p:cNvPr id="15366" name="文本框 8"/>
          <p:cNvSpPr txBox="1">
            <a:spLocks noChangeArrowheads="1"/>
          </p:cNvSpPr>
          <p:nvPr/>
        </p:nvSpPr>
        <p:spPr bwMode="auto">
          <a:xfrm>
            <a:off x="2344616" y="2819401"/>
            <a:ext cx="7801708" cy="769441"/>
          </a:xfrm>
          <a:prstGeom prst="rect">
            <a:avLst/>
          </a:prstGeom>
          <a:noFill/>
          <a:ln w="9525">
            <a:noFill/>
            <a:miter lim="800000"/>
            <a:headEnd/>
            <a:tailEnd/>
          </a:ln>
        </p:spPr>
        <p:txBody>
          <a:bodyPr anchor="ctr">
            <a:spAutoFit/>
          </a:bodyPr>
          <a:lstStyle/>
          <a:p>
            <a:r>
              <a:rPr lang="vi-VN" altLang="en-US" sz="4400" b="1" dirty="0">
                <a:solidFill>
                  <a:srgbClr val="FF0000"/>
                </a:solidFill>
                <a:latin typeface="Times New Roman" pitchFamily="18" charset="0"/>
                <a:cs typeface="Times New Roman" pitchFamily="18" charset="0"/>
              </a:rPr>
              <a:t>Đọc</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nối</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tiếp</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đoạn</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lần</a:t>
            </a:r>
            <a:r>
              <a:rPr lang="en-US" altLang="en-US" sz="4400" b="1" dirty="0">
                <a:solidFill>
                  <a:srgbClr val="FF0000"/>
                </a:solidFill>
                <a:latin typeface="Times New Roman" pitchFamily="18" charset="0"/>
                <a:cs typeface="Times New Roman" pitchFamily="18" charset="0"/>
              </a:rPr>
              <a:t> 1</a:t>
            </a:r>
            <a:r>
              <a:rPr lang="vi-VN" altLang="en-US" sz="4400" b="1" dirty="0">
                <a:solidFill>
                  <a:srgbClr val="FF0000"/>
                </a:solidFill>
                <a:latin typeface="Times New Roman" pitchFamily="18" charset="0"/>
                <a:cs typeface="Times New Roman" pitchFamily="18" charset="0"/>
              </a:rPr>
              <a:t> </a:t>
            </a:r>
            <a:endParaRPr lang="en-US" altLang="en-US" sz="4400" b="1" dirty="0">
              <a:solidFill>
                <a:srgbClr val="FF0000"/>
              </a:solidFill>
              <a:latin typeface="Times New Roman" pitchFamily="18" charset="0"/>
              <a:cs typeface="Times New Roman" pitchFamily="18" charset="0"/>
            </a:endParaRPr>
          </a:p>
        </p:txBody>
      </p:sp>
      <p:grpSp>
        <p:nvGrpSpPr>
          <p:cNvPr id="2" name="组合 15"/>
          <p:cNvGrpSpPr>
            <a:grpSpLocks/>
          </p:cNvGrpSpPr>
          <p:nvPr/>
        </p:nvGrpSpPr>
        <p:grpSpPr bwMode="auto">
          <a:xfrm>
            <a:off x="5840047" y="1090614"/>
            <a:ext cx="511908" cy="84137"/>
            <a:chOff x="5878446" y="1252785"/>
            <a:chExt cx="849635" cy="140423"/>
          </a:xfrm>
        </p:grpSpPr>
        <p:sp>
          <p:nvSpPr>
            <p:cNvPr id="12" name="椭圆 11"/>
            <p:cNvSpPr/>
            <p:nvPr/>
          </p:nvSpPr>
          <p:spPr>
            <a:xfrm>
              <a:off x="5878446" y="1255434"/>
              <a:ext cx="136201" cy="137774"/>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6118419" y="1255434"/>
              <a:ext cx="139443" cy="137774"/>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6358392" y="1252785"/>
              <a:ext cx="139443" cy="137774"/>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6591880" y="1252785"/>
              <a:ext cx="136201" cy="137774"/>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33" name="图片 32"/>
          <p:cNvPicPr>
            <a:picLocks noChangeAspect="1" noChangeArrowheads="1"/>
          </p:cNvPicPr>
          <p:nvPr/>
        </p:nvPicPr>
        <p:blipFill>
          <a:blip r:embed="rId6"/>
          <a:srcRect l="39886" t="52800" r="32428" b="25024"/>
          <a:stretch>
            <a:fillRect/>
          </a:stretch>
        </p:blipFill>
        <p:spPr bwMode="auto">
          <a:xfrm rot="-1200000">
            <a:off x="1014047" y="1501776"/>
            <a:ext cx="1832708" cy="1368425"/>
          </a:xfrm>
          <a:prstGeom prst="rect">
            <a:avLst/>
          </a:prstGeom>
          <a:noFill/>
          <a:ln>
            <a:noFill/>
          </a:ln>
          <a:effectLst>
            <a:outerShdw blurRad="63500" sx="102000" sy="102000" algn="ctr" rotWithShape="0">
              <a:srgbClr val="000000">
                <a:alpha val="39999"/>
              </a:srgbClr>
            </a:outerShdw>
          </a:effectLs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TotalTime>
  <Words>900</Words>
  <Application>Microsoft Office PowerPoint</Application>
  <PresentationFormat>Custom</PresentationFormat>
  <Paragraphs>159</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Nguyen</cp:lastModifiedBy>
  <cp:revision>150</cp:revision>
  <dcterms:created xsi:type="dcterms:W3CDTF">2015-03-17T09:03:25Z</dcterms:created>
  <dcterms:modified xsi:type="dcterms:W3CDTF">2023-04-18T02:27:20Z</dcterms:modified>
</cp:coreProperties>
</file>