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85" r:id="rId11"/>
    <p:sldId id="284" r:id="rId12"/>
    <p:sldId id="28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1DC0BA-E210-4B02-BE24-F96A3AB4FE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8C9DF-B70F-43A4-9601-CCEC932909FB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D512DC-4F89-4FF4-B8BF-C7D5A9EC6FD4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8E61C-AAB1-4075-9887-E67F77D67FCE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83EBD5-DAB9-4AB9-846A-09B46E2CC672}" type="slidenum">
              <a:rPr lang="en-US"/>
              <a:pPr/>
              <a:t>10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6F7A0C-5123-4B8C-A0EF-3098656315F4}" type="slidenum">
              <a:rPr lang="en-US"/>
              <a:pPr/>
              <a:t>11</a:t>
            </a:fld>
            <a:endParaRPr lang="en-US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23A57-65FA-431D-A06E-B040196FE8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B8396-365F-4103-ADC2-D885E016A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4AD39-F413-449F-A010-3CE19F5A0F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1AC6BCD-12C5-4F8B-ABDE-944C6E7B5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A6A30-AFE7-4A9A-9416-CFE33BEA91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17067-8B6B-4451-9A37-AF36F7C574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E15F3-2957-4416-A6F2-B181281FBE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F1B1F-C5E9-4EBB-9001-4AF09C1C8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1CD9B-1255-4CC1-9DC2-96C928BFC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BD6C4-90A3-4B4E-9020-D1F1A35FD6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B5672-3B5C-4691-AB8A-CC355A35B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F4BA8-7197-40CE-966C-B8E0DA01A8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919518-2003-4B72-B2EE-0A5CEA7962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G:\Bai%20thi%20giao%20vien%20gioi%20co%20so%202009\CHuc%20mung%20tiet%202\Chuc%20mung%20nhac%20hinh%20da%20cat.wmv" TargetMode="External"/><Relationship Id="rId6" Type="http://schemas.openxmlformats.org/officeDocument/2006/relationships/image" Target="../media/image12.jpeg"/><Relationship Id="rId5" Type="http://schemas.openxmlformats.org/officeDocument/2006/relationships/image" Target="../media/image5.jpeg"/><Relationship Id="rId4" Type="http://schemas.openxmlformats.org/officeDocument/2006/relationships/hyperlink" Target="em%20yeu%20truong%20em.wmv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G:\Bai%20thi%20giao%20vien%20gioi%20co%20so%202009\CHuc%20mung%20tiet%202\Chuc%20mung%20nhac%20hinh%20da%20cat.wmv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em%20yeu%20truong%20em.wm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CHuc%20mung%20tiet%202\chuc%20mung%20mua%204.m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zV034-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228600" y="1219200"/>
            <a:ext cx="8915400" cy="5638800"/>
            <a:chOff x="144" y="768"/>
            <a:chExt cx="5616" cy="3552"/>
          </a:xfrm>
        </p:grpSpPr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4704" y="1680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0000FF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144" y="768"/>
              <a:ext cx="576" cy="13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sz="5400">
                <a:solidFill>
                  <a:srgbClr val="CC3300"/>
                </a:solidFill>
                <a:latin typeface=".VnTime" pitchFamily="34" charset="0"/>
                <a:sym typeface="Webdings" pitchFamily="18" charset="2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5232" y="3744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192" y="2592"/>
              <a:ext cx="528" cy="10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   </a:t>
              </a:r>
            </a:p>
          </p:txBody>
        </p:sp>
      </p:grp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524000" y="304800"/>
          <a:ext cx="5867400" cy="1397000"/>
        </p:xfrm>
        <a:graphic>
          <a:graphicData uri="http://schemas.openxmlformats.org/presentationml/2006/ole">
            <p:oleObj spid="_x0000_s5128" name="CorelDRAW" r:id="rId4" imgW="3177479" imgH="2387194" progId="CorelDRAW.Graphic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5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r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</p:spPr>
      </p:pic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2400" y="838200"/>
            <a:ext cx="88392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  <a:latin typeface=".VnTime" pitchFamily="34" charset="0"/>
              </a:rPr>
              <a:t>Thø n¨m, ngµy … th¸ng …. n¨m 2009</a:t>
            </a:r>
          </a:p>
          <a:p>
            <a:pPr algn="ctr">
              <a:spcBef>
                <a:spcPct val="50000"/>
              </a:spcBef>
            </a:pPr>
            <a:endParaRPr lang="en-US" sz="1600">
              <a:latin typeface=".VnTime" pitchFamily="34" charset="0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.VnTime" pitchFamily="34" charset="0"/>
              </a:rPr>
              <a:t>¢m nh¹c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391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.VnTime" pitchFamily="34" charset="0"/>
              </a:rPr>
              <a:t>¤n tËp bµi h¸t: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em yªu hoµ b×nh</a:t>
            </a:r>
            <a:endParaRPr lang="en-US" sz="3600">
              <a:solidFill>
                <a:srgbClr val="0000FF"/>
              </a:solidFill>
              <a:latin typeface=".VnRevueH" pitchFamily="34" charset="0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905000" y="3459163"/>
            <a:ext cx="533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Bµi tËp tiÕt tÊu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6" grpId="0"/>
      <p:bldP spid="38917" grpId="0"/>
      <p:bldP spid="389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opy of 1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6867" name="Chuc mung nhac hinh da cat.wmv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1066800" y="304800"/>
            <a:ext cx="6934200" cy="4800600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133" fill="hold"/>
                                        <p:tgtEl>
                                          <p:spTgt spid="368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686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6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68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86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2057400" y="1752600"/>
            <a:ext cx="4876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Xin tr©n träng c¶m ¬n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 c¸c thÇy c« gi¸o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 vµ c¸c em häc sinh!</a:t>
            </a:r>
            <a:endParaRPr lang="en-US" sz="2800" kern="1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ClarendonH"/>
            </a:endParaRPr>
          </a:p>
        </p:txBody>
      </p:sp>
      <p:pic>
        <p:nvPicPr>
          <p:cNvPr id="35843" name="Picture 3" descr="93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r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" y="838200"/>
            <a:ext cx="88392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  <a:latin typeface=".VnTime" pitchFamily="34" charset="0"/>
              </a:rPr>
              <a:t>Thø n¨m, ngµy … th¸ng …. n¨m 2009</a:t>
            </a:r>
          </a:p>
          <a:p>
            <a:pPr algn="ctr">
              <a:spcBef>
                <a:spcPct val="50000"/>
              </a:spcBef>
            </a:pPr>
            <a:endParaRPr lang="en-US" sz="1600">
              <a:latin typeface=".VnTime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.VnTime" pitchFamily="34" charset="0"/>
              </a:rPr>
              <a:t>¢m nh¹c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391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.VnTime" pitchFamily="34" charset="0"/>
              </a:rPr>
              <a:t>¤n tËp bµi h¸t: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em yªu hoµ b×nh</a:t>
            </a:r>
            <a:endParaRPr lang="en-US" sz="3600">
              <a:solidFill>
                <a:srgbClr val="0000FF"/>
              </a:solidFill>
              <a:latin typeface=".VnRevueH" pitchFamily="34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05000" y="3459163"/>
            <a:ext cx="533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Bµi tËp tiÕt tÊu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ROKENG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305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>
                <a:solidFill>
                  <a:srgbClr val="FF3300"/>
                </a:solidFill>
                <a:latin typeface=".VnTime" pitchFamily="34" charset="0"/>
              </a:rPr>
              <a:t>Khëi ®éng giäng: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990600" y="3352800"/>
            <a:ext cx="69342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O   O    O    O    O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990600" y="1828800"/>
            <a:ext cx="71628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A   A   A   A   A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066800" y="4953000"/>
            <a:ext cx="6934200" cy="8382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l-PL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U  U  U  U  U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5" grpId="0" animBg="1"/>
      <p:bldP spid="102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opy of 1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1267" name="Chuc mung nhac hinh da cat.wmv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1066800" y="304800"/>
            <a:ext cx="6934200" cy="4800600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133" fill="hold"/>
                                        <p:tgtEl>
                                          <p:spTgt spid="11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26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3huh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533400" y="0"/>
            <a:ext cx="10134600" cy="6858000"/>
          </a:xfrm>
          <a:prstGeom prst="rect">
            <a:avLst/>
          </a:prstGeom>
          <a:noFill/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217613" y="1463675"/>
            <a:ext cx="67865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 u="sng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1</a:t>
            </a:r>
          </a:p>
          <a:p>
            <a:pPr algn="ctr"/>
            <a:r>
              <a:rPr lang="en-US" sz="48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¤N tËp bµi h¸t</a:t>
            </a:r>
          </a:p>
          <a:p>
            <a:pPr algn="ctr"/>
            <a:r>
              <a:rPr lang="en-US" sz="8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Em yªu hoµ b×nh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huc mung mua 4.mpg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8077200" cy="60579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3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36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53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zV034-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38200"/>
            <a:ext cx="9144000" cy="7696200"/>
          </a:xfrm>
          <a:prstGeom prst="rect">
            <a:avLst/>
          </a:prstGeom>
          <a:noFill/>
        </p:spPr>
      </p:pic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228600" y="1219200"/>
            <a:ext cx="8915400" cy="5638800"/>
            <a:chOff x="144" y="768"/>
            <a:chExt cx="5616" cy="3552"/>
          </a:xfrm>
        </p:grpSpPr>
        <p:sp>
          <p:nvSpPr>
            <p:cNvPr id="16388" name="Text Box 4"/>
            <p:cNvSpPr txBox="1">
              <a:spLocks noChangeArrowheads="1"/>
            </p:cNvSpPr>
            <p:nvPr/>
          </p:nvSpPr>
          <p:spPr bwMode="auto">
            <a:xfrm>
              <a:off x="4704" y="1680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0000FF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89" name="Text Box 5"/>
            <p:cNvSpPr txBox="1">
              <a:spLocks noChangeArrowheads="1"/>
            </p:cNvSpPr>
            <p:nvPr/>
          </p:nvSpPr>
          <p:spPr bwMode="auto">
            <a:xfrm>
              <a:off x="144" y="768"/>
              <a:ext cx="576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5232" y="3744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192" y="2592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</p:grp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447800" y="4267200"/>
          <a:ext cx="5867400" cy="1397000"/>
        </p:xfrm>
        <a:graphic>
          <a:graphicData uri="http://schemas.openxmlformats.org/presentationml/2006/ole">
            <p:oleObj spid="_x0000_s16392" name="CorelDRAW" r:id="rId4" imgW="3177479" imgH="2387194" progId="CorelDRAW.Graphic.12">
              <p:embed/>
            </p:oleObj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524000" y="457200"/>
          <a:ext cx="5867400" cy="1397000"/>
        </p:xfrm>
        <a:graphic>
          <a:graphicData uri="http://schemas.openxmlformats.org/presentationml/2006/ole">
            <p:oleObj spid="_x0000_s16393" name="CorelDRAW" r:id="rId5" imgW="3177479" imgH="2387194" progId="CorelDRAW.Graphic.12">
              <p:embed/>
            </p:oleObj>
          </a:graphicData>
        </a:graphic>
      </p:graphicFrame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1219200" y="2362200"/>
            <a:ext cx="6705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00FFFF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.VnTimeH"/>
              </a:rPr>
              <a:t>H¸t kÕt hîp vËn ®éng phô ho¹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63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163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8440" name="Picture 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9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2" name="Picture 10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62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3" name="Picture 11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8445" name="AutoShape 1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AutoShape 1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AutoShape 1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AutoShape 1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AutoShape 1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AutoShape 1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AutoShape 1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AutoShape 2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AutoShape 2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AutoShape 2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5" name="AutoShape 2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6" name="AutoShape 2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57" name="Group 25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8458" name="AutoShape 26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9" name="AutoShape 27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0" name="AutoShape 28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1" name="AutoShape 29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2" name="AutoShape 30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3" name="AutoShape 31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4" name="AutoShape 32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5" name="AutoShape 33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6" name="AutoShape 34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7" name="AutoShape 35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8" name="AutoShape 36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AutoShape 37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70" name="Group 38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8471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2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3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4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6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77" name="Group 45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847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9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0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1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2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3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2192338" y="1828800"/>
            <a:ext cx="52212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2</a:t>
            </a:r>
          </a:p>
          <a:p>
            <a:pPr algn="ctr"/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Bµi tËp tiÕt tÊu </a:t>
            </a:r>
          </a:p>
          <a:p>
            <a:pPr algn="ctr"/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Univers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84" grpId="0"/>
      <p:bldP spid="1848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73" name="Picture 17" descr="Copy%20of%20Copy%20of%20Xylophone-02-june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8839200" cy="2057400"/>
          </a:xfrm>
          <a:prstGeom prst="rect">
            <a:avLst/>
          </a:prstGeom>
          <a:noFill/>
        </p:spPr>
      </p:pic>
      <p:grpSp>
        <p:nvGrpSpPr>
          <p:cNvPr id="19474" name="Group 18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9475" name="Picture 19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20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21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22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9479" name="Group 23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9480" name="AutoShape 24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1" name="AutoShape 25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2" name="AutoShape 26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3" name="AutoShape 27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4" name="AutoShape 28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5" name="AutoShape 29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6" name="AutoShape 30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7" name="AutoShape 31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8" name="AutoShape 32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9" name="AutoShape 33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0" name="AutoShape 34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1" name="AutoShape 35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492" name="Group 36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9493" name="AutoShape 37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4" name="AutoShape 38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5" name="AutoShape 39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6" name="AutoShape 40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7" name="AutoShape 41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8" name="AutoShape 42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9" name="AutoShape 43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0" name="AutoShape 44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1" name="AutoShape 45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2" name="AutoShape 46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3" name="AutoShape 47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4" name="AutoShape 48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505" name="Group 49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9506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7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8" name="AutoShape 52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9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0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1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512" name="Group 56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9513" name="AutoShape 57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4" name="AutoShape 58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5" name="AutoShape 59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6" name="AutoShape 60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7" name="AutoShape 61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8" name="AutoShape 62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9519" name="Picture 6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76400"/>
            <a:ext cx="8534400" cy="122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134</Words>
  <Application>Microsoft Office PowerPoint</Application>
  <PresentationFormat>On-screen Show (4:3)</PresentationFormat>
  <Paragraphs>37</Paragraphs>
  <Slides>12</Slides>
  <Notes>5</Notes>
  <HiddenSlides>0</HiddenSlides>
  <MMClips>3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.VnTime</vt:lpstr>
      <vt:lpstr>Webdings</vt:lpstr>
      <vt:lpstr>.VnRevueH</vt:lpstr>
      <vt:lpstr>.VnUniverseH</vt:lpstr>
      <vt:lpstr>.VnArial</vt:lpstr>
      <vt:lpstr>Default Design</vt:lpstr>
      <vt:lpstr>CorelDRAW 12.0 Graphic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 Lam</dc:creator>
  <cp:lastModifiedBy>BachKim201</cp:lastModifiedBy>
  <cp:revision>2</cp:revision>
  <dcterms:created xsi:type="dcterms:W3CDTF">2009-07-12T17:34:08Z</dcterms:created>
  <dcterms:modified xsi:type="dcterms:W3CDTF">2018-10-19T09:49:22Z</dcterms:modified>
</cp:coreProperties>
</file>