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02" r:id="rId2"/>
    <p:sldMasterId id="2147483714" r:id="rId3"/>
  </p:sldMasterIdLst>
  <p:notesMasterIdLst>
    <p:notesMasterId r:id="rId37"/>
  </p:notesMasterIdLst>
  <p:sldIdLst>
    <p:sldId id="421" r:id="rId4"/>
    <p:sldId id="259" r:id="rId5"/>
    <p:sldId id="263" r:id="rId6"/>
    <p:sldId id="265" r:id="rId7"/>
    <p:sldId id="266" r:id="rId8"/>
    <p:sldId id="264" r:id="rId9"/>
    <p:sldId id="267" r:id="rId10"/>
    <p:sldId id="260" r:id="rId11"/>
    <p:sldId id="423" r:id="rId12"/>
    <p:sldId id="257" r:id="rId13"/>
    <p:sldId id="276" r:id="rId14"/>
    <p:sldId id="277" r:id="rId15"/>
    <p:sldId id="422" r:id="rId16"/>
    <p:sldId id="262" r:id="rId17"/>
    <p:sldId id="275" r:id="rId18"/>
    <p:sldId id="274" r:id="rId19"/>
    <p:sldId id="278" r:id="rId20"/>
    <p:sldId id="279" r:id="rId21"/>
    <p:sldId id="426" r:id="rId22"/>
    <p:sldId id="284" r:id="rId23"/>
    <p:sldId id="283" r:id="rId24"/>
    <p:sldId id="281" r:id="rId25"/>
    <p:sldId id="427" r:id="rId26"/>
    <p:sldId id="273" r:id="rId27"/>
    <p:sldId id="285" r:id="rId28"/>
    <p:sldId id="272" r:id="rId29"/>
    <p:sldId id="424" r:id="rId30"/>
    <p:sldId id="428" r:id="rId31"/>
    <p:sldId id="271" r:id="rId32"/>
    <p:sldId id="429" r:id="rId33"/>
    <p:sldId id="430" r:id="rId34"/>
    <p:sldId id="431" r:id="rId35"/>
    <p:sldId id="42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9" autoAdjust="0"/>
    <p:restoredTop sz="87315" autoAdjust="0"/>
  </p:normalViewPr>
  <p:slideViewPr>
    <p:cSldViewPr>
      <p:cViewPr varScale="1">
        <p:scale>
          <a:sx n="82" d="100"/>
          <a:sy n="82" d="100"/>
        </p:scale>
        <p:origin x="68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C6FC8F-9136-4BC2-A59A-2237FB03BA7D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vi-VN"/>
        </a:p>
      </dgm:t>
    </dgm:pt>
    <dgm:pt modelId="{BAE1326F-B5CE-4BAE-AC85-2FFD09EA9598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B93926-5929-48F5-B3EA-9AF13B1A60F4}" type="parTrans" cxnId="{B3EC559A-FAC5-49FE-84D6-298F514935B9}">
      <dgm:prSet/>
      <dgm:spPr/>
      <dgm:t>
        <a:bodyPr/>
        <a:lstStyle/>
        <a:p>
          <a:endParaRPr lang="vi-VN"/>
        </a:p>
      </dgm:t>
    </dgm:pt>
    <dgm:pt modelId="{71F6FF52-E6E9-445F-A3DB-493B8A149AFE}" type="sibTrans" cxnId="{B3EC559A-FAC5-49FE-84D6-298F514935B9}">
      <dgm:prSet/>
      <dgm:spPr/>
      <dgm:t>
        <a:bodyPr/>
        <a:lstStyle/>
        <a:p>
          <a:endParaRPr lang="vi-VN"/>
        </a:p>
      </dgm:t>
    </dgm:pt>
    <dgm:pt modelId="{C6437CDF-1368-44D4-9D6D-43725FEB69BA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0A6303-B218-4778-A105-6E6D574DFEBC}" type="parTrans" cxnId="{7B6EB951-08B9-43DB-9630-FBD8D25F0130}">
      <dgm:prSet/>
      <dgm:spPr/>
      <dgm:t>
        <a:bodyPr/>
        <a:lstStyle/>
        <a:p>
          <a:endParaRPr lang="vi-VN"/>
        </a:p>
      </dgm:t>
    </dgm:pt>
    <dgm:pt modelId="{AFF1D632-6FAF-4946-B066-40C6883862B5}" type="sibTrans" cxnId="{7B6EB951-08B9-43DB-9630-FBD8D25F0130}">
      <dgm:prSet/>
      <dgm:spPr/>
      <dgm:t>
        <a:bodyPr/>
        <a:lstStyle/>
        <a:p>
          <a:endParaRPr lang="vi-VN"/>
        </a:p>
      </dgm:t>
    </dgm:pt>
    <dgm:pt modelId="{53CD320B-0100-415B-8F06-E0037E561938}">
      <dgm:prSet phldrT="[Text]"/>
      <dgm:spPr/>
      <dgm:t>
        <a:bodyPr/>
        <a:lstStyle/>
        <a:p>
          <a:pPr algn="ctr"/>
          <a:r>
            <a:rPr lang="en-US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Nòng</a:t>
          </a:r>
          <a:r>
            <a: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nọc</a:t>
          </a:r>
          <a:r>
            <a: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con</a:t>
          </a:r>
          <a:endParaRPr lang="vi-VN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4EB727-5B78-4F29-932E-78CFCBC174DD}" type="parTrans" cxnId="{8157F555-0044-4BE5-8170-9FDAEB673BDC}">
      <dgm:prSet/>
      <dgm:spPr/>
      <dgm:t>
        <a:bodyPr/>
        <a:lstStyle/>
        <a:p>
          <a:endParaRPr lang="vi-VN"/>
        </a:p>
      </dgm:t>
    </dgm:pt>
    <dgm:pt modelId="{F2779157-580D-4775-B91F-A6ACB39D3AB1}" type="sibTrans" cxnId="{8157F555-0044-4BE5-8170-9FDAEB673BDC}">
      <dgm:prSet/>
      <dgm:spPr/>
      <dgm:t>
        <a:bodyPr/>
        <a:lstStyle/>
        <a:p>
          <a:endParaRPr lang="vi-VN"/>
        </a:p>
      </dgm:t>
    </dgm:pt>
    <dgm:pt modelId="{7BA7D167-24B7-41E9-9E09-7761A9237A51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Nòng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nọc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EC1579-8FBF-4711-A6B1-02B5E514AC93}" type="parTrans" cxnId="{C081E7F7-9E2A-4FB2-A5D9-8884414197B6}">
      <dgm:prSet/>
      <dgm:spPr/>
      <dgm:t>
        <a:bodyPr/>
        <a:lstStyle/>
        <a:p>
          <a:endParaRPr lang="vi-VN"/>
        </a:p>
      </dgm:t>
    </dgm:pt>
    <dgm:pt modelId="{5322155D-0134-4673-BD01-4E349F936DB9}" type="sibTrans" cxnId="{C081E7F7-9E2A-4FB2-A5D9-8884414197B6}">
      <dgm:prSet/>
      <dgm:spPr/>
      <dgm:t>
        <a:bodyPr/>
        <a:lstStyle/>
        <a:p>
          <a:endParaRPr lang="vi-VN"/>
        </a:p>
      </dgm:t>
    </dgm:pt>
    <dgm:pt modelId="{FC455945-AF8E-492A-A04F-C0AAD155D4DA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C3A009-7F41-479D-9182-433FEB9BC5E5}" type="parTrans" cxnId="{5AA5A409-5AA6-475E-B631-32C9851B876F}">
      <dgm:prSet/>
      <dgm:spPr/>
      <dgm:t>
        <a:bodyPr/>
        <a:lstStyle/>
        <a:p>
          <a:endParaRPr lang="vi-VN"/>
        </a:p>
      </dgm:t>
    </dgm:pt>
    <dgm:pt modelId="{1CB24D1D-E1FC-4D08-BB38-E82481B2930B}" type="sibTrans" cxnId="{5AA5A409-5AA6-475E-B631-32C9851B876F}">
      <dgm:prSet/>
      <dgm:spPr/>
      <dgm:t>
        <a:bodyPr/>
        <a:lstStyle/>
        <a:p>
          <a:endParaRPr lang="vi-VN"/>
        </a:p>
      </dgm:t>
    </dgm:pt>
    <dgm:pt modelId="{1A122506-8D7E-4757-A085-78AC3851FD94}">
      <dgm:prSet/>
      <dgm:spPr/>
      <dgm:t>
        <a:bodyPr/>
        <a:lstStyle/>
        <a:p>
          <a:pPr algn="l"/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D00AC-4BD4-40CA-8FE7-B903C80DDFA5}" type="parTrans" cxnId="{2F8F673D-66C5-470E-8001-5912FD40CD89}">
      <dgm:prSet/>
      <dgm:spPr/>
      <dgm:t>
        <a:bodyPr/>
        <a:lstStyle/>
        <a:p>
          <a:endParaRPr lang="vi-VN"/>
        </a:p>
      </dgm:t>
    </dgm:pt>
    <dgm:pt modelId="{98C64339-D4D7-4426-9D2E-5A4D8D386C82}" type="sibTrans" cxnId="{2F8F673D-66C5-470E-8001-5912FD40CD89}">
      <dgm:prSet/>
      <dgm:spPr/>
      <dgm:t>
        <a:bodyPr/>
        <a:lstStyle/>
        <a:p>
          <a:endParaRPr lang="vi-VN"/>
        </a:p>
      </dgm:t>
    </dgm:pt>
    <dgm:pt modelId="{EE65D8CA-06A1-4962-BEEA-3F7B375B2AF3}">
      <dgm:prSet/>
      <dgm:spPr/>
      <dgm:t>
        <a:bodyPr/>
        <a:lstStyle/>
        <a:p>
          <a:pPr algn="l"/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1939A-145E-4753-9315-D4894F1897FD}" type="parTrans" cxnId="{6E14CD31-487A-4C53-BC92-5205F8DD2038}">
      <dgm:prSet/>
      <dgm:spPr/>
      <dgm:t>
        <a:bodyPr/>
        <a:lstStyle/>
        <a:p>
          <a:endParaRPr lang="vi-VN"/>
        </a:p>
      </dgm:t>
    </dgm:pt>
    <dgm:pt modelId="{F883018D-1CD4-4FB8-B4A1-C4912472B152}" type="sibTrans" cxnId="{6E14CD31-487A-4C53-BC92-5205F8DD2038}">
      <dgm:prSet/>
      <dgm:spPr/>
      <dgm:t>
        <a:bodyPr/>
        <a:lstStyle/>
        <a:p>
          <a:endParaRPr lang="vi-VN"/>
        </a:p>
      </dgm:t>
    </dgm:pt>
    <dgm:pt modelId="{D801104C-98BB-45F3-8CC7-AB9DE8DBADAF}">
      <dgm:prSet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Nòng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nọc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7391E9-3F6E-4333-95F6-53F4AA29DCEB}" type="parTrans" cxnId="{3077EC64-7A92-4AB3-BDF4-08161683525A}">
      <dgm:prSet/>
      <dgm:spPr/>
      <dgm:t>
        <a:bodyPr/>
        <a:lstStyle/>
        <a:p>
          <a:endParaRPr lang="vi-VN"/>
        </a:p>
      </dgm:t>
    </dgm:pt>
    <dgm:pt modelId="{E48CE533-F96F-4346-97CE-A0EB1BCB916A}" type="sibTrans" cxnId="{3077EC64-7A92-4AB3-BDF4-08161683525A}">
      <dgm:prSet/>
      <dgm:spPr/>
      <dgm:t>
        <a:bodyPr/>
        <a:lstStyle/>
        <a:p>
          <a:endParaRPr lang="vi-VN"/>
        </a:p>
      </dgm:t>
    </dgm:pt>
    <dgm:pt modelId="{E7D9581D-4C86-4A8B-A5E8-F9ED37075EF7}" type="pres">
      <dgm:prSet presAssocID="{15C6FC8F-9136-4BC2-A59A-2237FB03BA7D}" presName="cycle" presStyleCnt="0">
        <dgm:presLayoutVars>
          <dgm:dir/>
          <dgm:resizeHandles val="exact"/>
        </dgm:presLayoutVars>
      </dgm:prSet>
      <dgm:spPr/>
    </dgm:pt>
    <dgm:pt modelId="{DF1849CC-45AD-46D5-96F7-4B6E77DF88A4}" type="pres">
      <dgm:prSet presAssocID="{BAE1326F-B5CE-4BAE-AC85-2FFD09EA9598}" presName="node" presStyleLbl="node1" presStyleIdx="0" presStyleCnt="6">
        <dgm:presLayoutVars>
          <dgm:bulletEnabled val="1"/>
        </dgm:presLayoutVars>
      </dgm:prSet>
      <dgm:spPr/>
    </dgm:pt>
    <dgm:pt modelId="{D62ABE5D-9A2F-491E-AB2A-9A47DA09DE12}" type="pres">
      <dgm:prSet presAssocID="{71F6FF52-E6E9-445F-A3DB-493B8A149AFE}" presName="sibTrans" presStyleLbl="sibTrans2D1" presStyleIdx="0" presStyleCnt="6"/>
      <dgm:spPr/>
    </dgm:pt>
    <dgm:pt modelId="{27F5C65F-9C86-4553-B7E8-553F00AB81BF}" type="pres">
      <dgm:prSet presAssocID="{71F6FF52-E6E9-445F-A3DB-493B8A149AFE}" presName="connectorText" presStyleLbl="sibTrans2D1" presStyleIdx="0" presStyleCnt="6"/>
      <dgm:spPr/>
    </dgm:pt>
    <dgm:pt modelId="{06D7B4CC-B969-45F2-BEAA-C7D117885CEB}" type="pres">
      <dgm:prSet presAssocID="{C6437CDF-1368-44D4-9D6D-43725FEB69BA}" presName="node" presStyleLbl="node1" presStyleIdx="1" presStyleCnt="6">
        <dgm:presLayoutVars>
          <dgm:bulletEnabled val="1"/>
        </dgm:presLayoutVars>
      </dgm:prSet>
      <dgm:spPr/>
    </dgm:pt>
    <dgm:pt modelId="{2BF4474D-1294-42FD-BA5A-07F58B85834A}" type="pres">
      <dgm:prSet presAssocID="{AFF1D632-6FAF-4946-B066-40C6883862B5}" presName="sibTrans" presStyleLbl="sibTrans2D1" presStyleIdx="1" presStyleCnt="6"/>
      <dgm:spPr/>
    </dgm:pt>
    <dgm:pt modelId="{CA3B596F-8591-468A-91FB-54D52EC68B59}" type="pres">
      <dgm:prSet presAssocID="{AFF1D632-6FAF-4946-B066-40C6883862B5}" presName="connectorText" presStyleLbl="sibTrans2D1" presStyleIdx="1" presStyleCnt="6"/>
      <dgm:spPr/>
    </dgm:pt>
    <dgm:pt modelId="{B73E89BE-482C-4794-B3FD-3E59031B31FA}" type="pres">
      <dgm:prSet presAssocID="{53CD320B-0100-415B-8F06-E0037E561938}" presName="node" presStyleLbl="node1" presStyleIdx="2" presStyleCnt="6">
        <dgm:presLayoutVars>
          <dgm:bulletEnabled val="1"/>
        </dgm:presLayoutVars>
      </dgm:prSet>
      <dgm:spPr/>
    </dgm:pt>
    <dgm:pt modelId="{DBD9E44B-611E-4C97-975F-B72C5AD6E4D9}" type="pres">
      <dgm:prSet presAssocID="{F2779157-580D-4775-B91F-A6ACB39D3AB1}" presName="sibTrans" presStyleLbl="sibTrans2D1" presStyleIdx="2" presStyleCnt="6"/>
      <dgm:spPr/>
    </dgm:pt>
    <dgm:pt modelId="{366921DB-C72F-4610-8F5A-5E4E2054F7E3}" type="pres">
      <dgm:prSet presAssocID="{F2779157-580D-4775-B91F-A6ACB39D3AB1}" presName="connectorText" presStyleLbl="sibTrans2D1" presStyleIdx="2" presStyleCnt="6"/>
      <dgm:spPr/>
    </dgm:pt>
    <dgm:pt modelId="{C2C996D3-6FDD-4CAB-9E92-10558A6639EA}" type="pres">
      <dgm:prSet presAssocID="{7BA7D167-24B7-41E9-9E09-7761A9237A51}" presName="node" presStyleLbl="node1" presStyleIdx="3" presStyleCnt="6">
        <dgm:presLayoutVars>
          <dgm:bulletEnabled val="1"/>
        </dgm:presLayoutVars>
      </dgm:prSet>
      <dgm:spPr/>
    </dgm:pt>
    <dgm:pt modelId="{A5CDF50F-9993-42C3-AACB-8088A3FC2B82}" type="pres">
      <dgm:prSet presAssocID="{5322155D-0134-4673-BD01-4E349F936DB9}" presName="sibTrans" presStyleLbl="sibTrans2D1" presStyleIdx="3" presStyleCnt="6"/>
      <dgm:spPr/>
    </dgm:pt>
    <dgm:pt modelId="{2F3A736F-B04B-4A12-A51C-C770A3C77150}" type="pres">
      <dgm:prSet presAssocID="{5322155D-0134-4673-BD01-4E349F936DB9}" presName="connectorText" presStyleLbl="sibTrans2D1" presStyleIdx="3" presStyleCnt="6"/>
      <dgm:spPr/>
    </dgm:pt>
    <dgm:pt modelId="{CD07D1E4-02E2-414F-B461-27F5894EF6CD}" type="pres">
      <dgm:prSet presAssocID="{D801104C-98BB-45F3-8CC7-AB9DE8DBADAF}" presName="node" presStyleLbl="node1" presStyleIdx="4" presStyleCnt="6">
        <dgm:presLayoutVars>
          <dgm:bulletEnabled val="1"/>
        </dgm:presLayoutVars>
      </dgm:prSet>
      <dgm:spPr/>
    </dgm:pt>
    <dgm:pt modelId="{414AC1CA-5E30-4EB3-AFC1-C3C89112D6D4}" type="pres">
      <dgm:prSet presAssocID="{E48CE533-F96F-4346-97CE-A0EB1BCB916A}" presName="sibTrans" presStyleLbl="sibTrans2D1" presStyleIdx="4" presStyleCnt="6"/>
      <dgm:spPr/>
    </dgm:pt>
    <dgm:pt modelId="{0E9BB9A8-E0E4-40A7-9AE4-95F4867AED74}" type="pres">
      <dgm:prSet presAssocID="{E48CE533-F96F-4346-97CE-A0EB1BCB916A}" presName="connectorText" presStyleLbl="sibTrans2D1" presStyleIdx="4" presStyleCnt="6"/>
      <dgm:spPr/>
    </dgm:pt>
    <dgm:pt modelId="{39B62486-E499-4C8E-B79F-A7FFAFE69619}" type="pres">
      <dgm:prSet presAssocID="{FC455945-AF8E-492A-A04F-C0AAD155D4DA}" presName="node" presStyleLbl="node1" presStyleIdx="5" presStyleCnt="6" custRadScaleRad="99896" custRadScaleInc="10148">
        <dgm:presLayoutVars>
          <dgm:bulletEnabled val="1"/>
        </dgm:presLayoutVars>
      </dgm:prSet>
      <dgm:spPr/>
    </dgm:pt>
    <dgm:pt modelId="{EE683F9E-7716-45A1-87AD-CB6D0790825C}" type="pres">
      <dgm:prSet presAssocID="{1CB24D1D-E1FC-4D08-BB38-E82481B2930B}" presName="sibTrans" presStyleLbl="sibTrans2D1" presStyleIdx="5" presStyleCnt="6"/>
      <dgm:spPr/>
    </dgm:pt>
    <dgm:pt modelId="{4D37A62E-DFF8-4521-90D5-0B12DF04ADF0}" type="pres">
      <dgm:prSet presAssocID="{1CB24D1D-E1FC-4D08-BB38-E82481B2930B}" presName="connectorText" presStyleLbl="sibTrans2D1" presStyleIdx="5" presStyleCnt="6"/>
      <dgm:spPr/>
    </dgm:pt>
  </dgm:ptLst>
  <dgm:cxnLst>
    <dgm:cxn modelId="{1BDBB507-3509-4801-876D-A710AD6973B0}" type="presOf" srcId="{AFF1D632-6FAF-4946-B066-40C6883862B5}" destId="{2BF4474D-1294-42FD-BA5A-07F58B85834A}" srcOrd="0" destOrd="0" presId="urn:microsoft.com/office/officeart/2005/8/layout/cycle2"/>
    <dgm:cxn modelId="{5AA5A409-5AA6-475E-B631-32C9851B876F}" srcId="{15C6FC8F-9136-4BC2-A59A-2237FB03BA7D}" destId="{FC455945-AF8E-492A-A04F-C0AAD155D4DA}" srcOrd="5" destOrd="0" parTransId="{79C3A009-7F41-479D-9182-433FEB9BC5E5}" sibTransId="{1CB24D1D-E1FC-4D08-BB38-E82481B2930B}"/>
    <dgm:cxn modelId="{29209F0F-A9ED-43A2-9199-B8FD6B9189B8}" type="presOf" srcId="{1A122506-8D7E-4757-A085-78AC3851FD94}" destId="{B73E89BE-482C-4794-B3FD-3E59031B31FA}" srcOrd="0" destOrd="1" presId="urn:microsoft.com/office/officeart/2005/8/layout/cycle2"/>
    <dgm:cxn modelId="{A42C1F18-4D6D-4C10-A3BE-93D01A2AAAB4}" type="presOf" srcId="{71F6FF52-E6E9-445F-A3DB-493B8A149AFE}" destId="{D62ABE5D-9A2F-491E-AB2A-9A47DA09DE12}" srcOrd="0" destOrd="0" presId="urn:microsoft.com/office/officeart/2005/8/layout/cycle2"/>
    <dgm:cxn modelId="{B9223020-90CE-4A30-8799-5EECEB7C8ABE}" type="presOf" srcId="{5322155D-0134-4673-BD01-4E349F936DB9}" destId="{2F3A736F-B04B-4A12-A51C-C770A3C77150}" srcOrd="1" destOrd="0" presId="urn:microsoft.com/office/officeart/2005/8/layout/cycle2"/>
    <dgm:cxn modelId="{6E14CD31-487A-4C53-BC92-5205F8DD2038}" srcId="{53CD320B-0100-415B-8F06-E0037E561938}" destId="{EE65D8CA-06A1-4962-BEEA-3F7B375B2AF3}" srcOrd="1" destOrd="0" parTransId="{14E1939A-145E-4753-9315-D4894F1897FD}" sibTransId="{F883018D-1CD4-4FB8-B4A1-C4912472B152}"/>
    <dgm:cxn modelId="{2F8F673D-66C5-470E-8001-5912FD40CD89}" srcId="{53CD320B-0100-415B-8F06-E0037E561938}" destId="{1A122506-8D7E-4757-A085-78AC3851FD94}" srcOrd="0" destOrd="0" parTransId="{A42D00AC-4BD4-40CA-8FE7-B903C80DDFA5}" sibTransId="{98C64339-D4D7-4426-9D2E-5A4D8D386C82}"/>
    <dgm:cxn modelId="{99082263-6545-402D-99F4-74190B72C651}" type="presOf" srcId="{1CB24D1D-E1FC-4D08-BB38-E82481B2930B}" destId="{4D37A62E-DFF8-4521-90D5-0B12DF04ADF0}" srcOrd="1" destOrd="0" presId="urn:microsoft.com/office/officeart/2005/8/layout/cycle2"/>
    <dgm:cxn modelId="{3077EC64-7A92-4AB3-BDF4-08161683525A}" srcId="{15C6FC8F-9136-4BC2-A59A-2237FB03BA7D}" destId="{D801104C-98BB-45F3-8CC7-AB9DE8DBADAF}" srcOrd="4" destOrd="0" parTransId="{D47391E9-3F6E-4333-95F6-53F4AA29DCEB}" sibTransId="{E48CE533-F96F-4346-97CE-A0EB1BCB916A}"/>
    <dgm:cxn modelId="{A1E4C645-41E9-40C0-ADFE-79B31E85C81D}" type="presOf" srcId="{E48CE533-F96F-4346-97CE-A0EB1BCB916A}" destId="{0E9BB9A8-E0E4-40A7-9AE4-95F4867AED74}" srcOrd="1" destOrd="0" presId="urn:microsoft.com/office/officeart/2005/8/layout/cycle2"/>
    <dgm:cxn modelId="{A730EF46-9010-4E2A-95B5-2682A29A1AB8}" type="presOf" srcId="{F2779157-580D-4775-B91F-A6ACB39D3AB1}" destId="{366921DB-C72F-4610-8F5A-5E4E2054F7E3}" srcOrd="1" destOrd="0" presId="urn:microsoft.com/office/officeart/2005/8/layout/cycle2"/>
    <dgm:cxn modelId="{0649F469-D8B8-4D9A-BC3A-7C506064E625}" type="presOf" srcId="{7BA7D167-24B7-41E9-9E09-7761A9237A51}" destId="{C2C996D3-6FDD-4CAB-9E92-10558A6639EA}" srcOrd="0" destOrd="0" presId="urn:microsoft.com/office/officeart/2005/8/layout/cycle2"/>
    <dgm:cxn modelId="{7B6EB951-08B9-43DB-9630-FBD8D25F0130}" srcId="{15C6FC8F-9136-4BC2-A59A-2237FB03BA7D}" destId="{C6437CDF-1368-44D4-9D6D-43725FEB69BA}" srcOrd="1" destOrd="0" parTransId="{A40A6303-B218-4778-A105-6E6D574DFEBC}" sibTransId="{AFF1D632-6FAF-4946-B066-40C6883862B5}"/>
    <dgm:cxn modelId="{1F592555-F71C-47DC-951A-14A95BA2D59C}" type="presOf" srcId="{15C6FC8F-9136-4BC2-A59A-2237FB03BA7D}" destId="{E7D9581D-4C86-4A8B-A5E8-F9ED37075EF7}" srcOrd="0" destOrd="0" presId="urn:microsoft.com/office/officeart/2005/8/layout/cycle2"/>
    <dgm:cxn modelId="{8157F555-0044-4BE5-8170-9FDAEB673BDC}" srcId="{15C6FC8F-9136-4BC2-A59A-2237FB03BA7D}" destId="{53CD320B-0100-415B-8F06-E0037E561938}" srcOrd="2" destOrd="0" parTransId="{384EB727-5B78-4F29-932E-78CFCBC174DD}" sibTransId="{F2779157-580D-4775-B91F-A6ACB39D3AB1}"/>
    <dgm:cxn modelId="{C99B8756-5A7F-4456-BFE5-BE7AD8961091}" type="presOf" srcId="{71F6FF52-E6E9-445F-A3DB-493B8A149AFE}" destId="{27F5C65F-9C86-4553-B7E8-553F00AB81BF}" srcOrd="1" destOrd="0" presId="urn:microsoft.com/office/officeart/2005/8/layout/cycle2"/>
    <dgm:cxn modelId="{02EEDD59-6A56-4A4A-96DE-D55496E9859D}" type="presOf" srcId="{53CD320B-0100-415B-8F06-E0037E561938}" destId="{B73E89BE-482C-4794-B3FD-3E59031B31FA}" srcOrd="0" destOrd="0" presId="urn:microsoft.com/office/officeart/2005/8/layout/cycle2"/>
    <dgm:cxn modelId="{E4CA3F7F-F7E5-445F-A2A6-36F2807D92A7}" type="presOf" srcId="{D801104C-98BB-45F3-8CC7-AB9DE8DBADAF}" destId="{CD07D1E4-02E2-414F-B461-27F5894EF6CD}" srcOrd="0" destOrd="0" presId="urn:microsoft.com/office/officeart/2005/8/layout/cycle2"/>
    <dgm:cxn modelId="{A12FF898-2442-44E2-916C-38F61F26852F}" type="presOf" srcId="{F2779157-580D-4775-B91F-A6ACB39D3AB1}" destId="{DBD9E44B-611E-4C97-975F-B72C5AD6E4D9}" srcOrd="0" destOrd="0" presId="urn:microsoft.com/office/officeart/2005/8/layout/cycle2"/>
    <dgm:cxn modelId="{B3EC559A-FAC5-49FE-84D6-298F514935B9}" srcId="{15C6FC8F-9136-4BC2-A59A-2237FB03BA7D}" destId="{BAE1326F-B5CE-4BAE-AC85-2FFD09EA9598}" srcOrd="0" destOrd="0" parTransId="{EBB93926-5929-48F5-B3EA-9AF13B1A60F4}" sibTransId="{71F6FF52-E6E9-445F-A3DB-493B8A149AFE}"/>
    <dgm:cxn modelId="{DA1140B8-C237-4918-8B6A-729EE81D0DF3}" type="presOf" srcId="{EE65D8CA-06A1-4962-BEEA-3F7B375B2AF3}" destId="{B73E89BE-482C-4794-B3FD-3E59031B31FA}" srcOrd="0" destOrd="2" presId="urn:microsoft.com/office/officeart/2005/8/layout/cycle2"/>
    <dgm:cxn modelId="{92586AB9-9171-4D4C-8405-7A84F3946798}" type="presOf" srcId="{E48CE533-F96F-4346-97CE-A0EB1BCB916A}" destId="{414AC1CA-5E30-4EB3-AFC1-C3C89112D6D4}" srcOrd="0" destOrd="0" presId="urn:microsoft.com/office/officeart/2005/8/layout/cycle2"/>
    <dgm:cxn modelId="{7F7B50BE-8CD9-49CB-B046-FC57CECE6508}" type="presOf" srcId="{AFF1D632-6FAF-4946-B066-40C6883862B5}" destId="{CA3B596F-8591-468A-91FB-54D52EC68B59}" srcOrd="1" destOrd="0" presId="urn:microsoft.com/office/officeart/2005/8/layout/cycle2"/>
    <dgm:cxn modelId="{52B4A7C5-155B-444C-85FF-5AF45E47278B}" type="presOf" srcId="{FC455945-AF8E-492A-A04F-C0AAD155D4DA}" destId="{39B62486-E499-4C8E-B79F-A7FFAFE69619}" srcOrd="0" destOrd="0" presId="urn:microsoft.com/office/officeart/2005/8/layout/cycle2"/>
    <dgm:cxn modelId="{383C1AE0-B76A-40D6-A464-EF552F03878F}" type="presOf" srcId="{1CB24D1D-E1FC-4D08-BB38-E82481B2930B}" destId="{EE683F9E-7716-45A1-87AD-CB6D0790825C}" srcOrd="0" destOrd="0" presId="urn:microsoft.com/office/officeart/2005/8/layout/cycle2"/>
    <dgm:cxn modelId="{5C2727E7-CE7D-40D7-8C18-4A9B05E36DF3}" type="presOf" srcId="{C6437CDF-1368-44D4-9D6D-43725FEB69BA}" destId="{06D7B4CC-B969-45F2-BEAA-C7D117885CEB}" srcOrd="0" destOrd="0" presId="urn:microsoft.com/office/officeart/2005/8/layout/cycle2"/>
    <dgm:cxn modelId="{81C052EB-C02D-4837-B663-57FB1378BE90}" type="presOf" srcId="{5322155D-0134-4673-BD01-4E349F936DB9}" destId="{A5CDF50F-9993-42C3-AACB-8088A3FC2B82}" srcOrd="0" destOrd="0" presId="urn:microsoft.com/office/officeart/2005/8/layout/cycle2"/>
    <dgm:cxn modelId="{C081E7F7-9E2A-4FB2-A5D9-8884414197B6}" srcId="{15C6FC8F-9136-4BC2-A59A-2237FB03BA7D}" destId="{7BA7D167-24B7-41E9-9E09-7761A9237A51}" srcOrd="3" destOrd="0" parTransId="{D8EC1579-8FBF-4711-A6B1-02B5E514AC93}" sibTransId="{5322155D-0134-4673-BD01-4E349F936DB9}"/>
    <dgm:cxn modelId="{581425FC-A3D4-45BB-B0EC-DE0BC4CEC197}" type="presOf" srcId="{BAE1326F-B5CE-4BAE-AC85-2FFD09EA9598}" destId="{DF1849CC-45AD-46D5-96F7-4B6E77DF88A4}" srcOrd="0" destOrd="0" presId="urn:microsoft.com/office/officeart/2005/8/layout/cycle2"/>
    <dgm:cxn modelId="{0F0FAA9B-BE08-4A1D-93A4-B852DB8BF7ED}" type="presParOf" srcId="{E7D9581D-4C86-4A8B-A5E8-F9ED37075EF7}" destId="{DF1849CC-45AD-46D5-96F7-4B6E77DF88A4}" srcOrd="0" destOrd="0" presId="urn:microsoft.com/office/officeart/2005/8/layout/cycle2"/>
    <dgm:cxn modelId="{7DB9D0AB-B5BD-46A5-B4C4-CA0A329D3724}" type="presParOf" srcId="{E7D9581D-4C86-4A8B-A5E8-F9ED37075EF7}" destId="{D62ABE5D-9A2F-491E-AB2A-9A47DA09DE12}" srcOrd="1" destOrd="0" presId="urn:microsoft.com/office/officeart/2005/8/layout/cycle2"/>
    <dgm:cxn modelId="{053DC338-AC8F-4BE7-B800-DBABF2A27006}" type="presParOf" srcId="{D62ABE5D-9A2F-491E-AB2A-9A47DA09DE12}" destId="{27F5C65F-9C86-4553-B7E8-553F00AB81BF}" srcOrd="0" destOrd="0" presId="urn:microsoft.com/office/officeart/2005/8/layout/cycle2"/>
    <dgm:cxn modelId="{ADFF5566-24A4-4ABC-AD57-70F9AE7A5861}" type="presParOf" srcId="{E7D9581D-4C86-4A8B-A5E8-F9ED37075EF7}" destId="{06D7B4CC-B969-45F2-BEAA-C7D117885CEB}" srcOrd="2" destOrd="0" presId="urn:microsoft.com/office/officeart/2005/8/layout/cycle2"/>
    <dgm:cxn modelId="{005537BB-AFC0-4869-8CE6-62342F28FA05}" type="presParOf" srcId="{E7D9581D-4C86-4A8B-A5E8-F9ED37075EF7}" destId="{2BF4474D-1294-42FD-BA5A-07F58B85834A}" srcOrd="3" destOrd="0" presId="urn:microsoft.com/office/officeart/2005/8/layout/cycle2"/>
    <dgm:cxn modelId="{4E40C154-EED8-47F9-A2D1-D96CCC08CD74}" type="presParOf" srcId="{2BF4474D-1294-42FD-BA5A-07F58B85834A}" destId="{CA3B596F-8591-468A-91FB-54D52EC68B59}" srcOrd="0" destOrd="0" presId="urn:microsoft.com/office/officeart/2005/8/layout/cycle2"/>
    <dgm:cxn modelId="{B316F0E3-7257-4529-ACAE-98FB57087B57}" type="presParOf" srcId="{E7D9581D-4C86-4A8B-A5E8-F9ED37075EF7}" destId="{B73E89BE-482C-4794-B3FD-3E59031B31FA}" srcOrd="4" destOrd="0" presId="urn:microsoft.com/office/officeart/2005/8/layout/cycle2"/>
    <dgm:cxn modelId="{32BE453E-F3AC-4A0F-A96E-15F8F1C1F8A4}" type="presParOf" srcId="{E7D9581D-4C86-4A8B-A5E8-F9ED37075EF7}" destId="{DBD9E44B-611E-4C97-975F-B72C5AD6E4D9}" srcOrd="5" destOrd="0" presId="urn:microsoft.com/office/officeart/2005/8/layout/cycle2"/>
    <dgm:cxn modelId="{22CF51C0-0810-4888-8B1D-62A5CDCB9665}" type="presParOf" srcId="{DBD9E44B-611E-4C97-975F-B72C5AD6E4D9}" destId="{366921DB-C72F-4610-8F5A-5E4E2054F7E3}" srcOrd="0" destOrd="0" presId="urn:microsoft.com/office/officeart/2005/8/layout/cycle2"/>
    <dgm:cxn modelId="{599734E1-45F0-4E3D-9974-FC2ED99074F4}" type="presParOf" srcId="{E7D9581D-4C86-4A8B-A5E8-F9ED37075EF7}" destId="{C2C996D3-6FDD-4CAB-9E92-10558A6639EA}" srcOrd="6" destOrd="0" presId="urn:microsoft.com/office/officeart/2005/8/layout/cycle2"/>
    <dgm:cxn modelId="{4AABDA10-5965-43A2-A5EC-61C351FE644F}" type="presParOf" srcId="{E7D9581D-4C86-4A8B-A5E8-F9ED37075EF7}" destId="{A5CDF50F-9993-42C3-AACB-8088A3FC2B82}" srcOrd="7" destOrd="0" presId="urn:microsoft.com/office/officeart/2005/8/layout/cycle2"/>
    <dgm:cxn modelId="{0759CAB6-3EBA-4B8E-9ED1-F4FA7808C758}" type="presParOf" srcId="{A5CDF50F-9993-42C3-AACB-8088A3FC2B82}" destId="{2F3A736F-B04B-4A12-A51C-C770A3C77150}" srcOrd="0" destOrd="0" presId="urn:microsoft.com/office/officeart/2005/8/layout/cycle2"/>
    <dgm:cxn modelId="{735B64C5-7E16-4EBA-8F61-7B8EE5DE1BE4}" type="presParOf" srcId="{E7D9581D-4C86-4A8B-A5E8-F9ED37075EF7}" destId="{CD07D1E4-02E2-414F-B461-27F5894EF6CD}" srcOrd="8" destOrd="0" presId="urn:microsoft.com/office/officeart/2005/8/layout/cycle2"/>
    <dgm:cxn modelId="{14A70AE5-8B53-4B7D-8C12-FE33176D5FE7}" type="presParOf" srcId="{E7D9581D-4C86-4A8B-A5E8-F9ED37075EF7}" destId="{414AC1CA-5E30-4EB3-AFC1-C3C89112D6D4}" srcOrd="9" destOrd="0" presId="urn:microsoft.com/office/officeart/2005/8/layout/cycle2"/>
    <dgm:cxn modelId="{AD306ADD-3A5D-41CC-ACA9-6F862973F26A}" type="presParOf" srcId="{414AC1CA-5E30-4EB3-AFC1-C3C89112D6D4}" destId="{0E9BB9A8-E0E4-40A7-9AE4-95F4867AED74}" srcOrd="0" destOrd="0" presId="urn:microsoft.com/office/officeart/2005/8/layout/cycle2"/>
    <dgm:cxn modelId="{41732633-F53F-42A4-801C-21A8DEED6058}" type="presParOf" srcId="{E7D9581D-4C86-4A8B-A5E8-F9ED37075EF7}" destId="{39B62486-E499-4C8E-B79F-A7FFAFE69619}" srcOrd="10" destOrd="0" presId="urn:microsoft.com/office/officeart/2005/8/layout/cycle2"/>
    <dgm:cxn modelId="{C6E5F2BD-29C0-4AAB-99F5-53A68689A054}" type="presParOf" srcId="{E7D9581D-4C86-4A8B-A5E8-F9ED37075EF7}" destId="{EE683F9E-7716-45A1-87AD-CB6D0790825C}" srcOrd="11" destOrd="0" presId="urn:microsoft.com/office/officeart/2005/8/layout/cycle2"/>
    <dgm:cxn modelId="{14B34676-E911-4105-8862-C98E8E61F2C2}" type="presParOf" srcId="{EE683F9E-7716-45A1-87AD-CB6D0790825C}" destId="{4D37A62E-DFF8-4521-90D5-0B12DF04ADF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ABA303-EE5C-4F5E-8000-F680527753F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D2244B53-F1C1-4F2A-B2C3-9D10F0091F3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Nòng nọc</a:t>
          </a:r>
        </a:p>
      </dgm:t>
    </dgm:pt>
    <dgm:pt modelId="{C40DD264-EF05-4705-8611-EEB9BCBA955E}" type="parTrans" cxnId="{5C628FD2-4AB7-4E54-8931-CF3C0EC85280}">
      <dgm:prSet/>
      <dgm:spPr/>
      <dgm:t>
        <a:bodyPr/>
        <a:lstStyle/>
        <a:p>
          <a:endParaRPr lang="en-US"/>
        </a:p>
      </dgm:t>
    </dgm:pt>
    <dgm:pt modelId="{BD366125-08BD-49F0-B950-39AABBDFAED1}" type="sibTrans" cxnId="{5C628FD2-4AB7-4E54-8931-CF3C0EC85280}">
      <dgm:prSet/>
      <dgm:spPr/>
      <dgm:t>
        <a:bodyPr/>
        <a:lstStyle/>
        <a:p>
          <a:endParaRPr lang="en-US"/>
        </a:p>
      </dgm:t>
    </dgm:pt>
    <dgm:pt modelId="{865333B3-FACE-40DC-87D9-60CEB3C4AAA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Ếch</a:t>
          </a:r>
        </a:p>
      </dgm:t>
    </dgm:pt>
    <dgm:pt modelId="{322647F4-29F8-447C-8469-4C2BEF94BFD7}" type="parTrans" cxnId="{37C12FE1-0845-4722-9EDB-CDB9A5D7CD9B}">
      <dgm:prSet/>
      <dgm:spPr/>
      <dgm:t>
        <a:bodyPr/>
        <a:lstStyle/>
        <a:p>
          <a:endParaRPr lang="en-US"/>
        </a:p>
      </dgm:t>
    </dgm:pt>
    <dgm:pt modelId="{CAC188BD-CD68-431A-8230-CFC63FAB8A54}" type="sibTrans" cxnId="{37C12FE1-0845-4722-9EDB-CDB9A5D7CD9B}">
      <dgm:prSet/>
      <dgm:spPr/>
      <dgm:t>
        <a:bodyPr/>
        <a:lstStyle/>
        <a:p>
          <a:endParaRPr lang="en-US"/>
        </a:p>
      </dgm:t>
    </dgm:pt>
    <dgm:pt modelId="{76A67D1F-E09A-4438-88A3-DC0BB6A5AAA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Trứng</a:t>
          </a:r>
        </a:p>
      </dgm:t>
    </dgm:pt>
    <dgm:pt modelId="{B847EFFA-4CCA-4A4F-BBB6-A1D5679423C4}" type="parTrans" cxnId="{3C635802-FBE0-4CDA-B0B6-0DEA66460EC3}">
      <dgm:prSet/>
      <dgm:spPr/>
      <dgm:t>
        <a:bodyPr/>
        <a:lstStyle/>
        <a:p>
          <a:endParaRPr lang="en-US"/>
        </a:p>
      </dgm:t>
    </dgm:pt>
    <dgm:pt modelId="{B38E7D0F-4E84-49F9-A19B-CA26BC62BAC3}" type="sibTrans" cxnId="{3C635802-FBE0-4CDA-B0B6-0DEA66460EC3}">
      <dgm:prSet/>
      <dgm:spPr/>
      <dgm:t>
        <a:bodyPr/>
        <a:lstStyle/>
        <a:p>
          <a:endParaRPr lang="en-US"/>
        </a:p>
      </dgm:t>
    </dgm:pt>
    <dgm:pt modelId="{3DFA79B0-31D8-4E10-88A0-8E2FEC9EEE16}" type="pres">
      <dgm:prSet presAssocID="{D6ABA303-EE5C-4F5E-8000-F680527753FC}" presName="cycle" presStyleCnt="0">
        <dgm:presLayoutVars>
          <dgm:dir/>
          <dgm:resizeHandles val="exact"/>
        </dgm:presLayoutVars>
      </dgm:prSet>
      <dgm:spPr/>
    </dgm:pt>
    <dgm:pt modelId="{685D895D-B766-4CAD-975A-D8C35FAA8E65}" type="pres">
      <dgm:prSet presAssocID="{D2244B53-F1C1-4F2A-B2C3-9D10F0091F38}" presName="dummy" presStyleCnt="0"/>
      <dgm:spPr/>
    </dgm:pt>
    <dgm:pt modelId="{C5EEF46A-4EEC-458F-BBC2-193A20A78404}" type="pres">
      <dgm:prSet presAssocID="{D2244B53-F1C1-4F2A-B2C3-9D10F0091F38}" presName="node" presStyleLbl="revTx" presStyleIdx="0" presStyleCnt="3">
        <dgm:presLayoutVars>
          <dgm:bulletEnabled val="1"/>
        </dgm:presLayoutVars>
      </dgm:prSet>
      <dgm:spPr/>
    </dgm:pt>
    <dgm:pt modelId="{A7E6E232-57F7-453F-AAF0-1C0DB460969B}" type="pres">
      <dgm:prSet presAssocID="{BD366125-08BD-49F0-B950-39AABBDFAED1}" presName="sibTrans" presStyleLbl="node1" presStyleIdx="0" presStyleCnt="3"/>
      <dgm:spPr/>
    </dgm:pt>
    <dgm:pt modelId="{9EA45433-5CE8-4BAB-A3B7-E8C7C3D07302}" type="pres">
      <dgm:prSet presAssocID="{865333B3-FACE-40DC-87D9-60CEB3C4AAA8}" presName="dummy" presStyleCnt="0"/>
      <dgm:spPr/>
    </dgm:pt>
    <dgm:pt modelId="{DCF47A6C-EB47-4F31-8716-78F05E25DEB1}" type="pres">
      <dgm:prSet presAssocID="{865333B3-FACE-40DC-87D9-60CEB3C4AAA8}" presName="node" presStyleLbl="revTx" presStyleIdx="1" presStyleCnt="3">
        <dgm:presLayoutVars>
          <dgm:bulletEnabled val="1"/>
        </dgm:presLayoutVars>
      </dgm:prSet>
      <dgm:spPr/>
    </dgm:pt>
    <dgm:pt modelId="{D40D847B-6D8C-4B1E-B8E8-82BAABAD03C2}" type="pres">
      <dgm:prSet presAssocID="{CAC188BD-CD68-431A-8230-CFC63FAB8A54}" presName="sibTrans" presStyleLbl="node1" presStyleIdx="1" presStyleCnt="3"/>
      <dgm:spPr/>
    </dgm:pt>
    <dgm:pt modelId="{72A92EBE-AED8-435B-B7C3-6CBBEF894DAF}" type="pres">
      <dgm:prSet presAssocID="{76A67D1F-E09A-4438-88A3-DC0BB6A5AAA9}" presName="dummy" presStyleCnt="0"/>
      <dgm:spPr/>
    </dgm:pt>
    <dgm:pt modelId="{D78BE2D8-84C4-45D1-851F-B4F355D2EF7B}" type="pres">
      <dgm:prSet presAssocID="{76A67D1F-E09A-4438-88A3-DC0BB6A5AAA9}" presName="node" presStyleLbl="revTx" presStyleIdx="2" presStyleCnt="3">
        <dgm:presLayoutVars>
          <dgm:bulletEnabled val="1"/>
        </dgm:presLayoutVars>
      </dgm:prSet>
      <dgm:spPr/>
    </dgm:pt>
    <dgm:pt modelId="{2E6B7CE5-4690-4063-AD9F-B8EEB63C581A}" type="pres">
      <dgm:prSet presAssocID="{B38E7D0F-4E84-49F9-A19B-CA26BC62BAC3}" presName="sibTrans" presStyleLbl="node1" presStyleIdx="2" presStyleCnt="3"/>
      <dgm:spPr/>
    </dgm:pt>
  </dgm:ptLst>
  <dgm:cxnLst>
    <dgm:cxn modelId="{3C635802-FBE0-4CDA-B0B6-0DEA66460EC3}" srcId="{D6ABA303-EE5C-4F5E-8000-F680527753FC}" destId="{76A67D1F-E09A-4438-88A3-DC0BB6A5AAA9}" srcOrd="2" destOrd="0" parTransId="{B847EFFA-4CCA-4A4F-BBB6-A1D5679423C4}" sibTransId="{B38E7D0F-4E84-49F9-A19B-CA26BC62BAC3}"/>
    <dgm:cxn modelId="{006C9402-81AF-4B35-A4B4-D4CBEAE05522}" type="presOf" srcId="{865333B3-FACE-40DC-87D9-60CEB3C4AAA8}" destId="{DCF47A6C-EB47-4F31-8716-78F05E25DEB1}" srcOrd="0" destOrd="0" presId="urn:microsoft.com/office/officeart/2005/8/layout/cycle1"/>
    <dgm:cxn modelId="{EE02F20B-8257-460B-AB29-2DD951EE3C2B}" type="presOf" srcId="{D6ABA303-EE5C-4F5E-8000-F680527753FC}" destId="{3DFA79B0-31D8-4E10-88A0-8E2FEC9EEE16}" srcOrd="0" destOrd="0" presId="urn:microsoft.com/office/officeart/2005/8/layout/cycle1"/>
    <dgm:cxn modelId="{556C4746-1B15-4369-A7C7-5DB5E9BFB354}" type="presOf" srcId="{76A67D1F-E09A-4438-88A3-DC0BB6A5AAA9}" destId="{D78BE2D8-84C4-45D1-851F-B4F355D2EF7B}" srcOrd="0" destOrd="0" presId="urn:microsoft.com/office/officeart/2005/8/layout/cycle1"/>
    <dgm:cxn modelId="{5666DF76-8803-43E6-8EB7-070E4512125D}" type="presOf" srcId="{B38E7D0F-4E84-49F9-A19B-CA26BC62BAC3}" destId="{2E6B7CE5-4690-4063-AD9F-B8EEB63C581A}" srcOrd="0" destOrd="0" presId="urn:microsoft.com/office/officeart/2005/8/layout/cycle1"/>
    <dgm:cxn modelId="{9C21197D-CFB2-4BE3-A7F1-83CD881DD424}" type="presOf" srcId="{CAC188BD-CD68-431A-8230-CFC63FAB8A54}" destId="{D40D847B-6D8C-4B1E-B8E8-82BAABAD03C2}" srcOrd="0" destOrd="0" presId="urn:microsoft.com/office/officeart/2005/8/layout/cycle1"/>
    <dgm:cxn modelId="{1D50EDAD-ECF4-4005-9D84-EA01238998CC}" type="presOf" srcId="{D2244B53-F1C1-4F2A-B2C3-9D10F0091F38}" destId="{C5EEF46A-4EEC-458F-BBC2-193A20A78404}" srcOrd="0" destOrd="0" presId="urn:microsoft.com/office/officeart/2005/8/layout/cycle1"/>
    <dgm:cxn modelId="{5C628FD2-4AB7-4E54-8931-CF3C0EC85280}" srcId="{D6ABA303-EE5C-4F5E-8000-F680527753FC}" destId="{D2244B53-F1C1-4F2A-B2C3-9D10F0091F38}" srcOrd="0" destOrd="0" parTransId="{C40DD264-EF05-4705-8611-EEB9BCBA955E}" sibTransId="{BD366125-08BD-49F0-B950-39AABBDFAED1}"/>
    <dgm:cxn modelId="{37C12FE1-0845-4722-9EDB-CDB9A5D7CD9B}" srcId="{D6ABA303-EE5C-4F5E-8000-F680527753FC}" destId="{865333B3-FACE-40DC-87D9-60CEB3C4AAA8}" srcOrd="1" destOrd="0" parTransId="{322647F4-29F8-447C-8469-4C2BEF94BFD7}" sibTransId="{CAC188BD-CD68-431A-8230-CFC63FAB8A54}"/>
    <dgm:cxn modelId="{434A33FD-2CD0-4216-809F-B6FE91BDD407}" type="presOf" srcId="{BD366125-08BD-49F0-B950-39AABBDFAED1}" destId="{A7E6E232-57F7-453F-AAF0-1C0DB460969B}" srcOrd="0" destOrd="0" presId="urn:microsoft.com/office/officeart/2005/8/layout/cycle1"/>
    <dgm:cxn modelId="{F34F25BB-48CB-4A36-8600-B64AC7764235}" type="presParOf" srcId="{3DFA79B0-31D8-4E10-88A0-8E2FEC9EEE16}" destId="{685D895D-B766-4CAD-975A-D8C35FAA8E65}" srcOrd="0" destOrd="0" presId="urn:microsoft.com/office/officeart/2005/8/layout/cycle1"/>
    <dgm:cxn modelId="{2C6E5158-173D-4402-902E-ED32B3B8687D}" type="presParOf" srcId="{3DFA79B0-31D8-4E10-88A0-8E2FEC9EEE16}" destId="{C5EEF46A-4EEC-458F-BBC2-193A20A78404}" srcOrd="1" destOrd="0" presId="urn:microsoft.com/office/officeart/2005/8/layout/cycle1"/>
    <dgm:cxn modelId="{202E0633-5BB5-48FB-9FC3-BE1B410B62E1}" type="presParOf" srcId="{3DFA79B0-31D8-4E10-88A0-8E2FEC9EEE16}" destId="{A7E6E232-57F7-453F-AAF0-1C0DB460969B}" srcOrd="2" destOrd="0" presId="urn:microsoft.com/office/officeart/2005/8/layout/cycle1"/>
    <dgm:cxn modelId="{2B8045B0-7E64-4CE6-8F25-6030D4BA780A}" type="presParOf" srcId="{3DFA79B0-31D8-4E10-88A0-8E2FEC9EEE16}" destId="{9EA45433-5CE8-4BAB-A3B7-E8C7C3D07302}" srcOrd="3" destOrd="0" presId="urn:microsoft.com/office/officeart/2005/8/layout/cycle1"/>
    <dgm:cxn modelId="{FE0687C6-4AD1-40C4-9FD6-CE59A1ADB4D7}" type="presParOf" srcId="{3DFA79B0-31D8-4E10-88A0-8E2FEC9EEE16}" destId="{DCF47A6C-EB47-4F31-8716-78F05E25DEB1}" srcOrd="4" destOrd="0" presId="urn:microsoft.com/office/officeart/2005/8/layout/cycle1"/>
    <dgm:cxn modelId="{FD6DEBF3-1C27-40AD-AF12-EE9769B0FA66}" type="presParOf" srcId="{3DFA79B0-31D8-4E10-88A0-8E2FEC9EEE16}" destId="{D40D847B-6D8C-4B1E-B8E8-82BAABAD03C2}" srcOrd="5" destOrd="0" presId="urn:microsoft.com/office/officeart/2005/8/layout/cycle1"/>
    <dgm:cxn modelId="{2B10AAD4-CFF6-42E6-9D80-D5C467FEA124}" type="presParOf" srcId="{3DFA79B0-31D8-4E10-88A0-8E2FEC9EEE16}" destId="{72A92EBE-AED8-435B-B7C3-6CBBEF894DAF}" srcOrd="6" destOrd="0" presId="urn:microsoft.com/office/officeart/2005/8/layout/cycle1"/>
    <dgm:cxn modelId="{7A604098-3C3A-465F-9E1A-3A4E8CDED9BF}" type="presParOf" srcId="{3DFA79B0-31D8-4E10-88A0-8E2FEC9EEE16}" destId="{D78BE2D8-84C4-45D1-851F-B4F355D2EF7B}" srcOrd="7" destOrd="0" presId="urn:microsoft.com/office/officeart/2005/8/layout/cycle1"/>
    <dgm:cxn modelId="{84972E2E-6779-4B4F-B186-BFE31C8940FE}" type="presParOf" srcId="{3DFA79B0-31D8-4E10-88A0-8E2FEC9EEE16}" destId="{2E6B7CE5-4690-4063-AD9F-B8EEB63C581A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849CC-45AD-46D5-96F7-4B6E77DF88A4}">
      <dsp:nvSpPr>
        <dsp:cNvPr id="0" name=""/>
        <dsp:cNvSpPr/>
      </dsp:nvSpPr>
      <dsp:spPr>
        <a:xfrm>
          <a:off x="1670347" y="203131"/>
          <a:ext cx="1282104" cy="1282104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8107" y="390891"/>
        <a:ext cx="906584" cy="906584"/>
      </dsp:txXfrm>
    </dsp:sp>
    <dsp:sp modelId="{D62ABE5D-9A2F-491E-AB2A-9A47DA09DE12}">
      <dsp:nvSpPr>
        <dsp:cNvPr id="0" name=""/>
        <dsp:cNvSpPr/>
      </dsp:nvSpPr>
      <dsp:spPr>
        <a:xfrm rot="1800000">
          <a:off x="2966755" y="1105078"/>
          <a:ext cx="342528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2973638" y="1165931"/>
        <a:ext cx="239770" cy="259626"/>
      </dsp:txXfrm>
    </dsp:sp>
    <dsp:sp modelId="{06D7B4CC-B969-45F2-BEAA-C7D117885CEB}">
      <dsp:nvSpPr>
        <dsp:cNvPr id="0" name=""/>
        <dsp:cNvSpPr/>
      </dsp:nvSpPr>
      <dsp:spPr>
        <a:xfrm>
          <a:off x="3340377" y="1167324"/>
          <a:ext cx="1282104" cy="1282104"/>
        </a:xfrm>
        <a:prstGeom prst="ellips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8137" y="1355084"/>
        <a:ext cx="906584" cy="906584"/>
      </dsp:txXfrm>
    </dsp:sp>
    <dsp:sp modelId="{2BF4474D-1294-42FD-BA5A-07F58B85834A}">
      <dsp:nvSpPr>
        <dsp:cNvPr id="0" name=""/>
        <dsp:cNvSpPr/>
      </dsp:nvSpPr>
      <dsp:spPr>
        <a:xfrm rot="5400000">
          <a:off x="3810165" y="2546519"/>
          <a:ext cx="342528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3861544" y="2581682"/>
        <a:ext cx="239770" cy="259626"/>
      </dsp:txXfrm>
    </dsp:sp>
    <dsp:sp modelId="{B73E89BE-482C-4794-B3FD-3E59031B31FA}">
      <dsp:nvSpPr>
        <dsp:cNvPr id="0" name=""/>
        <dsp:cNvSpPr/>
      </dsp:nvSpPr>
      <dsp:spPr>
        <a:xfrm>
          <a:off x="3340377" y="3095708"/>
          <a:ext cx="1282104" cy="1282104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Nòng</a:t>
          </a:r>
          <a:r>
            <a:rPr lang="en-US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nọc</a:t>
          </a:r>
          <a:r>
            <a:rPr lang="en-US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con</a:t>
          </a:r>
          <a:endParaRPr lang="vi-VN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vi-VN" sz="1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vi-VN" sz="1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8137" y="3283468"/>
        <a:ext cx="906584" cy="906584"/>
      </dsp:txXfrm>
    </dsp:sp>
    <dsp:sp modelId="{DBD9E44B-611E-4C97-975F-B72C5AD6E4D9}">
      <dsp:nvSpPr>
        <dsp:cNvPr id="0" name=""/>
        <dsp:cNvSpPr/>
      </dsp:nvSpPr>
      <dsp:spPr>
        <a:xfrm rot="9000000">
          <a:off x="2983546" y="3997654"/>
          <a:ext cx="342528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 rot="10800000">
        <a:off x="3079421" y="4058507"/>
        <a:ext cx="239770" cy="259626"/>
      </dsp:txXfrm>
    </dsp:sp>
    <dsp:sp modelId="{C2C996D3-6FDD-4CAB-9E92-10558A6639EA}">
      <dsp:nvSpPr>
        <dsp:cNvPr id="0" name=""/>
        <dsp:cNvSpPr/>
      </dsp:nvSpPr>
      <dsp:spPr>
        <a:xfrm>
          <a:off x="1670347" y="4059900"/>
          <a:ext cx="1282104" cy="1282104"/>
        </a:xfrm>
        <a:prstGeom prst="ellips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Nòng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nọc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mọc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8107" y="4247660"/>
        <a:ext cx="906584" cy="906584"/>
      </dsp:txXfrm>
    </dsp:sp>
    <dsp:sp modelId="{A5CDF50F-9993-42C3-AACB-8088A3FC2B82}">
      <dsp:nvSpPr>
        <dsp:cNvPr id="0" name=""/>
        <dsp:cNvSpPr/>
      </dsp:nvSpPr>
      <dsp:spPr>
        <a:xfrm rot="12600000">
          <a:off x="1313516" y="4007348"/>
          <a:ext cx="342528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 rot="10800000">
        <a:off x="1409391" y="4119580"/>
        <a:ext cx="239770" cy="259626"/>
      </dsp:txXfrm>
    </dsp:sp>
    <dsp:sp modelId="{CD07D1E4-02E2-414F-B461-27F5894EF6CD}">
      <dsp:nvSpPr>
        <dsp:cNvPr id="0" name=""/>
        <dsp:cNvSpPr/>
      </dsp:nvSpPr>
      <dsp:spPr>
        <a:xfrm>
          <a:off x="317" y="3095708"/>
          <a:ext cx="1282104" cy="1282104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Nòng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nọc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mọc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077" y="3283468"/>
        <a:ext cx="906584" cy="906584"/>
      </dsp:txXfrm>
    </dsp:sp>
    <dsp:sp modelId="{414AC1CA-5E30-4EB3-AFC1-C3C89112D6D4}">
      <dsp:nvSpPr>
        <dsp:cNvPr id="0" name=""/>
        <dsp:cNvSpPr/>
      </dsp:nvSpPr>
      <dsp:spPr>
        <a:xfrm rot="16294248">
          <a:off x="474373" y="2524088"/>
          <a:ext cx="388637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531070" y="2668904"/>
        <a:ext cx="272046" cy="259626"/>
      </dsp:txXfrm>
    </dsp:sp>
    <dsp:sp modelId="{39B62486-E499-4C8E-B79F-A7FFAFE69619}">
      <dsp:nvSpPr>
        <dsp:cNvPr id="0" name=""/>
        <dsp:cNvSpPr/>
      </dsp:nvSpPr>
      <dsp:spPr>
        <a:xfrm>
          <a:off x="55564" y="1081083"/>
          <a:ext cx="1282104" cy="128210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324" y="1268843"/>
        <a:ext cx="906584" cy="906584"/>
      </dsp:txXfrm>
    </dsp:sp>
    <dsp:sp modelId="{EE683F9E-7716-45A1-87AD-CB6D0790825C}">
      <dsp:nvSpPr>
        <dsp:cNvPr id="0" name=""/>
        <dsp:cNvSpPr/>
      </dsp:nvSpPr>
      <dsp:spPr>
        <a:xfrm rot="19888035">
          <a:off x="1349364" y="1070787"/>
          <a:ext cx="294636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1354732" y="1178439"/>
        <a:ext cx="206245" cy="259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EF46A-4EEC-458F-BBC2-193A20A78404}">
      <dsp:nvSpPr>
        <dsp:cNvPr id="0" name=""/>
        <dsp:cNvSpPr/>
      </dsp:nvSpPr>
      <dsp:spPr>
        <a:xfrm>
          <a:off x="5604607" y="463397"/>
          <a:ext cx="2365139" cy="2365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4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Nòng nọc</a:t>
          </a:r>
        </a:p>
      </dsp:txBody>
      <dsp:txXfrm>
        <a:off x="5604607" y="463397"/>
        <a:ext cx="2365139" cy="2365139"/>
      </dsp:txXfrm>
    </dsp:sp>
    <dsp:sp modelId="{A7E6E232-57F7-453F-AAF0-1C0DB460969B}">
      <dsp:nvSpPr>
        <dsp:cNvPr id="0" name=""/>
        <dsp:cNvSpPr/>
      </dsp:nvSpPr>
      <dsp:spPr>
        <a:xfrm>
          <a:off x="2007063" y="-618"/>
          <a:ext cx="5587073" cy="5587073"/>
        </a:xfrm>
        <a:prstGeom prst="circularArrow">
          <a:avLst>
            <a:gd name="adj1" fmla="val 8255"/>
            <a:gd name="adj2" fmla="val 576658"/>
            <a:gd name="adj3" fmla="val 2961378"/>
            <a:gd name="adj4" fmla="val 53382"/>
            <a:gd name="adj5" fmla="val 963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47A6C-EB47-4F31-8716-78F05E25DEB1}">
      <dsp:nvSpPr>
        <dsp:cNvPr id="0" name=""/>
        <dsp:cNvSpPr/>
      </dsp:nvSpPr>
      <dsp:spPr>
        <a:xfrm>
          <a:off x="3618030" y="3904249"/>
          <a:ext cx="2365139" cy="2365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4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Ếch</a:t>
          </a:r>
        </a:p>
      </dsp:txBody>
      <dsp:txXfrm>
        <a:off x="3618030" y="3904249"/>
        <a:ext cx="2365139" cy="2365139"/>
      </dsp:txXfrm>
    </dsp:sp>
    <dsp:sp modelId="{D40D847B-6D8C-4B1E-B8E8-82BAABAD03C2}">
      <dsp:nvSpPr>
        <dsp:cNvPr id="0" name=""/>
        <dsp:cNvSpPr/>
      </dsp:nvSpPr>
      <dsp:spPr>
        <a:xfrm>
          <a:off x="2007063" y="-618"/>
          <a:ext cx="5587073" cy="5587073"/>
        </a:xfrm>
        <a:prstGeom prst="circularArrow">
          <a:avLst>
            <a:gd name="adj1" fmla="val 8255"/>
            <a:gd name="adj2" fmla="val 576658"/>
            <a:gd name="adj3" fmla="val 10169959"/>
            <a:gd name="adj4" fmla="val 7261964"/>
            <a:gd name="adj5" fmla="val 963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BE2D8-84C4-45D1-851F-B4F355D2EF7B}">
      <dsp:nvSpPr>
        <dsp:cNvPr id="0" name=""/>
        <dsp:cNvSpPr/>
      </dsp:nvSpPr>
      <dsp:spPr>
        <a:xfrm>
          <a:off x="1631453" y="463397"/>
          <a:ext cx="2365139" cy="2365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4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Trứng</a:t>
          </a:r>
        </a:p>
      </dsp:txBody>
      <dsp:txXfrm>
        <a:off x="1631453" y="463397"/>
        <a:ext cx="2365139" cy="2365139"/>
      </dsp:txXfrm>
    </dsp:sp>
    <dsp:sp modelId="{2E6B7CE5-4690-4063-AD9F-B8EEB63C581A}">
      <dsp:nvSpPr>
        <dsp:cNvPr id="0" name=""/>
        <dsp:cNvSpPr/>
      </dsp:nvSpPr>
      <dsp:spPr>
        <a:xfrm>
          <a:off x="2007063" y="-618"/>
          <a:ext cx="5587073" cy="5587073"/>
        </a:xfrm>
        <a:prstGeom prst="circularArrow">
          <a:avLst>
            <a:gd name="adj1" fmla="val 8255"/>
            <a:gd name="adj2" fmla="val 576658"/>
            <a:gd name="adj3" fmla="val 16854407"/>
            <a:gd name="adj4" fmla="val 14968934"/>
            <a:gd name="adj5" fmla="val 963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983EF58-EDC2-458F-A584-8BE8CE0BD1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65E5C99-2757-4F80-A655-BEC09BDD19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9FC3C31-EB69-48E7-A943-97A08306F4F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164793C6-C9C8-43E4-8DBF-A3BC45E7471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BF000B68-0D57-4387-B707-BD955D7892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F1B6A6CF-2B45-4A1D-8C80-42195E78B2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C7C3FA2-2E44-4F6E-AC05-16B323E1C2F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0a4cfa67d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0a4cfa67d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1270919A-863E-4931-91B5-A4E5CF971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ADA38B-3A26-4CD2-B56C-4979E803FE8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BA9900A-2DF4-4962-AAE8-8A6743B5E9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C7D79726-2281-4529-B216-4059E34BD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10a4cfa67d4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10a4cfa67d4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g10a4cfa67d4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3" name="Google Shape;2343;g10a4cfa67d4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g10a4cfa67d4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5" name="Google Shape;2495;g10a4cfa67d4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0a4cfa67d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0a4cfa67d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6B72-59D3-45C6-BA07-32F4E6F867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976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7CAD-0C09-45F4-B01B-53E08C177DB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EACD-C727-40CA-8987-DCD0F0825A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366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243AF1-B65B-42EB-98C0-2C44FBEED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7CC454F-C7EF-41CC-95C8-772432C335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4D253D-3C0C-407A-97AC-A8BCEF4CE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9169E-B0EB-4957-9944-3AE700FCE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415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16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97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6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76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00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86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9A18-31F5-48DA-9115-071528A6A2A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137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8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32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01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90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255767" y="1730567"/>
            <a:ext cx="7530800" cy="3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255767" y="5369595"/>
            <a:ext cx="47968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22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39" name="Google Shape;39;p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0" name="Google Shape;40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" name="Google Shape;55;p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6" name="Google Shape;56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4" name="Google Shape;64;p3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65" name="Google Shape;65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" name="Google Shape;89;p3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90" name="Google Shape;90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15" name="Google Shape;115;p3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9" name="Google Shape;119;p3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0" name="Google Shape;12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" name="Google Shape;122;p3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" name="Google Shape;12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8" name="Google Shape;128;p3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9" name="Google Shape;129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1" name="Google Shape;131;p3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2" name="Google Shape;132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4" name="Google Shape;134;p3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5" name="Google Shape;135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7" name="Google Shape;137;p3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" name="Google Shape;138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" name="Google Shape;140;p3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" name="Google Shape;141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3" name="Google Shape;143;p3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4" name="Google Shape;144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6" name="Google Shape;146;p3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9" name="Google Shape;149;p3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0" name="Google Shape;15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52" name="Google Shape;152;p3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3" name="Google Shape;15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55" name="Google Shape;155;p3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6" name="Google Shape;15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58" name="Google Shape;158;p3"/>
          <p:cNvSpPr txBox="1">
            <a:spLocks noGrp="1"/>
          </p:cNvSpPr>
          <p:nvPr>
            <p:ph type="title"/>
          </p:nvPr>
        </p:nvSpPr>
        <p:spPr>
          <a:xfrm>
            <a:off x="3511200" y="3299868"/>
            <a:ext cx="516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5486400" y="1990828"/>
            <a:ext cx="1219200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0" name="Google Shape;160;p3"/>
          <p:cNvSpPr txBox="1">
            <a:spLocks noGrp="1"/>
          </p:cNvSpPr>
          <p:nvPr>
            <p:ph type="subTitle" idx="1"/>
          </p:nvPr>
        </p:nvSpPr>
        <p:spPr>
          <a:xfrm>
            <a:off x="3511200" y="4379572"/>
            <a:ext cx="5169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"/>
          <p:cNvGrpSpPr/>
          <p:nvPr/>
        </p:nvGrpSpPr>
        <p:grpSpPr>
          <a:xfrm>
            <a:off x="542710" y="797728"/>
            <a:ext cx="1292583" cy="1293147"/>
            <a:chOff x="769800" y="2509975"/>
            <a:chExt cx="1145500" cy="1146000"/>
          </a:xfrm>
        </p:grpSpPr>
        <p:sp>
          <p:nvSpPr>
            <p:cNvPr id="162" name="Google Shape;162;p3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41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81" name="Google Shape;181;p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82" name="Google Shape;182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7" name="Google Shape;197;p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98" name="Google Shape;198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6" name="Google Shape;206;p4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07" name="Google Shape;207;p4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10" name="Google Shape;210;p4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1" name="Google Shape;211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3" name="Google Shape;213;p4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4" name="Google Shape;214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16" name="Google Shape;216;p4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17" name="Google Shape;217;p4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9" name="Google Shape;219;p4"/>
          <p:cNvSpPr txBox="1">
            <a:spLocks noGrp="1"/>
          </p:cNvSpPr>
          <p:nvPr>
            <p:ph type="title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"/>
          <p:cNvSpPr txBox="1">
            <a:spLocks noGrp="1"/>
          </p:cNvSpPr>
          <p:nvPr>
            <p:ph type="body" idx="1"/>
          </p:nvPr>
        </p:nvSpPr>
        <p:spPr>
          <a:xfrm>
            <a:off x="955867" y="1492967"/>
            <a:ext cx="10272000" cy="4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AutoNum type="arabicPeriod"/>
              <a:defRPr sz="1600"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3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62114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691405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692225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62934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2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13" name="Google Shape;413;p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14" name="Google Shape;414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430" name="Google Shape;430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38" name="Google Shape;438;p9"/>
          <p:cNvSpPr txBox="1">
            <a:spLocks noGrp="1"/>
          </p:cNvSpPr>
          <p:nvPr>
            <p:ph type="title"/>
          </p:nvPr>
        </p:nvSpPr>
        <p:spPr>
          <a:xfrm>
            <a:off x="3016400" y="2172867"/>
            <a:ext cx="6159200" cy="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3017600" y="3224333"/>
            <a:ext cx="6156800" cy="1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9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441" name="Google Shape;441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9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466" name="Google Shape;466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83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3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BB1A-AA67-4B93-ADB8-EF2A7FE526D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369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561" name="Google Shape;561;p1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562" name="Google Shape;562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1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78" name="Google Shape;578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86" name="Google Shape;586;p13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88" name="Google Shape;588;p1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90" name="Google Shape;590;p1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1" name="Google Shape;591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3" name="Google Shape;593;p1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4" name="Google Shape;594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" name="Google Shape;595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96" name="Google Shape;596;p1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97" name="Google Shape;597;p1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2547545" y="212988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"/>
          </p:nvPr>
        </p:nvSpPr>
        <p:spPr>
          <a:xfrm>
            <a:off x="2547545" y="265279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title" idx="2"/>
          </p:nvPr>
        </p:nvSpPr>
        <p:spPr>
          <a:xfrm>
            <a:off x="7895249" y="212986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7895249" y="26527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/>
          </p:nvPr>
        </p:nvSpPr>
        <p:spPr>
          <a:xfrm>
            <a:off x="2547531" y="431332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2547531" y="483802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7895269" y="431733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7"/>
          </p:nvPr>
        </p:nvSpPr>
        <p:spPr>
          <a:xfrm>
            <a:off x="7895269" y="484203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title" idx="8" hasCustomPrompt="1"/>
          </p:nvPr>
        </p:nvSpPr>
        <p:spPr>
          <a:xfrm>
            <a:off x="122273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 hasCustomPrompt="1"/>
          </p:nvPr>
        </p:nvSpPr>
        <p:spPr>
          <a:xfrm>
            <a:off x="1222745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57639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title" idx="14" hasCustomPrompt="1"/>
          </p:nvPr>
        </p:nvSpPr>
        <p:spPr>
          <a:xfrm>
            <a:off x="6582431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0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2468800" y="4682391"/>
            <a:ext cx="725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2349400" y="1974400"/>
            <a:ext cx="7493200" cy="2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10448710" y="429428"/>
            <a:ext cx="1292583" cy="1293147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03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10709018" y="212068"/>
            <a:ext cx="1470433" cy="1961233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1261300" y="4031500"/>
            <a:ext cx="26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1264067" y="4506971"/>
            <a:ext cx="26844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4743200" y="4031500"/>
            <a:ext cx="270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4745768" y="4506968"/>
            <a:ext cx="26952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8235500" y="4031500"/>
            <a:ext cx="269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8238268" y="4506968"/>
            <a:ext cx="2690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1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3366" y="125801"/>
            <a:ext cx="1470433" cy="1961233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801188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801188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8079175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8079175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801192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801192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8079175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8079175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9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12552" y="619934"/>
            <a:ext cx="1470433" cy="1961233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94894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948947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477203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4772037" y="3037044"/>
            <a:ext cx="2648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94894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94894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477203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477203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8595053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8595053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8595053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8595053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2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2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70" name="Google Shape;1070;p2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71" name="Google Shape;1071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86" name="Google Shape;1086;p2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87" name="Google Shape;1087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95" name="Google Shape;1095;p23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96" name="Google Shape;1096;p2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97" name="Google Shape;1097;p2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9" name="Google Shape;1099;p2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0" name="Google Shape;1100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02" name="Google Shape;1102;p2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3" name="Google Shape;1103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05" name="Google Shape;1105;p2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106" name="Google Shape;1106;p2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08" name="Google Shape;1108;p23"/>
          <p:cNvSpPr txBox="1">
            <a:spLocks noGrp="1"/>
          </p:cNvSpPr>
          <p:nvPr>
            <p:ph type="title"/>
          </p:nvPr>
        </p:nvSpPr>
        <p:spPr>
          <a:xfrm>
            <a:off x="1925717" y="4089317"/>
            <a:ext cx="33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9" name="Google Shape;1109;p23"/>
          <p:cNvSpPr txBox="1">
            <a:spLocks noGrp="1"/>
          </p:cNvSpPr>
          <p:nvPr>
            <p:ph type="subTitle" idx="1"/>
          </p:nvPr>
        </p:nvSpPr>
        <p:spPr>
          <a:xfrm>
            <a:off x="1924717" y="4629605"/>
            <a:ext cx="3342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23"/>
          <p:cNvSpPr txBox="1">
            <a:spLocks noGrp="1"/>
          </p:cNvSpPr>
          <p:nvPr>
            <p:ph type="title" idx="2"/>
          </p:nvPr>
        </p:nvSpPr>
        <p:spPr>
          <a:xfrm>
            <a:off x="6925484" y="4089317"/>
            <a:ext cx="33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1" name="Google Shape;1111;p23"/>
          <p:cNvSpPr txBox="1">
            <a:spLocks noGrp="1"/>
          </p:cNvSpPr>
          <p:nvPr>
            <p:ph type="subTitle" idx="3"/>
          </p:nvPr>
        </p:nvSpPr>
        <p:spPr>
          <a:xfrm>
            <a:off x="6924484" y="4629605"/>
            <a:ext cx="3342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3"/>
          <p:cNvSpPr txBox="1">
            <a:spLocks noGrp="1"/>
          </p:cNvSpPr>
          <p:nvPr>
            <p:ph type="title" idx="4" hasCustomPrompt="1"/>
          </p:nvPr>
        </p:nvSpPr>
        <p:spPr>
          <a:xfrm>
            <a:off x="2980917" y="2458027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3" name="Google Shape;1113;p23"/>
          <p:cNvSpPr txBox="1">
            <a:spLocks noGrp="1"/>
          </p:cNvSpPr>
          <p:nvPr>
            <p:ph type="title" idx="5" hasCustomPrompt="1"/>
          </p:nvPr>
        </p:nvSpPr>
        <p:spPr>
          <a:xfrm>
            <a:off x="7980684" y="2458027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4" name="Google Shape;1114;p23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115" name="Google Shape;1115;p23"/>
          <p:cNvGrpSpPr/>
          <p:nvPr/>
        </p:nvGrpSpPr>
        <p:grpSpPr>
          <a:xfrm>
            <a:off x="11026368" y="5050768"/>
            <a:ext cx="1470433" cy="1961233"/>
            <a:chOff x="8269775" y="3716750"/>
            <a:chExt cx="1102825" cy="1470925"/>
          </a:xfrm>
        </p:grpSpPr>
        <p:sp>
          <p:nvSpPr>
            <p:cNvPr id="1116" name="Google Shape;1116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23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1125" name="Google Shape;1125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3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57401" y="113868"/>
            <a:ext cx="1470433" cy="1961233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10014737" y="4879279"/>
            <a:ext cx="1226297" cy="1210891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1043334" y="719333"/>
            <a:ext cx="1522633" cy="136060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91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212510" y="315128"/>
            <a:ext cx="1292583" cy="1293147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10379934" y="603045"/>
            <a:ext cx="934793" cy="1438696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10268179" y="4468515"/>
            <a:ext cx="1378776" cy="2071123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302234" y="4046300"/>
            <a:ext cx="1370633" cy="2468104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46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664D-09CA-4FA6-8827-CCEAA57036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74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D4A8-D5A3-4A96-8E36-1199185FA51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80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E328-2A32-41FD-AC40-317EB0656F3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50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6406-B46C-40D8-87BA-195694B4FF0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48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B7E5-720C-4F09-8D8C-AFD540DFCFF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10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8A642-8020-40B7-8277-04CA285338E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7629-0329-47F9-BA8A-AFFE421BE11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6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F5F8-4B4E-46D9-BE32-37360D71287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1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816864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8569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5" Type="http://schemas.openxmlformats.org/officeDocument/2006/relationships/image" Target="../media/image2.jpg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jpg"/><Relationship Id="rId12" Type="http://schemas.openxmlformats.org/officeDocument/2006/relationships/image" Target="../media/image9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F76D6-CEB3-4FD5-834A-79E9C663A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74A3E1-EBB5-483F-87D7-D6CA217049B3}"/>
              </a:ext>
            </a:extLst>
          </p:cNvPr>
          <p:cNvSpPr/>
          <p:nvPr/>
        </p:nvSpPr>
        <p:spPr>
          <a:xfrm>
            <a:off x="1371600" y="2209800"/>
            <a:ext cx="944879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spc="28" dirty="0">
                <a:ln w="11430"/>
                <a:latin typeface="Times New Roman" panose="02020603050405020304" pitchFamily="18" charset="0"/>
                <a:cs typeface="Times New Roman" pitchFamily="18" charset="0"/>
              </a:rPr>
              <a:t>Khoa </a:t>
            </a:r>
            <a:r>
              <a:rPr lang="en-US" sz="8000" b="1" spc="28" dirty="0" err="1">
                <a:ln w="11430"/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endParaRPr lang="en-US" sz="8000" b="1" spc="28" dirty="0">
              <a:ln w="11430"/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8000" b="1" spc="28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sinh</a:t>
            </a:r>
            <a:r>
              <a:rPr lang="en-US" sz="8000" b="1" spc="28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sản</a:t>
            </a:r>
            <a:r>
              <a:rPr lang="en-US" sz="8000" b="1" spc="28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8000" b="1" spc="28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ếch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4" name="Google Shape;1654;p31"/>
          <p:cNvGrpSpPr/>
          <p:nvPr/>
        </p:nvGrpSpPr>
        <p:grpSpPr>
          <a:xfrm>
            <a:off x="10773634" y="169579"/>
            <a:ext cx="934793" cy="1438696"/>
            <a:chOff x="5120675" y="1937000"/>
            <a:chExt cx="925050" cy="1423700"/>
          </a:xfrm>
        </p:grpSpPr>
        <p:sp>
          <p:nvSpPr>
            <p:cNvPr id="1655" name="Google Shape;1655;p31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62" name="Google Shape;1662;p31"/>
          <p:cNvGrpSpPr/>
          <p:nvPr/>
        </p:nvGrpSpPr>
        <p:grpSpPr>
          <a:xfrm>
            <a:off x="-184966" y="4189267"/>
            <a:ext cx="1370633" cy="2468104"/>
            <a:chOff x="8046725" y="2806125"/>
            <a:chExt cx="1027975" cy="1851078"/>
          </a:xfrm>
        </p:grpSpPr>
        <p:sp>
          <p:nvSpPr>
            <p:cNvPr id="1663" name="Google Shape;1663;p3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64" name="Google Shape;1664;p3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665" name="Google Shape;1665;p3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3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3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3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3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3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3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3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3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3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3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3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4C8398-0B72-4E75-B246-F93D893B94D3}"/>
              </a:ext>
            </a:extLst>
          </p:cNvPr>
          <p:cNvGrpSpPr/>
          <p:nvPr/>
        </p:nvGrpSpPr>
        <p:grpSpPr>
          <a:xfrm>
            <a:off x="2057400" y="720433"/>
            <a:ext cx="8229600" cy="4810668"/>
            <a:chOff x="3991292" y="1193800"/>
            <a:chExt cx="4088933" cy="2547720"/>
          </a:xfrm>
        </p:grpSpPr>
        <p:pic>
          <p:nvPicPr>
            <p:cNvPr id="1026" name="Picture 2" descr="Có 5 con ếch trên 1 cái lá hoa súng, 1 con quyết định nhảy, hỏi">
              <a:extLst>
                <a:ext uri="{FF2B5EF4-FFF2-40B4-BE49-F238E27FC236}">
                  <a16:creationId xmlns:a16="http://schemas.microsoft.com/office/drawing/2014/main" id="{DB0009EB-F9C4-4AD8-9FB3-24B2D6AE8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292" y="1193800"/>
              <a:ext cx="4088933" cy="254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Tieng-con-ech-keu-cuc-chuan-100-www_tiengdong_com">
              <a:hlinkClick r:id="" action="ppaction://media"/>
              <a:extLst>
                <a:ext uri="{FF2B5EF4-FFF2-40B4-BE49-F238E27FC236}">
                  <a16:creationId xmlns:a16="http://schemas.microsoft.com/office/drawing/2014/main" id="{D3363BD7-0F9B-43F2-91ED-FBAC17200F35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7546340" y="1263650"/>
              <a:ext cx="406400" cy="406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5" name="Text Box 13">
            <a:extLst>
              <a:ext uri="{FF2B5EF4-FFF2-40B4-BE49-F238E27FC236}">
                <a16:creationId xmlns:a16="http://schemas.microsoft.com/office/drawing/2014/main" id="{A1455593-1EFF-431B-97A6-2A1AA9009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-72688"/>
            <a:ext cx="12115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vốn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khoa /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116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(3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1/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2/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3/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FC8C63F2-998E-49A6-8C8B-FE6AD917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2390140"/>
            <a:ext cx="7886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8" name="Text Box 16">
            <a:extLst>
              <a:ext uri="{FF2B5EF4-FFF2-40B4-BE49-F238E27FC236}">
                <a16:creationId xmlns:a16="http://schemas.microsoft.com/office/drawing/2014/main" id="{AC21DE97-2531-47C7-84A6-6BC7D9B36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4" y="4193927"/>
            <a:ext cx="8696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23569" name="Text Box 17">
            <a:extLst>
              <a:ext uri="{FF2B5EF4-FFF2-40B4-BE49-F238E27FC236}">
                <a16:creationId xmlns:a16="http://schemas.microsoft.com/office/drawing/2014/main" id="{427D9D04-4837-4F89-90E5-EFA87D595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5997714"/>
            <a:ext cx="838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" descr="Kỹ thuật nuôi ếch trong bể xi măng. Thức ăn chăn nuôi ếch thịt - Sổ tay  nông nghiệp">
            <a:extLst>
              <a:ext uri="{FF2B5EF4-FFF2-40B4-BE49-F238E27FC236}">
                <a16:creationId xmlns:a16="http://schemas.microsoft.com/office/drawing/2014/main" id="{E854C76C-DFBD-CAFE-2788-8CFFC928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440829"/>
            <a:ext cx="3529229" cy="23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hát hiện ếch có răng nanh ở Indonesia - VietNamNet">
            <a:extLst>
              <a:ext uri="{FF2B5EF4-FFF2-40B4-BE49-F238E27FC236}">
                <a16:creationId xmlns:a16="http://schemas.microsoft.com/office/drawing/2014/main" id="{0AF891FE-939E-D5F5-26F4-0EF8791A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267200"/>
            <a:ext cx="3529229" cy="20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7" grpId="0"/>
      <p:bldP spid="23568" grpId="0"/>
      <p:bldP spid="235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7" name="Group 11">
            <a:extLst>
              <a:ext uri="{FF2B5EF4-FFF2-40B4-BE49-F238E27FC236}">
                <a16:creationId xmlns:a16="http://schemas.microsoft.com/office/drawing/2014/main" id="{57FA87D6-F858-4AEB-9948-D8744A3B2924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590800"/>
            <a:ext cx="3352800" cy="2590800"/>
            <a:chOff x="3264" y="2208"/>
            <a:chExt cx="2112" cy="1632"/>
          </a:xfrm>
        </p:grpSpPr>
        <p:pic>
          <p:nvPicPr>
            <p:cNvPr id="10263" name="Picture 8" descr="25-03-08_0249">
              <a:extLst>
                <a:ext uri="{FF2B5EF4-FFF2-40B4-BE49-F238E27FC236}">
                  <a16:creationId xmlns:a16="http://schemas.microsoft.com/office/drawing/2014/main" id="{4117EC4A-418E-4B14-95B8-A80E481E0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08"/>
              <a:ext cx="2112" cy="162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4" name="Oval 9">
              <a:extLst>
                <a:ext uri="{FF2B5EF4-FFF2-40B4-BE49-F238E27FC236}">
                  <a16:creationId xmlns:a16="http://schemas.microsoft.com/office/drawing/2014/main" id="{E67D54DB-556B-42DF-AC11-0F7D591B1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3552"/>
              <a:ext cx="288" cy="288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4588" name="Group 12">
            <a:extLst>
              <a:ext uri="{FF2B5EF4-FFF2-40B4-BE49-F238E27FC236}">
                <a16:creationId xmlns:a16="http://schemas.microsoft.com/office/drawing/2014/main" id="{85BEE674-292D-4292-B6D3-67B1CA05C81A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85800"/>
            <a:ext cx="4191000" cy="3786188"/>
            <a:chOff x="480" y="1440"/>
            <a:chExt cx="2640" cy="2385"/>
          </a:xfrm>
        </p:grpSpPr>
        <p:pic>
          <p:nvPicPr>
            <p:cNvPr id="10261" name="Picture 6" descr="Su sinh san cua ech">
              <a:extLst>
                <a:ext uri="{FF2B5EF4-FFF2-40B4-BE49-F238E27FC236}">
                  <a16:creationId xmlns:a16="http://schemas.microsoft.com/office/drawing/2014/main" id="{ED8974BF-1ED1-4D31-BF1C-78ED66867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440"/>
              <a:ext cx="2640" cy="238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2" name="Oval 10">
              <a:extLst>
                <a:ext uri="{FF2B5EF4-FFF2-40B4-BE49-F238E27FC236}">
                  <a16:creationId xmlns:a16="http://schemas.microsoft.com/office/drawing/2014/main" id="{7E8D1C35-BF3D-4814-8DE9-B57088EC8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504"/>
              <a:ext cx="288" cy="288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4589" name="Text Box 13">
            <a:extLst>
              <a:ext uri="{FF2B5EF4-FFF2-40B4-BE49-F238E27FC236}">
                <a16:creationId xmlns:a16="http://schemas.microsoft.com/office/drawing/2014/main" id="{54DC0B3C-8D25-4C08-A44E-3A128F677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4801"/>
            <a:ext cx="6629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grpSp>
        <p:nvGrpSpPr>
          <p:cNvPr id="24600" name="Group 24">
            <a:extLst>
              <a:ext uri="{FF2B5EF4-FFF2-40B4-BE49-F238E27FC236}">
                <a16:creationId xmlns:a16="http://schemas.microsoft.com/office/drawing/2014/main" id="{E325D712-E28B-4623-BE9E-5ADFA54E8F70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5486400" cy="3200400"/>
            <a:chOff x="144" y="2160"/>
            <a:chExt cx="3456" cy="2016"/>
          </a:xfrm>
        </p:grpSpPr>
        <p:sp>
          <p:nvSpPr>
            <p:cNvPr id="10251" name="Line 14">
              <a:extLst>
                <a:ext uri="{FF2B5EF4-FFF2-40B4-BE49-F238E27FC236}">
                  <a16:creationId xmlns:a16="http://schemas.microsoft.com/office/drawing/2014/main" id="{24FB92A8-C895-4E41-BFFA-9F5FCBF252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" y="2160"/>
              <a:ext cx="336" cy="6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Text Box 15">
              <a:extLst>
                <a:ext uri="{FF2B5EF4-FFF2-40B4-BE49-F238E27FC236}">
                  <a16:creationId xmlns:a16="http://schemas.microsoft.com/office/drawing/2014/main" id="{1C1B0EFD-F2D4-43E5-A906-C1F3B8ABD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2784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ếch đực</a:t>
              </a:r>
            </a:p>
          </p:txBody>
        </p:sp>
        <p:sp>
          <p:nvSpPr>
            <p:cNvPr id="10253" name="Line 16">
              <a:extLst>
                <a:ext uri="{FF2B5EF4-FFF2-40B4-BE49-F238E27FC236}">
                  <a16:creationId xmlns:a16="http://schemas.microsoft.com/office/drawing/2014/main" id="{EA95A8B0-7974-4D84-9497-2444B125D6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8" y="2496"/>
              <a:ext cx="192" cy="6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Line 17">
              <a:extLst>
                <a:ext uri="{FF2B5EF4-FFF2-40B4-BE49-F238E27FC236}">
                  <a16:creationId xmlns:a16="http://schemas.microsoft.com/office/drawing/2014/main" id="{AD82D58E-1545-437A-A279-B1A85D619D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976"/>
              <a:ext cx="240" cy="38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Text Box 18">
              <a:extLst>
                <a:ext uri="{FF2B5EF4-FFF2-40B4-BE49-F238E27FC236}">
                  <a16:creationId xmlns:a16="http://schemas.microsoft.com/office/drawing/2014/main" id="{3A322BA9-9E51-4F81-875B-3EF7FAC5A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331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ếch con</a:t>
              </a:r>
            </a:p>
          </p:txBody>
        </p:sp>
        <p:sp>
          <p:nvSpPr>
            <p:cNvPr id="10256" name="Text Box 19">
              <a:extLst>
                <a:ext uri="{FF2B5EF4-FFF2-40B4-BE49-F238E27FC236}">
                  <a16:creationId xmlns:a16="http://schemas.microsoft.com/office/drawing/2014/main" id="{985EB0C4-ED56-4037-A994-B3D3E6993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21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ếch cái</a:t>
              </a:r>
            </a:p>
          </p:txBody>
        </p:sp>
        <p:sp>
          <p:nvSpPr>
            <p:cNvPr id="10257" name="Line 20">
              <a:extLst>
                <a:ext uri="{FF2B5EF4-FFF2-40B4-BE49-F238E27FC236}">
                  <a16:creationId xmlns:a16="http://schemas.microsoft.com/office/drawing/2014/main" id="{988EA249-CFC6-45BB-BBB4-F6C3730D07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3696"/>
              <a:ext cx="624" cy="19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Line 21">
              <a:extLst>
                <a:ext uri="{FF2B5EF4-FFF2-40B4-BE49-F238E27FC236}">
                  <a16:creationId xmlns:a16="http://schemas.microsoft.com/office/drawing/2014/main" id="{15C6A31B-4FD0-4477-9BC0-AE333ABF7F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3312"/>
              <a:ext cx="768" cy="6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Text Box 22">
              <a:extLst>
                <a:ext uri="{FF2B5EF4-FFF2-40B4-BE49-F238E27FC236}">
                  <a16:creationId xmlns:a16="http://schemas.microsoft.com/office/drawing/2014/main" id="{8157B2D8-2E99-439F-BA15-D946BB561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888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nòng nọc</a:t>
              </a:r>
            </a:p>
          </p:txBody>
        </p:sp>
        <p:sp>
          <p:nvSpPr>
            <p:cNvPr id="10260" name="Text Box 23">
              <a:extLst>
                <a:ext uri="{FF2B5EF4-FFF2-40B4-BE49-F238E27FC236}">
                  <a16:creationId xmlns:a16="http://schemas.microsoft.com/office/drawing/2014/main" id="{C5581144-CB79-413F-B57F-16A846774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888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 ếch</a:t>
              </a:r>
            </a:p>
          </p:txBody>
        </p:sp>
      </p:grpSp>
      <p:sp>
        <p:nvSpPr>
          <p:cNvPr id="24601" name="Text Box 25">
            <a:extLst>
              <a:ext uri="{FF2B5EF4-FFF2-40B4-BE49-F238E27FC236}">
                <a16:creationId xmlns:a16="http://schemas.microsoft.com/office/drawing/2014/main" id="{FD4B9F6D-A541-4B54-8C39-FAB11F4A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1"/>
            <a:ext cx="112014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9" grpId="0"/>
      <p:bldP spid="24589" grpId="1"/>
      <p:bldP spid="246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E9CB4-088C-1EA1-0A21-90FDE6F105EB}"/>
              </a:ext>
            </a:extLst>
          </p:cNvPr>
          <p:cNvSpPr/>
          <p:nvPr/>
        </p:nvSpPr>
        <p:spPr>
          <a:xfrm>
            <a:off x="2895600" y="2057400"/>
            <a:ext cx="75424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20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" name="Google Shape;2120;p36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2121" name="Google Shape;2121;p3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Text Box 10">
            <a:extLst>
              <a:ext uri="{FF2B5EF4-FFF2-40B4-BE49-F238E27FC236}">
                <a16:creationId xmlns:a16="http://schemas.microsoft.com/office/drawing/2014/main" id="{0710655F-1CC7-4E15-B884-6009E4B58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33" y="527467"/>
            <a:ext cx="1107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Quan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sát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hình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3, 4, 5, 6, 7, 8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và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nêu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nội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dung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từng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bức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tranh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F726C4-0510-48F2-8D02-DE3B2014E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3" t="13925" r="50752" b="53629"/>
          <a:stretch/>
        </p:blipFill>
        <p:spPr>
          <a:xfrm>
            <a:off x="6276925" y="1328346"/>
            <a:ext cx="2488925" cy="222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B38D1C-4A67-404A-B0E7-6212F9149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84" t="46051" r="50136" b="21235"/>
          <a:stretch/>
        </p:blipFill>
        <p:spPr>
          <a:xfrm>
            <a:off x="762000" y="3581988"/>
            <a:ext cx="2470322" cy="224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AD00EC7-EA0D-41B1-9936-E88112B94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50" t="47020" r="26470" b="20266"/>
          <a:stretch/>
        </p:blipFill>
        <p:spPr>
          <a:xfrm>
            <a:off x="3307779" y="3658520"/>
            <a:ext cx="2594485" cy="224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3FF1E9-9ADD-4508-9155-F8A27DB9F5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95" t="24834" r="50696" b="33526"/>
          <a:stretch/>
        </p:blipFill>
        <p:spPr>
          <a:xfrm>
            <a:off x="6053177" y="3658520"/>
            <a:ext cx="2512613" cy="210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92351A5-FF70-474B-9176-3E1755206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54" t="24061" r="26365" b="34299"/>
          <a:stretch/>
        </p:blipFill>
        <p:spPr>
          <a:xfrm>
            <a:off x="8886967" y="3658520"/>
            <a:ext cx="2594485" cy="200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8AFE594-B413-4929-A045-ED6254095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39" t="13925" r="26792" b="53629"/>
          <a:stretch/>
        </p:blipFill>
        <p:spPr>
          <a:xfrm>
            <a:off x="8912671" y="1309303"/>
            <a:ext cx="2568781" cy="222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21">
            <a:extLst>
              <a:ext uri="{FF2B5EF4-FFF2-40B4-BE49-F238E27FC236}">
                <a16:creationId xmlns:a16="http://schemas.microsoft.com/office/drawing/2014/main" id="{6365CBF5-FCE4-7CF4-0788-D25691CB9951}"/>
              </a:ext>
            </a:extLst>
          </p:cNvPr>
          <p:cNvGrpSpPr>
            <a:grpSpLocks/>
          </p:cNvGrpSpPr>
          <p:nvPr/>
        </p:nvGrpSpPr>
        <p:grpSpPr bwMode="auto">
          <a:xfrm>
            <a:off x="3490534" y="1291858"/>
            <a:ext cx="2639570" cy="2187045"/>
            <a:chOff x="3072" y="1418"/>
            <a:chExt cx="2496" cy="2086"/>
          </a:xfrm>
        </p:grpSpPr>
        <p:pic>
          <p:nvPicPr>
            <p:cNvPr id="3" name="Picture 10" descr="Trung_ech">
              <a:extLst>
                <a:ext uri="{FF2B5EF4-FFF2-40B4-BE49-F238E27FC236}">
                  <a16:creationId xmlns:a16="http://schemas.microsoft.com/office/drawing/2014/main" id="{2A598957-760B-47C0-8108-40BFE8A51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418"/>
              <a:ext cx="2496" cy="2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18">
              <a:extLst>
                <a:ext uri="{FF2B5EF4-FFF2-40B4-BE49-F238E27FC236}">
                  <a16:creationId xmlns:a16="http://schemas.microsoft.com/office/drawing/2014/main" id="{4CDD570B-C8B7-AED9-1FE1-0D8911893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312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0128D43A-8CF5-2545-B93D-660B352635E1}"/>
              </a:ext>
            </a:extLst>
          </p:cNvPr>
          <p:cNvGrpSpPr>
            <a:grpSpLocks/>
          </p:cNvGrpSpPr>
          <p:nvPr/>
        </p:nvGrpSpPr>
        <p:grpSpPr bwMode="auto">
          <a:xfrm>
            <a:off x="811959" y="1347391"/>
            <a:ext cx="2420363" cy="2081609"/>
            <a:chOff x="192" y="1440"/>
            <a:chExt cx="2736" cy="2064"/>
          </a:xfrm>
        </p:grpSpPr>
        <p:pic>
          <p:nvPicPr>
            <p:cNvPr id="6" name="Picture 8" descr="Su_sinh_san_cua_ech">
              <a:extLst>
                <a:ext uri="{FF2B5EF4-FFF2-40B4-BE49-F238E27FC236}">
                  <a16:creationId xmlns:a16="http://schemas.microsoft.com/office/drawing/2014/main" id="{86E540BC-520E-1A93-ED41-2F152A4C9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0"/>
              <a:ext cx="2736" cy="20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19">
              <a:extLst>
                <a:ext uri="{FF2B5EF4-FFF2-40B4-BE49-F238E27FC236}">
                  <a16:creationId xmlns:a16="http://schemas.microsoft.com/office/drawing/2014/main" id="{B0026686-0D10-7A12-6C19-66DA3898B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12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Box 7">
            <a:extLst>
              <a:ext uri="{FF2B5EF4-FFF2-40B4-BE49-F238E27FC236}">
                <a16:creationId xmlns:a16="http://schemas.microsoft.com/office/drawing/2014/main" id="{DA15658B-6823-4CC4-8D71-9B50E8C22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115062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 1 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 8) SGK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116 -117,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9A6B9D1D-D650-4E12-B3BF-1A2C6F5C4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25" y="4800600"/>
            <a:ext cx="533400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4893AB6E-57BD-4F20-B66D-C1495C877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448" y="4962524"/>
            <a:ext cx="38862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549" name="Group 21">
            <a:extLst>
              <a:ext uri="{FF2B5EF4-FFF2-40B4-BE49-F238E27FC236}">
                <a16:creationId xmlns:a16="http://schemas.microsoft.com/office/drawing/2014/main" id="{D2C6B06D-8269-4414-8C1A-ACC8546F1D55}"/>
              </a:ext>
            </a:extLst>
          </p:cNvPr>
          <p:cNvGrpSpPr>
            <a:grpSpLocks/>
          </p:cNvGrpSpPr>
          <p:nvPr/>
        </p:nvGrpSpPr>
        <p:grpSpPr bwMode="auto">
          <a:xfrm>
            <a:off x="6300373" y="885825"/>
            <a:ext cx="5334001" cy="3838575"/>
            <a:chOff x="3072" y="1418"/>
            <a:chExt cx="2496" cy="2086"/>
          </a:xfrm>
        </p:grpSpPr>
        <p:pic>
          <p:nvPicPr>
            <p:cNvPr id="11277" name="Picture 10" descr="Trung_ech">
              <a:extLst>
                <a:ext uri="{FF2B5EF4-FFF2-40B4-BE49-F238E27FC236}">
                  <a16:creationId xmlns:a16="http://schemas.microsoft.com/office/drawing/2014/main" id="{14716D64-9853-43CD-8968-AF1735EDF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418"/>
              <a:ext cx="2496" cy="2086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8" name="Oval 18">
              <a:extLst>
                <a:ext uri="{FF2B5EF4-FFF2-40B4-BE49-F238E27FC236}">
                  <a16:creationId xmlns:a16="http://schemas.microsoft.com/office/drawing/2014/main" id="{D2C46A93-77AA-4064-AE64-A3029D179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312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548" name="Group 20">
            <a:extLst>
              <a:ext uri="{FF2B5EF4-FFF2-40B4-BE49-F238E27FC236}">
                <a16:creationId xmlns:a16="http://schemas.microsoft.com/office/drawing/2014/main" id="{FF1AEBFB-7A68-46D4-9947-1A36B35172DB}"/>
              </a:ext>
            </a:extLst>
          </p:cNvPr>
          <p:cNvGrpSpPr>
            <a:grpSpLocks/>
          </p:cNvGrpSpPr>
          <p:nvPr/>
        </p:nvGrpSpPr>
        <p:grpSpPr bwMode="auto">
          <a:xfrm>
            <a:off x="457199" y="901376"/>
            <a:ext cx="5334001" cy="3823024"/>
            <a:chOff x="192" y="1440"/>
            <a:chExt cx="2736" cy="2064"/>
          </a:xfrm>
        </p:grpSpPr>
        <p:pic>
          <p:nvPicPr>
            <p:cNvPr id="11275" name="Picture 8" descr="Su_sinh_san_cua_ech">
              <a:extLst>
                <a:ext uri="{FF2B5EF4-FFF2-40B4-BE49-F238E27FC236}">
                  <a16:creationId xmlns:a16="http://schemas.microsoft.com/office/drawing/2014/main" id="{78F526F3-E0B8-41EE-A31B-2718125EE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0"/>
              <a:ext cx="2736" cy="2064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6" name="Oval 19">
              <a:extLst>
                <a:ext uri="{FF2B5EF4-FFF2-40B4-BE49-F238E27FC236}">
                  <a16:creationId xmlns:a16="http://schemas.microsoft.com/office/drawing/2014/main" id="{A33F69A0-B7A8-4208-8DD1-60AEEE1DB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12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7" grpId="0"/>
      <p:bldP spid="225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Text Box 9">
            <a:extLst>
              <a:ext uri="{FF2B5EF4-FFF2-40B4-BE49-F238E27FC236}">
                <a16:creationId xmlns:a16="http://schemas.microsoft.com/office/drawing/2014/main" id="{6140A96E-8F48-461C-A39D-BB0B6B2BA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266029"/>
            <a:ext cx="2667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BA90D5DC-9522-417C-BA09-3A925298F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264" y="5021554"/>
            <a:ext cx="47244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1517" name="Group 13">
            <a:extLst>
              <a:ext uri="{FF2B5EF4-FFF2-40B4-BE49-F238E27FC236}">
                <a16:creationId xmlns:a16="http://schemas.microsoft.com/office/drawing/2014/main" id="{B585FB5A-EE89-4CE5-A488-57F566F8090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685800"/>
            <a:ext cx="4800600" cy="4191000"/>
            <a:chOff x="96" y="1440"/>
            <a:chExt cx="2400" cy="2352"/>
          </a:xfrm>
        </p:grpSpPr>
        <p:pic>
          <p:nvPicPr>
            <p:cNvPr id="12300" name="Picture 7" descr="25-03-08_0250">
              <a:extLst>
                <a:ext uri="{FF2B5EF4-FFF2-40B4-BE49-F238E27FC236}">
                  <a16:creationId xmlns:a16="http://schemas.microsoft.com/office/drawing/2014/main" id="{26F9E49C-5FC8-4B30-8A23-6609F5316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40"/>
              <a:ext cx="2400" cy="235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1" name="Oval 11">
              <a:extLst>
                <a:ext uri="{FF2B5EF4-FFF2-40B4-BE49-F238E27FC236}">
                  <a16:creationId xmlns:a16="http://schemas.microsoft.com/office/drawing/2014/main" id="{38823132-42FC-4347-B927-2188D53B1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408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1518" name="Group 14">
            <a:extLst>
              <a:ext uri="{FF2B5EF4-FFF2-40B4-BE49-F238E27FC236}">
                <a16:creationId xmlns:a16="http://schemas.microsoft.com/office/drawing/2014/main" id="{491F0FC0-7637-44B4-B6B2-E450E3833F1E}"/>
              </a:ext>
            </a:extLst>
          </p:cNvPr>
          <p:cNvGrpSpPr>
            <a:grpSpLocks/>
          </p:cNvGrpSpPr>
          <p:nvPr/>
        </p:nvGrpSpPr>
        <p:grpSpPr bwMode="auto">
          <a:xfrm>
            <a:off x="5948265" y="657808"/>
            <a:ext cx="4724400" cy="4218992"/>
            <a:chOff x="2784" y="1392"/>
            <a:chExt cx="2688" cy="2448"/>
          </a:xfrm>
        </p:grpSpPr>
        <p:pic>
          <p:nvPicPr>
            <p:cNvPr id="12298" name="Picture 8" descr="25-03-08_0251">
              <a:extLst>
                <a:ext uri="{FF2B5EF4-FFF2-40B4-BE49-F238E27FC236}">
                  <a16:creationId xmlns:a16="http://schemas.microsoft.com/office/drawing/2014/main" id="{882929F2-A642-4696-89BF-380ED167E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392"/>
              <a:ext cx="2688" cy="244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Oval 12">
              <a:extLst>
                <a:ext uri="{FF2B5EF4-FFF2-40B4-BE49-F238E27FC236}">
                  <a16:creationId xmlns:a16="http://schemas.microsoft.com/office/drawing/2014/main" id="{98044C21-5753-479C-AD94-D48DAC756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3456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215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5" name="Text Box 13">
            <a:extLst>
              <a:ext uri="{FF2B5EF4-FFF2-40B4-BE49-F238E27FC236}">
                <a16:creationId xmlns:a16="http://schemas.microsoft.com/office/drawing/2014/main" id="{55A5E6C0-BD88-4002-AB17-488F3AAAE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0"/>
            <a:ext cx="4191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9E0BDD04-C154-4992-A2F5-9603A8E42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157" y="5257800"/>
            <a:ext cx="441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28689" name="Group 17">
            <a:extLst>
              <a:ext uri="{FF2B5EF4-FFF2-40B4-BE49-F238E27FC236}">
                <a16:creationId xmlns:a16="http://schemas.microsoft.com/office/drawing/2014/main" id="{D2760A92-FFEF-412B-B850-E4527F642A7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594826"/>
            <a:ext cx="4800600" cy="4510573"/>
            <a:chOff x="144" y="1440"/>
            <a:chExt cx="2592" cy="2160"/>
          </a:xfrm>
        </p:grpSpPr>
        <p:pic>
          <p:nvPicPr>
            <p:cNvPr id="13324" name="Picture 11" descr="25-03-08_0252">
              <a:extLst>
                <a:ext uri="{FF2B5EF4-FFF2-40B4-BE49-F238E27FC236}">
                  <a16:creationId xmlns:a16="http://schemas.microsoft.com/office/drawing/2014/main" id="{812E9A2C-07ED-452C-9576-B913B8B24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440"/>
              <a:ext cx="2592" cy="216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5" name="Oval 15">
              <a:extLst>
                <a:ext uri="{FF2B5EF4-FFF2-40B4-BE49-F238E27FC236}">
                  <a16:creationId xmlns:a16="http://schemas.microsoft.com/office/drawing/2014/main" id="{46C757F8-B601-4898-B10E-609CF0CD2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216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/>
                <a:t>5</a:t>
              </a:r>
            </a:p>
          </p:txBody>
        </p:sp>
      </p:grpSp>
      <p:grpSp>
        <p:nvGrpSpPr>
          <p:cNvPr id="28690" name="Group 18">
            <a:extLst>
              <a:ext uri="{FF2B5EF4-FFF2-40B4-BE49-F238E27FC236}">
                <a16:creationId xmlns:a16="http://schemas.microsoft.com/office/drawing/2014/main" id="{1B43505D-EA9B-4286-B814-81B80A2CFCD4}"/>
              </a:ext>
            </a:extLst>
          </p:cNvPr>
          <p:cNvGrpSpPr>
            <a:grpSpLocks/>
          </p:cNvGrpSpPr>
          <p:nvPr/>
        </p:nvGrpSpPr>
        <p:grpSpPr bwMode="auto">
          <a:xfrm>
            <a:off x="6313714" y="594826"/>
            <a:ext cx="5192486" cy="4510572"/>
            <a:chOff x="2880" y="1440"/>
            <a:chExt cx="2784" cy="2160"/>
          </a:xfrm>
        </p:grpSpPr>
        <p:pic>
          <p:nvPicPr>
            <p:cNvPr id="13322" name="Picture 12" descr="25-03-08_0253">
              <a:extLst>
                <a:ext uri="{FF2B5EF4-FFF2-40B4-BE49-F238E27FC236}">
                  <a16:creationId xmlns:a16="http://schemas.microsoft.com/office/drawing/2014/main" id="{7ADC411B-5F4A-4D2A-ABAD-3E4BB96AD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440"/>
              <a:ext cx="2784" cy="216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Oval 16">
              <a:extLst>
                <a:ext uri="{FF2B5EF4-FFF2-40B4-BE49-F238E27FC236}">
                  <a16:creationId xmlns:a16="http://schemas.microsoft.com/office/drawing/2014/main" id="{D0020B61-BE0A-4292-A9D5-27CD4BAE0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3168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/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5" grpId="0"/>
      <p:bldP spid="286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0" name="Text Box 14">
            <a:extLst>
              <a:ext uri="{FF2B5EF4-FFF2-40B4-BE49-F238E27FC236}">
                <a16:creationId xmlns:a16="http://schemas.microsoft.com/office/drawing/2014/main" id="{B9449767-4166-4AF1-9DAC-637C2DDEA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75768"/>
            <a:ext cx="5181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đuôi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9712" name="Text Box 16">
            <a:extLst>
              <a:ext uri="{FF2B5EF4-FFF2-40B4-BE49-F238E27FC236}">
                <a16:creationId xmlns:a16="http://schemas.microsoft.com/office/drawing/2014/main" id="{2F33FDD7-06D9-4751-B4D8-813609B9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558568"/>
            <a:ext cx="419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9715" name="Group 19">
            <a:extLst>
              <a:ext uri="{FF2B5EF4-FFF2-40B4-BE49-F238E27FC236}">
                <a16:creationId xmlns:a16="http://schemas.microsoft.com/office/drawing/2014/main" id="{7065365D-A009-4C0B-97B6-42CC4651C67C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990600"/>
            <a:ext cx="5181600" cy="4419600"/>
            <a:chOff x="336" y="1440"/>
            <a:chExt cx="2352" cy="2213"/>
          </a:xfrm>
        </p:grpSpPr>
        <p:pic>
          <p:nvPicPr>
            <p:cNvPr id="14348" name="Picture 12">
              <a:extLst>
                <a:ext uri="{FF2B5EF4-FFF2-40B4-BE49-F238E27FC236}">
                  <a16:creationId xmlns:a16="http://schemas.microsoft.com/office/drawing/2014/main" id="{62557D9D-07A8-4D2A-83D7-321326810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440"/>
              <a:ext cx="2352" cy="221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9" name="Oval 17">
              <a:extLst>
                <a:ext uri="{FF2B5EF4-FFF2-40B4-BE49-F238E27FC236}">
                  <a16:creationId xmlns:a16="http://schemas.microsoft.com/office/drawing/2014/main" id="{3EAF74DC-4315-4E60-97D6-32CF92ADC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264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/>
                <a:t>7</a:t>
              </a:r>
            </a:p>
          </p:txBody>
        </p:sp>
      </p:grpSp>
      <p:grpSp>
        <p:nvGrpSpPr>
          <p:cNvPr id="29716" name="Group 20">
            <a:extLst>
              <a:ext uri="{FF2B5EF4-FFF2-40B4-BE49-F238E27FC236}">
                <a16:creationId xmlns:a16="http://schemas.microsoft.com/office/drawing/2014/main" id="{266F4213-8E51-43D1-93A2-0C0AA6E0F80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990600"/>
            <a:ext cx="5562600" cy="4419599"/>
            <a:chOff x="2976" y="1440"/>
            <a:chExt cx="2400" cy="2208"/>
          </a:xfrm>
        </p:grpSpPr>
        <p:pic>
          <p:nvPicPr>
            <p:cNvPr id="14346" name="Picture 13" descr="ech">
              <a:extLst>
                <a:ext uri="{FF2B5EF4-FFF2-40B4-BE49-F238E27FC236}">
                  <a16:creationId xmlns:a16="http://schemas.microsoft.com/office/drawing/2014/main" id="{895C6970-E9D4-4E08-9348-98CA6540F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440"/>
              <a:ext cx="2400" cy="218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7" name="Oval 18">
              <a:extLst>
                <a:ext uri="{FF2B5EF4-FFF2-40B4-BE49-F238E27FC236}">
                  <a16:creationId xmlns:a16="http://schemas.microsoft.com/office/drawing/2014/main" id="{EB42D9C9-9D80-4999-BEA8-EB88B1E2F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3264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/>
                <a:t>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0" grpId="0"/>
      <p:bldP spid="29710" grpId="1"/>
      <p:bldP spid="29712" grpId="0"/>
      <p:bldP spid="297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hoa Học Mầm Non Phần 3 - vòng đời của ếch">
            <a:hlinkClick r:id="" action="ppaction://media"/>
            <a:extLst>
              <a:ext uri="{FF2B5EF4-FFF2-40B4-BE49-F238E27FC236}">
                <a16:creationId xmlns:a16="http://schemas.microsoft.com/office/drawing/2014/main" id="{74B567A5-512B-9B06-C952-A29CDCE885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743.0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Terminator 28"/>
          <p:cNvSpPr/>
          <p:nvPr/>
        </p:nvSpPr>
        <p:spPr>
          <a:xfrm>
            <a:off x="228599" y="5382452"/>
            <a:ext cx="7739743" cy="1284464"/>
          </a:xfrm>
          <a:prstGeom prst="flowChartTerminator">
            <a:avLst/>
          </a:prstGeom>
          <a:solidFill>
            <a:srgbClr val="BCC60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Đ1"/>
          <p:cNvSpPr/>
          <p:nvPr/>
        </p:nvSpPr>
        <p:spPr>
          <a:xfrm>
            <a:off x="2256369" y="5573536"/>
            <a:ext cx="902296" cy="902296"/>
          </a:xfrm>
          <a:prstGeom prst="ellipse">
            <a:avLst/>
          </a:prstGeom>
          <a:solidFill>
            <a:srgbClr val="DB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Đ2"/>
          <p:cNvSpPr/>
          <p:nvPr/>
        </p:nvSpPr>
        <p:spPr>
          <a:xfrm>
            <a:off x="3716256" y="5573536"/>
            <a:ext cx="902296" cy="902296"/>
          </a:xfrm>
          <a:prstGeom prst="ellipse">
            <a:avLst/>
          </a:prstGeom>
          <a:solidFill>
            <a:srgbClr val="D336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6" name="Đ3"/>
          <p:cNvSpPr/>
          <p:nvPr/>
        </p:nvSpPr>
        <p:spPr>
          <a:xfrm>
            <a:off x="4996194" y="5573537"/>
            <a:ext cx="902295" cy="902295"/>
          </a:xfrm>
          <a:prstGeom prst="ellipse">
            <a:avLst/>
          </a:prstGeom>
          <a:solidFill>
            <a:srgbClr val="DB89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7" name="Đ4"/>
          <p:cNvSpPr/>
          <p:nvPr/>
        </p:nvSpPr>
        <p:spPr>
          <a:xfrm>
            <a:off x="6276131" y="5578669"/>
            <a:ext cx="897163" cy="897163"/>
          </a:xfrm>
          <a:prstGeom prst="ellipse">
            <a:avLst/>
          </a:prstGeom>
          <a:solidFill>
            <a:srgbClr val="00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7226" y="9304375"/>
            <a:ext cx="224879" cy="230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Chính Xác Đánh Dấu Màu Xanh Lá Cây - Ảnh miễn phí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06" l="0" r="97662">
                        <a14:foregroundMark x1="13205" y1="53750" x2="13205" y2="53750"/>
                        <a14:foregroundMark x1="21458" y1="45417" x2="21458" y2="45417"/>
                        <a14:foregroundMark x1="37139" y1="58333" x2="37139" y2="58333"/>
                        <a14:foregroundMark x1="85007" y1="14722" x2="85007" y2="14722"/>
                        <a14:foregroundMark x1="22421" y1="45417" x2="35213" y2="57500"/>
                        <a14:foregroundMark x1="38102" y1="57500" x2="83081" y2="12917"/>
                        <a14:foregroundMark x1="18707" y1="49028" x2="12242" y2="54722"/>
                        <a14:foregroundMark x1="14168" y1="57500" x2="38102" y2="79722"/>
                        <a14:foregroundMark x1="36176" y1="78750" x2="92297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2" y="5328048"/>
            <a:ext cx="1315290" cy="13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Scroll 1"/>
          <p:cNvSpPr/>
          <p:nvPr/>
        </p:nvSpPr>
        <p:spPr>
          <a:xfrm>
            <a:off x="9050923" y="632023"/>
            <a:ext cx="2481943" cy="516708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  <p:sp>
        <p:nvSpPr>
          <p:cNvPr id="7" name="Action Button: Go Home 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3F6572D-58F2-27D0-0B6E-D99E55F67FD5}"/>
              </a:ext>
            </a:extLst>
          </p:cNvPr>
          <p:cNvSpPr/>
          <p:nvPr/>
        </p:nvSpPr>
        <p:spPr>
          <a:xfrm>
            <a:off x="11811000" y="6630674"/>
            <a:ext cx="304800" cy="2273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A55E09A-5C9C-5C71-FD4F-F8C1EEBEA188}"/>
              </a:ext>
            </a:extLst>
          </p:cNvPr>
          <p:cNvSpPr txBox="1">
            <a:spLocks/>
          </p:cNvSpPr>
          <p:nvPr/>
        </p:nvSpPr>
        <p:spPr>
          <a:xfrm>
            <a:off x="1800560" y="382168"/>
            <a:ext cx="4475571" cy="4486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29" indent="0" algn="ctr">
              <a:spcAft>
                <a:spcPts val="3200"/>
              </a:spcAft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VUI</a:t>
            </a:r>
          </a:p>
          <a:p>
            <a:pPr marL="169329" indent="0" algn="just">
              <a:buFont typeface="Arial" panose="020B0604020202020204" pitchFamily="34" charset="0"/>
              <a:buNone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Mắt lồi mồm rộng</a:t>
            </a:r>
          </a:p>
          <a:p>
            <a:pPr marL="169329" indent="0" algn="just">
              <a:buFont typeface="Arial" panose="020B0604020202020204" pitchFamily="34" charset="0"/>
              <a:buNone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Sấm động mưa rào</a:t>
            </a:r>
          </a:p>
          <a:p>
            <a:pPr marL="169329" indent="0" algn="just">
              <a:buFont typeface="Arial" panose="020B0604020202020204" pitchFamily="34" charset="0"/>
              <a:buNone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Tắm mát rủ nhau</a:t>
            </a:r>
          </a:p>
          <a:p>
            <a:pPr marL="169329" indent="0" algn="just">
              <a:buFont typeface="Arial" panose="020B0604020202020204" pitchFamily="34" charset="0"/>
              <a:buNone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Hát bài ộp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ộp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marL="169329" indent="0" algn="r">
              <a:buFont typeface="Arial" panose="020B0604020202020204" pitchFamily="34" charset="0"/>
              <a:buNone/>
            </a:pP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Là con gì?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ảnh 1">
            <a:hlinkClick r:id="rId10" action="ppaction://hlinksldjump"/>
          </p:cNvPr>
          <p:cNvSpPr/>
          <p:nvPr/>
        </p:nvSpPr>
        <p:spPr>
          <a:xfrm>
            <a:off x="502127" y="239084"/>
            <a:ext cx="3785288" cy="2419575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ảnh 2">
            <a:hlinkClick r:id="rId11" action="ppaction://hlinksldjump"/>
          </p:cNvPr>
          <p:cNvSpPr/>
          <p:nvPr/>
        </p:nvSpPr>
        <p:spPr>
          <a:xfrm>
            <a:off x="3887648" y="239084"/>
            <a:ext cx="3435402" cy="2814359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FC7B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ảnh 3">
            <a:hlinkClick r:id="rId12" action="ppaction://hlinksldjump"/>
          </p:cNvPr>
          <p:cNvSpPr/>
          <p:nvPr/>
        </p:nvSpPr>
        <p:spPr>
          <a:xfrm flipH="1" flipV="1">
            <a:off x="509559" y="2286000"/>
            <a:ext cx="3378089" cy="2767407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54E0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ảnh 4">
            <a:hlinkClick r:id="rId13" action="ppaction://hlinksldjump"/>
          </p:cNvPr>
          <p:cNvSpPr/>
          <p:nvPr/>
        </p:nvSpPr>
        <p:spPr>
          <a:xfrm flipH="1" flipV="1">
            <a:off x="3468564" y="2658659"/>
            <a:ext cx="3854486" cy="2441578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00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ction Button: Go to End 1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2B39AB7D-6B18-23F4-938B-31297FA8488D}"/>
              </a:ext>
            </a:extLst>
          </p:cNvPr>
          <p:cNvSpPr/>
          <p:nvPr/>
        </p:nvSpPr>
        <p:spPr>
          <a:xfrm>
            <a:off x="11353800" y="6630674"/>
            <a:ext cx="304800" cy="22732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25" grpId="0" animBg="1"/>
      <p:bldP spid="26" grpId="0" animBg="1"/>
      <p:bldP spid="27" grpId="0" animBg="1"/>
      <p:bldP spid="2" grpId="0" animBg="1"/>
      <p:bldP spid="17" grpId="0" animBg="1"/>
      <p:bldP spid="4" grpId="0" animBg="1"/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>
            <a:extLst>
              <a:ext uri="{FF2B5EF4-FFF2-40B4-BE49-F238E27FC236}">
                <a16:creationId xmlns:a16="http://schemas.microsoft.com/office/drawing/2014/main" id="{D130B2C2-C4DB-4403-BD60-DE32F8B0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61" y="457200"/>
            <a:ext cx="7912100" cy="581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vi-VN" altLang="en-US" sz="5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CC4051-45CD-4C1C-B595-0F7185A89E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4" y="1524000"/>
            <a:ext cx="8537575" cy="5181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0A1FC55-7C47-4545-8280-BC873399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457201"/>
            <a:ext cx="6445250" cy="581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vi-VN" altLang="en-US" sz="4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363" name="Content Placeholder 4">
            <a:extLst>
              <a:ext uri="{FF2B5EF4-FFF2-40B4-BE49-F238E27FC236}">
                <a16:creationId xmlns:a16="http://schemas.microsoft.com/office/drawing/2014/main" id="{C6B62288-B0A2-4195-A2E7-77FE5A55F9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25539"/>
            <a:ext cx="5268913" cy="4589461"/>
          </a:xfr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3A51D1E-4D18-45DB-96B5-0FD50F5CD14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735638" y="1052514"/>
          <a:ext cx="4622800" cy="554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5" name="Text Box 17">
            <a:extLst>
              <a:ext uri="{FF2B5EF4-FFF2-40B4-BE49-F238E27FC236}">
                <a16:creationId xmlns:a16="http://schemas.microsoft.com/office/drawing/2014/main" id="{39117C14-B302-43FF-9A16-84CCF16F1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109728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600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6600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luận</a:t>
            </a:r>
            <a:endParaRPr lang="en-US" altLang="en-US" sz="6600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>
            <a:extLst>
              <a:ext uri="{FF2B5EF4-FFF2-40B4-BE49-F238E27FC236}">
                <a16:creationId xmlns:a16="http://schemas.microsoft.com/office/drawing/2014/main" id="{7DF90D3B-EA9F-40B4-BF27-0D29B74F2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1303585"/>
            <a:ext cx="1135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3ABAC1A0-0AEF-48B9-8CD1-C6053006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2134582"/>
            <a:ext cx="1196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2. Khi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004FFC7E-4834-4732-9330-BCA760DC2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3806042"/>
            <a:ext cx="110576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EE396996-CF08-44F6-A1F3-48484A9C9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4723418"/>
            <a:ext cx="118335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EE1458-4455-4AF4-41CC-A15F03E11198}"/>
              </a:ext>
            </a:extLst>
          </p:cNvPr>
          <p:cNvSpPr/>
          <p:nvPr/>
        </p:nvSpPr>
        <p:spPr>
          <a:xfrm>
            <a:off x="4254905" y="0"/>
            <a:ext cx="31037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2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04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>
            <a:extLst>
              <a:ext uri="{FF2B5EF4-FFF2-40B4-BE49-F238E27FC236}">
                <a16:creationId xmlns:a16="http://schemas.microsoft.com/office/drawing/2014/main" id="{7DF90D3B-EA9F-40B4-BF27-0D29B74F2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6" y="162958"/>
            <a:ext cx="1135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3ABAC1A0-0AEF-48B9-8CD1-C6053006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1828800"/>
            <a:ext cx="1196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2. Khi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11502E61-754B-4D8A-B54D-7D8FF63B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6" y="990600"/>
            <a:ext cx="111563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9CD22CBA-0F40-4CAC-8F11-5009889D5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3276600"/>
            <a:ext cx="120419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442FFD3F-F0E6-800D-3790-D48E6DE73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4876800"/>
            <a:ext cx="110576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2F42F0AB-6B39-0EAD-8ACC-46BD324F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0" y="5874603"/>
            <a:ext cx="115512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0000"/>
                </a:solidFill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0488" grpId="0"/>
      <p:bldP spid="20491" grpId="0"/>
      <p:bldP spid="204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01C4FEC1-AA83-47C6-80D9-C9E3E9A0C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6200"/>
            <a:ext cx="9144000" cy="2586037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A8AFF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9479" name="Group 23">
            <a:extLst>
              <a:ext uri="{FF2B5EF4-FFF2-40B4-BE49-F238E27FC236}">
                <a16:creationId xmlns:a16="http://schemas.microsoft.com/office/drawing/2014/main" id="{07119C68-BD74-4C09-8C9F-522B97B0BC3F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012247323"/>
              </p:ext>
            </p:extLst>
          </p:nvPr>
        </p:nvGraphicFramePr>
        <p:xfrm>
          <a:off x="914400" y="3581401"/>
          <a:ext cx="10515600" cy="3124199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5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doni-ExtraBold" pitchFamily="18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doni-ExtraBold" pitchFamily="18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5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35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473" name="Text Box 17">
            <a:extLst>
              <a:ext uri="{FF2B5EF4-FFF2-40B4-BE49-F238E27FC236}">
                <a16:creationId xmlns:a16="http://schemas.microsoft.com/office/drawing/2014/main" id="{ECE9A45F-E69E-4E65-94A2-275FC4F47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684588"/>
            <a:ext cx="10390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19474" name="Text Box 18">
            <a:extLst>
              <a:ext uri="{FF2B5EF4-FFF2-40B4-BE49-F238E27FC236}">
                <a16:creationId xmlns:a16="http://schemas.microsoft.com/office/drawing/2014/main" id="{26254242-7DF7-4FDC-9EEC-69E01E8ED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3659188"/>
            <a:ext cx="2250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Nòng nọc</a:t>
            </a:r>
            <a:endParaRPr lang="en-US" altLang="en-US" sz="4000" b="1">
              <a:latin typeface="Times New Roman" panose="02020603050405020304" pitchFamily="18" charset="0"/>
            </a:endParaRPr>
          </a:p>
        </p:txBody>
      </p:sp>
      <p:sp>
        <p:nvSpPr>
          <p:cNvPr id="19475" name="Text Box 19">
            <a:extLst>
              <a:ext uri="{FF2B5EF4-FFF2-40B4-BE49-F238E27FC236}">
                <a16:creationId xmlns:a16="http://schemas.microsoft.com/office/drawing/2014/main" id="{E7E2BE50-FEA9-4429-8699-03452F823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12411"/>
            <a:ext cx="45752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cạn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6" name="Text Box 20">
            <a:extLst>
              <a:ext uri="{FF2B5EF4-FFF2-40B4-BE49-F238E27FC236}">
                <a16:creationId xmlns:a16="http://schemas.microsoft.com/office/drawing/2014/main" id="{119F1E3E-9443-4E07-BF60-BD3A2F8A5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825" y="4543362"/>
            <a:ext cx="36038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7" name="Text Box 21">
            <a:extLst>
              <a:ext uri="{FF2B5EF4-FFF2-40B4-BE49-F238E27FC236}">
                <a16:creationId xmlns:a16="http://schemas.microsoft.com/office/drawing/2014/main" id="{A26BC447-31F8-4DD5-8C33-C84CFBF8C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557" y="5640388"/>
            <a:ext cx="32912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đuôi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8" name="Text Box 22">
            <a:extLst>
              <a:ext uri="{FF2B5EF4-FFF2-40B4-BE49-F238E27FC236}">
                <a16:creationId xmlns:a16="http://schemas.microsoft.com/office/drawing/2014/main" id="{546EF324-E888-46C3-BA8A-43E41695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708" y="5662507"/>
            <a:ext cx="26356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</a:rPr>
              <a:t>Có đuôi dài</a:t>
            </a:r>
            <a:endParaRPr lang="en-US" altLang="en-US" sz="40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/>
      <p:bldP spid="19474" grpId="0"/>
      <p:bldP spid="194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6">
            <a:extLst>
              <a:ext uri="{FF2B5EF4-FFF2-40B4-BE49-F238E27FC236}">
                <a16:creationId xmlns:a16="http://schemas.microsoft.com/office/drawing/2014/main" id="{79594B2A-4C49-48B7-97B1-B9BA487BE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62000"/>
            <a:ext cx="103632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u="sng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8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luận</a:t>
            </a:r>
            <a:endParaRPr lang="en-US" altLang="en-US" sz="4800" b="1" u="sng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. Trong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con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cạn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E9CB4-088C-1EA1-0A21-90FDE6F105EB}"/>
              </a:ext>
            </a:extLst>
          </p:cNvPr>
          <p:cNvSpPr/>
          <p:nvPr/>
        </p:nvSpPr>
        <p:spPr>
          <a:xfrm>
            <a:off x="3048000" y="1295400"/>
            <a:ext cx="7620000" cy="30008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chu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516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3" name="Google Shape;2323;p37"/>
          <p:cNvGrpSpPr/>
          <p:nvPr/>
        </p:nvGrpSpPr>
        <p:grpSpPr>
          <a:xfrm>
            <a:off x="10899418" y="910825"/>
            <a:ext cx="1292583" cy="1293147"/>
            <a:chOff x="769800" y="2509975"/>
            <a:chExt cx="1145500" cy="1146000"/>
          </a:xfrm>
        </p:grpSpPr>
        <p:sp>
          <p:nvSpPr>
            <p:cNvPr id="2324" name="Google Shape;2324;p37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7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7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8" name="Oval 7">
            <a:extLst>
              <a:ext uri="{FF2B5EF4-FFF2-40B4-BE49-F238E27FC236}">
                <a16:creationId xmlns:a16="http://schemas.microsoft.com/office/drawing/2014/main" id="{6531C265-76B7-4B8B-A1EB-8334F6A26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2958" y="4428922"/>
            <a:ext cx="1815253" cy="18287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altLang="en-US" sz="2400" kern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39" name="Line 10">
            <a:extLst>
              <a:ext uri="{FF2B5EF4-FFF2-40B4-BE49-F238E27FC236}">
                <a16:creationId xmlns:a16="http://schemas.microsoft.com/office/drawing/2014/main" id="{BF4EE246-E848-44F9-B0AF-6EC9AD2CA0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23785" y="3908744"/>
            <a:ext cx="1408428" cy="143382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" name="Line 11">
            <a:extLst>
              <a:ext uri="{FF2B5EF4-FFF2-40B4-BE49-F238E27FC236}">
                <a16:creationId xmlns:a16="http://schemas.microsoft.com/office/drawing/2014/main" id="{2A239321-E1B0-49D2-AE22-F9F9C9ED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2183" y="3026833"/>
            <a:ext cx="2469468" cy="634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" name="Line 12">
            <a:extLst>
              <a:ext uri="{FF2B5EF4-FFF2-40B4-BE49-F238E27FC236}">
                <a16:creationId xmlns:a16="http://schemas.microsoft.com/office/drawing/2014/main" id="{42FBE84E-E338-40E2-8676-F1981E4D9E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8957" y="3701311"/>
            <a:ext cx="1265767" cy="164126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2" name="Text Box 13">
            <a:extLst>
              <a:ext uri="{FF2B5EF4-FFF2-40B4-BE49-F238E27FC236}">
                <a16:creationId xmlns:a16="http://schemas.microsoft.com/office/drawing/2014/main" id="{9AE0C45E-4027-43A3-9F87-917AAF1F6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78" y="565108"/>
            <a:ext cx="106214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*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Chọn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các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từ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trứng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ếch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,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nòng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nọc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,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ếch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trưởng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thành</a:t>
            </a:r>
            <a:r>
              <a:rPr lang="en-US" altLang="en-US" sz="3600" b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điền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vào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sơ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đồ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chu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trình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sinh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sản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của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ếch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243" name="Oval 14">
            <a:extLst>
              <a:ext uri="{FF2B5EF4-FFF2-40B4-BE49-F238E27FC236}">
                <a16:creationId xmlns:a16="http://schemas.microsoft.com/office/drawing/2014/main" id="{0A4F355D-C237-461C-A01F-8F4CA14E7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3271" y="1962551"/>
            <a:ext cx="1869671" cy="18287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altLang="en-US" sz="2400" kern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44" name="Oval 15">
            <a:extLst>
              <a:ext uri="{FF2B5EF4-FFF2-40B4-BE49-F238E27FC236}">
                <a16:creationId xmlns:a16="http://schemas.microsoft.com/office/drawing/2014/main" id="{03B13FF3-8D8E-4CD3-BF7C-457BE69EE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078" y="2032000"/>
            <a:ext cx="1869671" cy="18287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altLang="en-US" sz="2400" kern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45" name="Text Box 16">
            <a:extLst>
              <a:ext uri="{FF2B5EF4-FFF2-40B4-BE49-F238E27FC236}">
                <a16:creationId xmlns:a16="http://schemas.microsoft.com/office/drawing/2014/main" id="{5E6B6CE2-9013-4D9D-BE96-AC719415B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25" y="2346228"/>
            <a:ext cx="2133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Trứng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ếch</a:t>
            </a:r>
            <a:endParaRPr lang="en-US" altLang="en-US" sz="3600" b="1" i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46" name="Text Box 17">
            <a:extLst>
              <a:ext uri="{FF2B5EF4-FFF2-40B4-BE49-F238E27FC236}">
                <a16:creationId xmlns:a16="http://schemas.microsoft.com/office/drawing/2014/main" id="{3C3879CB-149C-4871-9576-30F08887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575" y="2304516"/>
            <a:ext cx="2133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000" b="1" i="1" kern="0" dirty="0" err="1">
                <a:solidFill>
                  <a:srgbClr val="C00000"/>
                </a:solidFill>
                <a:cs typeface="Arial"/>
                <a:sym typeface="Arial"/>
              </a:rPr>
              <a:t>Nòng</a:t>
            </a:r>
            <a:r>
              <a:rPr lang="en-US" altLang="en-US" sz="40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4000" b="1" i="1" kern="0" dirty="0" err="1">
                <a:solidFill>
                  <a:srgbClr val="C00000"/>
                </a:solidFill>
                <a:cs typeface="Arial"/>
                <a:sym typeface="Arial"/>
              </a:rPr>
              <a:t>nọc</a:t>
            </a:r>
            <a:endParaRPr lang="en-US" altLang="en-US" sz="4000" b="1" i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47" name="Text Box 18">
            <a:extLst>
              <a:ext uri="{FF2B5EF4-FFF2-40B4-BE49-F238E27FC236}">
                <a16:creationId xmlns:a16="http://schemas.microsoft.com/office/drawing/2014/main" id="{0128FABA-666D-42D4-9DDA-8F432C1F0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517" y="4913474"/>
            <a:ext cx="233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2800" b="1" i="1" kern="0" dirty="0" err="1">
                <a:solidFill>
                  <a:srgbClr val="C00000"/>
                </a:solidFill>
                <a:cs typeface="Arial"/>
                <a:sym typeface="Arial"/>
              </a:rPr>
              <a:t>Ếch</a:t>
            </a:r>
            <a:r>
              <a:rPr lang="en-US" altLang="en-US" sz="28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cs typeface="Arial"/>
                <a:sym typeface="Arial"/>
              </a:rPr>
              <a:t>trưởng</a:t>
            </a:r>
            <a:r>
              <a:rPr lang="en-US" altLang="en-US" sz="28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cs typeface="Arial"/>
                <a:sym typeface="Arial"/>
              </a:rPr>
              <a:t>thành</a:t>
            </a:r>
            <a:endParaRPr lang="en-US" altLang="en-US" sz="2800" b="1" i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11268" name="Picture 4" descr="Biểu Tượng Thương Mô - Số 2 PNG png tải về - Miễn phí trong suốt Góc png  Tải về.">
            <a:extLst>
              <a:ext uri="{FF2B5EF4-FFF2-40B4-BE49-F238E27FC236}">
                <a16:creationId xmlns:a16="http://schemas.microsoft.com/office/drawing/2014/main" id="{1CD8EF73-D76C-4765-BD7C-A1FBE3E3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354" y="2250054"/>
            <a:ext cx="1963503" cy="13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ố 3 PNG png | PNGEgg">
            <a:extLst>
              <a:ext uri="{FF2B5EF4-FFF2-40B4-BE49-F238E27FC236}">
                <a16:creationId xmlns:a16="http://schemas.microsoft.com/office/drawing/2014/main" id="{3ABCDF1F-26AD-4CCA-80E7-49270853A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70" y="4625658"/>
            <a:ext cx="1408428" cy="15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Số Ếch Clip nghệ thuật - số 1 png tải về - Miễn phí trong suốt Góc png Tải  về.">
            <a:extLst>
              <a:ext uri="{FF2B5EF4-FFF2-40B4-BE49-F238E27FC236}">
                <a16:creationId xmlns:a16="http://schemas.microsoft.com/office/drawing/2014/main" id="{07CC8493-32AB-401F-BA61-CBEF586D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93" y="2298271"/>
            <a:ext cx="1292583" cy="13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43" grpId="0" animBg="1"/>
      <p:bldP spid="244" grpId="0" animBg="1"/>
      <p:bldP spid="245" grpId="0"/>
      <p:bldP spid="246" grpId="0"/>
      <p:bldP spid="2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DFD5740-5A22-4AE8-949C-2714B7452C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9311618"/>
              </p:ext>
            </p:extLst>
          </p:nvPr>
        </p:nvGraphicFramePr>
        <p:xfrm>
          <a:off x="1295400" y="586273"/>
          <a:ext cx="9601200" cy="6271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433945" y="623454"/>
            <a:ext cx="9351818" cy="5569527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63" y="623454"/>
            <a:ext cx="1333500" cy="100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6118" y="687097"/>
            <a:ext cx="1333500" cy="1000125"/>
          </a:xfrm>
          <a:prstGeom prst="rect">
            <a:avLst/>
          </a:prstGeom>
        </p:spPr>
      </p:pic>
      <p:pic>
        <p:nvPicPr>
          <p:cNvPr id="22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  <p:sp>
        <p:nvSpPr>
          <p:cNvPr id="2" name="Action Button: Return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B16C1C9-910A-D4FE-5F87-678EAD14C75E}"/>
              </a:ext>
            </a:extLst>
          </p:cNvPr>
          <p:cNvSpPr/>
          <p:nvPr/>
        </p:nvSpPr>
        <p:spPr>
          <a:xfrm>
            <a:off x="11963400" y="6553200"/>
            <a:ext cx="228600" cy="3048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1" name="Google Shape;2471;p38"/>
          <p:cNvGrpSpPr/>
          <p:nvPr/>
        </p:nvGrpSpPr>
        <p:grpSpPr>
          <a:xfrm>
            <a:off x="10686834" y="4278467"/>
            <a:ext cx="1370633" cy="2468104"/>
            <a:chOff x="8046725" y="2806125"/>
            <a:chExt cx="1027975" cy="1851078"/>
          </a:xfrm>
        </p:grpSpPr>
        <p:sp>
          <p:nvSpPr>
            <p:cNvPr id="2472" name="Google Shape;2472;p38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73" name="Google Shape;2473;p38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2474" name="Google Shape;2474;p38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316" name="Picture 4" descr="Vì sao ếch thường sống ở nơi ẩm ướt gần bờ nước và bắt mồi về">
            <a:extLst>
              <a:ext uri="{FF2B5EF4-FFF2-40B4-BE49-F238E27FC236}">
                <a16:creationId xmlns:a16="http://schemas.microsoft.com/office/drawing/2014/main" id="{0FDE9E09-82B9-496F-B200-E92AC5F4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00" y="542457"/>
            <a:ext cx="6807200" cy="560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E6A573-A149-46A8-8BF3-C82730DD7EF7}"/>
              </a:ext>
            </a:extLst>
          </p:cNvPr>
          <p:cNvSpPr txBox="1"/>
          <p:nvPr/>
        </p:nvSpPr>
        <p:spPr>
          <a:xfrm>
            <a:off x="8006981" y="3024041"/>
            <a:ext cx="307488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Sơ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đồ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quá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trình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sinh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sản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vá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phát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triển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ếch</a:t>
            </a:r>
            <a:endParaRPr lang="en-US" sz="1867" b="1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16">
            <a:extLst>
              <a:ext uri="{FF2B5EF4-FFF2-40B4-BE49-F238E27FC236}">
                <a16:creationId xmlns:a16="http://schemas.microsoft.com/office/drawing/2014/main" id="{F73C4F9F-0782-4D39-94EB-2B241EAD4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29" y="67236"/>
            <a:ext cx="4602068" cy="1827193"/>
          </a:xfrm>
          <a:prstGeom prst="cloud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Ếch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có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ích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 hay </a:t>
            </a: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có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hại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7424DF-2670-40F2-83C6-80E1E384700C}"/>
              </a:ext>
            </a:extLst>
          </p:cNvPr>
          <p:cNvSpPr txBox="1"/>
          <p:nvPr/>
        </p:nvSpPr>
        <p:spPr>
          <a:xfrm>
            <a:off x="2873224" y="1678765"/>
            <a:ext cx="868830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Ếch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ó ích cho nông nghiệp vì chúng tiêu diệt sâu bọ phá hoại mùa màng về ban đêm. </a:t>
            </a:r>
            <a:r>
              <a:rPr lang="en-US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húng còn tiêu diệt sinh vật trung gian gây bệnh như ruồi, muỗi,...</a:t>
            </a:r>
            <a:endParaRPr lang="en-US" sz="3600" kern="0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ó giá trị thực phẩm, thịt ếch đồng là thực phẩm đặc sản. Ếch đồng là vật thí nghiệm trong môn sinh lí học.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3" name="Google Shape;3186;p47">
            <a:extLst>
              <a:ext uri="{FF2B5EF4-FFF2-40B4-BE49-F238E27FC236}">
                <a16:creationId xmlns:a16="http://schemas.microsoft.com/office/drawing/2014/main" id="{2B9AEF85-E75C-4F21-B537-CBD44458C0CD}"/>
              </a:ext>
            </a:extLst>
          </p:cNvPr>
          <p:cNvGrpSpPr/>
          <p:nvPr/>
        </p:nvGrpSpPr>
        <p:grpSpPr>
          <a:xfrm>
            <a:off x="630471" y="1678765"/>
            <a:ext cx="2154823" cy="4720541"/>
            <a:chOff x="3427425" y="826225"/>
            <a:chExt cx="2024925" cy="4179475"/>
          </a:xfrm>
        </p:grpSpPr>
        <p:sp>
          <p:nvSpPr>
            <p:cNvPr id="54" name="Google Shape;3187;p47">
              <a:extLst>
                <a:ext uri="{FF2B5EF4-FFF2-40B4-BE49-F238E27FC236}">
                  <a16:creationId xmlns:a16="http://schemas.microsoft.com/office/drawing/2014/main" id="{729CBF93-9533-4F66-9588-0CC64D7EA11C}"/>
                </a:ext>
              </a:extLst>
            </p:cNvPr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188;p47">
              <a:extLst>
                <a:ext uri="{FF2B5EF4-FFF2-40B4-BE49-F238E27FC236}">
                  <a16:creationId xmlns:a16="http://schemas.microsoft.com/office/drawing/2014/main" id="{16A23AC7-54FB-4CC7-922F-12F5874640AD}"/>
                </a:ext>
              </a:extLst>
            </p:cNvPr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fill="none" extrusionOk="0">
                  <a:moveTo>
                    <a:pt x="36839" y="0"/>
                  </a:moveTo>
                  <a:lnTo>
                    <a:pt x="36839" y="0"/>
                  </a:ln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189;p47">
              <a:extLst>
                <a:ext uri="{FF2B5EF4-FFF2-40B4-BE49-F238E27FC236}">
                  <a16:creationId xmlns:a16="http://schemas.microsoft.com/office/drawing/2014/main" id="{6C356B8E-0A84-4803-9834-88814BD1EC09}"/>
                </a:ext>
              </a:extLst>
            </p:cNvPr>
            <p:cNvSpPr/>
            <p:nvPr/>
          </p:nvSpPr>
          <p:spPr>
            <a:xfrm>
              <a:off x="4775075" y="1390800"/>
              <a:ext cx="672475" cy="867050"/>
            </a:xfrm>
            <a:custGeom>
              <a:avLst/>
              <a:gdLst/>
              <a:ahLst/>
              <a:cxnLst/>
              <a:rect l="l" t="t" r="r" b="b"/>
              <a:pathLst>
                <a:path w="26899" h="34682" extrusionOk="0">
                  <a:moveTo>
                    <a:pt x="23267" y="1"/>
                  </a:moveTo>
                  <a:lnTo>
                    <a:pt x="23130" y="28"/>
                  </a:lnTo>
                  <a:lnTo>
                    <a:pt x="22994" y="83"/>
                  </a:lnTo>
                  <a:lnTo>
                    <a:pt x="22885" y="219"/>
                  </a:lnTo>
                  <a:lnTo>
                    <a:pt x="22748" y="411"/>
                  </a:lnTo>
                  <a:lnTo>
                    <a:pt x="22639" y="656"/>
                  </a:lnTo>
                  <a:lnTo>
                    <a:pt x="22530" y="929"/>
                  </a:lnTo>
                  <a:lnTo>
                    <a:pt x="22339" y="1612"/>
                  </a:lnTo>
                  <a:lnTo>
                    <a:pt x="22120" y="2431"/>
                  </a:lnTo>
                  <a:lnTo>
                    <a:pt x="21929" y="3360"/>
                  </a:lnTo>
                  <a:lnTo>
                    <a:pt x="21519" y="5435"/>
                  </a:lnTo>
                  <a:lnTo>
                    <a:pt x="21492" y="4834"/>
                  </a:lnTo>
                  <a:lnTo>
                    <a:pt x="21437" y="4206"/>
                  </a:lnTo>
                  <a:lnTo>
                    <a:pt x="21383" y="3469"/>
                  </a:lnTo>
                  <a:lnTo>
                    <a:pt x="21273" y="2732"/>
                  </a:lnTo>
                  <a:lnTo>
                    <a:pt x="21192" y="2377"/>
                  </a:lnTo>
                  <a:lnTo>
                    <a:pt x="21110" y="2076"/>
                  </a:lnTo>
                  <a:lnTo>
                    <a:pt x="21028" y="1803"/>
                  </a:lnTo>
                  <a:lnTo>
                    <a:pt x="20918" y="1585"/>
                  </a:lnTo>
                  <a:lnTo>
                    <a:pt x="20809" y="1421"/>
                  </a:lnTo>
                  <a:lnTo>
                    <a:pt x="20755" y="1394"/>
                  </a:lnTo>
                  <a:lnTo>
                    <a:pt x="20673" y="1339"/>
                  </a:lnTo>
                  <a:lnTo>
                    <a:pt x="20618" y="1366"/>
                  </a:lnTo>
                  <a:lnTo>
                    <a:pt x="20563" y="1421"/>
                  </a:lnTo>
                  <a:lnTo>
                    <a:pt x="20509" y="1557"/>
                  </a:lnTo>
                  <a:lnTo>
                    <a:pt x="20427" y="1721"/>
                  </a:lnTo>
                  <a:lnTo>
                    <a:pt x="20318" y="2213"/>
                  </a:lnTo>
                  <a:lnTo>
                    <a:pt x="20208" y="2841"/>
                  </a:lnTo>
                  <a:lnTo>
                    <a:pt x="20099" y="3606"/>
                  </a:lnTo>
                  <a:lnTo>
                    <a:pt x="20017" y="4479"/>
                  </a:lnTo>
                  <a:lnTo>
                    <a:pt x="19826" y="6446"/>
                  </a:lnTo>
                  <a:lnTo>
                    <a:pt x="19717" y="8494"/>
                  </a:lnTo>
                  <a:lnTo>
                    <a:pt x="19635" y="10433"/>
                  </a:lnTo>
                  <a:lnTo>
                    <a:pt x="19608" y="12044"/>
                  </a:lnTo>
                  <a:lnTo>
                    <a:pt x="19608" y="12672"/>
                  </a:lnTo>
                  <a:lnTo>
                    <a:pt x="19662" y="13109"/>
                  </a:lnTo>
                  <a:lnTo>
                    <a:pt x="19608" y="13109"/>
                  </a:lnTo>
                  <a:lnTo>
                    <a:pt x="15976" y="27664"/>
                  </a:lnTo>
                  <a:lnTo>
                    <a:pt x="1" y="19171"/>
                  </a:lnTo>
                  <a:lnTo>
                    <a:pt x="1" y="19171"/>
                  </a:lnTo>
                  <a:lnTo>
                    <a:pt x="2731" y="28592"/>
                  </a:lnTo>
                  <a:lnTo>
                    <a:pt x="5135" y="29521"/>
                  </a:lnTo>
                  <a:lnTo>
                    <a:pt x="7783" y="30586"/>
                  </a:lnTo>
                  <a:lnTo>
                    <a:pt x="10514" y="31705"/>
                  </a:lnTo>
                  <a:lnTo>
                    <a:pt x="13163" y="32743"/>
                  </a:lnTo>
                  <a:lnTo>
                    <a:pt x="14392" y="33235"/>
                  </a:lnTo>
                  <a:lnTo>
                    <a:pt x="15593" y="33671"/>
                  </a:lnTo>
                  <a:lnTo>
                    <a:pt x="16658" y="34026"/>
                  </a:lnTo>
                  <a:lnTo>
                    <a:pt x="17642" y="34327"/>
                  </a:lnTo>
                  <a:lnTo>
                    <a:pt x="18488" y="34545"/>
                  </a:lnTo>
                  <a:lnTo>
                    <a:pt x="18870" y="34627"/>
                  </a:lnTo>
                  <a:lnTo>
                    <a:pt x="19198" y="34682"/>
                  </a:lnTo>
                  <a:lnTo>
                    <a:pt x="19744" y="34682"/>
                  </a:lnTo>
                  <a:lnTo>
                    <a:pt x="19935" y="34655"/>
                  </a:lnTo>
                  <a:lnTo>
                    <a:pt x="20099" y="34600"/>
                  </a:lnTo>
                  <a:lnTo>
                    <a:pt x="20181" y="34518"/>
                  </a:lnTo>
                  <a:lnTo>
                    <a:pt x="20290" y="34409"/>
                  </a:lnTo>
                  <a:lnTo>
                    <a:pt x="20454" y="34136"/>
                  </a:lnTo>
                  <a:lnTo>
                    <a:pt x="20645" y="33808"/>
                  </a:lnTo>
                  <a:lnTo>
                    <a:pt x="20809" y="33371"/>
                  </a:lnTo>
                  <a:lnTo>
                    <a:pt x="20973" y="32907"/>
                  </a:lnTo>
                  <a:lnTo>
                    <a:pt x="21164" y="32333"/>
                  </a:lnTo>
                  <a:lnTo>
                    <a:pt x="21301" y="31733"/>
                  </a:lnTo>
                  <a:lnTo>
                    <a:pt x="21465" y="31077"/>
                  </a:lnTo>
                  <a:lnTo>
                    <a:pt x="21765" y="29603"/>
                  </a:lnTo>
                  <a:lnTo>
                    <a:pt x="22065" y="27991"/>
                  </a:lnTo>
                  <a:lnTo>
                    <a:pt x="22339" y="26298"/>
                  </a:lnTo>
                  <a:lnTo>
                    <a:pt x="22584" y="24523"/>
                  </a:lnTo>
                  <a:lnTo>
                    <a:pt x="23049" y="21001"/>
                  </a:lnTo>
                  <a:lnTo>
                    <a:pt x="23431" y="17778"/>
                  </a:lnTo>
                  <a:lnTo>
                    <a:pt x="23731" y="15239"/>
                  </a:lnTo>
                  <a:lnTo>
                    <a:pt x="23840" y="14310"/>
                  </a:lnTo>
                  <a:lnTo>
                    <a:pt x="23950" y="13682"/>
                  </a:lnTo>
                  <a:lnTo>
                    <a:pt x="24387" y="12754"/>
                  </a:lnTo>
                  <a:lnTo>
                    <a:pt x="25015" y="11361"/>
                  </a:lnTo>
                  <a:lnTo>
                    <a:pt x="25315" y="10624"/>
                  </a:lnTo>
                  <a:lnTo>
                    <a:pt x="25588" y="9941"/>
                  </a:lnTo>
                  <a:lnTo>
                    <a:pt x="25807" y="9340"/>
                  </a:lnTo>
                  <a:lnTo>
                    <a:pt x="25916" y="8903"/>
                  </a:lnTo>
                  <a:lnTo>
                    <a:pt x="26052" y="8357"/>
                  </a:lnTo>
                  <a:lnTo>
                    <a:pt x="26216" y="7620"/>
                  </a:lnTo>
                  <a:lnTo>
                    <a:pt x="26626" y="5872"/>
                  </a:lnTo>
                  <a:lnTo>
                    <a:pt x="26790" y="5026"/>
                  </a:lnTo>
                  <a:lnTo>
                    <a:pt x="26899" y="4288"/>
                  </a:lnTo>
                  <a:lnTo>
                    <a:pt x="26899" y="3988"/>
                  </a:lnTo>
                  <a:lnTo>
                    <a:pt x="26899" y="3742"/>
                  </a:lnTo>
                  <a:lnTo>
                    <a:pt x="26872" y="3578"/>
                  </a:lnTo>
                  <a:lnTo>
                    <a:pt x="26844" y="3524"/>
                  </a:lnTo>
                  <a:lnTo>
                    <a:pt x="26790" y="3496"/>
                  </a:lnTo>
                  <a:lnTo>
                    <a:pt x="26708" y="3496"/>
                  </a:lnTo>
                  <a:lnTo>
                    <a:pt x="26599" y="3551"/>
                  </a:lnTo>
                  <a:lnTo>
                    <a:pt x="26462" y="3687"/>
                  </a:lnTo>
                  <a:lnTo>
                    <a:pt x="26298" y="3851"/>
                  </a:lnTo>
                  <a:lnTo>
                    <a:pt x="25998" y="4316"/>
                  </a:lnTo>
                  <a:lnTo>
                    <a:pt x="25670" y="4862"/>
                  </a:lnTo>
                  <a:lnTo>
                    <a:pt x="25370" y="5435"/>
                  </a:lnTo>
                  <a:lnTo>
                    <a:pt x="25124" y="5927"/>
                  </a:lnTo>
                  <a:lnTo>
                    <a:pt x="24905" y="6391"/>
                  </a:lnTo>
                  <a:lnTo>
                    <a:pt x="25015" y="5626"/>
                  </a:lnTo>
                  <a:lnTo>
                    <a:pt x="25124" y="4807"/>
                  </a:lnTo>
                  <a:lnTo>
                    <a:pt x="25233" y="3879"/>
                  </a:lnTo>
                  <a:lnTo>
                    <a:pt x="25315" y="2950"/>
                  </a:lnTo>
                  <a:lnTo>
                    <a:pt x="25370" y="2131"/>
                  </a:lnTo>
                  <a:lnTo>
                    <a:pt x="25342" y="1803"/>
                  </a:lnTo>
                  <a:lnTo>
                    <a:pt x="25315" y="1530"/>
                  </a:lnTo>
                  <a:lnTo>
                    <a:pt x="25260" y="1339"/>
                  </a:lnTo>
                  <a:lnTo>
                    <a:pt x="25233" y="1284"/>
                  </a:lnTo>
                  <a:lnTo>
                    <a:pt x="25179" y="1257"/>
                  </a:lnTo>
                  <a:lnTo>
                    <a:pt x="25124" y="1257"/>
                  </a:lnTo>
                  <a:lnTo>
                    <a:pt x="25069" y="1284"/>
                  </a:lnTo>
                  <a:lnTo>
                    <a:pt x="24933" y="1394"/>
                  </a:lnTo>
                  <a:lnTo>
                    <a:pt x="24796" y="1612"/>
                  </a:lnTo>
                  <a:lnTo>
                    <a:pt x="24632" y="1885"/>
                  </a:lnTo>
                  <a:lnTo>
                    <a:pt x="24277" y="2622"/>
                  </a:lnTo>
                  <a:lnTo>
                    <a:pt x="23950" y="3442"/>
                  </a:lnTo>
                  <a:lnTo>
                    <a:pt x="23622" y="4288"/>
                  </a:lnTo>
                  <a:lnTo>
                    <a:pt x="23349" y="5053"/>
                  </a:lnTo>
                  <a:lnTo>
                    <a:pt x="23103" y="5790"/>
                  </a:lnTo>
                  <a:lnTo>
                    <a:pt x="23240" y="4889"/>
                  </a:lnTo>
                  <a:lnTo>
                    <a:pt x="23376" y="3988"/>
                  </a:lnTo>
                  <a:lnTo>
                    <a:pt x="23485" y="2950"/>
                  </a:lnTo>
                  <a:lnTo>
                    <a:pt x="23567" y="1885"/>
                  </a:lnTo>
                  <a:lnTo>
                    <a:pt x="23567" y="1394"/>
                  </a:lnTo>
                  <a:lnTo>
                    <a:pt x="23567" y="957"/>
                  </a:lnTo>
                  <a:lnTo>
                    <a:pt x="23540" y="574"/>
                  </a:lnTo>
                  <a:lnTo>
                    <a:pt x="23485" y="301"/>
                  </a:lnTo>
                  <a:lnTo>
                    <a:pt x="23458" y="192"/>
                  </a:lnTo>
                  <a:lnTo>
                    <a:pt x="23404" y="83"/>
                  </a:lnTo>
                  <a:lnTo>
                    <a:pt x="23349" y="28"/>
                  </a:lnTo>
                  <a:lnTo>
                    <a:pt x="232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190;p47">
              <a:extLst>
                <a:ext uri="{FF2B5EF4-FFF2-40B4-BE49-F238E27FC236}">
                  <a16:creationId xmlns:a16="http://schemas.microsoft.com/office/drawing/2014/main" id="{1ED0868E-69A0-430C-B4D9-F8823E60A681}"/>
                </a:ext>
              </a:extLst>
            </p:cNvPr>
            <p:cNvSpPr/>
            <p:nvPr/>
          </p:nvSpPr>
          <p:spPr>
            <a:xfrm>
              <a:off x="4929375" y="1386725"/>
              <a:ext cx="522975" cy="875925"/>
            </a:xfrm>
            <a:custGeom>
              <a:avLst/>
              <a:gdLst/>
              <a:ahLst/>
              <a:cxnLst/>
              <a:rect l="l" t="t" r="r" b="b"/>
              <a:pathLst>
                <a:path w="20919" h="35037" extrusionOk="0">
                  <a:moveTo>
                    <a:pt x="16986" y="0"/>
                  </a:moveTo>
                  <a:lnTo>
                    <a:pt x="16849" y="27"/>
                  </a:lnTo>
                  <a:lnTo>
                    <a:pt x="16740" y="109"/>
                  </a:lnTo>
                  <a:lnTo>
                    <a:pt x="16603" y="219"/>
                  </a:lnTo>
                  <a:lnTo>
                    <a:pt x="16494" y="355"/>
                  </a:lnTo>
                  <a:lnTo>
                    <a:pt x="16385" y="546"/>
                  </a:lnTo>
                  <a:lnTo>
                    <a:pt x="16303" y="765"/>
                  </a:lnTo>
                  <a:lnTo>
                    <a:pt x="16194" y="1010"/>
                  </a:lnTo>
                  <a:lnTo>
                    <a:pt x="16003" y="1611"/>
                  </a:lnTo>
                  <a:lnTo>
                    <a:pt x="15839" y="2349"/>
                  </a:lnTo>
                  <a:lnTo>
                    <a:pt x="15648" y="3195"/>
                  </a:lnTo>
                  <a:lnTo>
                    <a:pt x="15457" y="4178"/>
                  </a:lnTo>
                  <a:lnTo>
                    <a:pt x="15347" y="3250"/>
                  </a:lnTo>
                  <a:lnTo>
                    <a:pt x="15265" y="2785"/>
                  </a:lnTo>
                  <a:lnTo>
                    <a:pt x="15156" y="2349"/>
                  </a:lnTo>
                  <a:lnTo>
                    <a:pt x="15047" y="1966"/>
                  </a:lnTo>
                  <a:lnTo>
                    <a:pt x="14910" y="1666"/>
                  </a:lnTo>
                  <a:lnTo>
                    <a:pt x="14828" y="1557"/>
                  </a:lnTo>
                  <a:lnTo>
                    <a:pt x="14746" y="1447"/>
                  </a:lnTo>
                  <a:lnTo>
                    <a:pt x="14665" y="1393"/>
                  </a:lnTo>
                  <a:lnTo>
                    <a:pt x="14555" y="1338"/>
                  </a:lnTo>
                  <a:lnTo>
                    <a:pt x="14446" y="1338"/>
                  </a:lnTo>
                  <a:lnTo>
                    <a:pt x="14310" y="1393"/>
                  </a:lnTo>
                  <a:lnTo>
                    <a:pt x="14255" y="1475"/>
                  </a:lnTo>
                  <a:lnTo>
                    <a:pt x="14173" y="1611"/>
                  </a:lnTo>
                  <a:lnTo>
                    <a:pt x="14064" y="2021"/>
                  </a:lnTo>
                  <a:lnTo>
                    <a:pt x="13927" y="2567"/>
                  </a:lnTo>
                  <a:lnTo>
                    <a:pt x="13818" y="3250"/>
                  </a:lnTo>
                  <a:lnTo>
                    <a:pt x="13709" y="4014"/>
                  </a:lnTo>
                  <a:lnTo>
                    <a:pt x="13627" y="4888"/>
                  </a:lnTo>
                  <a:lnTo>
                    <a:pt x="13463" y="6800"/>
                  </a:lnTo>
                  <a:lnTo>
                    <a:pt x="13354" y="8766"/>
                  </a:lnTo>
                  <a:lnTo>
                    <a:pt x="13272" y="10596"/>
                  </a:lnTo>
                  <a:lnTo>
                    <a:pt x="13272" y="12125"/>
                  </a:lnTo>
                  <a:lnTo>
                    <a:pt x="13272" y="12726"/>
                  </a:lnTo>
                  <a:lnTo>
                    <a:pt x="13272" y="13162"/>
                  </a:lnTo>
                  <a:lnTo>
                    <a:pt x="13245" y="13244"/>
                  </a:lnTo>
                  <a:lnTo>
                    <a:pt x="9695" y="27581"/>
                  </a:lnTo>
                  <a:lnTo>
                    <a:pt x="2977" y="24004"/>
                  </a:lnTo>
                  <a:lnTo>
                    <a:pt x="2922" y="23976"/>
                  </a:lnTo>
                  <a:lnTo>
                    <a:pt x="2840" y="24004"/>
                  </a:lnTo>
                  <a:lnTo>
                    <a:pt x="2786" y="24031"/>
                  </a:lnTo>
                  <a:lnTo>
                    <a:pt x="2758" y="24086"/>
                  </a:lnTo>
                  <a:lnTo>
                    <a:pt x="2731" y="24140"/>
                  </a:lnTo>
                  <a:lnTo>
                    <a:pt x="2731" y="24222"/>
                  </a:lnTo>
                  <a:lnTo>
                    <a:pt x="2758" y="24277"/>
                  </a:lnTo>
                  <a:lnTo>
                    <a:pt x="2813" y="24331"/>
                  </a:lnTo>
                  <a:lnTo>
                    <a:pt x="9722" y="27991"/>
                  </a:lnTo>
                  <a:lnTo>
                    <a:pt x="9804" y="28018"/>
                  </a:lnTo>
                  <a:lnTo>
                    <a:pt x="9886" y="27991"/>
                  </a:lnTo>
                  <a:lnTo>
                    <a:pt x="9940" y="27963"/>
                  </a:lnTo>
                  <a:lnTo>
                    <a:pt x="9995" y="27881"/>
                  </a:lnTo>
                  <a:lnTo>
                    <a:pt x="13572" y="13436"/>
                  </a:lnTo>
                  <a:lnTo>
                    <a:pt x="13600" y="13408"/>
                  </a:lnTo>
                  <a:lnTo>
                    <a:pt x="13654" y="13354"/>
                  </a:lnTo>
                  <a:lnTo>
                    <a:pt x="13654" y="13272"/>
                  </a:lnTo>
                  <a:lnTo>
                    <a:pt x="13627" y="12807"/>
                  </a:lnTo>
                  <a:lnTo>
                    <a:pt x="13600" y="12207"/>
                  </a:lnTo>
                  <a:lnTo>
                    <a:pt x="13627" y="10705"/>
                  </a:lnTo>
                  <a:lnTo>
                    <a:pt x="13681" y="8930"/>
                  </a:lnTo>
                  <a:lnTo>
                    <a:pt x="13818" y="7045"/>
                  </a:lnTo>
                  <a:lnTo>
                    <a:pt x="13955" y="5189"/>
                  </a:lnTo>
                  <a:lnTo>
                    <a:pt x="14146" y="3577"/>
                  </a:lnTo>
                  <a:lnTo>
                    <a:pt x="14228" y="2922"/>
                  </a:lnTo>
                  <a:lnTo>
                    <a:pt x="14337" y="2376"/>
                  </a:lnTo>
                  <a:lnTo>
                    <a:pt x="14419" y="1966"/>
                  </a:lnTo>
                  <a:lnTo>
                    <a:pt x="14528" y="1720"/>
                  </a:lnTo>
                  <a:lnTo>
                    <a:pt x="14583" y="1775"/>
                  </a:lnTo>
                  <a:lnTo>
                    <a:pt x="14637" y="1884"/>
                  </a:lnTo>
                  <a:lnTo>
                    <a:pt x="14746" y="2212"/>
                  </a:lnTo>
                  <a:lnTo>
                    <a:pt x="14856" y="2622"/>
                  </a:lnTo>
                  <a:lnTo>
                    <a:pt x="14965" y="3113"/>
                  </a:lnTo>
                  <a:lnTo>
                    <a:pt x="15020" y="3687"/>
                  </a:lnTo>
                  <a:lnTo>
                    <a:pt x="15101" y="4315"/>
                  </a:lnTo>
                  <a:lnTo>
                    <a:pt x="15156" y="4970"/>
                  </a:lnTo>
                  <a:lnTo>
                    <a:pt x="15183" y="5625"/>
                  </a:lnTo>
                  <a:lnTo>
                    <a:pt x="15183" y="5680"/>
                  </a:lnTo>
                  <a:lnTo>
                    <a:pt x="15211" y="5735"/>
                  </a:lnTo>
                  <a:lnTo>
                    <a:pt x="15265" y="5762"/>
                  </a:lnTo>
                  <a:lnTo>
                    <a:pt x="15347" y="5789"/>
                  </a:lnTo>
                  <a:lnTo>
                    <a:pt x="15402" y="5789"/>
                  </a:lnTo>
                  <a:lnTo>
                    <a:pt x="15457" y="5762"/>
                  </a:lnTo>
                  <a:lnTo>
                    <a:pt x="15511" y="5707"/>
                  </a:lnTo>
                  <a:lnTo>
                    <a:pt x="15538" y="5653"/>
                  </a:lnTo>
                  <a:lnTo>
                    <a:pt x="15730" y="4670"/>
                  </a:lnTo>
                  <a:lnTo>
                    <a:pt x="16030" y="3168"/>
                  </a:lnTo>
                  <a:lnTo>
                    <a:pt x="16167" y="2430"/>
                  </a:lnTo>
                  <a:lnTo>
                    <a:pt x="16330" y="1748"/>
                  </a:lnTo>
                  <a:lnTo>
                    <a:pt x="16522" y="1174"/>
                  </a:lnTo>
                  <a:lnTo>
                    <a:pt x="16685" y="710"/>
                  </a:lnTo>
                  <a:lnTo>
                    <a:pt x="16795" y="546"/>
                  </a:lnTo>
                  <a:lnTo>
                    <a:pt x="16877" y="437"/>
                  </a:lnTo>
                  <a:lnTo>
                    <a:pt x="16958" y="355"/>
                  </a:lnTo>
                  <a:lnTo>
                    <a:pt x="17068" y="355"/>
                  </a:lnTo>
                  <a:lnTo>
                    <a:pt x="17122" y="410"/>
                  </a:lnTo>
                  <a:lnTo>
                    <a:pt x="17177" y="546"/>
                  </a:lnTo>
                  <a:lnTo>
                    <a:pt x="17204" y="737"/>
                  </a:lnTo>
                  <a:lnTo>
                    <a:pt x="17204" y="956"/>
                  </a:lnTo>
                  <a:lnTo>
                    <a:pt x="17232" y="1529"/>
                  </a:lnTo>
                  <a:lnTo>
                    <a:pt x="17204" y="2267"/>
                  </a:lnTo>
                  <a:lnTo>
                    <a:pt x="17122" y="3113"/>
                  </a:lnTo>
                  <a:lnTo>
                    <a:pt x="17040" y="4014"/>
                  </a:lnTo>
                  <a:lnTo>
                    <a:pt x="16904" y="4970"/>
                  </a:lnTo>
                  <a:lnTo>
                    <a:pt x="16767" y="5926"/>
                  </a:lnTo>
                  <a:lnTo>
                    <a:pt x="16767" y="5980"/>
                  </a:lnTo>
                  <a:lnTo>
                    <a:pt x="16795" y="6035"/>
                  </a:lnTo>
                  <a:lnTo>
                    <a:pt x="16849" y="6090"/>
                  </a:lnTo>
                  <a:lnTo>
                    <a:pt x="16904" y="6117"/>
                  </a:lnTo>
                  <a:lnTo>
                    <a:pt x="16958" y="6117"/>
                  </a:lnTo>
                  <a:lnTo>
                    <a:pt x="17040" y="6090"/>
                  </a:lnTo>
                  <a:lnTo>
                    <a:pt x="17095" y="6062"/>
                  </a:lnTo>
                  <a:lnTo>
                    <a:pt x="17122" y="6008"/>
                  </a:lnTo>
                  <a:lnTo>
                    <a:pt x="17614" y="4533"/>
                  </a:lnTo>
                  <a:lnTo>
                    <a:pt x="18133" y="3195"/>
                  </a:lnTo>
                  <a:lnTo>
                    <a:pt x="18378" y="2622"/>
                  </a:lnTo>
                  <a:lnTo>
                    <a:pt x="18597" y="2157"/>
                  </a:lnTo>
                  <a:lnTo>
                    <a:pt x="18788" y="1802"/>
                  </a:lnTo>
                  <a:lnTo>
                    <a:pt x="18870" y="1693"/>
                  </a:lnTo>
                  <a:lnTo>
                    <a:pt x="18952" y="1611"/>
                  </a:lnTo>
                  <a:lnTo>
                    <a:pt x="18979" y="1720"/>
                  </a:lnTo>
                  <a:lnTo>
                    <a:pt x="19007" y="1857"/>
                  </a:lnTo>
                  <a:lnTo>
                    <a:pt x="19007" y="2267"/>
                  </a:lnTo>
                  <a:lnTo>
                    <a:pt x="19007" y="2813"/>
                  </a:lnTo>
                  <a:lnTo>
                    <a:pt x="18952" y="3441"/>
                  </a:lnTo>
                  <a:lnTo>
                    <a:pt x="18788" y="4943"/>
                  </a:lnTo>
                  <a:lnTo>
                    <a:pt x="18542" y="6527"/>
                  </a:lnTo>
                  <a:lnTo>
                    <a:pt x="18542" y="6609"/>
                  </a:lnTo>
                  <a:lnTo>
                    <a:pt x="18570" y="6663"/>
                  </a:lnTo>
                  <a:lnTo>
                    <a:pt x="18624" y="6690"/>
                  </a:lnTo>
                  <a:lnTo>
                    <a:pt x="18679" y="6745"/>
                  </a:lnTo>
                  <a:lnTo>
                    <a:pt x="18733" y="6745"/>
                  </a:lnTo>
                  <a:lnTo>
                    <a:pt x="18815" y="6718"/>
                  </a:lnTo>
                  <a:lnTo>
                    <a:pt x="18843" y="6690"/>
                  </a:lnTo>
                  <a:lnTo>
                    <a:pt x="18897" y="6636"/>
                  </a:lnTo>
                  <a:lnTo>
                    <a:pt x="19362" y="5707"/>
                  </a:lnTo>
                  <a:lnTo>
                    <a:pt x="19826" y="4834"/>
                  </a:lnTo>
                  <a:lnTo>
                    <a:pt x="20044" y="4479"/>
                  </a:lnTo>
                  <a:lnTo>
                    <a:pt x="20235" y="4178"/>
                  </a:lnTo>
                  <a:lnTo>
                    <a:pt x="20399" y="3960"/>
                  </a:lnTo>
                  <a:lnTo>
                    <a:pt x="20536" y="3850"/>
                  </a:lnTo>
                  <a:lnTo>
                    <a:pt x="20563" y="3960"/>
                  </a:lnTo>
                  <a:lnTo>
                    <a:pt x="20563" y="4096"/>
                  </a:lnTo>
                  <a:lnTo>
                    <a:pt x="20536" y="4479"/>
                  </a:lnTo>
                  <a:lnTo>
                    <a:pt x="20454" y="4970"/>
                  </a:lnTo>
                  <a:lnTo>
                    <a:pt x="20372" y="5516"/>
                  </a:lnTo>
                  <a:lnTo>
                    <a:pt x="20099" y="6690"/>
                  </a:lnTo>
                  <a:lnTo>
                    <a:pt x="19880" y="7728"/>
                  </a:lnTo>
                  <a:lnTo>
                    <a:pt x="19689" y="8465"/>
                  </a:lnTo>
                  <a:lnTo>
                    <a:pt x="19580" y="9039"/>
                  </a:lnTo>
                  <a:lnTo>
                    <a:pt x="19498" y="9367"/>
                  </a:lnTo>
                  <a:lnTo>
                    <a:pt x="19334" y="9831"/>
                  </a:lnTo>
                  <a:lnTo>
                    <a:pt x="18870" y="11005"/>
                  </a:lnTo>
                  <a:lnTo>
                    <a:pt x="18269" y="12398"/>
                  </a:lnTo>
                  <a:lnTo>
                    <a:pt x="17614" y="13818"/>
                  </a:lnTo>
                  <a:lnTo>
                    <a:pt x="17505" y="14473"/>
                  </a:lnTo>
                  <a:lnTo>
                    <a:pt x="17368" y="15456"/>
                  </a:lnTo>
                  <a:lnTo>
                    <a:pt x="17040" y="18187"/>
                  </a:lnTo>
                  <a:lnTo>
                    <a:pt x="16767" y="20399"/>
                  </a:lnTo>
                  <a:lnTo>
                    <a:pt x="16467" y="22884"/>
                  </a:lnTo>
                  <a:lnTo>
                    <a:pt x="16112" y="25478"/>
                  </a:lnTo>
                  <a:lnTo>
                    <a:pt x="15730" y="28045"/>
                  </a:lnTo>
                  <a:lnTo>
                    <a:pt x="15511" y="29247"/>
                  </a:lnTo>
                  <a:lnTo>
                    <a:pt x="15293" y="30394"/>
                  </a:lnTo>
                  <a:lnTo>
                    <a:pt x="15074" y="31431"/>
                  </a:lnTo>
                  <a:lnTo>
                    <a:pt x="14828" y="32360"/>
                  </a:lnTo>
                  <a:lnTo>
                    <a:pt x="14583" y="33179"/>
                  </a:lnTo>
                  <a:lnTo>
                    <a:pt x="14337" y="33834"/>
                  </a:lnTo>
                  <a:lnTo>
                    <a:pt x="14228" y="34080"/>
                  </a:lnTo>
                  <a:lnTo>
                    <a:pt x="14091" y="34299"/>
                  </a:lnTo>
                  <a:lnTo>
                    <a:pt x="13955" y="34490"/>
                  </a:lnTo>
                  <a:lnTo>
                    <a:pt x="13845" y="34599"/>
                  </a:lnTo>
                  <a:lnTo>
                    <a:pt x="13736" y="34654"/>
                  </a:lnTo>
                  <a:lnTo>
                    <a:pt x="13600" y="34681"/>
                  </a:lnTo>
                  <a:lnTo>
                    <a:pt x="13272" y="34681"/>
                  </a:lnTo>
                  <a:lnTo>
                    <a:pt x="12835" y="34626"/>
                  </a:lnTo>
                  <a:lnTo>
                    <a:pt x="12289" y="34517"/>
                  </a:lnTo>
                  <a:lnTo>
                    <a:pt x="11688" y="34353"/>
                  </a:lnTo>
                  <a:lnTo>
                    <a:pt x="11005" y="34162"/>
                  </a:lnTo>
                  <a:lnTo>
                    <a:pt x="9476" y="33643"/>
                  </a:lnTo>
                  <a:lnTo>
                    <a:pt x="7756" y="33015"/>
                  </a:lnTo>
                  <a:lnTo>
                    <a:pt x="5926" y="32305"/>
                  </a:lnTo>
                  <a:lnTo>
                    <a:pt x="2239" y="30831"/>
                  </a:lnTo>
                  <a:lnTo>
                    <a:pt x="246" y="30011"/>
                  </a:lnTo>
                  <a:lnTo>
                    <a:pt x="109" y="30011"/>
                  </a:lnTo>
                  <a:lnTo>
                    <a:pt x="55" y="30039"/>
                  </a:lnTo>
                  <a:lnTo>
                    <a:pt x="28" y="30121"/>
                  </a:lnTo>
                  <a:lnTo>
                    <a:pt x="0" y="30175"/>
                  </a:lnTo>
                  <a:lnTo>
                    <a:pt x="28" y="30257"/>
                  </a:lnTo>
                  <a:lnTo>
                    <a:pt x="55" y="30312"/>
                  </a:lnTo>
                  <a:lnTo>
                    <a:pt x="109" y="30339"/>
                  </a:lnTo>
                  <a:lnTo>
                    <a:pt x="2103" y="31158"/>
                  </a:lnTo>
                  <a:lnTo>
                    <a:pt x="6008" y="32715"/>
                  </a:lnTo>
                  <a:lnTo>
                    <a:pt x="7701" y="33398"/>
                  </a:lnTo>
                  <a:lnTo>
                    <a:pt x="9230" y="33944"/>
                  </a:lnTo>
                  <a:lnTo>
                    <a:pt x="10568" y="34408"/>
                  </a:lnTo>
                  <a:lnTo>
                    <a:pt x="11743" y="34736"/>
                  </a:lnTo>
                  <a:lnTo>
                    <a:pt x="12234" y="34872"/>
                  </a:lnTo>
                  <a:lnTo>
                    <a:pt x="12671" y="34954"/>
                  </a:lnTo>
                  <a:lnTo>
                    <a:pt x="13053" y="35009"/>
                  </a:lnTo>
                  <a:lnTo>
                    <a:pt x="13408" y="35036"/>
                  </a:lnTo>
                  <a:lnTo>
                    <a:pt x="13600" y="35009"/>
                  </a:lnTo>
                  <a:lnTo>
                    <a:pt x="13763" y="35009"/>
                  </a:lnTo>
                  <a:lnTo>
                    <a:pt x="13900" y="34954"/>
                  </a:lnTo>
                  <a:lnTo>
                    <a:pt x="14036" y="34899"/>
                  </a:lnTo>
                  <a:lnTo>
                    <a:pt x="14173" y="34790"/>
                  </a:lnTo>
                  <a:lnTo>
                    <a:pt x="14282" y="34626"/>
                  </a:lnTo>
                  <a:lnTo>
                    <a:pt x="14419" y="34435"/>
                  </a:lnTo>
                  <a:lnTo>
                    <a:pt x="14555" y="34217"/>
                  </a:lnTo>
                  <a:lnTo>
                    <a:pt x="14801" y="33671"/>
                  </a:lnTo>
                  <a:lnTo>
                    <a:pt x="15020" y="32988"/>
                  </a:lnTo>
                  <a:lnTo>
                    <a:pt x="15265" y="32169"/>
                  </a:lnTo>
                  <a:lnTo>
                    <a:pt x="15484" y="31268"/>
                  </a:lnTo>
                  <a:lnTo>
                    <a:pt x="15702" y="30230"/>
                  </a:lnTo>
                  <a:lnTo>
                    <a:pt x="15893" y="29138"/>
                  </a:lnTo>
                  <a:lnTo>
                    <a:pt x="16112" y="27963"/>
                  </a:lnTo>
                  <a:lnTo>
                    <a:pt x="16303" y="26707"/>
                  </a:lnTo>
                  <a:lnTo>
                    <a:pt x="16685" y="24004"/>
                  </a:lnTo>
                  <a:lnTo>
                    <a:pt x="17040" y="21164"/>
                  </a:lnTo>
                  <a:lnTo>
                    <a:pt x="17395" y="18214"/>
                  </a:lnTo>
                  <a:lnTo>
                    <a:pt x="17723" y="15511"/>
                  </a:lnTo>
                  <a:lnTo>
                    <a:pt x="17860" y="14555"/>
                  </a:lnTo>
                  <a:lnTo>
                    <a:pt x="17942" y="13927"/>
                  </a:lnTo>
                  <a:lnTo>
                    <a:pt x="18406" y="12944"/>
                  </a:lnTo>
                  <a:lnTo>
                    <a:pt x="19034" y="11551"/>
                  </a:lnTo>
                  <a:lnTo>
                    <a:pt x="19334" y="10814"/>
                  </a:lnTo>
                  <a:lnTo>
                    <a:pt x="19607" y="10131"/>
                  </a:lnTo>
                  <a:lnTo>
                    <a:pt x="19826" y="9530"/>
                  </a:lnTo>
                  <a:lnTo>
                    <a:pt x="19935" y="9094"/>
                  </a:lnTo>
                  <a:lnTo>
                    <a:pt x="20044" y="8547"/>
                  </a:lnTo>
                  <a:lnTo>
                    <a:pt x="20235" y="7810"/>
                  </a:lnTo>
                  <a:lnTo>
                    <a:pt x="20672" y="5817"/>
                  </a:lnTo>
                  <a:lnTo>
                    <a:pt x="20809" y="5079"/>
                  </a:lnTo>
                  <a:lnTo>
                    <a:pt x="20891" y="4506"/>
                  </a:lnTo>
                  <a:lnTo>
                    <a:pt x="20918" y="4096"/>
                  </a:lnTo>
                  <a:lnTo>
                    <a:pt x="20891" y="3796"/>
                  </a:lnTo>
                  <a:lnTo>
                    <a:pt x="20863" y="3687"/>
                  </a:lnTo>
                  <a:lnTo>
                    <a:pt x="20836" y="3605"/>
                  </a:lnTo>
                  <a:lnTo>
                    <a:pt x="20782" y="3550"/>
                  </a:lnTo>
                  <a:lnTo>
                    <a:pt x="20700" y="3495"/>
                  </a:lnTo>
                  <a:lnTo>
                    <a:pt x="20618" y="3468"/>
                  </a:lnTo>
                  <a:lnTo>
                    <a:pt x="20536" y="3468"/>
                  </a:lnTo>
                  <a:lnTo>
                    <a:pt x="20454" y="3495"/>
                  </a:lnTo>
                  <a:lnTo>
                    <a:pt x="20317" y="3577"/>
                  </a:lnTo>
                  <a:lnTo>
                    <a:pt x="20153" y="3741"/>
                  </a:lnTo>
                  <a:lnTo>
                    <a:pt x="19962" y="3960"/>
                  </a:lnTo>
                  <a:lnTo>
                    <a:pt x="19798" y="4205"/>
                  </a:lnTo>
                  <a:lnTo>
                    <a:pt x="19416" y="4806"/>
                  </a:lnTo>
                  <a:lnTo>
                    <a:pt x="19088" y="5434"/>
                  </a:lnTo>
                  <a:lnTo>
                    <a:pt x="19280" y="3932"/>
                  </a:lnTo>
                  <a:lnTo>
                    <a:pt x="19334" y="3250"/>
                  </a:lnTo>
                  <a:lnTo>
                    <a:pt x="19362" y="2649"/>
                  </a:lnTo>
                  <a:lnTo>
                    <a:pt x="19362" y="2103"/>
                  </a:lnTo>
                  <a:lnTo>
                    <a:pt x="19307" y="1693"/>
                  </a:lnTo>
                  <a:lnTo>
                    <a:pt x="19252" y="1529"/>
                  </a:lnTo>
                  <a:lnTo>
                    <a:pt x="19198" y="1393"/>
                  </a:lnTo>
                  <a:lnTo>
                    <a:pt x="19143" y="1284"/>
                  </a:lnTo>
                  <a:lnTo>
                    <a:pt x="19061" y="1256"/>
                  </a:lnTo>
                  <a:lnTo>
                    <a:pt x="18979" y="1229"/>
                  </a:lnTo>
                  <a:lnTo>
                    <a:pt x="18897" y="1256"/>
                  </a:lnTo>
                  <a:lnTo>
                    <a:pt x="18815" y="1284"/>
                  </a:lnTo>
                  <a:lnTo>
                    <a:pt x="18733" y="1365"/>
                  </a:lnTo>
                  <a:lnTo>
                    <a:pt x="18570" y="1557"/>
                  </a:lnTo>
                  <a:lnTo>
                    <a:pt x="18351" y="1857"/>
                  </a:lnTo>
                  <a:lnTo>
                    <a:pt x="18133" y="2267"/>
                  </a:lnTo>
                  <a:lnTo>
                    <a:pt x="17914" y="2785"/>
                  </a:lnTo>
                  <a:lnTo>
                    <a:pt x="17668" y="3386"/>
                  </a:lnTo>
                  <a:lnTo>
                    <a:pt x="17395" y="4096"/>
                  </a:lnTo>
                  <a:lnTo>
                    <a:pt x="17505" y="2895"/>
                  </a:lnTo>
                  <a:lnTo>
                    <a:pt x="17559" y="2294"/>
                  </a:lnTo>
                  <a:lnTo>
                    <a:pt x="17587" y="1720"/>
                  </a:lnTo>
                  <a:lnTo>
                    <a:pt x="17587" y="1202"/>
                  </a:lnTo>
                  <a:lnTo>
                    <a:pt x="17559" y="765"/>
                  </a:lnTo>
                  <a:lnTo>
                    <a:pt x="17477" y="382"/>
                  </a:lnTo>
                  <a:lnTo>
                    <a:pt x="17423" y="246"/>
                  </a:lnTo>
                  <a:lnTo>
                    <a:pt x="17368" y="164"/>
                  </a:lnTo>
                  <a:lnTo>
                    <a:pt x="17313" y="82"/>
                  </a:lnTo>
                  <a:lnTo>
                    <a:pt x="17259" y="27"/>
                  </a:lnTo>
                  <a:lnTo>
                    <a:pt x="1712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92;p47">
              <a:extLst>
                <a:ext uri="{FF2B5EF4-FFF2-40B4-BE49-F238E27FC236}">
                  <a16:creationId xmlns:a16="http://schemas.microsoft.com/office/drawing/2014/main" id="{1DF18249-FE6C-417A-BEDC-26DBE1F5F1CE}"/>
                </a:ext>
              </a:extLst>
            </p:cNvPr>
            <p:cNvSpPr/>
            <p:nvPr/>
          </p:nvSpPr>
          <p:spPr>
            <a:xfrm>
              <a:off x="5221575" y="1564225"/>
              <a:ext cx="130400" cy="159075"/>
            </a:xfrm>
            <a:custGeom>
              <a:avLst/>
              <a:gdLst/>
              <a:ahLst/>
              <a:cxnLst/>
              <a:rect l="l" t="t" r="r" b="b"/>
              <a:pathLst>
                <a:path w="5216" h="6363" extrusionOk="0">
                  <a:moveTo>
                    <a:pt x="2622" y="0"/>
                  </a:moveTo>
                  <a:lnTo>
                    <a:pt x="2485" y="27"/>
                  </a:lnTo>
                  <a:lnTo>
                    <a:pt x="2321" y="82"/>
                  </a:lnTo>
                  <a:lnTo>
                    <a:pt x="2157" y="164"/>
                  </a:lnTo>
                  <a:lnTo>
                    <a:pt x="1966" y="300"/>
                  </a:lnTo>
                  <a:lnTo>
                    <a:pt x="1584" y="601"/>
                  </a:lnTo>
                  <a:lnTo>
                    <a:pt x="1147" y="1010"/>
                  </a:lnTo>
                  <a:lnTo>
                    <a:pt x="765" y="1420"/>
                  </a:lnTo>
                  <a:lnTo>
                    <a:pt x="410" y="1857"/>
                  </a:lnTo>
                  <a:lnTo>
                    <a:pt x="164" y="2267"/>
                  </a:lnTo>
                  <a:lnTo>
                    <a:pt x="55" y="2458"/>
                  </a:lnTo>
                  <a:lnTo>
                    <a:pt x="0" y="2622"/>
                  </a:lnTo>
                  <a:lnTo>
                    <a:pt x="0" y="2785"/>
                  </a:lnTo>
                  <a:lnTo>
                    <a:pt x="27" y="3004"/>
                  </a:lnTo>
                  <a:lnTo>
                    <a:pt x="82" y="3250"/>
                  </a:lnTo>
                  <a:lnTo>
                    <a:pt x="191" y="3523"/>
                  </a:lnTo>
                  <a:lnTo>
                    <a:pt x="464" y="4096"/>
                  </a:lnTo>
                  <a:lnTo>
                    <a:pt x="792" y="4697"/>
                  </a:lnTo>
                  <a:lnTo>
                    <a:pt x="1147" y="5271"/>
                  </a:lnTo>
                  <a:lnTo>
                    <a:pt x="1447" y="5735"/>
                  </a:lnTo>
                  <a:lnTo>
                    <a:pt x="1748" y="6172"/>
                  </a:lnTo>
                  <a:lnTo>
                    <a:pt x="4287" y="6363"/>
                  </a:lnTo>
                  <a:lnTo>
                    <a:pt x="4287" y="6363"/>
                  </a:lnTo>
                  <a:lnTo>
                    <a:pt x="4260" y="5953"/>
                  </a:lnTo>
                  <a:lnTo>
                    <a:pt x="4205" y="5544"/>
                  </a:lnTo>
                  <a:lnTo>
                    <a:pt x="4096" y="5189"/>
                  </a:lnTo>
                  <a:lnTo>
                    <a:pt x="3960" y="4834"/>
                  </a:lnTo>
                  <a:lnTo>
                    <a:pt x="3796" y="4506"/>
                  </a:lnTo>
                  <a:lnTo>
                    <a:pt x="3605" y="4178"/>
                  </a:lnTo>
                  <a:lnTo>
                    <a:pt x="3386" y="3905"/>
                  </a:lnTo>
                  <a:lnTo>
                    <a:pt x="3195" y="3659"/>
                  </a:lnTo>
                  <a:lnTo>
                    <a:pt x="2785" y="3222"/>
                  </a:lnTo>
                  <a:lnTo>
                    <a:pt x="2430" y="2895"/>
                  </a:lnTo>
                  <a:lnTo>
                    <a:pt x="2185" y="2704"/>
                  </a:lnTo>
                  <a:lnTo>
                    <a:pt x="2075" y="2622"/>
                  </a:lnTo>
                  <a:lnTo>
                    <a:pt x="2895" y="1748"/>
                  </a:lnTo>
                  <a:lnTo>
                    <a:pt x="3195" y="1857"/>
                  </a:lnTo>
                  <a:lnTo>
                    <a:pt x="3523" y="1966"/>
                  </a:lnTo>
                  <a:lnTo>
                    <a:pt x="3905" y="2075"/>
                  </a:lnTo>
                  <a:lnTo>
                    <a:pt x="4315" y="2130"/>
                  </a:lnTo>
                  <a:lnTo>
                    <a:pt x="4506" y="2157"/>
                  </a:lnTo>
                  <a:lnTo>
                    <a:pt x="4670" y="2157"/>
                  </a:lnTo>
                  <a:lnTo>
                    <a:pt x="4834" y="2130"/>
                  </a:lnTo>
                  <a:lnTo>
                    <a:pt x="4970" y="2103"/>
                  </a:lnTo>
                  <a:lnTo>
                    <a:pt x="5107" y="2021"/>
                  </a:lnTo>
                  <a:lnTo>
                    <a:pt x="5161" y="1939"/>
                  </a:lnTo>
                  <a:lnTo>
                    <a:pt x="5216" y="1802"/>
                  </a:lnTo>
                  <a:lnTo>
                    <a:pt x="5189" y="1666"/>
                  </a:lnTo>
                  <a:lnTo>
                    <a:pt x="5107" y="1529"/>
                  </a:lnTo>
                  <a:lnTo>
                    <a:pt x="4997" y="1365"/>
                  </a:lnTo>
                  <a:lnTo>
                    <a:pt x="4834" y="1202"/>
                  </a:lnTo>
                  <a:lnTo>
                    <a:pt x="4670" y="1065"/>
                  </a:lnTo>
                  <a:lnTo>
                    <a:pt x="4233" y="737"/>
                  </a:lnTo>
                  <a:lnTo>
                    <a:pt x="3769" y="464"/>
                  </a:lnTo>
                  <a:lnTo>
                    <a:pt x="3304" y="219"/>
                  </a:lnTo>
                  <a:lnTo>
                    <a:pt x="2922" y="55"/>
                  </a:lnTo>
                  <a:lnTo>
                    <a:pt x="2731" y="27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93;p47">
              <a:extLst>
                <a:ext uri="{FF2B5EF4-FFF2-40B4-BE49-F238E27FC236}">
                  <a16:creationId xmlns:a16="http://schemas.microsoft.com/office/drawing/2014/main" id="{FAAE28AB-F60F-41EF-B3CD-E1B548D98695}"/>
                </a:ext>
              </a:extLst>
            </p:cNvPr>
            <p:cNvSpPr/>
            <p:nvPr/>
          </p:nvSpPr>
          <p:spPr>
            <a:xfrm>
              <a:off x="5279600" y="1633850"/>
              <a:ext cx="32775" cy="34850"/>
            </a:xfrm>
            <a:custGeom>
              <a:avLst/>
              <a:gdLst/>
              <a:ahLst/>
              <a:cxnLst/>
              <a:rect l="l" t="t" r="r" b="b"/>
              <a:pathLst>
                <a:path w="1311" h="1394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27" y="137"/>
                  </a:lnTo>
                  <a:lnTo>
                    <a:pt x="0" y="192"/>
                  </a:lnTo>
                  <a:lnTo>
                    <a:pt x="27" y="274"/>
                  </a:lnTo>
                  <a:lnTo>
                    <a:pt x="82" y="328"/>
                  </a:lnTo>
                  <a:lnTo>
                    <a:pt x="410" y="629"/>
                  </a:lnTo>
                  <a:lnTo>
                    <a:pt x="710" y="929"/>
                  </a:lnTo>
                  <a:lnTo>
                    <a:pt x="847" y="1120"/>
                  </a:lnTo>
                  <a:lnTo>
                    <a:pt x="983" y="1311"/>
                  </a:lnTo>
                  <a:lnTo>
                    <a:pt x="1065" y="1366"/>
                  </a:lnTo>
                  <a:lnTo>
                    <a:pt x="1147" y="1393"/>
                  </a:lnTo>
                  <a:lnTo>
                    <a:pt x="1229" y="1366"/>
                  </a:lnTo>
                  <a:lnTo>
                    <a:pt x="1284" y="1311"/>
                  </a:lnTo>
                  <a:lnTo>
                    <a:pt x="1311" y="1257"/>
                  </a:lnTo>
                  <a:lnTo>
                    <a:pt x="1311" y="1175"/>
                  </a:lnTo>
                  <a:lnTo>
                    <a:pt x="1284" y="1120"/>
                  </a:lnTo>
                  <a:lnTo>
                    <a:pt x="1147" y="902"/>
                  </a:lnTo>
                  <a:lnTo>
                    <a:pt x="983" y="711"/>
                  </a:lnTo>
                  <a:lnTo>
                    <a:pt x="683" y="356"/>
                  </a:lnTo>
                  <a:lnTo>
                    <a:pt x="410" y="137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94;p47">
              <a:extLst>
                <a:ext uri="{FF2B5EF4-FFF2-40B4-BE49-F238E27FC236}">
                  <a16:creationId xmlns:a16="http://schemas.microsoft.com/office/drawing/2014/main" id="{C0C6D21E-2A4E-491D-AD1D-D035E0530DEA}"/>
                </a:ext>
              </a:extLst>
            </p:cNvPr>
            <p:cNvSpPr/>
            <p:nvPr/>
          </p:nvSpPr>
          <p:spPr>
            <a:xfrm>
              <a:off x="5216775" y="1620875"/>
              <a:ext cx="52600" cy="102425"/>
            </a:xfrm>
            <a:custGeom>
              <a:avLst/>
              <a:gdLst/>
              <a:ahLst/>
              <a:cxnLst/>
              <a:rect l="l" t="t" r="r" b="b"/>
              <a:pathLst>
                <a:path w="2104" h="4097" extrusionOk="0">
                  <a:moveTo>
                    <a:pt x="247" y="1"/>
                  </a:moveTo>
                  <a:lnTo>
                    <a:pt x="192" y="28"/>
                  </a:lnTo>
                  <a:lnTo>
                    <a:pt x="137" y="55"/>
                  </a:lnTo>
                  <a:lnTo>
                    <a:pt x="83" y="110"/>
                  </a:lnTo>
                  <a:lnTo>
                    <a:pt x="28" y="301"/>
                  </a:lnTo>
                  <a:lnTo>
                    <a:pt x="1" y="492"/>
                  </a:lnTo>
                  <a:lnTo>
                    <a:pt x="28" y="711"/>
                  </a:lnTo>
                  <a:lnTo>
                    <a:pt x="83" y="956"/>
                  </a:lnTo>
                  <a:lnTo>
                    <a:pt x="165" y="1202"/>
                  </a:lnTo>
                  <a:lnTo>
                    <a:pt x="438" y="1803"/>
                  </a:lnTo>
                  <a:lnTo>
                    <a:pt x="738" y="2376"/>
                  </a:lnTo>
                  <a:lnTo>
                    <a:pt x="1066" y="2950"/>
                  </a:lnTo>
                  <a:lnTo>
                    <a:pt x="1394" y="3441"/>
                  </a:lnTo>
                  <a:lnTo>
                    <a:pt x="1776" y="4015"/>
                  </a:lnTo>
                  <a:lnTo>
                    <a:pt x="1858" y="4070"/>
                  </a:lnTo>
                  <a:lnTo>
                    <a:pt x="1940" y="4097"/>
                  </a:lnTo>
                  <a:lnTo>
                    <a:pt x="1967" y="4097"/>
                  </a:lnTo>
                  <a:lnTo>
                    <a:pt x="2022" y="4070"/>
                  </a:lnTo>
                  <a:lnTo>
                    <a:pt x="2076" y="4015"/>
                  </a:lnTo>
                  <a:lnTo>
                    <a:pt x="2104" y="3933"/>
                  </a:lnTo>
                  <a:lnTo>
                    <a:pt x="2104" y="3878"/>
                  </a:lnTo>
                  <a:lnTo>
                    <a:pt x="2076" y="3796"/>
                  </a:lnTo>
                  <a:lnTo>
                    <a:pt x="1475" y="2923"/>
                  </a:lnTo>
                  <a:lnTo>
                    <a:pt x="1175" y="2404"/>
                  </a:lnTo>
                  <a:lnTo>
                    <a:pt x="902" y="1912"/>
                  </a:lnTo>
                  <a:lnTo>
                    <a:pt x="656" y="1448"/>
                  </a:lnTo>
                  <a:lnTo>
                    <a:pt x="492" y="1011"/>
                  </a:lnTo>
                  <a:lnTo>
                    <a:pt x="383" y="656"/>
                  </a:lnTo>
                  <a:lnTo>
                    <a:pt x="356" y="519"/>
                  </a:lnTo>
                  <a:lnTo>
                    <a:pt x="383" y="383"/>
                  </a:lnTo>
                  <a:lnTo>
                    <a:pt x="410" y="246"/>
                  </a:lnTo>
                  <a:lnTo>
                    <a:pt x="438" y="192"/>
                  </a:lnTo>
                  <a:lnTo>
                    <a:pt x="410" y="110"/>
                  </a:lnTo>
                  <a:lnTo>
                    <a:pt x="383" y="55"/>
                  </a:lnTo>
                  <a:lnTo>
                    <a:pt x="329" y="2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95;p47">
              <a:extLst>
                <a:ext uri="{FF2B5EF4-FFF2-40B4-BE49-F238E27FC236}">
                  <a16:creationId xmlns:a16="http://schemas.microsoft.com/office/drawing/2014/main" id="{F0F784D8-EA65-4BB7-8B14-A375FBDBC9C4}"/>
                </a:ext>
              </a:extLst>
            </p:cNvPr>
            <p:cNvSpPr/>
            <p:nvPr/>
          </p:nvSpPr>
          <p:spPr>
            <a:xfrm>
              <a:off x="4721150" y="1870075"/>
              <a:ext cx="273100" cy="324975"/>
            </a:xfrm>
            <a:custGeom>
              <a:avLst/>
              <a:gdLst/>
              <a:ahLst/>
              <a:cxnLst/>
              <a:rect l="l" t="t" r="r" b="b"/>
              <a:pathLst>
                <a:path w="10924" h="12999" extrusionOk="0">
                  <a:moveTo>
                    <a:pt x="2158" y="0"/>
                  </a:moveTo>
                  <a:lnTo>
                    <a:pt x="0" y="8220"/>
                  </a:lnTo>
                  <a:lnTo>
                    <a:pt x="7155" y="12999"/>
                  </a:lnTo>
                  <a:lnTo>
                    <a:pt x="10923" y="4369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196;p47">
              <a:extLst>
                <a:ext uri="{FF2B5EF4-FFF2-40B4-BE49-F238E27FC236}">
                  <a16:creationId xmlns:a16="http://schemas.microsoft.com/office/drawing/2014/main" id="{C05C3652-830D-4ABF-A510-9C3EA2A21E8C}"/>
                </a:ext>
              </a:extLst>
            </p:cNvPr>
            <p:cNvSpPr/>
            <p:nvPr/>
          </p:nvSpPr>
          <p:spPr>
            <a:xfrm>
              <a:off x="4858375" y="1962900"/>
              <a:ext cx="107875" cy="204150"/>
            </a:xfrm>
            <a:custGeom>
              <a:avLst/>
              <a:gdLst/>
              <a:ahLst/>
              <a:cxnLst/>
              <a:rect l="l" t="t" r="r" b="b"/>
              <a:pathLst>
                <a:path w="4315" h="8166" extrusionOk="0">
                  <a:moveTo>
                    <a:pt x="4151" y="1"/>
                  </a:moveTo>
                  <a:lnTo>
                    <a:pt x="4069" y="28"/>
                  </a:lnTo>
                  <a:lnTo>
                    <a:pt x="4014" y="56"/>
                  </a:lnTo>
                  <a:lnTo>
                    <a:pt x="3960" y="110"/>
                  </a:lnTo>
                  <a:lnTo>
                    <a:pt x="28" y="7893"/>
                  </a:lnTo>
                  <a:lnTo>
                    <a:pt x="0" y="7947"/>
                  </a:lnTo>
                  <a:lnTo>
                    <a:pt x="28" y="8029"/>
                  </a:lnTo>
                  <a:lnTo>
                    <a:pt x="55" y="8084"/>
                  </a:lnTo>
                  <a:lnTo>
                    <a:pt x="109" y="8139"/>
                  </a:lnTo>
                  <a:lnTo>
                    <a:pt x="191" y="8166"/>
                  </a:lnTo>
                  <a:lnTo>
                    <a:pt x="273" y="8139"/>
                  </a:lnTo>
                  <a:lnTo>
                    <a:pt x="355" y="8057"/>
                  </a:lnTo>
                  <a:lnTo>
                    <a:pt x="4288" y="274"/>
                  </a:lnTo>
                  <a:lnTo>
                    <a:pt x="4315" y="192"/>
                  </a:lnTo>
                  <a:lnTo>
                    <a:pt x="4288" y="137"/>
                  </a:lnTo>
                  <a:lnTo>
                    <a:pt x="4260" y="83"/>
                  </a:lnTo>
                  <a:lnTo>
                    <a:pt x="4206" y="28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197;p47">
              <a:extLst>
                <a:ext uri="{FF2B5EF4-FFF2-40B4-BE49-F238E27FC236}">
                  <a16:creationId xmlns:a16="http://schemas.microsoft.com/office/drawing/2014/main" id="{C8563D78-7B03-4138-B4C2-BF9F70EBF642}"/>
                </a:ext>
              </a:extLst>
            </p:cNvPr>
            <p:cNvSpPr/>
            <p:nvPr/>
          </p:nvSpPr>
          <p:spPr>
            <a:xfrm>
              <a:off x="3894400" y="1885775"/>
              <a:ext cx="333175" cy="593950"/>
            </a:xfrm>
            <a:custGeom>
              <a:avLst/>
              <a:gdLst/>
              <a:ahLst/>
              <a:cxnLst/>
              <a:rect l="l" t="t" r="r" b="b"/>
              <a:pathLst>
                <a:path w="13327" h="23758" extrusionOk="0">
                  <a:moveTo>
                    <a:pt x="10459" y="0"/>
                  </a:moveTo>
                  <a:lnTo>
                    <a:pt x="9640" y="1720"/>
                  </a:lnTo>
                  <a:lnTo>
                    <a:pt x="8794" y="3468"/>
                  </a:lnTo>
                  <a:lnTo>
                    <a:pt x="7865" y="5216"/>
                  </a:lnTo>
                  <a:lnTo>
                    <a:pt x="6909" y="6964"/>
                  </a:lnTo>
                  <a:lnTo>
                    <a:pt x="4998" y="10432"/>
                  </a:lnTo>
                  <a:lnTo>
                    <a:pt x="4097" y="12125"/>
                  </a:lnTo>
                  <a:lnTo>
                    <a:pt x="3223" y="13763"/>
                  </a:lnTo>
                  <a:lnTo>
                    <a:pt x="2404" y="15347"/>
                  </a:lnTo>
                  <a:lnTo>
                    <a:pt x="1694" y="16849"/>
                  </a:lnTo>
                  <a:lnTo>
                    <a:pt x="1366" y="17586"/>
                  </a:lnTo>
                  <a:lnTo>
                    <a:pt x="1065" y="18269"/>
                  </a:lnTo>
                  <a:lnTo>
                    <a:pt x="820" y="18952"/>
                  </a:lnTo>
                  <a:lnTo>
                    <a:pt x="574" y="19607"/>
                  </a:lnTo>
                  <a:lnTo>
                    <a:pt x="383" y="20235"/>
                  </a:lnTo>
                  <a:lnTo>
                    <a:pt x="219" y="20836"/>
                  </a:lnTo>
                  <a:lnTo>
                    <a:pt x="110" y="21409"/>
                  </a:lnTo>
                  <a:lnTo>
                    <a:pt x="28" y="21956"/>
                  </a:lnTo>
                  <a:lnTo>
                    <a:pt x="0" y="22447"/>
                  </a:lnTo>
                  <a:lnTo>
                    <a:pt x="28" y="22911"/>
                  </a:lnTo>
                  <a:lnTo>
                    <a:pt x="110" y="23348"/>
                  </a:lnTo>
                  <a:lnTo>
                    <a:pt x="219" y="23758"/>
                  </a:lnTo>
                  <a:lnTo>
                    <a:pt x="3578" y="23758"/>
                  </a:lnTo>
                  <a:lnTo>
                    <a:pt x="3742" y="23731"/>
                  </a:lnTo>
                  <a:lnTo>
                    <a:pt x="3905" y="23621"/>
                  </a:lnTo>
                  <a:lnTo>
                    <a:pt x="4097" y="23485"/>
                  </a:lnTo>
                  <a:lnTo>
                    <a:pt x="4315" y="23294"/>
                  </a:lnTo>
                  <a:lnTo>
                    <a:pt x="4534" y="23048"/>
                  </a:lnTo>
                  <a:lnTo>
                    <a:pt x="4779" y="22775"/>
                  </a:lnTo>
                  <a:lnTo>
                    <a:pt x="5298" y="22092"/>
                  </a:lnTo>
                  <a:lnTo>
                    <a:pt x="5844" y="21273"/>
                  </a:lnTo>
                  <a:lnTo>
                    <a:pt x="6445" y="20344"/>
                  </a:lnTo>
                  <a:lnTo>
                    <a:pt x="7100" y="19279"/>
                  </a:lnTo>
                  <a:lnTo>
                    <a:pt x="7756" y="18160"/>
                  </a:lnTo>
                  <a:lnTo>
                    <a:pt x="9149" y="15729"/>
                  </a:lnTo>
                  <a:lnTo>
                    <a:pt x="10569" y="13244"/>
                  </a:lnTo>
                  <a:lnTo>
                    <a:pt x="11961" y="10814"/>
                  </a:lnTo>
                  <a:lnTo>
                    <a:pt x="12644" y="9667"/>
                  </a:lnTo>
                  <a:lnTo>
                    <a:pt x="13327" y="8602"/>
                  </a:lnTo>
                  <a:lnTo>
                    <a:pt x="10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198;p47">
              <a:extLst>
                <a:ext uri="{FF2B5EF4-FFF2-40B4-BE49-F238E27FC236}">
                  <a16:creationId xmlns:a16="http://schemas.microsoft.com/office/drawing/2014/main" id="{E341E6B1-8E74-4A0A-894F-2CDDDE5EEF88}"/>
                </a:ext>
              </a:extLst>
            </p:cNvPr>
            <p:cNvSpPr/>
            <p:nvPr/>
          </p:nvSpPr>
          <p:spPr>
            <a:xfrm>
              <a:off x="3890300" y="1881675"/>
              <a:ext cx="341375" cy="602850"/>
            </a:xfrm>
            <a:custGeom>
              <a:avLst/>
              <a:gdLst/>
              <a:ahLst/>
              <a:cxnLst/>
              <a:rect l="l" t="t" r="r" b="b"/>
              <a:pathLst>
                <a:path w="13655" h="24114" extrusionOk="0">
                  <a:moveTo>
                    <a:pt x="10596" y="656"/>
                  </a:moveTo>
                  <a:lnTo>
                    <a:pt x="13272" y="8739"/>
                  </a:lnTo>
                  <a:lnTo>
                    <a:pt x="12371" y="10213"/>
                  </a:lnTo>
                  <a:lnTo>
                    <a:pt x="11443" y="11797"/>
                  </a:lnTo>
                  <a:lnTo>
                    <a:pt x="9531" y="15129"/>
                  </a:lnTo>
                  <a:lnTo>
                    <a:pt x="7811" y="18160"/>
                  </a:lnTo>
                  <a:lnTo>
                    <a:pt x="6964" y="19607"/>
                  </a:lnTo>
                  <a:lnTo>
                    <a:pt x="6145" y="20918"/>
                  </a:lnTo>
                  <a:lnTo>
                    <a:pt x="5408" y="22038"/>
                  </a:lnTo>
                  <a:lnTo>
                    <a:pt x="5053" y="22529"/>
                  </a:lnTo>
                  <a:lnTo>
                    <a:pt x="4725" y="22939"/>
                  </a:lnTo>
                  <a:lnTo>
                    <a:pt x="4424" y="23267"/>
                  </a:lnTo>
                  <a:lnTo>
                    <a:pt x="4179" y="23512"/>
                  </a:lnTo>
                  <a:lnTo>
                    <a:pt x="3933" y="23676"/>
                  </a:lnTo>
                  <a:lnTo>
                    <a:pt x="3824" y="23731"/>
                  </a:lnTo>
                  <a:lnTo>
                    <a:pt x="3742" y="23758"/>
                  </a:lnTo>
                  <a:lnTo>
                    <a:pt x="519" y="23758"/>
                  </a:lnTo>
                  <a:lnTo>
                    <a:pt x="438" y="23485"/>
                  </a:lnTo>
                  <a:lnTo>
                    <a:pt x="383" y="23212"/>
                  </a:lnTo>
                  <a:lnTo>
                    <a:pt x="356" y="22912"/>
                  </a:lnTo>
                  <a:lnTo>
                    <a:pt x="356" y="22611"/>
                  </a:lnTo>
                  <a:lnTo>
                    <a:pt x="383" y="22283"/>
                  </a:lnTo>
                  <a:lnTo>
                    <a:pt x="410" y="21928"/>
                  </a:lnTo>
                  <a:lnTo>
                    <a:pt x="519" y="21218"/>
                  </a:lnTo>
                  <a:lnTo>
                    <a:pt x="711" y="20454"/>
                  </a:lnTo>
                  <a:lnTo>
                    <a:pt x="984" y="19607"/>
                  </a:lnTo>
                  <a:lnTo>
                    <a:pt x="1311" y="18733"/>
                  </a:lnTo>
                  <a:lnTo>
                    <a:pt x="1694" y="17832"/>
                  </a:lnTo>
                  <a:lnTo>
                    <a:pt x="2103" y="16877"/>
                  </a:lnTo>
                  <a:lnTo>
                    <a:pt x="2595" y="15893"/>
                  </a:lnTo>
                  <a:lnTo>
                    <a:pt x="3086" y="14883"/>
                  </a:lnTo>
                  <a:lnTo>
                    <a:pt x="3633" y="13818"/>
                  </a:lnTo>
                  <a:lnTo>
                    <a:pt x="4779" y="11661"/>
                  </a:lnTo>
                  <a:lnTo>
                    <a:pt x="6008" y="9449"/>
                  </a:lnTo>
                  <a:lnTo>
                    <a:pt x="7210" y="7264"/>
                  </a:lnTo>
                  <a:lnTo>
                    <a:pt x="8411" y="5052"/>
                  </a:lnTo>
                  <a:lnTo>
                    <a:pt x="9558" y="2840"/>
                  </a:lnTo>
                  <a:lnTo>
                    <a:pt x="10077" y="1748"/>
                  </a:lnTo>
                  <a:lnTo>
                    <a:pt x="10596" y="656"/>
                  </a:lnTo>
                  <a:close/>
                  <a:moveTo>
                    <a:pt x="10569" y="0"/>
                  </a:moveTo>
                  <a:lnTo>
                    <a:pt x="10514" y="28"/>
                  </a:lnTo>
                  <a:lnTo>
                    <a:pt x="10460" y="109"/>
                  </a:lnTo>
                  <a:lnTo>
                    <a:pt x="9941" y="1229"/>
                  </a:lnTo>
                  <a:lnTo>
                    <a:pt x="9367" y="2376"/>
                  </a:lnTo>
                  <a:lnTo>
                    <a:pt x="8794" y="3523"/>
                  </a:lnTo>
                  <a:lnTo>
                    <a:pt x="8193" y="4670"/>
                  </a:lnTo>
                  <a:lnTo>
                    <a:pt x="6964" y="6991"/>
                  </a:lnTo>
                  <a:lnTo>
                    <a:pt x="5681" y="9285"/>
                  </a:lnTo>
                  <a:lnTo>
                    <a:pt x="4397" y="11633"/>
                  </a:lnTo>
                  <a:lnTo>
                    <a:pt x="3196" y="13873"/>
                  </a:lnTo>
                  <a:lnTo>
                    <a:pt x="2649" y="14965"/>
                  </a:lnTo>
                  <a:lnTo>
                    <a:pt x="2131" y="16003"/>
                  </a:lnTo>
                  <a:lnTo>
                    <a:pt x="1639" y="17013"/>
                  </a:lnTo>
                  <a:lnTo>
                    <a:pt x="1229" y="17996"/>
                  </a:lnTo>
                  <a:lnTo>
                    <a:pt x="847" y="18925"/>
                  </a:lnTo>
                  <a:lnTo>
                    <a:pt x="547" y="19798"/>
                  </a:lnTo>
                  <a:lnTo>
                    <a:pt x="301" y="20618"/>
                  </a:lnTo>
                  <a:lnTo>
                    <a:pt x="110" y="21410"/>
                  </a:lnTo>
                  <a:lnTo>
                    <a:pt x="55" y="21792"/>
                  </a:lnTo>
                  <a:lnTo>
                    <a:pt x="28" y="22147"/>
                  </a:lnTo>
                  <a:lnTo>
                    <a:pt x="1" y="22475"/>
                  </a:lnTo>
                  <a:lnTo>
                    <a:pt x="1" y="22830"/>
                  </a:lnTo>
                  <a:lnTo>
                    <a:pt x="28" y="23130"/>
                  </a:lnTo>
                  <a:lnTo>
                    <a:pt x="55" y="23430"/>
                  </a:lnTo>
                  <a:lnTo>
                    <a:pt x="137" y="23731"/>
                  </a:lnTo>
                  <a:lnTo>
                    <a:pt x="219" y="24004"/>
                  </a:lnTo>
                  <a:lnTo>
                    <a:pt x="301" y="24086"/>
                  </a:lnTo>
                  <a:lnTo>
                    <a:pt x="328" y="24086"/>
                  </a:lnTo>
                  <a:lnTo>
                    <a:pt x="383" y="24113"/>
                  </a:lnTo>
                  <a:lnTo>
                    <a:pt x="3769" y="24113"/>
                  </a:lnTo>
                  <a:lnTo>
                    <a:pt x="3851" y="24086"/>
                  </a:lnTo>
                  <a:lnTo>
                    <a:pt x="3960" y="24058"/>
                  </a:lnTo>
                  <a:lnTo>
                    <a:pt x="4206" y="23922"/>
                  </a:lnTo>
                  <a:lnTo>
                    <a:pt x="4452" y="23731"/>
                  </a:lnTo>
                  <a:lnTo>
                    <a:pt x="4725" y="23458"/>
                  </a:lnTo>
                  <a:lnTo>
                    <a:pt x="5025" y="23103"/>
                  </a:lnTo>
                  <a:lnTo>
                    <a:pt x="5353" y="22720"/>
                  </a:lnTo>
                  <a:lnTo>
                    <a:pt x="5681" y="22229"/>
                  </a:lnTo>
                  <a:lnTo>
                    <a:pt x="6063" y="21710"/>
                  </a:lnTo>
                  <a:lnTo>
                    <a:pt x="6855" y="20454"/>
                  </a:lnTo>
                  <a:lnTo>
                    <a:pt x="7756" y="18952"/>
                  </a:lnTo>
                  <a:lnTo>
                    <a:pt x="8739" y="17232"/>
                  </a:lnTo>
                  <a:lnTo>
                    <a:pt x="9831" y="15320"/>
                  </a:lnTo>
                  <a:lnTo>
                    <a:pt x="11770" y="11934"/>
                  </a:lnTo>
                  <a:lnTo>
                    <a:pt x="12726" y="10323"/>
                  </a:lnTo>
                  <a:lnTo>
                    <a:pt x="13627" y="8875"/>
                  </a:lnTo>
                  <a:lnTo>
                    <a:pt x="13655" y="8793"/>
                  </a:lnTo>
                  <a:lnTo>
                    <a:pt x="13655" y="8711"/>
                  </a:lnTo>
                  <a:lnTo>
                    <a:pt x="10787" y="109"/>
                  </a:lnTo>
                  <a:lnTo>
                    <a:pt x="10760" y="55"/>
                  </a:lnTo>
                  <a:lnTo>
                    <a:pt x="10733" y="28"/>
                  </a:lnTo>
                  <a:lnTo>
                    <a:pt x="106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199;p47">
              <a:extLst>
                <a:ext uri="{FF2B5EF4-FFF2-40B4-BE49-F238E27FC236}">
                  <a16:creationId xmlns:a16="http://schemas.microsoft.com/office/drawing/2014/main" id="{E4CBDD49-289D-439E-BC4E-FF323C937CD2}"/>
                </a:ext>
              </a:extLst>
            </p:cNvPr>
            <p:cNvSpPr/>
            <p:nvPr/>
          </p:nvSpPr>
          <p:spPr>
            <a:xfrm>
              <a:off x="4579150" y="3657350"/>
              <a:ext cx="329750" cy="1224100"/>
            </a:xfrm>
            <a:custGeom>
              <a:avLst/>
              <a:gdLst/>
              <a:ahLst/>
              <a:cxnLst/>
              <a:rect l="l" t="t" r="r" b="b"/>
              <a:pathLst>
                <a:path w="13190" h="48964" extrusionOk="0">
                  <a:moveTo>
                    <a:pt x="191" y="1"/>
                  </a:moveTo>
                  <a:lnTo>
                    <a:pt x="3059" y="12481"/>
                  </a:lnTo>
                  <a:lnTo>
                    <a:pt x="2595" y="13355"/>
                  </a:lnTo>
                  <a:lnTo>
                    <a:pt x="2130" y="14256"/>
                  </a:lnTo>
                  <a:lnTo>
                    <a:pt x="1584" y="15321"/>
                  </a:lnTo>
                  <a:lnTo>
                    <a:pt x="1038" y="16468"/>
                  </a:lnTo>
                  <a:lnTo>
                    <a:pt x="546" y="17587"/>
                  </a:lnTo>
                  <a:lnTo>
                    <a:pt x="355" y="18106"/>
                  </a:lnTo>
                  <a:lnTo>
                    <a:pt x="191" y="18543"/>
                  </a:lnTo>
                  <a:lnTo>
                    <a:pt x="55" y="18953"/>
                  </a:lnTo>
                  <a:lnTo>
                    <a:pt x="0" y="19253"/>
                  </a:lnTo>
                  <a:lnTo>
                    <a:pt x="0" y="19444"/>
                  </a:lnTo>
                  <a:lnTo>
                    <a:pt x="0" y="19717"/>
                  </a:lnTo>
                  <a:lnTo>
                    <a:pt x="82" y="20509"/>
                  </a:lnTo>
                  <a:lnTo>
                    <a:pt x="219" y="21547"/>
                  </a:lnTo>
                  <a:lnTo>
                    <a:pt x="383" y="22830"/>
                  </a:lnTo>
                  <a:lnTo>
                    <a:pt x="874" y="25889"/>
                  </a:lnTo>
                  <a:lnTo>
                    <a:pt x="1448" y="29275"/>
                  </a:lnTo>
                  <a:lnTo>
                    <a:pt x="2513" y="35447"/>
                  </a:lnTo>
                  <a:lnTo>
                    <a:pt x="3004" y="38205"/>
                  </a:lnTo>
                  <a:lnTo>
                    <a:pt x="2485" y="42437"/>
                  </a:lnTo>
                  <a:lnTo>
                    <a:pt x="8329" y="48691"/>
                  </a:lnTo>
                  <a:lnTo>
                    <a:pt x="13190" y="48964"/>
                  </a:lnTo>
                  <a:lnTo>
                    <a:pt x="7483" y="38450"/>
                  </a:lnTo>
                  <a:lnTo>
                    <a:pt x="11169" y="656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00;p47">
              <a:extLst>
                <a:ext uri="{FF2B5EF4-FFF2-40B4-BE49-F238E27FC236}">
                  <a16:creationId xmlns:a16="http://schemas.microsoft.com/office/drawing/2014/main" id="{C724C6F9-269F-42CD-86C4-E8F8B46D0DD2}"/>
                </a:ext>
              </a:extLst>
            </p:cNvPr>
            <p:cNvSpPr/>
            <p:nvPr/>
          </p:nvSpPr>
          <p:spPr>
            <a:xfrm>
              <a:off x="4574375" y="3652575"/>
              <a:ext cx="315425" cy="1189975"/>
            </a:xfrm>
            <a:custGeom>
              <a:avLst/>
              <a:gdLst/>
              <a:ahLst/>
              <a:cxnLst/>
              <a:rect l="l" t="t" r="r" b="b"/>
              <a:pathLst>
                <a:path w="12617" h="47599" extrusionOk="0">
                  <a:moveTo>
                    <a:pt x="410" y="1"/>
                  </a:moveTo>
                  <a:lnTo>
                    <a:pt x="328" y="28"/>
                  </a:lnTo>
                  <a:lnTo>
                    <a:pt x="246" y="83"/>
                  </a:lnTo>
                  <a:lnTo>
                    <a:pt x="219" y="137"/>
                  </a:lnTo>
                  <a:lnTo>
                    <a:pt x="219" y="219"/>
                  </a:lnTo>
                  <a:lnTo>
                    <a:pt x="3059" y="12644"/>
                  </a:lnTo>
                  <a:lnTo>
                    <a:pt x="2458" y="13764"/>
                  </a:lnTo>
                  <a:lnTo>
                    <a:pt x="1994" y="14692"/>
                  </a:lnTo>
                  <a:lnTo>
                    <a:pt x="1475" y="15757"/>
                  </a:lnTo>
                  <a:lnTo>
                    <a:pt x="956" y="16822"/>
                  </a:lnTo>
                  <a:lnTo>
                    <a:pt x="519" y="17860"/>
                  </a:lnTo>
                  <a:lnTo>
                    <a:pt x="328" y="18324"/>
                  </a:lnTo>
                  <a:lnTo>
                    <a:pt x="164" y="18761"/>
                  </a:lnTo>
                  <a:lnTo>
                    <a:pt x="55" y="19144"/>
                  </a:lnTo>
                  <a:lnTo>
                    <a:pt x="0" y="19444"/>
                  </a:lnTo>
                  <a:lnTo>
                    <a:pt x="0" y="19608"/>
                  </a:lnTo>
                  <a:lnTo>
                    <a:pt x="0" y="19881"/>
                  </a:lnTo>
                  <a:lnTo>
                    <a:pt x="82" y="20618"/>
                  </a:lnTo>
                  <a:lnTo>
                    <a:pt x="219" y="21629"/>
                  </a:lnTo>
                  <a:lnTo>
                    <a:pt x="382" y="22858"/>
                  </a:lnTo>
                  <a:lnTo>
                    <a:pt x="847" y="25807"/>
                  </a:lnTo>
                  <a:lnTo>
                    <a:pt x="1366" y="29084"/>
                  </a:lnTo>
                  <a:lnTo>
                    <a:pt x="2458" y="35201"/>
                  </a:lnTo>
                  <a:lnTo>
                    <a:pt x="3031" y="38396"/>
                  </a:lnTo>
                  <a:lnTo>
                    <a:pt x="2758" y="40553"/>
                  </a:lnTo>
                  <a:lnTo>
                    <a:pt x="2758" y="40608"/>
                  </a:lnTo>
                  <a:lnTo>
                    <a:pt x="2786" y="40662"/>
                  </a:lnTo>
                  <a:lnTo>
                    <a:pt x="2840" y="40717"/>
                  </a:lnTo>
                  <a:lnTo>
                    <a:pt x="2922" y="40744"/>
                  </a:lnTo>
                  <a:lnTo>
                    <a:pt x="2977" y="40744"/>
                  </a:lnTo>
                  <a:lnTo>
                    <a:pt x="3059" y="40717"/>
                  </a:lnTo>
                  <a:lnTo>
                    <a:pt x="3086" y="40662"/>
                  </a:lnTo>
                  <a:lnTo>
                    <a:pt x="3113" y="40580"/>
                  </a:lnTo>
                  <a:lnTo>
                    <a:pt x="3386" y="38396"/>
                  </a:lnTo>
                  <a:lnTo>
                    <a:pt x="3386" y="38341"/>
                  </a:lnTo>
                  <a:lnTo>
                    <a:pt x="2431" y="33016"/>
                  </a:lnTo>
                  <a:lnTo>
                    <a:pt x="1420" y="27090"/>
                  </a:lnTo>
                  <a:lnTo>
                    <a:pt x="983" y="24359"/>
                  </a:lnTo>
                  <a:lnTo>
                    <a:pt x="628" y="22066"/>
                  </a:lnTo>
                  <a:lnTo>
                    <a:pt x="410" y="20372"/>
                  </a:lnTo>
                  <a:lnTo>
                    <a:pt x="355" y="19799"/>
                  </a:lnTo>
                  <a:lnTo>
                    <a:pt x="355" y="19471"/>
                  </a:lnTo>
                  <a:lnTo>
                    <a:pt x="437" y="19171"/>
                  </a:lnTo>
                  <a:lnTo>
                    <a:pt x="546" y="18789"/>
                  </a:lnTo>
                  <a:lnTo>
                    <a:pt x="710" y="18324"/>
                  </a:lnTo>
                  <a:lnTo>
                    <a:pt x="901" y="17833"/>
                  </a:lnTo>
                  <a:lnTo>
                    <a:pt x="1393" y="16741"/>
                  </a:lnTo>
                  <a:lnTo>
                    <a:pt x="1939" y="15621"/>
                  </a:lnTo>
                  <a:lnTo>
                    <a:pt x="2458" y="14529"/>
                  </a:lnTo>
                  <a:lnTo>
                    <a:pt x="2922" y="13627"/>
                  </a:lnTo>
                  <a:lnTo>
                    <a:pt x="3386" y="12754"/>
                  </a:lnTo>
                  <a:lnTo>
                    <a:pt x="3414" y="12699"/>
                  </a:lnTo>
                  <a:lnTo>
                    <a:pt x="3414" y="12644"/>
                  </a:lnTo>
                  <a:lnTo>
                    <a:pt x="601" y="383"/>
                  </a:lnTo>
                  <a:lnTo>
                    <a:pt x="11169" y="1011"/>
                  </a:lnTo>
                  <a:lnTo>
                    <a:pt x="7510" y="38641"/>
                  </a:lnTo>
                  <a:lnTo>
                    <a:pt x="7537" y="38751"/>
                  </a:lnTo>
                  <a:lnTo>
                    <a:pt x="12289" y="47517"/>
                  </a:lnTo>
                  <a:lnTo>
                    <a:pt x="12343" y="47571"/>
                  </a:lnTo>
                  <a:lnTo>
                    <a:pt x="12453" y="47598"/>
                  </a:lnTo>
                  <a:lnTo>
                    <a:pt x="12534" y="47598"/>
                  </a:lnTo>
                  <a:lnTo>
                    <a:pt x="12589" y="47544"/>
                  </a:lnTo>
                  <a:lnTo>
                    <a:pt x="12616" y="47489"/>
                  </a:lnTo>
                  <a:lnTo>
                    <a:pt x="12616" y="47407"/>
                  </a:lnTo>
                  <a:lnTo>
                    <a:pt x="12589" y="47353"/>
                  </a:lnTo>
                  <a:lnTo>
                    <a:pt x="7865" y="38614"/>
                  </a:lnTo>
                  <a:lnTo>
                    <a:pt x="11551" y="875"/>
                  </a:lnTo>
                  <a:lnTo>
                    <a:pt x="11524" y="793"/>
                  </a:lnTo>
                  <a:lnTo>
                    <a:pt x="11497" y="738"/>
                  </a:lnTo>
                  <a:lnTo>
                    <a:pt x="11442" y="684"/>
                  </a:lnTo>
                  <a:lnTo>
                    <a:pt x="11388" y="656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01;p47">
              <a:extLst>
                <a:ext uri="{FF2B5EF4-FFF2-40B4-BE49-F238E27FC236}">
                  <a16:creationId xmlns:a16="http://schemas.microsoft.com/office/drawing/2014/main" id="{3A3018FB-662E-4DCB-BEAA-79752B7EE9F3}"/>
                </a:ext>
              </a:extLst>
            </p:cNvPr>
            <p:cNvSpPr/>
            <p:nvPr/>
          </p:nvSpPr>
          <p:spPr>
            <a:xfrm>
              <a:off x="4641275" y="4671850"/>
              <a:ext cx="288125" cy="210975"/>
            </a:xfrm>
            <a:custGeom>
              <a:avLst/>
              <a:gdLst/>
              <a:ahLst/>
              <a:cxnLst/>
              <a:rect l="l" t="t" r="r" b="b"/>
              <a:pathLst>
                <a:path w="11525" h="8439" extrusionOk="0">
                  <a:moveTo>
                    <a:pt x="219" y="0"/>
                  </a:moveTo>
                  <a:lnTo>
                    <a:pt x="0" y="1857"/>
                  </a:lnTo>
                  <a:lnTo>
                    <a:pt x="164" y="7756"/>
                  </a:lnTo>
                  <a:lnTo>
                    <a:pt x="1229" y="3168"/>
                  </a:lnTo>
                  <a:lnTo>
                    <a:pt x="5844" y="8111"/>
                  </a:lnTo>
                  <a:lnTo>
                    <a:pt x="11524" y="8439"/>
                  </a:lnTo>
                  <a:lnTo>
                    <a:pt x="11497" y="8329"/>
                  </a:lnTo>
                  <a:lnTo>
                    <a:pt x="11470" y="8220"/>
                  </a:lnTo>
                  <a:lnTo>
                    <a:pt x="11415" y="8056"/>
                  </a:lnTo>
                  <a:lnTo>
                    <a:pt x="11333" y="7865"/>
                  </a:lnTo>
                  <a:lnTo>
                    <a:pt x="11224" y="7674"/>
                  </a:lnTo>
                  <a:lnTo>
                    <a:pt x="11060" y="7483"/>
                  </a:lnTo>
                  <a:lnTo>
                    <a:pt x="10842" y="7264"/>
                  </a:lnTo>
                  <a:lnTo>
                    <a:pt x="10568" y="7073"/>
                  </a:lnTo>
                  <a:lnTo>
                    <a:pt x="10213" y="6909"/>
                  </a:lnTo>
                  <a:lnTo>
                    <a:pt x="9804" y="6746"/>
                  </a:lnTo>
                  <a:lnTo>
                    <a:pt x="9285" y="6636"/>
                  </a:lnTo>
                  <a:lnTo>
                    <a:pt x="8684" y="6582"/>
                  </a:lnTo>
                  <a:lnTo>
                    <a:pt x="8002" y="6582"/>
                  </a:lnTo>
                  <a:lnTo>
                    <a:pt x="7210" y="6636"/>
                  </a:lnTo>
                  <a:lnTo>
                    <a:pt x="6281" y="6773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02;p47">
              <a:extLst>
                <a:ext uri="{FF2B5EF4-FFF2-40B4-BE49-F238E27FC236}">
                  <a16:creationId xmlns:a16="http://schemas.microsoft.com/office/drawing/2014/main" id="{15EEE687-BD09-40B7-8EFD-B56A9B4E108C}"/>
                </a:ext>
              </a:extLst>
            </p:cNvPr>
            <p:cNvSpPr/>
            <p:nvPr/>
          </p:nvSpPr>
          <p:spPr>
            <a:xfrm>
              <a:off x="3767425" y="3671025"/>
              <a:ext cx="589875" cy="1187225"/>
            </a:xfrm>
            <a:custGeom>
              <a:avLst/>
              <a:gdLst/>
              <a:ahLst/>
              <a:cxnLst/>
              <a:rect l="l" t="t" r="r" b="b"/>
              <a:pathLst>
                <a:path w="23595" h="47489" extrusionOk="0">
                  <a:moveTo>
                    <a:pt x="12726" y="0"/>
                  </a:moveTo>
                  <a:lnTo>
                    <a:pt x="6336" y="36838"/>
                  </a:lnTo>
                  <a:lnTo>
                    <a:pt x="0" y="47325"/>
                  </a:lnTo>
                  <a:lnTo>
                    <a:pt x="5052" y="47489"/>
                  </a:lnTo>
                  <a:lnTo>
                    <a:pt x="11060" y="40470"/>
                  </a:lnTo>
                  <a:lnTo>
                    <a:pt x="10705" y="38641"/>
                  </a:lnTo>
                  <a:lnTo>
                    <a:pt x="11961" y="36019"/>
                  </a:lnTo>
                  <a:lnTo>
                    <a:pt x="13272" y="33316"/>
                  </a:lnTo>
                  <a:lnTo>
                    <a:pt x="14774" y="30175"/>
                  </a:lnTo>
                  <a:lnTo>
                    <a:pt x="16276" y="26953"/>
                  </a:lnTo>
                  <a:lnTo>
                    <a:pt x="17586" y="24031"/>
                  </a:lnTo>
                  <a:lnTo>
                    <a:pt x="18133" y="22802"/>
                  </a:lnTo>
                  <a:lnTo>
                    <a:pt x="18542" y="21792"/>
                  </a:lnTo>
                  <a:lnTo>
                    <a:pt x="18843" y="21027"/>
                  </a:lnTo>
                  <a:lnTo>
                    <a:pt x="18897" y="20781"/>
                  </a:lnTo>
                  <a:lnTo>
                    <a:pt x="18952" y="20590"/>
                  </a:lnTo>
                  <a:lnTo>
                    <a:pt x="18952" y="20263"/>
                  </a:lnTo>
                  <a:lnTo>
                    <a:pt x="18952" y="19853"/>
                  </a:lnTo>
                  <a:lnTo>
                    <a:pt x="18870" y="18843"/>
                  </a:lnTo>
                  <a:lnTo>
                    <a:pt x="18733" y="17641"/>
                  </a:lnTo>
                  <a:lnTo>
                    <a:pt x="18570" y="16412"/>
                  </a:lnTo>
                  <a:lnTo>
                    <a:pt x="18242" y="14255"/>
                  </a:lnTo>
                  <a:lnTo>
                    <a:pt x="18078" y="13326"/>
                  </a:lnTo>
                  <a:lnTo>
                    <a:pt x="23594" y="1748"/>
                  </a:lnTo>
                  <a:lnTo>
                    <a:pt x="127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03;p47">
              <a:extLst>
                <a:ext uri="{FF2B5EF4-FFF2-40B4-BE49-F238E27FC236}">
                  <a16:creationId xmlns:a16="http://schemas.microsoft.com/office/drawing/2014/main" id="{21B3A4C4-6C9E-43FE-8CD3-5AECC704CE04}"/>
                </a:ext>
              </a:extLst>
            </p:cNvPr>
            <p:cNvSpPr/>
            <p:nvPr/>
          </p:nvSpPr>
          <p:spPr>
            <a:xfrm>
              <a:off x="3737375" y="4682775"/>
              <a:ext cx="309300" cy="193900"/>
            </a:xfrm>
            <a:custGeom>
              <a:avLst/>
              <a:gdLst/>
              <a:ahLst/>
              <a:cxnLst/>
              <a:rect l="l" t="t" r="r" b="b"/>
              <a:pathLst>
                <a:path w="12372" h="7756" extrusionOk="0">
                  <a:moveTo>
                    <a:pt x="12262" y="0"/>
                  </a:moveTo>
                  <a:lnTo>
                    <a:pt x="5790" y="6390"/>
                  </a:lnTo>
                  <a:lnTo>
                    <a:pt x="4889" y="6199"/>
                  </a:lnTo>
                  <a:lnTo>
                    <a:pt x="4097" y="6117"/>
                  </a:lnTo>
                  <a:lnTo>
                    <a:pt x="3359" y="6063"/>
                  </a:lnTo>
                  <a:lnTo>
                    <a:pt x="2731" y="6090"/>
                  </a:lnTo>
                  <a:lnTo>
                    <a:pt x="2185" y="6172"/>
                  </a:lnTo>
                  <a:lnTo>
                    <a:pt x="1721" y="6281"/>
                  </a:lnTo>
                  <a:lnTo>
                    <a:pt x="1311" y="6445"/>
                  </a:lnTo>
                  <a:lnTo>
                    <a:pt x="984" y="6609"/>
                  </a:lnTo>
                  <a:lnTo>
                    <a:pt x="711" y="6800"/>
                  </a:lnTo>
                  <a:lnTo>
                    <a:pt x="492" y="6991"/>
                  </a:lnTo>
                  <a:lnTo>
                    <a:pt x="301" y="7182"/>
                  </a:lnTo>
                  <a:lnTo>
                    <a:pt x="192" y="7374"/>
                  </a:lnTo>
                  <a:lnTo>
                    <a:pt x="28" y="7647"/>
                  </a:lnTo>
                  <a:lnTo>
                    <a:pt x="1" y="7756"/>
                  </a:lnTo>
                  <a:lnTo>
                    <a:pt x="6172" y="7756"/>
                  </a:lnTo>
                  <a:lnTo>
                    <a:pt x="11088" y="3086"/>
                  </a:lnTo>
                  <a:lnTo>
                    <a:pt x="11880" y="7756"/>
                  </a:lnTo>
                  <a:lnTo>
                    <a:pt x="12371" y="1885"/>
                  </a:lnTo>
                  <a:lnTo>
                    <a:pt x="122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04;p47">
              <a:extLst>
                <a:ext uri="{FF2B5EF4-FFF2-40B4-BE49-F238E27FC236}">
                  <a16:creationId xmlns:a16="http://schemas.microsoft.com/office/drawing/2014/main" id="{FAB1B137-8ED9-46BA-8EF0-C32CE96EAB0C}"/>
                </a:ext>
              </a:extLst>
            </p:cNvPr>
            <p:cNvSpPr/>
            <p:nvPr/>
          </p:nvSpPr>
          <p:spPr>
            <a:xfrm>
              <a:off x="3776300" y="3666225"/>
              <a:ext cx="585100" cy="1170175"/>
            </a:xfrm>
            <a:custGeom>
              <a:avLst/>
              <a:gdLst/>
              <a:ahLst/>
              <a:cxnLst/>
              <a:rect l="l" t="t" r="r" b="b"/>
              <a:pathLst>
                <a:path w="23404" h="46807" extrusionOk="0">
                  <a:moveTo>
                    <a:pt x="12316" y="1"/>
                  </a:moveTo>
                  <a:lnTo>
                    <a:pt x="12261" y="28"/>
                  </a:lnTo>
                  <a:lnTo>
                    <a:pt x="12207" y="83"/>
                  </a:lnTo>
                  <a:lnTo>
                    <a:pt x="12207" y="165"/>
                  </a:lnTo>
                  <a:lnTo>
                    <a:pt x="5817" y="36976"/>
                  </a:lnTo>
                  <a:lnTo>
                    <a:pt x="27" y="46534"/>
                  </a:lnTo>
                  <a:lnTo>
                    <a:pt x="0" y="46588"/>
                  </a:lnTo>
                  <a:lnTo>
                    <a:pt x="0" y="46670"/>
                  </a:lnTo>
                  <a:lnTo>
                    <a:pt x="27" y="46725"/>
                  </a:lnTo>
                  <a:lnTo>
                    <a:pt x="82" y="46779"/>
                  </a:lnTo>
                  <a:lnTo>
                    <a:pt x="191" y="46807"/>
                  </a:lnTo>
                  <a:lnTo>
                    <a:pt x="273" y="46779"/>
                  </a:lnTo>
                  <a:lnTo>
                    <a:pt x="328" y="46725"/>
                  </a:lnTo>
                  <a:lnTo>
                    <a:pt x="6144" y="37140"/>
                  </a:lnTo>
                  <a:lnTo>
                    <a:pt x="6144" y="37085"/>
                  </a:lnTo>
                  <a:lnTo>
                    <a:pt x="12507" y="383"/>
                  </a:lnTo>
                  <a:lnTo>
                    <a:pt x="22966" y="2076"/>
                  </a:lnTo>
                  <a:lnTo>
                    <a:pt x="17559" y="13436"/>
                  </a:lnTo>
                  <a:lnTo>
                    <a:pt x="17532" y="13491"/>
                  </a:lnTo>
                  <a:lnTo>
                    <a:pt x="17532" y="13546"/>
                  </a:lnTo>
                  <a:lnTo>
                    <a:pt x="17696" y="14501"/>
                  </a:lnTo>
                  <a:lnTo>
                    <a:pt x="18023" y="16631"/>
                  </a:lnTo>
                  <a:lnTo>
                    <a:pt x="18215" y="17860"/>
                  </a:lnTo>
                  <a:lnTo>
                    <a:pt x="18351" y="19035"/>
                  </a:lnTo>
                  <a:lnTo>
                    <a:pt x="18406" y="20045"/>
                  </a:lnTo>
                  <a:lnTo>
                    <a:pt x="18433" y="20455"/>
                  </a:lnTo>
                  <a:lnTo>
                    <a:pt x="18406" y="20755"/>
                  </a:lnTo>
                  <a:lnTo>
                    <a:pt x="18324" y="21083"/>
                  </a:lnTo>
                  <a:lnTo>
                    <a:pt x="18133" y="21629"/>
                  </a:lnTo>
                  <a:lnTo>
                    <a:pt x="17860" y="22366"/>
                  </a:lnTo>
                  <a:lnTo>
                    <a:pt x="17477" y="23240"/>
                  </a:lnTo>
                  <a:lnTo>
                    <a:pt x="16494" y="25452"/>
                  </a:lnTo>
                  <a:lnTo>
                    <a:pt x="15293" y="28046"/>
                  </a:lnTo>
                  <a:lnTo>
                    <a:pt x="13982" y="30859"/>
                  </a:lnTo>
                  <a:lnTo>
                    <a:pt x="12616" y="33699"/>
                  </a:lnTo>
                  <a:lnTo>
                    <a:pt x="10186" y="38751"/>
                  </a:lnTo>
                  <a:lnTo>
                    <a:pt x="10159" y="38805"/>
                  </a:lnTo>
                  <a:lnTo>
                    <a:pt x="10159" y="38860"/>
                  </a:lnTo>
                  <a:lnTo>
                    <a:pt x="10459" y="40389"/>
                  </a:lnTo>
                  <a:lnTo>
                    <a:pt x="10486" y="40444"/>
                  </a:lnTo>
                  <a:lnTo>
                    <a:pt x="10541" y="40499"/>
                  </a:lnTo>
                  <a:lnTo>
                    <a:pt x="10596" y="40526"/>
                  </a:lnTo>
                  <a:lnTo>
                    <a:pt x="10678" y="40526"/>
                  </a:lnTo>
                  <a:lnTo>
                    <a:pt x="10732" y="40499"/>
                  </a:lnTo>
                  <a:lnTo>
                    <a:pt x="10787" y="40444"/>
                  </a:lnTo>
                  <a:lnTo>
                    <a:pt x="10814" y="40389"/>
                  </a:lnTo>
                  <a:lnTo>
                    <a:pt x="10814" y="40307"/>
                  </a:lnTo>
                  <a:lnTo>
                    <a:pt x="10514" y="38860"/>
                  </a:lnTo>
                  <a:lnTo>
                    <a:pt x="12043" y="35720"/>
                  </a:lnTo>
                  <a:lnTo>
                    <a:pt x="13354" y="32989"/>
                  </a:lnTo>
                  <a:lnTo>
                    <a:pt x="14828" y="29930"/>
                  </a:lnTo>
                  <a:lnTo>
                    <a:pt x="16248" y="26845"/>
                  </a:lnTo>
                  <a:lnTo>
                    <a:pt x="17505" y="24059"/>
                  </a:lnTo>
                  <a:lnTo>
                    <a:pt x="17996" y="22912"/>
                  </a:lnTo>
                  <a:lnTo>
                    <a:pt x="18406" y="21957"/>
                  </a:lnTo>
                  <a:lnTo>
                    <a:pt x="18651" y="21219"/>
                  </a:lnTo>
                  <a:lnTo>
                    <a:pt x="18733" y="20973"/>
                  </a:lnTo>
                  <a:lnTo>
                    <a:pt x="18761" y="20810"/>
                  </a:lnTo>
                  <a:lnTo>
                    <a:pt x="18788" y="20482"/>
                  </a:lnTo>
                  <a:lnTo>
                    <a:pt x="18788" y="20100"/>
                  </a:lnTo>
                  <a:lnTo>
                    <a:pt x="18706" y="19144"/>
                  </a:lnTo>
                  <a:lnTo>
                    <a:pt x="18597" y="18051"/>
                  </a:lnTo>
                  <a:lnTo>
                    <a:pt x="18433" y="16877"/>
                  </a:lnTo>
                  <a:lnTo>
                    <a:pt x="18105" y="14747"/>
                  </a:lnTo>
                  <a:lnTo>
                    <a:pt x="17914" y="13518"/>
                  </a:lnTo>
                  <a:lnTo>
                    <a:pt x="23403" y="2022"/>
                  </a:lnTo>
                  <a:lnTo>
                    <a:pt x="23403" y="1940"/>
                  </a:lnTo>
                  <a:lnTo>
                    <a:pt x="23376" y="1858"/>
                  </a:lnTo>
                  <a:lnTo>
                    <a:pt x="23321" y="1803"/>
                  </a:lnTo>
                  <a:lnTo>
                    <a:pt x="23266" y="1749"/>
                  </a:lnTo>
                  <a:lnTo>
                    <a:pt x="1239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05;p47">
              <a:extLst>
                <a:ext uri="{FF2B5EF4-FFF2-40B4-BE49-F238E27FC236}">
                  <a16:creationId xmlns:a16="http://schemas.microsoft.com/office/drawing/2014/main" id="{50CD1C57-4A90-49AA-A12B-F8CEBB136D2D}"/>
                </a:ext>
              </a:extLst>
            </p:cNvPr>
            <p:cNvSpPr/>
            <p:nvPr/>
          </p:nvSpPr>
          <p:spPr>
            <a:xfrm>
              <a:off x="3969500" y="2493375"/>
              <a:ext cx="930525" cy="1606400"/>
            </a:xfrm>
            <a:custGeom>
              <a:avLst/>
              <a:gdLst/>
              <a:ahLst/>
              <a:cxnLst/>
              <a:rect l="l" t="t" r="r" b="b"/>
              <a:pathLst>
                <a:path w="37221" h="64256" extrusionOk="0">
                  <a:moveTo>
                    <a:pt x="13217" y="0"/>
                  </a:moveTo>
                  <a:lnTo>
                    <a:pt x="12726" y="601"/>
                  </a:lnTo>
                  <a:lnTo>
                    <a:pt x="12016" y="1447"/>
                  </a:lnTo>
                  <a:lnTo>
                    <a:pt x="11606" y="1994"/>
                  </a:lnTo>
                  <a:lnTo>
                    <a:pt x="11142" y="2622"/>
                  </a:lnTo>
                  <a:lnTo>
                    <a:pt x="10650" y="3332"/>
                  </a:lnTo>
                  <a:lnTo>
                    <a:pt x="10159" y="4124"/>
                  </a:lnTo>
                  <a:lnTo>
                    <a:pt x="9613" y="4997"/>
                  </a:lnTo>
                  <a:lnTo>
                    <a:pt x="9039" y="5981"/>
                  </a:lnTo>
                  <a:lnTo>
                    <a:pt x="8466" y="7073"/>
                  </a:lnTo>
                  <a:lnTo>
                    <a:pt x="7892" y="8274"/>
                  </a:lnTo>
                  <a:lnTo>
                    <a:pt x="7292" y="9558"/>
                  </a:lnTo>
                  <a:lnTo>
                    <a:pt x="6691" y="10978"/>
                  </a:lnTo>
                  <a:lnTo>
                    <a:pt x="6090" y="12507"/>
                  </a:lnTo>
                  <a:lnTo>
                    <a:pt x="5489" y="14146"/>
                  </a:lnTo>
                  <a:lnTo>
                    <a:pt x="4916" y="15921"/>
                  </a:lnTo>
                  <a:lnTo>
                    <a:pt x="4342" y="17832"/>
                  </a:lnTo>
                  <a:lnTo>
                    <a:pt x="3796" y="19880"/>
                  </a:lnTo>
                  <a:lnTo>
                    <a:pt x="3250" y="22065"/>
                  </a:lnTo>
                  <a:lnTo>
                    <a:pt x="2758" y="24386"/>
                  </a:lnTo>
                  <a:lnTo>
                    <a:pt x="2267" y="26871"/>
                  </a:lnTo>
                  <a:lnTo>
                    <a:pt x="1830" y="29493"/>
                  </a:lnTo>
                  <a:lnTo>
                    <a:pt x="1420" y="32251"/>
                  </a:lnTo>
                  <a:lnTo>
                    <a:pt x="1065" y="35200"/>
                  </a:lnTo>
                  <a:lnTo>
                    <a:pt x="901" y="36729"/>
                  </a:lnTo>
                  <a:lnTo>
                    <a:pt x="738" y="38313"/>
                  </a:lnTo>
                  <a:lnTo>
                    <a:pt x="601" y="39924"/>
                  </a:lnTo>
                  <a:lnTo>
                    <a:pt x="492" y="41563"/>
                  </a:lnTo>
                  <a:lnTo>
                    <a:pt x="355" y="43283"/>
                  </a:lnTo>
                  <a:lnTo>
                    <a:pt x="273" y="45031"/>
                  </a:lnTo>
                  <a:lnTo>
                    <a:pt x="191" y="46806"/>
                  </a:lnTo>
                  <a:lnTo>
                    <a:pt x="110" y="48635"/>
                  </a:lnTo>
                  <a:lnTo>
                    <a:pt x="55" y="50520"/>
                  </a:lnTo>
                  <a:lnTo>
                    <a:pt x="28" y="52431"/>
                  </a:lnTo>
                  <a:lnTo>
                    <a:pt x="0" y="54425"/>
                  </a:lnTo>
                  <a:lnTo>
                    <a:pt x="0" y="56418"/>
                  </a:lnTo>
                  <a:lnTo>
                    <a:pt x="28" y="58494"/>
                  </a:lnTo>
                  <a:lnTo>
                    <a:pt x="55" y="60596"/>
                  </a:lnTo>
                  <a:lnTo>
                    <a:pt x="82" y="60678"/>
                  </a:lnTo>
                  <a:lnTo>
                    <a:pt x="164" y="60897"/>
                  </a:lnTo>
                  <a:lnTo>
                    <a:pt x="301" y="61197"/>
                  </a:lnTo>
                  <a:lnTo>
                    <a:pt x="546" y="61552"/>
                  </a:lnTo>
                  <a:lnTo>
                    <a:pt x="683" y="61743"/>
                  </a:lnTo>
                  <a:lnTo>
                    <a:pt x="874" y="61934"/>
                  </a:lnTo>
                  <a:lnTo>
                    <a:pt x="1065" y="62125"/>
                  </a:lnTo>
                  <a:lnTo>
                    <a:pt x="1311" y="62289"/>
                  </a:lnTo>
                  <a:lnTo>
                    <a:pt x="1584" y="62453"/>
                  </a:lnTo>
                  <a:lnTo>
                    <a:pt x="1885" y="62590"/>
                  </a:lnTo>
                  <a:lnTo>
                    <a:pt x="2240" y="62699"/>
                  </a:lnTo>
                  <a:lnTo>
                    <a:pt x="2595" y="62754"/>
                  </a:lnTo>
                  <a:lnTo>
                    <a:pt x="3004" y="62808"/>
                  </a:lnTo>
                  <a:lnTo>
                    <a:pt x="3796" y="62808"/>
                  </a:lnTo>
                  <a:lnTo>
                    <a:pt x="4178" y="62754"/>
                  </a:lnTo>
                  <a:lnTo>
                    <a:pt x="4588" y="62699"/>
                  </a:lnTo>
                  <a:lnTo>
                    <a:pt x="4970" y="62617"/>
                  </a:lnTo>
                  <a:lnTo>
                    <a:pt x="5735" y="62426"/>
                  </a:lnTo>
                  <a:lnTo>
                    <a:pt x="6472" y="62235"/>
                  </a:lnTo>
                  <a:lnTo>
                    <a:pt x="7155" y="62098"/>
                  </a:lnTo>
                  <a:lnTo>
                    <a:pt x="7483" y="62044"/>
                  </a:lnTo>
                  <a:lnTo>
                    <a:pt x="7810" y="62016"/>
                  </a:lnTo>
                  <a:lnTo>
                    <a:pt x="8138" y="62016"/>
                  </a:lnTo>
                  <a:lnTo>
                    <a:pt x="8438" y="62071"/>
                  </a:lnTo>
                  <a:lnTo>
                    <a:pt x="8712" y="62125"/>
                  </a:lnTo>
                  <a:lnTo>
                    <a:pt x="9012" y="62235"/>
                  </a:lnTo>
                  <a:lnTo>
                    <a:pt x="9285" y="62344"/>
                  </a:lnTo>
                  <a:lnTo>
                    <a:pt x="9585" y="62480"/>
                  </a:lnTo>
                  <a:lnTo>
                    <a:pt x="10159" y="62808"/>
                  </a:lnTo>
                  <a:lnTo>
                    <a:pt x="10814" y="63163"/>
                  </a:lnTo>
                  <a:lnTo>
                    <a:pt x="11497" y="63518"/>
                  </a:lnTo>
                  <a:lnTo>
                    <a:pt x="11852" y="63682"/>
                  </a:lnTo>
                  <a:lnTo>
                    <a:pt x="12234" y="63846"/>
                  </a:lnTo>
                  <a:lnTo>
                    <a:pt x="12644" y="63982"/>
                  </a:lnTo>
                  <a:lnTo>
                    <a:pt x="13081" y="64092"/>
                  </a:lnTo>
                  <a:lnTo>
                    <a:pt x="13545" y="64174"/>
                  </a:lnTo>
                  <a:lnTo>
                    <a:pt x="14037" y="64228"/>
                  </a:lnTo>
                  <a:lnTo>
                    <a:pt x="14528" y="64255"/>
                  </a:lnTo>
                  <a:lnTo>
                    <a:pt x="15047" y="64228"/>
                  </a:lnTo>
                  <a:lnTo>
                    <a:pt x="15538" y="64174"/>
                  </a:lnTo>
                  <a:lnTo>
                    <a:pt x="16003" y="64092"/>
                  </a:lnTo>
                  <a:lnTo>
                    <a:pt x="16494" y="63955"/>
                  </a:lnTo>
                  <a:lnTo>
                    <a:pt x="16986" y="63846"/>
                  </a:lnTo>
                  <a:lnTo>
                    <a:pt x="17914" y="63545"/>
                  </a:lnTo>
                  <a:lnTo>
                    <a:pt x="18815" y="63245"/>
                  </a:lnTo>
                  <a:lnTo>
                    <a:pt x="19662" y="62999"/>
                  </a:lnTo>
                  <a:lnTo>
                    <a:pt x="20099" y="62917"/>
                  </a:lnTo>
                  <a:lnTo>
                    <a:pt x="20481" y="62863"/>
                  </a:lnTo>
                  <a:lnTo>
                    <a:pt x="20891" y="62835"/>
                  </a:lnTo>
                  <a:lnTo>
                    <a:pt x="21273" y="62835"/>
                  </a:lnTo>
                  <a:lnTo>
                    <a:pt x="21628" y="62890"/>
                  </a:lnTo>
                  <a:lnTo>
                    <a:pt x="21956" y="62945"/>
                  </a:lnTo>
                  <a:lnTo>
                    <a:pt x="22229" y="63027"/>
                  </a:lnTo>
                  <a:lnTo>
                    <a:pt x="22502" y="63109"/>
                  </a:lnTo>
                  <a:lnTo>
                    <a:pt x="22966" y="63272"/>
                  </a:lnTo>
                  <a:lnTo>
                    <a:pt x="23403" y="63464"/>
                  </a:lnTo>
                  <a:lnTo>
                    <a:pt x="23867" y="63655"/>
                  </a:lnTo>
                  <a:lnTo>
                    <a:pt x="24113" y="63737"/>
                  </a:lnTo>
                  <a:lnTo>
                    <a:pt x="24414" y="63791"/>
                  </a:lnTo>
                  <a:lnTo>
                    <a:pt x="24714" y="63873"/>
                  </a:lnTo>
                  <a:lnTo>
                    <a:pt x="25096" y="63900"/>
                  </a:lnTo>
                  <a:lnTo>
                    <a:pt x="25506" y="63928"/>
                  </a:lnTo>
                  <a:lnTo>
                    <a:pt x="25970" y="63955"/>
                  </a:lnTo>
                  <a:lnTo>
                    <a:pt x="26434" y="63928"/>
                  </a:lnTo>
                  <a:lnTo>
                    <a:pt x="26899" y="63846"/>
                  </a:lnTo>
                  <a:lnTo>
                    <a:pt x="27308" y="63737"/>
                  </a:lnTo>
                  <a:lnTo>
                    <a:pt x="27718" y="63573"/>
                  </a:lnTo>
                  <a:lnTo>
                    <a:pt x="28100" y="63409"/>
                  </a:lnTo>
                  <a:lnTo>
                    <a:pt x="28482" y="63218"/>
                  </a:lnTo>
                  <a:lnTo>
                    <a:pt x="29220" y="62781"/>
                  </a:lnTo>
                  <a:lnTo>
                    <a:pt x="29957" y="62371"/>
                  </a:lnTo>
                  <a:lnTo>
                    <a:pt x="30339" y="62180"/>
                  </a:lnTo>
                  <a:lnTo>
                    <a:pt x="30749" y="62016"/>
                  </a:lnTo>
                  <a:lnTo>
                    <a:pt x="31159" y="61880"/>
                  </a:lnTo>
                  <a:lnTo>
                    <a:pt x="31596" y="61798"/>
                  </a:lnTo>
                  <a:lnTo>
                    <a:pt x="32060" y="61743"/>
                  </a:lnTo>
                  <a:lnTo>
                    <a:pt x="33534" y="61743"/>
                  </a:lnTo>
                  <a:lnTo>
                    <a:pt x="33999" y="61689"/>
                  </a:lnTo>
                  <a:lnTo>
                    <a:pt x="34408" y="61634"/>
                  </a:lnTo>
                  <a:lnTo>
                    <a:pt x="34818" y="61552"/>
                  </a:lnTo>
                  <a:lnTo>
                    <a:pt x="35200" y="61443"/>
                  </a:lnTo>
                  <a:lnTo>
                    <a:pt x="35555" y="61334"/>
                  </a:lnTo>
                  <a:lnTo>
                    <a:pt x="35856" y="61224"/>
                  </a:lnTo>
                  <a:lnTo>
                    <a:pt x="36402" y="60979"/>
                  </a:lnTo>
                  <a:lnTo>
                    <a:pt x="36811" y="60760"/>
                  </a:lnTo>
                  <a:lnTo>
                    <a:pt x="37139" y="60569"/>
                  </a:lnTo>
                  <a:lnTo>
                    <a:pt x="37194" y="57292"/>
                  </a:lnTo>
                  <a:lnTo>
                    <a:pt x="37221" y="54152"/>
                  </a:lnTo>
                  <a:lnTo>
                    <a:pt x="37221" y="51093"/>
                  </a:lnTo>
                  <a:lnTo>
                    <a:pt x="37139" y="48144"/>
                  </a:lnTo>
                  <a:lnTo>
                    <a:pt x="37057" y="45304"/>
                  </a:lnTo>
                  <a:lnTo>
                    <a:pt x="36921" y="42546"/>
                  </a:lnTo>
                  <a:lnTo>
                    <a:pt x="36757" y="39897"/>
                  </a:lnTo>
                  <a:lnTo>
                    <a:pt x="36566" y="37330"/>
                  </a:lnTo>
                  <a:lnTo>
                    <a:pt x="36347" y="34872"/>
                  </a:lnTo>
                  <a:lnTo>
                    <a:pt x="36074" y="32496"/>
                  </a:lnTo>
                  <a:lnTo>
                    <a:pt x="35801" y="30203"/>
                  </a:lnTo>
                  <a:lnTo>
                    <a:pt x="35501" y="27991"/>
                  </a:lnTo>
                  <a:lnTo>
                    <a:pt x="35146" y="25888"/>
                  </a:lnTo>
                  <a:lnTo>
                    <a:pt x="34791" y="23867"/>
                  </a:lnTo>
                  <a:lnTo>
                    <a:pt x="34436" y="21928"/>
                  </a:lnTo>
                  <a:lnTo>
                    <a:pt x="34026" y="20071"/>
                  </a:lnTo>
                  <a:lnTo>
                    <a:pt x="33616" y="18269"/>
                  </a:lnTo>
                  <a:lnTo>
                    <a:pt x="33179" y="16576"/>
                  </a:lnTo>
                  <a:lnTo>
                    <a:pt x="32742" y="14937"/>
                  </a:lnTo>
                  <a:lnTo>
                    <a:pt x="32278" y="13408"/>
                  </a:lnTo>
                  <a:lnTo>
                    <a:pt x="31814" y="11906"/>
                  </a:lnTo>
                  <a:lnTo>
                    <a:pt x="31350" y="10514"/>
                  </a:lnTo>
                  <a:lnTo>
                    <a:pt x="30858" y="9176"/>
                  </a:lnTo>
                  <a:lnTo>
                    <a:pt x="30367" y="7892"/>
                  </a:lnTo>
                  <a:lnTo>
                    <a:pt x="29875" y="6691"/>
                  </a:lnTo>
                  <a:lnTo>
                    <a:pt x="29384" y="5571"/>
                  </a:lnTo>
                  <a:lnTo>
                    <a:pt x="28892" y="4479"/>
                  </a:lnTo>
                  <a:lnTo>
                    <a:pt x="28401" y="3468"/>
                  </a:lnTo>
                  <a:lnTo>
                    <a:pt x="27909" y="2512"/>
                  </a:lnTo>
                  <a:lnTo>
                    <a:pt x="27417" y="1611"/>
                  </a:lnTo>
                  <a:lnTo>
                    <a:pt x="26926" y="792"/>
                  </a:lnTo>
                  <a:lnTo>
                    <a:pt x="264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06;p47">
              <a:extLst>
                <a:ext uri="{FF2B5EF4-FFF2-40B4-BE49-F238E27FC236}">
                  <a16:creationId xmlns:a16="http://schemas.microsoft.com/office/drawing/2014/main" id="{805770DB-6D5F-4FB3-B0B2-C93C963222AB}"/>
                </a:ext>
              </a:extLst>
            </p:cNvPr>
            <p:cNvSpPr/>
            <p:nvPr/>
          </p:nvSpPr>
          <p:spPr>
            <a:xfrm>
              <a:off x="4155875" y="1647500"/>
              <a:ext cx="619225" cy="845900"/>
            </a:xfrm>
            <a:custGeom>
              <a:avLst/>
              <a:gdLst/>
              <a:ahLst/>
              <a:cxnLst/>
              <a:rect l="l" t="t" r="r" b="b"/>
              <a:pathLst>
                <a:path w="24769" h="33836" extrusionOk="0">
                  <a:moveTo>
                    <a:pt x="9312" y="1"/>
                  </a:moveTo>
                  <a:lnTo>
                    <a:pt x="9312" y="8166"/>
                  </a:lnTo>
                  <a:lnTo>
                    <a:pt x="0" y="8903"/>
                  </a:lnTo>
                  <a:lnTo>
                    <a:pt x="5762" y="33835"/>
                  </a:lnTo>
                  <a:lnTo>
                    <a:pt x="19007" y="33835"/>
                  </a:lnTo>
                  <a:lnTo>
                    <a:pt x="21464" y="23158"/>
                  </a:lnTo>
                  <a:lnTo>
                    <a:pt x="21765" y="22912"/>
                  </a:lnTo>
                  <a:lnTo>
                    <a:pt x="22065" y="22612"/>
                  </a:lnTo>
                  <a:lnTo>
                    <a:pt x="22420" y="22229"/>
                  </a:lnTo>
                  <a:lnTo>
                    <a:pt x="22775" y="21820"/>
                  </a:lnTo>
                  <a:lnTo>
                    <a:pt x="23103" y="21383"/>
                  </a:lnTo>
                  <a:lnTo>
                    <a:pt x="23267" y="21164"/>
                  </a:lnTo>
                  <a:lnTo>
                    <a:pt x="23376" y="20946"/>
                  </a:lnTo>
                  <a:lnTo>
                    <a:pt x="23458" y="20727"/>
                  </a:lnTo>
                  <a:lnTo>
                    <a:pt x="23512" y="20536"/>
                  </a:lnTo>
                  <a:lnTo>
                    <a:pt x="23540" y="20318"/>
                  </a:lnTo>
                  <a:lnTo>
                    <a:pt x="23540" y="20072"/>
                  </a:lnTo>
                  <a:lnTo>
                    <a:pt x="23512" y="19471"/>
                  </a:lnTo>
                  <a:lnTo>
                    <a:pt x="23458" y="18761"/>
                  </a:lnTo>
                  <a:lnTo>
                    <a:pt x="23349" y="18051"/>
                  </a:lnTo>
                  <a:lnTo>
                    <a:pt x="23157" y="16850"/>
                  </a:lnTo>
                  <a:lnTo>
                    <a:pt x="23048" y="16303"/>
                  </a:lnTo>
                  <a:lnTo>
                    <a:pt x="24769" y="8903"/>
                  </a:lnTo>
                  <a:lnTo>
                    <a:pt x="15457" y="8166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07;p47">
              <a:extLst>
                <a:ext uri="{FF2B5EF4-FFF2-40B4-BE49-F238E27FC236}">
                  <a16:creationId xmlns:a16="http://schemas.microsoft.com/office/drawing/2014/main" id="{AE75DF88-F2E0-4B78-9529-6ABF5BEF3A8C}"/>
                </a:ext>
              </a:extLst>
            </p:cNvPr>
            <p:cNvSpPr/>
            <p:nvPr/>
          </p:nvSpPr>
          <p:spPr>
            <a:xfrm>
              <a:off x="4155875" y="1851625"/>
              <a:ext cx="619225" cy="641775"/>
            </a:xfrm>
            <a:custGeom>
              <a:avLst/>
              <a:gdLst/>
              <a:ahLst/>
              <a:cxnLst/>
              <a:rect l="l" t="t" r="r" b="b"/>
              <a:pathLst>
                <a:path w="24769" h="25671" extrusionOk="0">
                  <a:moveTo>
                    <a:pt x="9312" y="1"/>
                  </a:moveTo>
                  <a:lnTo>
                    <a:pt x="0" y="738"/>
                  </a:lnTo>
                  <a:lnTo>
                    <a:pt x="5762" y="25670"/>
                  </a:lnTo>
                  <a:lnTo>
                    <a:pt x="19007" y="25670"/>
                  </a:lnTo>
                  <a:lnTo>
                    <a:pt x="21137" y="16413"/>
                  </a:lnTo>
                  <a:lnTo>
                    <a:pt x="21546" y="16003"/>
                  </a:lnTo>
                  <a:lnTo>
                    <a:pt x="21956" y="15539"/>
                  </a:lnTo>
                  <a:lnTo>
                    <a:pt x="22420" y="14993"/>
                  </a:lnTo>
                  <a:lnTo>
                    <a:pt x="22912" y="14392"/>
                  </a:lnTo>
                  <a:lnTo>
                    <a:pt x="23349" y="13818"/>
                  </a:lnTo>
                  <a:lnTo>
                    <a:pt x="23540" y="13545"/>
                  </a:lnTo>
                  <a:lnTo>
                    <a:pt x="23704" y="13272"/>
                  </a:lnTo>
                  <a:lnTo>
                    <a:pt x="23813" y="13027"/>
                  </a:lnTo>
                  <a:lnTo>
                    <a:pt x="23867" y="12835"/>
                  </a:lnTo>
                  <a:lnTo>
                    <a:pt x="23895" y="12617"/>
                  </a:lnTo>
                  <a:lnTo>
                    <a:pt x="23895" y="12344"/>
                  </a:lnTo>
                  <a:lnTo>
                    <a:pt x="23813" y="11688"/>
                  </a:lnTo>
                  <a:lnTo>
                    <a:pt x="23676" y="10924"/>
                  </a:lnTo>
                  <a:lnTo>
                    <a:pt x="23540" y="10105"/>
                  </a:lnTo>
                  <a:lnTo>
                    <a:pt x="23212" y="8739"/>
                  </a:lnTo>
                  <a:lnTo>
                    <a:pt x="23048" y="8138"/>
                  </a:lnTo>
                  <a:lnTo>
                    <a:pt x="24769" y="738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08;p47">
              <a:extLst>
                <a:ext uri="{FF2B5EF4-FFF2-40B4-BE49-F238E27FC236}">
                  <a16:creationId xmlns:a16="http://schemas.microsoft.com/office/drawing/2014/main" id="{B5E5B5D6-D17C-4C5B-AA38-9A06B3C78B9E}"/>
                </a:ext>
              </a:extLst>
            </p:cNvPr>
            <p:cNvSpPr/>
            <p:nvPr/>
          </p:nvSpPr>
          <p:spPr>
            <a:xfrm>
              <a:off x="4031625" y="1870075"/>
              <a:ext cx="186400" cy="393250"/>
            </a:xfrm>
            <a:custGeom>
              <a:avLst/>
              <a:gdLst/>
              <a:ahLst/>
              <a:cxnLst/>
              <a:rect l="l" t="t" r="r" b="b"/>
              <a:pathLst>
                <a:path w="7456" h="15730" extrusionOk="0">
                  <a:moveTo>
                    <a:pt x="4970" y="0"/>
                  </a:moveTo>
                  <a:lnTo>
                    <a:pt x="0" y="8684"/>
                  </a:lnTo>
                  <a:lnTo>
                    <a:pt x="5571" y="15729"/>
                  </a:lnTo>
                  <a:lnTo>
                    <a:pt x="7455" y="10759"/>
                  </a:lnTo>
                  <a:lnTo>
                    <a:pt x="49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09;p47">
              <a:extLst>
                <a:ext uri="{FF2B5EF4-FFF2-40B4-BE49-F238E27FC236}">
                  <a16:creationId xmlns:a16="http://schemas.microsoft.com/office/drawing/2014/main" id="{06D923C1-D0FB-465A-9DC4-FF372AB6D09C}"/>
                </a:ext>
              </a:extLst>
            </p:cNvPr>
            <p:cNvSpPr/>
            <p:nvPr/>
          </p:nvSpPr>
          <p:spPr>
            <a:xfrm>
              <a:off x="4050050" y="2055750"/>
              <a:ext cx="139300" cy="157725"/>
            </a:xfrm>
            <a:custGeom>
              <a:avLst/>
              <a:gdLst/>
              <a:ahLst/>
              <a:cxnLst/>
              <a:rect l="l" t="t" r="r" b="b"/>
              <a:pathLst>
                <a:path w="5572" h="6309" extrusionOk="0">
                  <a:moveTo>
                    <a:pt x="192" y="1"/>
                  </a:moveTo>
                  <a:lnTo>
                    <a:pt x="110" y="28"/>
                  </a:lnTo>
                  <a:lnTo>
                    <a:pt x="55" y="55"/>
                  </a:lnTo>
                  <a:lnTo>
                    <a:pt x="28" y="110"/>
                  </a:lnTo>
                  <a:lnTo>
                    <a:pt x="1" y="192"/>
                  </a:lnTo>
                  <a:lnTo>
                    <a:pt x="1" y="247"/>
                  </a:lnTo>
                  <a:lnTo>
                    <a:pt x="55" y="301"/>
                  </a:lnTo>
                  <a:lnTo>
                    <a:pt x="5271" y="6227"/>
                  </a:lnTo>
                  <a:lnTo>
                    <a:pt x="5326" y="6282"/>
                  </a:lnTo>
                  <a:lnTo>
                    <a:pt x="5408" y="6309"/>
                  </a:lnTo>
                  <a:lnTo>
                    <a:pt x="5462" y="6282"/>
                  </a:lnTo>
                  <a:lnTo>
                    <a:pt x="5517" y="6254"/>
                  </a:lnTo>
                  <a:lnTo>
                    <a:pt x="5571" y="6200"/>
                  </a:lnTo>
                  <a:lnTo>
                    <a:pt x="5571" y="6118"/>
                  </a:lnTo>
                  <a:lnTo>
                    <a:pt x="5571" y="6063"/>
                  </a:lnTo>
                  <a:lnTo>
                    <a:pt x="5544" y="6008"/>
                  </a:lnTo>
                  <a:lnTo>
                    <a:pt x="301" y="83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10;p47">
              <a:extLst>
                <a:ext uri="{FF2B5EF4-FFF2-40B4-BE49-F238E27FC236}">
                  <a16:creationId xmlns:a16="http://schemas.microsoft.com/office/drawing/2014/main" id="{F733C486-E84C-40B5-BA96-D464FB32AE44}"/>
                </a:ext>
              </a:extLst>
            </p:cNvPr>
            <p:cNvSpPr/>
            <p:nvPr/>
          </p:nvSpPr>
          <p:spPr>
            <a:xfrm>
              <a:off x="4213900" y="2035950"/>
              <a:ext cx="40975" cy="107225"/>
            </a:xfrm>
            <a:custGeom>
              <a:avLst/>
              <a:gdLst/>
              <a:ahLst/>
              <a:cxnLst/>
              <a:rect l="l" t="t" r="r" b="b"/>
              <a:pathLst>
                <a:path w="1639" h="4289" extrusionOk="0">
                  <a:moveTo>
                    <a:pt x="1366" y="1"/>
                  </a:moveTo>
                  <a:lnTo>
                    <a:pt x="1311" y="55"/>
                  </a:lnTo>
                  <a:lnTo>
                    <a:pt x="1284" y="110"/>
                  </a:lnTo>
                  <a:lnTo>
                    <a:pt x="1" y="4070"/>
                  </a:lnTo>
                  <a:lnTo>
                    <a:pt x="1" y="4124"/>
                  </a:lnTo>
                  <a:lnTo>
                    <a:pt x="1" y="4206"/>
                  </a:lnTo>
                  <a:lnTo>
                    <a:pt x="55" y="4261"/>
                  </a:lnTo>
                  <a:lnTo>
                    <a:pt x="110" y="4288"/>
                  </a:lnTo>
                  <a:lnTo>
                    <a:pt x="219" y="4288"/>
                  </a:lnTo>
                  <a:lnTo>
                    <a:pt x="274" y="4261"/>
                  </a:lnTo>
                  <a:lnTo>
                    <a:pt x="301" y="4234"/>
                  </a:lnTo>
                  <a:lnTo>
                    <a:pt x="328" y="4179"/>
                  </a:lnTo>
                  <a:lnTo>
                    <a:pt x="1639" y="219"/>
                  </a:lnTo>
                  <a:lnTo>
                    <a:pt x="1639" y="165"/>
                  </a:lnTo>
                  <a:lnTo>
                    <a:pt x="1612" y="83"/>
                  </a:lnTo>
                  <a:lnTo>
                    <a:pt x="1584" y="2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11;p47">
              <a:extLst>
                <a:ext uri="{FF2B5EF4-FFF2-40B4-BE49-F238E27FC236}">
                  <a16:creationId xmlns:a16="http://schemas.microsoft.com/office/drawing/2014/main" id="{9EDD5B55-E6B8-49DF-B6BE-CFC391244777}"/>
                </a:ext>
              </a:extLst>
            </p:cNvPr>
            <p:cNvSpPr/>
            <p:nvPr/>
          </p:nvSpPr>
          <p:spPr>
            <a:xfrm>
              <a:off x="4727975" y="1958825"/>
              <a:ext cx="30050" cy="144050"/>
            </a:xfrm>
            <a:custGeom>
              <a:avLst/>
              <a:gdLst/>
              <a:ahLst/>
              <a:cxnLst/>
              <a:rect l="l" t="t" r="r" b="b"/>
              <a:pathLst>
                <a:path w="1202" h="5762" extrusionOk="0">
                  <a:moveTo>
                    <a:pt x="983" y="0"/>
                  </a:moveTo>
                  <a:lnTo>
                    <a:pt x="929" y="27"/>
                  </a:lnTo>
                  <a:lnTo>
                    <a:pt x="874" y="82"/>
                  </a:lnTo>
                  <a:lnTo>
                    <a:pt x="847" y="164"/>
                  </a:lnTo>
                  <a:lnTo>
                    <a:pt x="0" y="3823"/>
                  </a:lnTo>
                  <a:lnTo>
                    <a:pt x="0" y="3905"/>
                  </a:lnTo>
                  <a:lnTo>
                    <a:pt x="137" y="4424"/>
                  </a:lnTo>
                  <a:lnTo>
                    <a:pt x="410" y="5625"/>
                  </a:lnTo>
                  <a:lnTo>
                    <a:pt x="437" y="5680"/>
                  </a:lnTo>
                  <a:lnTo>
                    <a:pt x="465" y="5735"/>
                  </a:lnTo>
                  <a:lnTo>
                    <a:pt x="519" y="5762"/>
                  </a:lnTo>
                  <a:lnTo>
                    <a:pt x="628" y="5762"/>
                  </a:lnTo>
                  <a:lnTo>
                    <a:pt x="683" y="5735"/>
                  </a:lnTo>
                  <a:lnTo>
                    <a:pt x="738" y="5680"/>
                  </a:lnTo>
                  <a:lnTo>
                    <a:pt x="765" y="5625"/>
                  </a:lnTo>
                  <a:lnTo>
                    <a:pt x="765" y="5544"/>
                  </a:lnTo>
                  <a:lnTo>
                    <a:pt x="519" y="4479"/>
                  </a:lnTo>
                  <a:lnTo>
                    <a:pt x="355" y="3850"/>
                  </a:lnTo>
                  <a:lnTo>
                    <a:pt x="1202" y="219"/>
                  </a:lnTo>
                  <a:lnTo>
                    <a:pt x="1202" y="164"/>
                  </a:lnTo>
                  <a:lnTo>
                    <a:pt x="1175" y="82"/>
                  </a:lnTo>
                  <a:lnTo>
                    <a:pt x="1120" y="55"/>
                  </a:lnTo>
                  <a:lnTo>
                    <a:pt x="1065" y="27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2;p47">
              <a:extLst>
                <a:ext uri="{FF2B5EF4-FFF2-40B4-BE49-F238E27FC236}">
                  <a16:creationId xmlns:a16="http://schemas.microsoft.com/office/drawing/2014/main" id="{DA23E228-5477-40D6-8EC1-9BFFF4AF9CB2}"/>
                </a:ext>
              </a:extLst>
            </p:cNvPr>
            <p:cNvSpPr/>
            <p:nvPr/>
          </p:nvSpPr>
          <p:spPr>
            <a:xfrm>
              <a:off x="4725250" y="3585000"/>
              <a:ext cx="16400" cy="118125"/>
            </a:xfrm>
            <a:custGeom>
              <a:avLst/>
              <a:gdLst/>
              <a:ahLst/>
              <a:cxnLst/>
              <a:rect l="l" t="t" r="r" b="b"/>
              <a:pathLst>
                <a:path w="656" h="4725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0" y="110"/>
                  </a:lnTo>
                  <a:lnTo>
                    <a:pt x="0" y="192"/>
                  </a:lnTo>
                  <a:lnTo>
                    <a:pt x="164" y="2376"/>
                  </a:lnTo>
                  <a:lnTo>
                    <a:pt x="273" y="4533"/>
                  </a:lnTo>
                  <a:lnTo>
                    <a:pt x="301" y="4615"/>
                  </a:lnTo>
                  <a:lnTo>
                    <a:pt x="355" y="4670"/>
                  </a:lnTo>
                  <a:lnTo>
                    <a:pt x="410" y="4697"/>
                  </a:lnTo>
                  <a:lnTo>
                    <a:pt x="464" y="4725"/>
                  </a:lnTo>
                  <a:lnTo>
                    <a:pt x="546" y="4697"/>
                  </a:lnTo>
                  <a:lnTo>
                    <a:pt x="601" y="4643"/>
                  </a:lnTo>
                  <a:lnTo>
                    <a:pt x="628" y="4588"/>
                  </a:lnTo>
                  <a:lnTo>
                    <a:pt x="656" y="4533"/>
                  </a:lnTo>
                  <a:lnTo>
                    <a:pt x="519" y="2349"/>
                  </a:lnTo>
                  <a:lnTo>
                    <a:pt x="355" y="164"/>
                  </a:lnTo>
                  <a:lnTo>
                    <a:pt x="328" y="82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13;p47">
              <a:extLst>
                <a:ext uri="{FF2B5EF4-FFF2-40B4-BE49-F238E27FC236}">
                  <a16:creationId xmlns:a16="http://schemas.microsoft.com/office/drawing/2014/main" id="{CC3EA552-5695-4E41-ADAF-C07130461E86}"/>
                </a:ext>
              </a:extLst>
            </p:cNvPr>
            <p:cNvSpPr/>
            <p:nvPr/>
          </p:nvSpPr>
          <p:spPr>
            <a:xfrm>
              <a:off x="4727975" y="3727000"/>
              <a:ext cx="17100" cy="312700"/>
            </a:xfrm>
            <a:custGeom>
              <a:avLst/>
              <a:gdLst/>
              <a:ahLst/>
              <a:cxnLst/>
              <a:rect l="l" t="t" r="r" b="b"/>
              <a:pathLst>
                <a:path w="684" h="12508" extrusionOk="0">
                  <a:moveTo>
                    <a:pt x="328" y="0"/>
                  </a:moveTo>
                  <a:lnTo>
                    <a:pt x="273" y="55"/>
                  </a:lnTo>
                  <a:lnTo>
                    <a:pt x="246" y="110"/>
                  </a:lnTo>
                  <a:lnTo>
                    <a:pt x="246" y="192"/>
                  </a:lnTo>
                  <a:lnTo>
                    <a:pt x="301" y="2813"/>
                  </a:lnTo>
                  <a:lnTo>
                    <a:pt x="301" y="5189"/>
                  </a:lnTo>
                  <a:lnTo>
                    <a:pt x="273" y="7237"/>
                  </a:lnTo>
                  <a:lnTo>
                    <a:pt x="219" y="8985"/>
                  </a:lnTo>
                  <a:lnTo>
                    <a:pt x="137" y="10405"/>
                  </a:lnTo>
                  <a:lnTo>
                    <a:pt x="55" y="11415"/>
                  </a:lnTo>
                  <a:lnTo>
                    <a:pt x="0" y="12289"/>
                  </a:lnTo>
                  <a:lnTo>
                    <a:pt x="0" y="12371"/>
                  </a:lnTo>
                  <a:lnTo>
                    <a:pt x="28" y="12425"/>
                  </a:lnTo>
                  <a:lnTo>
                    <a:pt x="82" y="12480"/>
                  </a:lnTo>
                  <a:lnTo>
                    <a:pt x="137" y="12507"/>
                  </a:lnTo>
                  <a:lnTo>
                    <a:pt x="164" y="12507"/>
                  </a:lnTo>
                  <a:lnTo>
                    <a:pt x="246" y="12480"/>
                  </a:lnTo>
                  <a:lnTo>
                    <a:pt x="301" y="12453"/>
                  </a:lnTo>
                  <a:lnTo>
                    <a:pt x="328" y="12398"/>
                  </a:lnTo>
                  <a:lnTo>
                    <a:pt x="355" y="12344"/>
                  </a:lnTo>
                  <a:lnTo>
                    <a:pt x="437" y="11470"/>
                  </a:lnTo>
                  <a:lnTo>
                    <a:pt x="492" y="10432"/>
                  </a:lnTo>
                  <a:lnTo>
                    <a:pt x="574" y="9012"/>
                  </a:lnTo>
                  <a:lnTo>
                    <a:pt x="628" y="7264"/>
                  </a:lnTo>
                  <a:lnTo>
                    <a:pt x="683" y="5189"/>
                  </a:lnTo>
                  <a:lnTo>
                    <a:pt x="656" y="2813"/>
                  </a:lnTo>
                  <a:lnTo>
                    <a:pt x="601" y="164"/>
                  </a:lnTo>
                  <a:lnTo>
                    <a:pt x="574" y="110"/>
                  </a:lnTo>
                  <a:lnTo>
                    <a:pt x="519" y="2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14;p47">
              <a:extLst>
                <a:ext uri="{FF2B5EF4-FFF2-40B4-BE49-F238E27FC236}">
                  <a16:creationId xmlns:a16="http://schemas.microsoft.com/office/drawing/2014/main" id="{F8B62120-8D4E-44F4-A8C7-479B17D25F10}"/>
                </a:ext>
              </a:extLst>
            </p:cNvPr>
            <p:cNvSpPr/>
            <p:nvPr/>
          </p:nvSpPr>
          <p:spPr>
            <a:xfrm>
              <a:off x="4157225" y="3574075"/>
              <a:ext cx="12325" cy="38250"/>
            </a:xfrm>
            <a:custGeom>
              <a:avLst/>
              <a:gdLst/>
              <a:ahLst/>
              <a:cxnLst/>
              <a:rect l="l" t="t" r="r" b="b"/>
              <a:pathLst>
                <a:path w="493" h="1530" extrusionOk="0">
                  <a:moveTo>
                    <a:pt x="247" y="0"/>
                  </a:moveTo>
                  <a:lnTo>
                    <a:pt x="192" y="28"/>
                  </a:lnTo>
                  <a:lnTo>
                    <a:pt x="138" y="82"/>
                  </a:lnTo>
                  <a:lnTo>
                    <a:pt x="110" y="164"/>
                  </a:lnTo>
                  <a:lnTo>
                    <a:pt x="1" y="1339"/>
                  </a:lnTo>
                  <a:lnTo>
                    <a:pt x="28" y="1393"/>
                  </a:lnTo>
                  <a:lnTo>
                    <a:pt x="56" y="1475"/>
                  </a:lnTo>
                  <a:lnTo>
                    <a:pt x="110" y="1502"/>
                  </a:lnTo>
                  <a:lnTo>
                    <a:pt x="165" y="1530"/>
                  </a:lnTo>
                  <a:lnTo>
                    <a:pt x="247" y="1530"/>
                  </a:lnTo>
                  <a:lnTo>
                    <a:pt x="301" y="1475"/>
                  </a:lnTo>
                  <a:lnTo>
                    <a:pt x="356" y="1420"/>
                  </a:lnTo>
                  <a:lnTo>
                    <a:pt x="383" y="1366"/>
                  </a:lnTo>
                  <a:lnTo>
                    <a:pt x="493" y="192"/>
                  </a:lnTo>
                  <a:lnTo>
                    <a:pt x="465" y="137"/>
                  </a:lnTo>
                  <a:lnTo>
                    <a:pt x="438" y="55"/>
                  </a:lnTo>
                  <a:lnTo>
                    <a:pt x="383" y="2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15;p47">
              <a:extLst>
                <a:ext uri="{FF2B5EF4-FFF2-40B4-BE49-F238E27FC236}">
                  <a16:creationId xmlns:a16="http://schemas.microsoft.com/office/drawing/2014/main" id="{7387AFBE-E5FF-40E0-850B-F3B9D5E8DAA9}"/>
                </a:ext>
              </a:extLst>
            </p:cNvPr>
            <p:cNvSpPr/>
            <p:nvPr/>
          </p:nvSpPr>
          <p:spPr>
            <a:xfrm>
              <a:off x="4142900" y="3626650"/>
              <a:ext cx="21875" cy="413050"/>
            </a:xfrm>
            <a:custGeom>
              <a:avLst/>
              <a:gdLst/>
              <a:ahLst/>
              <a:cxnLst/>
              <a:rect l="l" t="t" r="r" b="b"/>
              <a:pathLst>
                <a:path w="875" h="16522" extrusionOk="0">
                  <a:moveTo>
                    <a:pt x="629" y="0"/>
                  </a:moveTo>
                  <a:lnTo>
                    <a:pt x="574" y="27"/>
                  </a:lnTo>
                  <a:lnTo>
                    <a:pt x="519" y="82"/>
                  </a:lnTo>
                  <a:lnTo>
                    <a:pt x="492" y="164"/>
                  </a:lnTo>
                  <a:lnTo>
                    <a:pt x="356" y="1884"/>
                  </a:lnTo>
                  <a:lnTo>
                    <a:pt x="246" y="3550"/>
                  </a:lnTo>
                  <a:lnTo>
                    <a:pt x="164" y="5134"/>
                  </a:lnTo>
                  <a:lnTo>
                    <a:pt x="110" y="6636"/>
                  </a:lnTo>
                  <a:lnTo>
                    <a:pt x="28" y="9394"/>
                  </a:lnTo>
                  <a:lnTo>
                    <a:pt x="1" y="11743"/>
                  </a:lnTo>
                  <a:lnTo>
                    <a:pt x="1" y="13681"/>
                  </a:lnTo>
                  <a:lnTo>
                    <a:pt x="28" y="15101"/>
                  </a:lnTo>
                  <a:lnTo>
                    <a:pt x="82" y="16358"/>
                  </a:lnTo>
                  <a:lnTo>
                    <a:pt x="110" y="16412"/>
                  </a:lnTo>
                  <a:lnTo>
                    <a:pt x="137" y="16467"/>
                  </a:lnTo>
                  <a:lnTo>
                    <a:pt x="192" y="16494"/>
                  </a:lnTo>
                  <a:lnTo>
                    <a:pt x="274" y="16521"/>
                  </a:lnTo>
                  <a:lnTo>
                    <a:pt x="356" y="16494"/>
                  </a:lnTo>
                  <a:lnTo>
                    <a:pt x="410" y="16467"/>
                  </a:lnTo>
                  <a:lnTo>
                    <a:pt x="437" y="16385"/>
                  </a:lnTo>
                  <a:lnTo>
                    <a:pt x="437" y="16330"/>
                  </a:lnTo>
                  <a:lnTo>
                    <a:pt x="410" y="15101"/>
                  </a:lnTo>
                  <a:lnTo>
                    <a:pt x="356" y="13654"/>
                  </a:lnTo>
                  <a:lnTo>
                    <a:pt x="356" y="11743"/>
                  </a:lnTo>
                  <a:lnTo>
                    <a:pt x="383" y="9394"/>
                  </a:lnTo>
                  <a:lnTo>
                    <a:pt x="465" y="6636"/>
                  </a:lnTo>
                  <a:lnTo>
                    <a:pt x="519" y="5134"/>
                  </a:lnTo>
                  <a:lnTo>
                    <a:pt x="629" y="3550"/>
                  </a:lnTo>
                  <a:lnTo>
                    <a:pt x="738" y="1912"/>
                  </a:lnTo>
                  <a:lnTo>
                    <a:pt x="874" y="191"/>
                  </a:lnTo>
                  <a:lnTo>
                    <a:pt x="847" y="109"/>
                  </a:lnTo>
                  <a:lnTo>
                    <a:pt x="820" y="5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16;p47">
              <a:extLst>
                <a:ext uri="{FF2B5EF4-FFF2-40B4-BE49-F238E27FC236}">
                  <a16:creationId xmlns:a16="http://schemas.microsoft.com/office/drawing/2014/main" id="{59489633-6EE7-481B-9EF1-9D692E019C21}"/>
                </a:ext>
              </a:extLst>
            </p:cNvPr>
            <p:cNvSpPr/>
            <p:nvPr/>
          </p:nvSpPr>
          <p:spPr>
            <a:xfrm>
              <a:off x="4502675" y="3770700"/>
              <a:ext cx="11625" cy="287425"/>
            </a:xfrm>
            <a:custGeom>
              <a:avLst/>
              <a:gdLst/>
              <a:ahLst/>
              <a:cxnLst/>
              <a:rect l="l" t="t" r="r" b="b"/>
              <a:pathLst>
                <a:path w="465" h="11497" extrusionOk="0">
                  <a:moveTo>
                    <a:pt x="165" y="0"/>
                  </a:moveTo>
                  <a:lnTo>
                    <a:pt x="83" y="27"/>
                  </a:lnTo>
                  <a:lnTo>
                    <a:pt x="28" y="55"/>
                  </a:lnTo>
                  <a:lnTo>
                    <a:pt x="1" y="137"/>
                  </a:lnTo>
                  <a:lnTo>
                    <a:pt x="1" y="191"/>
                  </a:lnTo>
                  <a:lnTo>
                    <a:pt x="28" y="792"/>
                  </a:lnTo>
                  <a:lnTo>
                    <a:pt x="55" y="1475"/>
                  </a:lnTo>
                  <a:lnTo>
                    <a:pt x="110" y="3113"/>
                  </a:lnTo>
                  <a:lnTo>
                    <a:pt x="110" y="4943"/>
                  </a:lnTo>
                  <a:lnTo>
                    <a:pt x="83" y="6772"/>
                  </a:lnTo>
                  <a:lnTo>
                    <a:pt x="28" y="9940"/>
                  </a:lnTo>
                  <a:lnTo>
                    <a:pt x="1" y="11306"/>
                  </a:lnTo>
                  <a:lnTo>
                    <a:pt x="1" y="11360"/>
                  </a:lnTo>
                  <a:lnTo>
                    <a:pt x="28" y="11442"/>
                  </a:lnTo>
                  <a:lnTo>
                    <a:pt x="83" y="11469"/>
                  </a:lnTo>
                  <a:lnTo>
                    <a:pt x="165" y="11497"/>
                  </a:lnTo>
                  <a:lnTo>
                    <a:pt x="247" y="11469"/>
                  </a:lnTo>
                  <a:lnTo>
                    <a:pt x="301" y="11442"/>
                  </a:lnTo>
                  <a:lnTo>
                    <a:pt x="328" y="11387"/>
                  </a:lnTo>
                  <a:lnTo>
                    <a:pt x="356" y="11306"/>
                  </a:lnTo>
                  <a:lnTo>
                    <a:pt x="383" y="9940"/>
                  </a:lnTo>
                  <a:lnTo>
                    <a:pt x="465" y="6772"/>
                  </a:lnTo>
                  <a:lnTo>
                    <a:pt x="465" y="4916"/>
                  </a:lnTo>
                  <a:lnTo>
                    <a:pt x="465" y="3113"/>
                  </a:lnTo>
                  <a:lnTo>
                    <a:pt x="438" y="1447"/>
                  </a:lnTo>
                  <a:lnTo>
                    <a:pt x="383" y="765"/>
                  </a:lnTo>
                  <a:lnTo>
                    <a:pt x="356" y="164"/>
                  </a:lnTo>
                  <a:lnTo>
                    <a:pt x="328" y="109"/>
                  </a:lnTo>
                  <a:lnTo>
                    <a:pt x="274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17;p47">
              <a:extLst>
                <a:ext uri="{FF2B5EF4-FFF2-40B4-BE49-F238E27FC236}">
                  <a16:creationId xmlns:a16="http://schemas.microsoft.com/office/drawing/2014/main" id="{D9A72055-0083-4E88-A941-00CCB11D7E7F}"/>
                </a:ext>
              </a:extLst>
            </p:cNvPr>
            <p:cNvSpPr/>
            <p:nvPr/>
          </p:nvSpPr>
          <p:spPr>
            <a:xfrm>
              <a:off x="4383900" y="1670025"/>
              <a:ext cx="8900" cy="122225"/>
            </a:xfrm>
            <a:custGeom>
              <a:avLst/>
              <a:gdLst/>
              <a:ahLst/>
              <a:cxnLst/>
              <a:rect l="l" t="t" r="r" b="b"/>
              <a:pathLst>
                <a:path w="356" h="4889" extrusionOk="0">
                  <a:moveTo>
                    <a:pt x="109" y="1"/>
                  </a:moveTo>
                  <a:lnTo>
                    <a:pt x="55" y="55"/>
                  </a:lnTo>
                  <a:lnTo>
                    <a:pt x="28" y="110"/>
                  </a:lnTo>
                  <a:lnTo>
                    <a:pt x="0" y="165"/>
                  </a:lnTo>
                  <a:lnTo>
                    <a:pt x="0" y="4698"/>
                  </a:lnTo>
                  <a:lnTo>
                    <a:pt x="28" y="4780"/>
                  </a:lnTo>
                  <a:lnTo>
                    <a:pt x="55" y="4834"/>
                  </a:lnTo>
                  <a:lnTo>
                    <a:pt x="109" y="4862"/>
                  </a:lnTo>
                  <a:lnTo>
                    <a:pt x="191" y="4889"/>
                  </a:lnTo>
                  <a:lnTo>
                    <a:pt x="246" y="4862"/>
                  </a:lnTo>
                  <a:lnTo>
                    <a:pt x="301" y="4834"/>
                  </a:lnTo>
                  <a:lnTo>
                    <a:pt x="355" y="4780"/>
                  </a:lnTo>
                  <a:lnTo>
                    <a:pt x="355" y="4698"/>
                  </a:lnTo>
                  <a:lnTo>
                    <a:pt x="355" y="165"/>
                  </a:lnTo>
                  <a:lnTo>
                    <a:pt x="355" y="110"/>
                  </a:lnTo>
                  <a:lnTo>
                    <a:pt x="301" y="5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8;p47">
              <a:extLst>
                <a:ext uri="{FF2B5EF4-FFF2-40B4-BE49-F238E27FC236}">
                  <a16:creationId xmlns:a16="http://schemas.microsoft.com/office/drawing/2014/main" id="{829B416F-B754-48AD-8828-E529ADBCC82D}"/>
                </a:ext>
              </a:extLst>
            </p:cNvPr>
            <p:cNvSpPr/>
            <p:nvPr/>
          </p:nvSpPr>
          <p:spPr>
            <a:xfrm>
              <a:off x="4538175" y="1657750"/>
              <a:ext cx="8900" cy="133825"/>
            </a:xfrm>
            <a:custGeom>
              <a:avLst/>
              <a:gdLst/>
              <a:ahLst/>
              <a:cxnLst/>
              <a:rect l="l" t="t" r="r" b="b"/>
              <a:pathLst>
                <a:path w="356" h="5353" extrusionOk="0">
                  <a:moveTo>
                    <a:pt x="110" y="0"/>
                  </a:moveTo>
                  <a:lnTo>
                    <a:pt x="55" y="55"/>
                  </a:lnTo>
                  <a:lnTo>
                    <a:pt x="1" y="110"/>
                  </a:lnTo>
                  <a:lnTo>
                    <a:pt x="1" y="164"/>
                  </a:lnTo>
                  <a:lnTo>
                    <a:pt x="1" y="5161"/>
                  </a:lnTo>
                  <a:lnTo>
                    <a:pt x="1" y="5243"/>
                  </a:lnTo>
                  <a:lnTo>
                    <a:pt x="55" y="5298"/>
                  </a:lnTo>
                  <a:lnTo>
                    <a:pt x="110" y="5353"/>
                  </a:lnTo>
                  <a:lnTo>
                    <a:pt x="247" y="5353"/>
                  </a:lnTo>
                  <a:lnTo>
                    <a:pt x="301" y="5298"/>
                  </a:lnTo>
                  <a:lnTo>
                    <a:pt x="328" y="5243"/>
                  </a:lnTo>
                  <a:lnTo>
                    <a:pt x="356" y="5161"/>
                  </a:lnTo>
                  <a:lnTo>
                    <a:pt x="356" y="164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19;p47">
              <a:extLst>
                <a:ext uri="{FF2B5EF4-FFF2-40B4-BE49-F238E27FC236}">
                  <a16:creationId xmlns:a16="http://schemas.microsoft.com/office/drawing/2014/main" id="{D2874FCC-2D83-4140-A25B-D40229C037C6}"/>
                </a:ext>
              </a:extLst>
            </p:cNvPr>
            <p:cNvSpPr/>
            <p:nvPr/>
          </p:nvSpPr>
          <p:spPr>
            <a:xfrm>
              <a:off x="4538875" y="1777225"/>
              <a:ext cx="202100" cy="91500"/>
            </a:xfrm>
            <a:custGeom>
              <a:avLst/>
              <a:gdLst/>
              <a:ahLst/>
              <a:cxnLst/>
              <a:rect l="l" t="t" r="r" b="b"/>
              <a:pathLst>
                <a:path w="8084" h="3660" extrusionOk="0">
                  <a:moveTo>
                    <a:pt x="1994" y="0"/>
                  </a:moveTo>
                  <a:lnTo>
                    <a:pt x="1639" y="27"/>
                  </a:lnTo>
                  <a:lnTo>
                    <a:pt x="1284" y="82"/>
                  </a:lnTo>
                  <a:lnTo>
                    <a:pt x="929" y="191"/>
                  </a:lnTo>
                  <a:lnTo>
                    <a:pt x="601" y="328"/>
                  </a:lnTo>
                  <a:lnTo>
                    <a:pt x="300" y="519"/>
                  </a:lnTo>
                  <a:lnTo>
                    <a:pt x="0" y="737"/>
                  </a:lnTo>
                  <a:lnTo>
                    <a:pt x="55" y="847"/>
                  </a:lnTo>
                  <a:lnTo>
                    <a:pt x="191" y="1120"/>
                  </a:lnTo>
                  <a:lnTo>
                    <a:pt x="464" y="1557"/>
                  </a:lnTo>
                  <a:lnTo>
                    <a:pt x="655" y="1775"/>
                  </a:lnTo>
                  <a:lnTo>
                    <a:pt x="874" y="2048"/>
                  </a:lnTo>
                  <a:lnTo>
                    <a:pt x="1147" y="2294"/>
                  </a:lnTo>
                  <a:lnTo>
                    <a:pt x="1447" y="2540"/>
                  </a:lnTo>
                  <a:lnTo>
                    <a:pt x="1802" y="2786"/>
                  </a:lnTo>
                  <a:lnTo>
                    <a:pt x="2185" y="3004"/>
                  </a:lnTo>
                  <a:lnTo>
                    <a:pt x="2622" y="3222"/>
                  </a:lnTo>
                  <a:lnTo>
                    <a:pt x="3113" y="3386"/>
                  </a:lnTo>
                  <a:lnTo>
                    <a:pt x="3659" y="3523"/>
                  </a:lnTo>
                  <a:lnTo>
                    <a:pt x="4260" y="3632"/>
                  </a:lnTo>
                  <a:lnTo>
                    <a:pt x="4779" y="3659"/>
                  </a:lnTo>
                  <a:lnTo>
                    <a:pt x="5325" y="3605"/>
                  </a:lnTo>
                  <a:lnTo>
                    <a:pt x="5817" y="3523"/>
                  </a:lnTo>
                  <a:lnTo>
                    <a:pt x="6336" y="3386"/>
                  </a:lnTo>
                  <a:lnTo>
                    <a:pt x="6800" y="3168"/>
                  </a:lnTo>
                  <a:lnTo>
                    <a:pt x="7264" y="2922"/>
                  </a:lnTo>
                  <a:lnTo>
                    <a:pt x="7701" y="2622"/>
                  </a:lnTo>
                  <a:lnTo>
                    <a:pt x="7892" y="2431"/>
                  </a:lnTo>
                  <a:lnTo>
                    <a:pt x="8083" y="2239"/>
                  </a:lnTo>
                  <a:lnTo>
                    <a:pt x="7728" y="2130"/>
                  </a:lnTo>
                  <a:lnTo>
                    <a:pt x="7401" y="1994"/>
                  </a:lnTo>
                  <a:lnTo>
                    <a:pt x="6745" y="1693"/>
                  </a:lnTo>
                  <a:lnTo>
                    <a:pt x="5434" y="1011"/>
                  </a:lnTo>
                  <a:lnTo>
                    <a:pt x="4806" y="683"/>
                  </a:lnTo>
                  <a:lnTo>
                    <a:pt x="4124" y="410"/>
                  </a:lnTo>
                  <a:lnTo>
                    <a:pt x="3796" y="273"/>
                  </a:lnTo>
                  <a:lnTo>
                    <a:pt x="3441" y="164"/>
                  </a:lnTo>
                  <a:lnTo>
                    <a:pt x="3086" y="82"/>
                  </a:lnTo>
                  <a:lnTo>
                    <a:pt x="2731" y="27"/>
                  </a:lnTo>
                  <a:lnTo>
                    <a:pt x="2376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20;p47">
              <a:extLst>
                <a:ext uri="{FF2B5EF4-FFF2-40B4-BE49-F238E27FC236}">
                  <a16:creationId xmlns:a16="http://schemas.microsoft.com/office/drawing/2014/main" id="{D2635AC8-18C9-4E81-A090-E52BC24AF945}"/>
                </a:ext>
              </a:extLst>
            </p:cNvPr>
            <p:cNvSpPr/>
            <p:nvPr/>
          </p:nvSpPr>
          <p:spPr>
            <a:xfrm>
              <a:off x="4366150" y="1781300"/>
              <a:ext cx="189125" cy="86750"/>
            </a:xfrm>
            <a:custGeom>
              <a:avLst/>
              <a:gdLst/>
              <a:ahLst/>
              <a:cxnLst/>
              <a:rect l="l" t="t" r="r" b="b"/>
              <a:pathLst>
                <a:path w="7565" h="3470" extrusionOk="0">
                  <a:moveTo>
                    <a:pt x="901" y="1"/>
                  </a:moveTo>
                  <a:lnTo>
                    <a:pt x="683" y="28"/>
                  </a:lnTo>
                  <a:lnTo>
                    <a:pt x="519" y="110"/>
                  </a:lnTo>
                  <a:lnTo>
                    <a:pt x="355" y="219"/>
                  </a:lnTo>
                  <a:lnTo>
                    <a:pt x="246" y="383"/>
                  </a:lnTo>
                  <a:lnTo>
                    <a:pt x="164" y="574"/>
                  </a:lnTo>
                  <a:lnTo>
                    <a:pt x="109" y="793"/>
                  </a:lnTo>
                  <a:lnTo>
                    <a:pt x="55" y="1011"/>
                  </a:lnTo>
                  <a:lnTo>
                    <a:pt x="28" y="1257"/>
                  </a:lnTo>
                  <a:lnTo>
                    <a:pt x="0" y="1749"/>
                  </a:lnTo>
                  <a:lnTo>
                    <a:pt x="28" y="2213"/>
                  </a:lnTo>
                  <a:lnTo>
                    <a:pt x="82" y="2623"/>
                  </a:lnTo>
                  <a:lnTo>
                    <a:pt x="109" y="2868"/>
                  </a:lnTo>
                  <a:lnTo>
                    <a:pt x="219" y="2978"/>
                  </a:lnTo>
                  <a:lnTo>
                    <a:pt x="328" y="3059"/>
                  </a:lnTo>
                  <a:lnTo>
                    <a:pt x="492" y="3141"/>
                  </a:lnTo>
                  <a:lnTo>
                    <a:pt x="656" y="3196"/>
                  </a:lnTo>
                  <a:lnTo>
                    <a:pt x="1065" y="3305"/>
                  </a:lnTo>
                  <a:lnTo>
                    <a:pt x="1557" y="3387"/>
                  </a:lnTo>
                  <a:lnTo>
                    <a:pt x="2076" y="3442"/>
                  </a:lnTo>
                  <a:lnTo>
                    <a:pt x="2649" y="3469"/>
                  </a:lnTo>
                  <a:lnTo>
                    <a:pt x="3851" y="3469"/>
                  </a:lnTo>
                  <a:lnTo>
                    <a:pt x="4479" y="3414"/>
                  </a:lnTo>
                  <a:lnTo>
                    <a:pt x="5079" y="3360"/>
                  </a:lnTo>
                  <a:lnTo>
                    <a:pt x="5626" y="3305"/>
                  </a:lnTo>
                  <a:lnTo>
                    <a:pt x="6172" y="3223"/>
                  </a:lnTo>
                  <a:lnTo>
                    <a:pt x="6636" y="3141"/>
                  </a:lnTo>
                  <a:lnTo>
                    <a:pt x="7018" y="3059"/>
                  </a:lnTo>
                  <a:lnTo>
                    <a:pt x="7319" y="2950"/>
                  </a:lnTo>
                  <a:lnTo>
                    <a:pt x="7537" y="2841"/>
                  </a:lnTo>
                  <a:lnTo>
                    <a:pt x="7564" y="2704"/>
                  </a:lnTo>
                  <a:lnTo>
                    <a:pt x="7564" y="2404"/>
                  </a:lnTo>
                  <a:lnTo>
                    <a:pt x="7510" y="1530"/>
                  </a:lnTo>
                  <a:lnTo>
                    <a:pt x="7428" y="684"/>
                  </a:lnTo>
                  <a:lnTo>
                    <a:pt x="7373" y="383"/>
                  </a:lnTo>
                  <a:lnTo>
                    <a:pt x="7346" y="301"/>
                  </a:lnTo>
                  <a:lnTo>
                    <a:pt x="7319" y="247"/>
                  </a:lnTo>
                  <a:lnTo>
                    <a:pt x="7237" y="247"/>
                  </a:lnTo>
                  <a:lnTo>
                    <a:pt x="7100" y="219"/>
                  </a:lnTo>
                  <a:lnTo>
                    <a:pt x="6663" y="247"/>
                  </a:lnTo>
                  <a:lnTo>
                    <a:pt x="5981" y="274"/>
                  </a:lnTo>
                  <a:lnTo>
                    <a:pt x="5134" y="329"/>
                  </a:lnTo>
                  <a:lnTo>
                    <a:pt x="4151" y="329"/>
                  </a:lnTo>
                  <a:lnTo>
                    <a:pt x="3086" y="301"/>
                  </a:lnTo>
                  <a:lnTo>
                    <a:pt x="2540" y="247"/>
                  </a:lnTo>
                  <a:lnTo>
                    <a:pt x="1994" y="192"/>
                  </a:lnTo>
                  <a:lnTo>
                    <a:pt x="1420" y="110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21;p47">
              <a:extLst>
                <a:ext uri="{FF2B5EF4-FFF2-40B4-BE49-F238E27FC236}">
                  <a16:creationId xmlns:a16="http://schemas.microsoft.com/office/drawing/2014/main" id="{63D3C86E-4A1E-455D-A0AF-20A611B7F1D7}"/>
                </a:ext>
              </a:extLst>
            </p:cNvPr>
            <p:cNvSpPr/>
            <p:nvPr/>
          </p:nvSpPr>
          <p:spPr>
            <a:xfrm>
              <a:off x="4540225" y="1787450"/>
              <a:ext cx="204150" cy="118825"/>
            </a:xfrm>
            <a:custGeom>
              <a:avLst/>
              <a:gdLst/>
              <a:ahLst/>
              <a:cxnLst/>
              <a:rect l="l" t="t" r="r" b="b"/>
              <a:pathLst>
                <a:path w="8166" h="4753" extrusionOk="0">
                  <a:moveTo>
                    <a:pt x="1803" y="1"/>
                  </a:moveTo>
                  <a:lnTo>
                    <a:pt x="1530" y="28"/>
                  </a:lnTo>
                  <a:lnTo>
                    <a:pt x="1284" y="83"/>
                  </a:lnTo>
                  <a:lnTo>
                    <a:pt x="1038" y="137"/>
                  </a:lnTo>
                  <a:lnTo>
                    <a:pt x="793" y="192"/>
                  </a:lnTo>
                  <a:lnTo>
                    <a:pt x="574" y="274"/>
                  </a:lnTo>
                  <a:lnTo>
                    <a:pt x="356" y="383"/>
                  </a:lnTo>
                  <a:lnTo>
                    <a:pt x="165" y="520"/>
                  </a:lnTo>
                  <a:lnTo>
                    <a:pt x="1" y="683"/>
                  </a:lnTo>
                  <a:lnTo>
                    <a:pt x="1" y="1038"/>
                  </a:lnTo>
                  <a:lnTo>
                    <a:pt x="55" y="1366"/>
                  </a:lnTo>
                  <a:lnTo>
                    <a:pt x="137" y="1694"/>
                  </a:lnTo>
                  <a:lnTo>
                    <a:pt x="246" y="1994"/>
                  </a:lnTo>
                  <a:lnTo>
                    <a:pt x="383" y="2295"/>
                  </a:lnTo>
                  <a:lnTo>
                    <a:pt x="574" y="2540"/>
                  </a:lnTo>
                  <a:lnTo>
                    <a:pt x="765" y="2786"/>
                  </a:lnTo>
                  <a:lnTo>
                    <a:pt x="1011" y="3032"/>
                  </a:lnTo>
                  <a:lnTo>
                    <a:pt x="1230" y="3250"/>
                  </a:lnTo>
                  <a:lnTo>
                    <a:pt x="1503" y="3442"/>
                  </a:lnTo>
                  <a:lnTo>
                    <a:pt x="1776" y="3605"/>
                  </a:lnTo>
                  <a:lnTo>
                    <a:pt x="2049" y="3769"/>
                  </a:lnTo>
                  <a:lnTo>
                    <a:pt x="2595" y="4070"/>
                  </a:lnTo>
                  <a:lnTo>
                    <a:pt x="3168" y="4288"/>
                  </a:lnTo>
                  <a:lnTo>
                    <a:pt x="3715" y="4452"/>
                  </a:lnTo>
                  <a:lnTo>
                    <a:pt x="4343" y="4588"/>
                  </a:lnTo>
                  <a:lnTo>
                    <a:pt x="4998" y="4670"/>
                  </a:lnTo>
                  <a:lnTo>
                    <a:pt x="5653" y="4725"/>
                  </a:lnTo>
                  <a:lnTo>
                    <a:pt x="6309" y="4752"/>
                  </a:lnTo>
                  <a:lnTo>
                    <a:pt x="6964" y="4725"/>
                  </a:lnTo>
                  <a:lnTo>
                    <a:pt x="7592" y="4643"/>
                  </a:lnTo>
                  <a:lnTo>
                    <a:pt x="8166" y="4534"/>
                  </a:lnTo>
                  <a:lnTo>
                    <a:pt x="7893" y="4261"/>
                  </a:lnTo>
                  <a:lnTo>
                    <a:pt x="7620" y="3988"/>
                  </a:lnTo>
                  <a:lnTo>
                    <a:pt x="7101" y="3414"/>
                  </a:lnTo>
                  <a:lnTo>
                    <a:pt x="6118" y="2240"/>
                  </a:lnTo>
                  <a:lnTo>
                    <a:pt x="5572" y="1667"/>
                  </a:lnTo>
                  <a:lnTo>
                    <a:pt x="5298" y="1393"/>
                  </a:lnTo>
                  <a:lnTo>
                    <a:pt x="5025" y="1120"/>
                  </a:lnTo>
                  <a:lnTo>
                    <a:pt x="4698" y="902"/>
                  </a:lnTo>
                  <a:lnTo>
                    <a:pt x="4397" y="683"/>
                  </a:lnTo>
                  <a:lnTo>
                    <a:pt x="4070" y="465"/>
                  </a:lnTo>
                  <a:lnTo>
                    <a:pt x="3715" y="301"/>
                  </a:lnTo>
                  <a:lnTo>
                    <a:pt x="3332" y="165"/>
                  </a:lnTo>
                  <a:lnTo>
                    <a:pt x="2841" y="55"/>
                  </a:lnTo>
                  <a:lnTo>
                    <a:pt x="2349" y="28"/>
                  </a:lnTo>
                  <a:lnTo>
                    <a:pt x="1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22;p47">
              <a:extLst>
                <a:ext uri="{FF2B5EF4-FFF2-40B4-BE49-F238E27FC236}">
                  <a16:creationId xmlns:a16="http://schemas.microsoft.com/office/drawing/2014/main" id="{A86BE11C-C503-4DF0-815B-37FF2B6D6C82}"/>
                </a:ext>
              </a:extLst>
            </p:cNvPr>
            <p:cNvSpPr/>
            <p:nvPr/>
          </p:nvSpPr>
          <p:spPr>
            <a:xfrm>
              <a:off x="4545000" y="1787450"/>
              <a:ext cx="14375" cy="65575"/>
            </a:xfrm>
            <a:custGeom>
              <a:avLst/>
              <a:gdLst/>
              <a:ahLst/>
              <a:cxnLst/>
              <a:rect l="l" t="t" r="r" b="b"/>
              <a:pathLst>
                <a:path w="575" h="2623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83" y="683"/>
                  </a:lnTo>
                  <a:lnTo>
                    <a:pt x="165" y="1312"/>
                  </a:lnTo>
                  <a:lnTo>
                    <a:pt x="219" y="1967"/>
                  </a:lnTo>
                  <a:lnTo>
                    <a:pt x="219" y="2431"/>
                  </a:lnTo>
                  <a:lnTo>
                    <a:pt x="247" y="2513"/>
                  </a:lnTo>
                  <a:lnTo>
                    <a:pt x="274" y="2568"/>
                  </a:lnTo>
                  <a:lnTo>
                    <a:pt x="329" y="2595"/>
                  </a:lnTo>
                  <a:lnTo>
                    <a:pt x="410" y="2622"/>
                  </a:lnTo>
                  <a:lnTo>
                    <a:pt x="465" y="2595"/>
                  </a:lnTo>
                  <a:lnTo>
                    <a:pt x="520" y="2568"/>
                  </a:lnTo>
                  <a:lnTo>
                    <a:pt x="574" y="2513"/>
                  </a:lnTo>
                  <a:lnTo>
                    <a:pt x="574" y="2431"/>
                  </a:lnTo>
                  <a:lnTo>
                    <a:pt x="574" y="1940"/>
                  </a:lnTo>
                  <a:lnTo>
                    <a:pt x="520" y="1284"/>
                  </a:lnTo>
                  <a:lnTo>
                    <a:pt x="438" y="602"/>
                  </a:lnTo>
                  <a:lnTo>
                    <a:pt x="356" y="137"/>
                  </a:lnTo>
                  <a:lnTo>
                    <a:pt x="329" y="55"/>
                  </a:lnTo>
                  <a:lnTo>
                    <a:pt x="274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23;p47">
              <a:extLst>
                <a:ext uri="{FF2B5EF4-FFF2-40B4-BE49-F238E27FC236}">
                  <a16:creationId xmlns:a16="http://schemas.microsoft.com/office/drawing/2014/main" id="{2E918976-162E-48C8-B263-EE504906324B}"/>
                </a:ext>
              </a:extLst>
            </p:cNvPr>
            <p:cNvSpPr/>
            <p:nvPr/>
          </p:nvSpPr>
          <p:spPr>
            <a:xfrm>
              <a:off x="4547750" y="1784050"/>
              <a:ext cx="160450" cy="75800"/>
            </a:xfrm>
            <a:custGeom>
              <a:avLst/>
              <a:gdLst/>
              <a:ahLst/>
              <a:cxnLst/>
              <a:rect l="l" t="t" r="r" b="b"/>
              <a:pathLst>
                <a:path w="6418" h="3032" extrusionOk="0">
                  <a:moveTo>
                    <a:pt x="1830" y="0"/>
                  </a:moveTo>
                  <a:lnTo>
                    <a:pt x="1365" y="28"/>
                  </a:lnTo>
                  <a:lnTo>
                    <a:pt x="929" y="82"/>
                  </a:lnTo>
                  <a:lnTo>
                    <a:pt x="492" y="219"/>
                  </a:lnTo>
                  <a:lnTo>
                    <a:pt x="300" y="301"/>
                  </a:lnTo>
                  <a:lnTo>
                    <a:pt x="109" y="410"/>
                  </a:lnTo>
                  <a:lnTo>
                    <a:pt x="55" y="437"/>
                  </a:lnTo>
                  <a:lnTo>
                    <a:pt x="0" y="492"/>
                  </a:lnTo>
                  <a:lnTo>
                    <a:pt x="0" y="574"/>
                  </a:lnTo>
                  <a:lnTo>
                    <a:pt x="27" y="628"/>
                  </a:lnTo>
                  <a:lnTo>
                    <a:pt x="82" y="683"/>
                  </a:lnTo>
                  <a:lnTo>
                    <a:pt x="137" y="738"/>
                  </a:lnTo>
                  <a:lnTo>
                    <a:pt x="219" y="738"/>
                  </a:lnTo>
                  <a:lnTo>
                    <a:pt x="273" y="710"/>
                  </a:lnTo>
                  <a:lnTo>
                    <a:pt x="628" y="546"/>
                  </a:lnTo>
                  <a:lnTo>
                    <a:pt x="1010" y="437"/>
                  </a:lnTo>
                  <a:lnTo>
                    <a:pt x="1420" y="383"/>
                  </a:lnTo>
                  <a:lnTo>
                    <a:pt x="1830" y="355"/>
                  </a:lnTo>
                  <a:lnTo>
                    <a:pt x="2267" y="355"/>
                  </a:lnTo>
                  <a:lnTo>
                    <a:pt x="2649" y="410"/>
                  </a:lnTo>
                  <a:lnTo>
                    <a:pt x="3031" y="492"/>
                  </a:lnTo>
                  <a:lnTo>
                    <a:pt x="3332" y="601"/>
                  </a:lnTo>
                  <a:lnTo>
                    <a:pt x="3714" y="792"/>
                  </a:lnTo>
                  <a:lnTo>
                    <a:pt x="4042" y="983"/>
                  </a:lnTo>
                  <a:lnTo>
                    <a:pt x="4369" y="1229"/>
                  </a:lnTo>
                  <a:lnTo>
                    <a:pt x="4670" y="1475"/>
                  </a:lnTo>
                  <a:lnTo>
                    <a:pt x="4943" y="1721"/>
                  </a:lnTo>
                  <a:lnTo>
                    <a:pt x="5216" y="1966"/>
                  </a:lnTo>
                  <a:lnTo>
                    <a:pt x="5680" y="2485"/>
                  </a:lnTo>
                  <a:lnTo>
                    <a:pt x="6090" y="2977"/>
                  </a:lnTo>
                  <a:lnTo>
                    <a:pt x="6144" y="3031"/>
                  </a:lnTo>
                  <a:lnTo>
                    <a:pt x="6281" y="3031"/>
                  </a:lnTo>
                  <a:lnTo>
                    <a:pt x="6336" y="3004"/>
                  </a:lnTo>
                  <a:lnTo>
                    <a:pt x="6390" y="2949"/>
                  </a:lnTo>
                  <a:lnTo>
                    <a:pt x="6417" y="2868"/>
                  </a:lnTo>
                  <a:lnTo>
                    <a:pt x="6390" y="2813"/>
                  </a:lnTo>
                  <a:lnTo>
                    <a:pt x="6363" y="2731"/>
                  </a:lnTo>
                  <a:lnTo>
                    <a:pt x="5953" y="2239"/>
                  </a:lnTo>
                  <a:lnTo>
                    <a:pt x="5462" y="1721"/>
                  </a:lnTo>
                  <a:lnTo>
                    <a:pt x="5189" y="1448"/>
                  </a:lnTo>
                  <a:lnTo>
                    <a:pt x="4888" y="1174"/>
                  </a:lnTo>
                  <a:lnTo>
                    <a:pt x="4561" y="929"/>
                  </a:lnTo>
                  <a:lnTo>
                    <a:pt x="4233" y="683"/>
                  </a:lnTo>
                  <a:lnTo>
                    <a:pt x="3878" y="464"/>
                  </a:lnTo>
                  <a:lnTo>
                    <a:pt x="3496" y="273"/>
                  </a:lnTo>
                  <a:lnTo>
                    <a:pt x="3141" y="164"/>
                  </a:lnTo>
                  <a:lnTo>
                    <a:pt x="2731" y="55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24;p47">
              <a:extLst>
                <a:ext uri="{FF2B5EF4-FFF2-40B4-BE49-F238E27FC236}">
                  <a16:creationId xmlns:a16="http://schemas.microsoft.com/office/drawing/2014/main" id="{4C9B7C8D-7EC2-4297-B21D-5598EB42A300}"/>
                </a:ext>
              </a:extLst>
            </p:cNvPr>
            <p:cNvSpPr/>
            <p:nvPr/>
          </p:nvSpPr>
          <p:spPr>
            <a:xfrm>
              <a:off x="4550475" y="1818850"/>
              <a:ext cx="80575" cy="28025"/>
            </a:xfrm>
            <a:custGeom>
              <a:avLst/>
              <a:gdLst/>
              <a:ahLst/>
              <a:cxnLst/>
              <a:rect l="l" t="t" r="r" b="b"/>
              <a:pathLst>
                <a:path w="3223" h="1121" extrusionOk="0">
                  <a:moveTo>
                    <a:pt x="656" y="1"/>
                  </a:moveTo>
                  <a:lnTo>
                    <a:pt x="410" y="28"/>
                  </a:lnTo>
                  <a:lnTo>
                    <a:pt x="137" y="56"/>
                  </a:lnTo>
                  <a:lnTo>
                    <a:pt x="82" y="83"/>
                  </a:lnTo>
                  <a:lnTo>
                    <a:pt x="28" y="137"/>
                  </a:lnTo>
                  <a:lnTo>
                    <a:pt x="0" y="192"/>
                  </a:lnTo>
                  <a:lnTo>
                    <a:pt x="0" y="274"/>
                  </a:lnTo>
                  <a:lnTo>
                    <a:pt x="28" y="329"/>
                  </a:lnTo>
                  <a:lnTo>
                    <a:pt x="82" y="383"/>
                  </a:lnTo>
                  <a:lnTo>
                    <a:pt x="164" y="411"/>
                  </a:lnTo>
                  <a:lnTo>
                    <a:pt x="219" y="411"/>
                  </a:lnTo>
                  <a:lnTo>
                    <a:pt x="465" y="383"/>
                  </a:lnTo>
                  <a:lnTo>
                    <a:pt x="683" y="356"/>
                  </a:lnTo>
                  <a:lnTo>
                    <a:pt x="929" y="383"/>
                  </a:lnTo>
                  <a:lnTo>
                    <a:pt x="1147" y="411"/>
                  </a:lnTo>
                  <a:lnTo>
                    <a:pt x="1611" y="492"/>
                  </a:lnTo>
                  <a:lnTo>
                    <a:pt x="2021" y="656"/>
                  </a:lnTo>
                  <a:lnTo>
                    <a:pt x="2376" y="793"/>
                  </a:lnTo>
                  <a:lnTo>
                    <a:pt x="2677" y="929"/>
                  </a:lnTo>
                  <a:lnTo>
                    <a:pt x="2950" y="1093"/>
                  </a:lnTo>
                  <a:lnTo>
                    <a:pt x="3032" y="1121"/>
                  </a:lnTo>
                  <a:lnTo>
                    <a:pt x="3113" y="1093"/>
                  </a:lnTo>
                  <a:lnTo>
                    <a:pt x="3195" y="1039"/>
                  </a:lnTo>
                  <a:lnTo>
                    <a:pt x="3223" y="957"/>
                  </a:lnTo>
                  <a:lnTo>
                    <a:pt x="3195" y="902"/>
                  </a:lnTo>
                  <a:lnTo>
                    <a:pt x="3168" y="820"/>
                  </a:lnTo>
                  <a:lnTo>
                    <a:pt x="3141" y="766"/>
                  </a:lnTo>
                  <a:lnTo>
                    <a:pt x="2813" y="602"/>
                  </a:lnTo>
                  <a:lnTo>
                    <a:pt x="2513" y="465"/>
                  </a:lnTo>
                  <a:lnTo>
                    <a:pt x="2103" y="301"/>
                  </a:lnTo>
                  <a:lnTo>
                    <a:pt x="1666" y="137"/>
                  </a:lnTo>
                  <a:lnTo>
                    <a:pt x="1175" y="28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25;p47">
              <a:extLst>
                <a:ext uri="{FF2B5EF4-FFF2-40B4-BE49-F238E27FC236}">
                  <a16:creationId xmlns:a16="http://schemas.microsoft.com/office/drawing/2014/main" id="{B00800FC-F9BF-44DC-839E-FBF647272E14}"/>
                </a:ext>
              </a:extLst>
            </p:cNvPr>
            <p:cNvSpPr/>
            <p:nvPr/>
          </p:nvSpPr>
          <p:spPr>
            <a:xfrm>
              <a:off x="4119700" y="826225"/>
              <a:ext cx="314725" cy="288800"/>
            </a:xfrm>
            <a:custGeom>
              <a:avLst/>
              <a:gdLst/>
              <a:ahLst/>
              <a:cxnLst/>
              <a:rect l="l" t="t" r="r" b="b"/>
              <a:pathLst>
                <a:path w="12589" h="11552" extrusionOk="0">
                  <a:moveTo>
                    <a:pt x="7237" y="0"/>
                  </a:moveTo>
                  <a:lnTo>
                    <a:pt x="6854" y="55"/>
                  </a:lnTo>
                  <a:lnTo>
                    <a:pt x="6499" y="110"/>
                  </a:lnTo>
                  <a:lnTo>
                    <a:pt x="6117" y="164"/>
                  </a:lnTo>
                  <a:lnTo>
                    <a:pt x="5762" y="273"/>
                  </a:lnTo>
                  <a:lnTo>
                    <a:pt x="5407" y="383"/>
                  </a:lnTo>
                  <a:lnTo>
                    <a:pt x="5052" y="492"/>
                  </a:lnTo>
                  <a:lnTo>
                    <a:pt x="4697" y="656"/>
                  </a:lnTo>
                  <a:lnTo>
                    <a:pt x="4369" y="792"/>
                  </a:lnTo>
                  <a:lnTo>
                    <a:pt x="3714" y="1175"/>
                  </a:lnTo>
                  <a:lnTo>
                    <a:pt x="3195" y="1475"/>
                  </a:lnTo>
                  <a:lnTo>
                    <a:pt x="2731" y="1830"/>
                  </a:lnTo>
                  <a:lnTo>
                    <a:pt x="2267" y="2240"/>
                  </a:lnTo>
                  <a:lnTo>
                    <a:pt x="1830" y="2649"/>
                  </a:lnTo>
                  <a:lnTo>
                    <a:pt x="1447" y="3113"/>
                  </a:lnTo>
                  <a:lnTo>
                    <a:pt x="1092" y="3578"/>
                  </a:lnTo>
                  <a:lnTo>
                    <a:pt x="765" y="4096"/>
                  </a:lnTo>
                  <a:lnTo>
                    <a:pt x="492" y="4615"/>
                  </a:lnTo>
                  <a:lnTo>
                    <a:pt x="300" y="5189"/>
                  </a:lnTo>
                  <a:lnTo>
                    <a:pt x="137" y="5762"/>
                  </a:lnTo>
                  <a:lnTo>
                    <a:pt x="27" y="6363"/>
                  </a:lnTo>
                  <a:lnTo>
                    <a:pt x="0" y="6964"/>
                  </a:lnTo>
                  <a:lnTo>
                    <a:pt x="0" y="7264"/>
                  </a:lnTo>
                  <a:lnTo>
                    <a:pt x="27" y="7565"/>
                  </a:lnTo>
                  <a:lnTo>
                    <a:pt x="82" y="7838"/>
                  </a:lnTo>
                  <a:lnTo>
                    <a:pt x="137" y="8138"/>
                  </a:lnTo>
                  <a:lnTo>
                    <a:pt x="219" y="8438"/>
                  </a:lnTo>
                  <a:lnTo>
                    <a:pt x="300" y="8712"/>
                  </a:lnTo>
                  <a:lnTo>
                    <a:pt x="410" y="8985"/>
                  </a:lnTo>
                  <a:lnTo>
                    <a:pt x="546" y="9258"/>
                  </a:lnTo>
                  <a:lnTo>
                    <a:pt x="683" y="9503"/>
                  </a:lnTo>
                  <a:lnTo>
                    <a:pt x="847" y="9777"/>
                  </a:lnTo>
                  <a:lnTo>
                    <a:pt x="1038" y="9995"/>
                  </a:lnTo>
                  <a:lnTo>
                    <a:pt x="1229" y="10241"/>
                  </a:lnTo>
                  <a:lnTo>
                    <a:pt x="1447" y="10432"/>
                  </a:lnTo>
                  <a:lnTo>
                    <a:pt x="1666" y="10623"/>
                  </a:lnTo>
                  <a:lnTo>
                    <a:pt x="1912" y="10814"/>
                  </a:lnTo>
                  <a:lnTo>
                    <a:pt x="2157" y="10978"/>
                  </a:lnTo>
                  <a:lnTo>
                    <a:pt x="2430" y="11115"/>
                  </a:lnTo>
                  <a:lnTo>
                    <a:pt x="2704" y="11251"/>
                  </a:lnTo>
                  <a:lnTo>
                    <a:pt x="2977" y="11360"/>
                  </a:lnTo>
                  <a:lnTo>
                    <a:pt x="3250" y="11442"/>
                  </a:lnTo>
                  <a:lnTo>
                    <a:pt x="3550" y="11497"/>
                  </a:lnTo>
                  <a:lnTo>
                    <a:pt x="3850" y="11552"/>
                  </a:lnTo>
                  <a:lnTo>
                    <a:pt x="4451" y="11552"/>
                  </a:lnTo>
                  <a:lnTo>
                    <a:pt x="12562" y="4779"/>
                  </a:lnTo>
                  <a:lnTo>
                    <a:pt x="12589" y="4397"/>
                  </a:lnTo>
                  <a:lnTo>
                    <a:pt x="12589" y="4042"/>
                  </a:lnTo>
                  <a:lnTo>
                    <a:pt x="12534" y="3687"/>
                  </a:lnTo>
                  <a:lnTo>
                    <a:pt x="12452" y="3332"/>
                  </a:lnTo>
                  <a:lnTo>
                    <a:pt x="12316" y="2977"/>
                  </a:lnTo>
                  <a:lnTo>
                    <a:pt x="12179" y="2649"/>
                  </a:lnTo>
                  <a:lnTo>
                    <a:pt x="11988" y="2321"/>
                  </a:lnTo>
                  <a:lnTo>
                    <a:pt x="11797" y="2021"/>
                  </a:lnTo>
                  <a:lnTo>
                    <a:pt x="11551" y="1721"/>
                  </a:lnTo>
                  <a:lnTo>
                    <a:pt x="11306" y="1448"/>
                  </a:lnTo>
                  <a:lnTo>
                    <a:pt x="11032" y="1202"/>
                  </a:lnTo>
                  <a:lnTo>
                    <a:pt x="10732" y="956"/>
                  </a:lnTo>
                  <a:lnTo>
                    <a:pt x="10432" y="738"/>
                  </a:lnTo>
                  <a:lnTo>
                    <a:pt x="10104" y="546"/>
                  </a:lnTo>
                  <a:lnTo>
                    <a:pt x="9776" y="410"/>
                  </a:lnTo>
                  <a:lnTo>
                    <a:pt x="9421" y="273"/>
                  </a:lnTo>
                  <a:lnTo>
                    <a:pt x="9066" y="164"/>
                  </a:lnTo>
                  <a:lnTo>
                    <a:pt x="8684" y="82"/>
                  </a:lnTo>
                  <a:lnTo>
                    <a:pt x="8329" y="28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26;p47">
              <a:extLst>
                <a:ext uri="{FF2B5EF4-FFF2-40B4-BE49-F238E27FC236}">
                  <a16:creationId xmlns:a16="http://schemas.microsoft.com/office/drawing/2014/main" id="{0E70F7AE-61C8-44C0-BBD2-68C6C9BDDB3B}"/>
                </a:ext>
              </a:extLst>
            </p:cNvPr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extrusionOk="0">
                  <a:moveTo>
                    <a:pt x="13490" y="0"/>
                  </a:moveTo>
                  <a:lnTo>
                    <a:pt x="12343" y="28"/>
                  </a:lnTo>
                  <a:lnTo>
                    <a:pt x="11770" y="82"/>
                  </a:lnTo>
                  <a:lnTo>
                    <a:pt x="11197" y="137"/>
                  </a:lnTo>
                  <a:lnTo>
                    <a:pt x="10650" y="219"/>
                  </a:lnTo>
                  <a:lnTo>
                    <a:pt x="10132" y="301"/>
                  </a:lnTo>
                  <a:lnTo>
                    <a:pt x="9613" y="410"/>
                  </a:lnTo>
                  <a:lnTo>
                    <a:pt x="9121" y="519"/>
                  </a:lnTo>
                  <a:lnTo>
                    <a:pt x="8657" y="628"/>
                  </a:lnTo>
                  <a:lnTo>
                    <a:pt x="8193" y="792"/>
                  </a:lnTo>
                  <a:lnTo>
                    <a:pt x="7756" y="929"/>
                  </a:lnTo>
                  <a:lnTo>
                    <a:pt x="7319" y="1093"/>
                  </a:lnTo>
                  <a:lnTo>
                    <a:pt x="6909" y="1284"/>
                  </a:lnTo>
                  <a:lnTo>
                    <a:pt x="6527" y="1475"/>
                  </a:lnTo>
                  <a:lnTo>
                    <a:pt x="5762" y="1857"/>
                  </a:lnTo>
                  <a:lnTo>
                    <a:pt x="5080" y="2321"/>
                  </a:lnTo>
                  <a:lnTo>
                    <a:pt x="4451" y="2786"/>
                  </a:lnTo>
                  <a:lnTo>
                    <a:pt x="3878" y="3305"/>
                  </a:lnTo>
                  <a:lnTo>
                    <a:pt x="3332" y="3823"/>
                  </a:lnTo>
                  <a:lnTo>
                    <a:pt x="2868" y="4370"/>
                  </a:lnTo>
                  <a:lnTo>
                    <a:pt x="2431" y="4943"/>
                  </a:lnTo>
                  <a:lnTo>
                    <a:pt x="2048" y="5544"/>
                  </a:lnTo>
                  <a:lnTo>
                    <a:pt x="1693" y="6145"/>
                  </a:lnTo>
                  <a:lnTo>
                    <a:pt x="1393" y="6745"/>
                  </a:lnTo>
                  <a:lnTo>
                    <a:pt x="1120" y="7373"/>
                  </a:lnTo>
                  <a:lnTo>
                    <a:pt x="901" y="7974"/>
                  </a:lnTo>
                  <a:lnTo>
                    <a:pt x="710" y="8602"/>
                  </a:lnTo>
                  <a:lnTo>
                    <a:pt x="519" y="9203"/>
                  </a:lnTo>
                  <a:lnTo>
                    <a:pt x="383" y="9776"/>
                  </a:lnTo>
                  <a:lnTo>
                    <a:pt x="273" y="10350"/>
                  </a:lnTo>
                  <a:lnTo>
                    <a:pt x="191" y="10923"/>
                  </a:lnTo>
                  <a:lnTo>
                    <a:pt x="110" y="11442"/>
                  </a:lnTo>
                  <a:lnTo>
                    <a:pt x="28" y="12453"/>
                  </a:lnTo>
                  <a:lnTo>
                    <a:pt x="0" y="13299"/>
                  </a:lnTo>
                  <a:lnTo>
                    <a:pt x="28" y="13982"/>
                  </a:lnTo>
                  <a:lnTo>
                    <a:pt x="55" y="14473"/>
                  </a:lnTo>
                  <a:lnTo>
                    <a:pt x="110" y="14910"/>
                  </a:lnTo>
                  <a:lnTo>
                    <a:pt x="191" y="15484"/>
                  </a:lnTo>
                  <a:lnTo>
                    <a:pt x="328" y="16139"/>
                  </a:lnTo>
                  <a:lnTo>
                    <a:pt x="492" y="16904"/>
                  </a:lnTo>
                  <a:lnTo>
                    <a:pt x="710" y="17723"/>
                  </a:lnTo>
                  <a:lnTo>
                    <a:pt x="956" y="18597"/>
                  </a:lnTo>
                  <a:lnTo>
                    <a:pt x="1229" y="19525"/>
                  </a:lnTo>
                  <a:lnTo>
                    <a:pt x="1530" y="20454"/>
                  </a:lnTo>
                  <a:lnTo>
                    <a:pt x="1857" y="21410"/>
                  </a:lnTo>
                  <a:lnTo>
                    <a:pt x="2240" y="22365"/>
                  </a:lnTo>
                  <a:lnTo>
                    <a:pt x="2622" y="23267"/>
                  </a:lnTo>
                  <a:lnTo>
                    <a:pt x="3059" y="24168"/>
                  </a:lnTo>
                  <a:lnTo>
                    <a:pt x="3496" y="25014"/>
                  </a:lnTo>
                  <a:lnTo>
                    <a:pt x="3960" y="25779"/>
                  </a:lnTo>
                  <a:lnTo>
                    <a:pt x="4206" y="26134"/>
                  </a:lnTo>
                  <a:lnTo>
                    <a:pt x="4451" y="26462"/>
                  </a:lnTo>
                  <a:lnTo>
                    <a:pt x="4697" y="26789"/>
                  </a:lnTo>
                  <a:lnTo>
                    <a:pt x="4970" y="27062"/>
                  </a:lnTo>
                  <a:lnTo>
                    <a:pt x="5516" y="27581"/>
                  </a:lnTo>
                  <a:lnTo>
                    <a:pt x="6117" y="28100"/>
                  </a:lnTo>
                  <a:lnTo>
                    <a:pt x="6745" y="28564"/>
                  </a:lnTo>
                  <a:lnTo>
                    <a:pt x="7401" y="29029"/>
                  </a:lnTo>
                  <a:lnTo>
                    <a:pt x="8083" y="29438"/>
                  </a:lnTo>
                  <a:lnTo>
                    <a:pt x="8766" y="29848"/>
                  </a:lnTo>
                  <a:lnTo>
                    <a:pt x="9476" y="30203"/>
                  </a:lnTo>
                  <a:lnTo>
                    <a:pt x="10159" y="30530"/>
                  </a:lnTo>
                  <a:lnTo>
                    <a:pt x="10842" y="30831"/>
                  </a:lnTo>
                  <a:lnTo>
                    <a:pt x="11497" y="31104"/>
                  </a:lnTo>
                  <a:lnTo>
                    <a:pt x="12098" y="31322"/>
                  </a:lnTo>
                  <a:lnTo>
                    <a:pt x="12698" y="31541"/>
                  </a:lnTo>
                  <a:lnTo>
                    <a:pt x="13217" y="31677"/>
                  </a:lnTo>
                  <a:lnTo>
                    <a:pt x="13709" y="31814"/>
                  </a:lnTo>
                  <a:lnTo>
                    <a:pt x="14118" y="31896"/>
                  </a:lnTo>
                  <a:lnTo>
                    <a:pt x="14446" y="31950"/>
                  </a:lnTo>
                  <a:lnTo>
                    <a:pt x="14801" y="31950"/>
                  </a:lnTo>
                  <a:lnTo>
                    <a:pt x="15265" y="31896"/>
                  </a:lnTo>
                  <a:lnTo>
                    <a:pt x="15784" y="31787"/>
                  </a:lnTo>
                  <a:lnTo>
                    <a:pt x="16412" y="31650"/>
                  </a:lnTo>
                  <a:lnTo>
                    <a:pt x="17095" y="31432"/>
                  </a:lnTo>
                  <a:lnTo>
                    <a:pt x="17832" y="31159"/>
                  </a:lnTo>
                  <a:lnTo>
                    <a:pt x="18597" y="30831"/>
                  </a:lnTo>
                  <a:lnTo>
                    <a:pt x="19389" y="30421"/>
                  </a:lnTo>
                  <a:lnTo>
                    <a:pt x="20208" y="29930"/>
                  </a:lnTo>
                  <a:lnTo>
                    <a:pt x="20618" y="29657"/>
                  </a:lnTo>
                  <a:lnTo>
                    <a:pt x="21027" y="29356"/>
                  </a:lnTo>
                  <a:lnTo>
                    <a:pt x="21437" y="29056"/>
                  </a:lnTo>
                  <a:lnTo>
                    <a:pt x="21847" y="28728"/>
                  </a:lnTo>
                  <a:lnTo>
                    <a:pt x="22256" y="28373"/>
                  </a:lnTo>
                  <a:lnTo>
                    <a:pt x="22639" y="27991"/>
                  </a:lnTo>
                  <a:lnTo>
                    <a:pt x="23021" y="27581"/>
                  </a:lnTo>
                  <a:lnTo>
                    <a:pt x="23403" y="27172"/>
                  </a:lnTo>
                  <a:lnTo>
                    <a:pt x="23758" y="26735"/>
                  </a:lnTo>
                  <a:lnTo>
                    <a:pt x="24113" y="26243"/>
                  </a:lnTo>
                  <a:lnTo>
                    <a:pt x="24468" y="25752"/>
                  </a:lnTo>
                  <a:lnTo>
                    <a:pt x="24796" y="25233"/>
                  </a:lnTo>
                  <a:lnTo>
                    <a:pt x="25096" y="24687"/>
                  </a:lnTo>
                  <a:lnTo>
                    <a:pt x="25397" y="24113"/>
                  </a:lnTo>
                  <a:lnTo>
                    <a:pt x="25560" y="23649"/>
                  </a:lnTo>
                  <a:lnTo>
                    <a:pt x="25670" y="23157"/>
                  </a:lnTo>
                  <a:lnTo>
                    <a:pt x="25752" y="22693"/>
                  </a:lnTo>
                  <a:lnTo>
                    <a:pt x="25806" y="22202"/>
                  </a:lnTo>
                  <a:lnTo>
                    <a:pt x="25806" y="21737"/>
                  </a:lnTo>
                  <a:lnTo>
                    <a:pt x="25779" y="21273"/>
                  </a:lnTo>
                  <a:lnTo>
                    <a:pt x="25752" y="20809"/>
                  </a:lnTo>
                  <a:lnTo>
                    <a:pt x="25670" y="20372"/>
                  </a:lnTo>
                  <a:lnTo>
                    <a:pt x="25506" y="19525"/>
                  </a:lnTo>
                  <a:lnTo>
                    <a:pt x="25342" y="18788"/>
                  </a:lnTo>
                  <a:lnTo>
                    <a:pt x="25178" y="18187"/>
                  </a:lnTo>
                  <a:lnTo>
                    <a:pt x="25096" y="17696"/>
                  </a:lnTo>
                  <a:lnTo>
                    <a:pt x="25096" y="17477"/>
                  </a:lnTo>
                  <a:lnTo>
                    <a:pt x="25096" y="17232"/>
                  </a:lnTo>
                  <a:lnTo>
                    <a:pt x="25178" y="16658"/>
                  </a:lnTo>
                  <a:lnTo>
                    <a:pt x="25315" y="16003"/>
                  </a:lnTo>
                  <a:lnTo>
                    <a:pt x="25451" y="15293"/>
                  </a:lnTo>
                  <a:lnTo>
                    <a:pt x="25615" y="14555"/>
                  </a:lnTo>
                  <a:lnTo>
                    <a:pt x="25779" y="13845"/>
                  </a:lnTo>
                  <a:lnTo>
                    <a:pt x="25888" y="13163"/>
                  </a:lnTo>
                  <a:lnTo>
                    <a:pt x="25915" y="12862"/>
                  </a:lnTo>
                  <a:lnTo>
                    <a:pt x="25943" y="12589"/>
                  </a:lnTo>
                  <a:lnTo>
                    <a:pt x="25943" y="12016"/>
                  </a:lnTo>
                  <a:lnTo>
                    <a:pt x="25915" y="11306"/>
                  </a:lnTo>
                  <a:lnTo>
                    <a:pt x="25834" y="10432"/>
                  </a:lnTo>
                  <a:lnTo>
                    <a:pt x="25752" y="9968"/>
                  </a:lnTo>
                  <a:lnTo>
                    <a:pt x="25670" y="9476"/>
                  </a:lnTo>
                  <a:lnTo>
                    <a:pt x="25560" y="8957"/>
                  </a:lnTo>
                  <a:lnTo>
                    <a:pt x="25424" y="8411"/>
                  </a:lnTo>
                  <a:lnTo>
                    <a:pt x="25233" y="7892"/>
                  </a:lnTo>
                  <a:lnTo>
                    <a:pt x="25042" y="7319"/>
                  </a:lnTo>
                  <a:lnTo>
                    <a:pt x="24823" y="6773"/>
                  </a:lnTo>
                  <a:lnTo>
                    <a:pt x="24577" y="6226"/>
                  </a:lnTo>
                  <a:lnTo>
                    <a:pt x="24277" y="5653"/>
                  </a:lnTo>
                  <a:lnTo>
                    <a:pt x="23949" y="5107"/>
                  </a:lnTo>
                  <a:lnTo>
                    <a:pt x="23567" y="4561"/>
                  </a:lnTo>
                  <a:lnTo>
                    <a:pt x="23185" y="4042"/>
                  </a:lnTo>
                  <a:lnTo>
                    <a:pt x="22720" y="3523"/>
                  </a:lnTo>
                  <a:lnTo>
                    <a:pt x="22229" y="3031"/>
                  </a:lnTo>
                  <a:lnTo>
                    <a:pt x="21710" y="2567"/>
                  </a:lnTo>
                  <a:lnTo>
                    <a:pt x="21137" y="2130"/>
                  </a:lnTo>
                  <a:lnTo>
                    <a:pt x="20509" y="1721"/>
                  </a:lnTo>
                  <a:lnTo>
                    <a:pt x="19826" y="1338"/>
                  </a:lnTo>
                  <a:lnTo>
                    <a:pt x="19089" y="1011"/>
                  </a:lnTo>
                  <a:lnTo>
                    <a:pt x="18297" y="710"/>
                  </a:lnTo>
                  <a:lnTo>
                    <a:pt x="17450" y="464"/>
                  </a:lnTo>
                  <a:lnTo>
                    <a:pt x="16549" y="273"/>
                  </a:lnTo>
                  <a:lnTo>
                    <a:pt x="15593" y="137"/>
                  </a:lnTo>
                  <a:lnTo>
                    <a:pt x="14583" y="28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227;p47">
              <a:extLst>
                <a:ext uri="{FF2B5EF4-FFF2-40B4-BE49-F238E27FC236}">
                  <a16:creationId xmlns:a16="http://schemas.microsoft.com/office/drawing/2014/main" id="{586BA1F0-8EC1-40EE-9E0C-D408758C24AE}"/>
                </a:ext>
              </a:extLst>
            </p:cNvPr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fill="none" extrusionOk="0">
                  <a:moveTo>
                    <a:pt x="14446" y="31950"/>
                  </a:moveTo>
                  <a:lnTo>
                    <a:pt x="14446" y="31950"/>
                  </a:lnTo>
                  <a:lnTo>
                    <a:pt x="14118" y="31896"/>
                  </a:lnTo>
                  <a:lnTo>
                    <a:pt x="13709" y="31814"/>
                  </a:lnTo>
                  <a:lnTo>
                    <a:pt x="13217" y="31677"/>
                  </a:lnTo>
                  <a:lnTo>
                    <a:pt x="12698" y="31541"/>
                  </a:lnTo>
                  <a:lnTo>
                    <a:pt x="12098" y="31322"/>
                  </a:lnTo>
                  <a:lnTo>
                    <a:pt x="11497" y="31104"/>
                  </a:lnTo>
                  <a:lnTo>
                    <a:pt x="10842" y="30831"/>
                  </a:lnTo>
                  <a:lnTo>
                    <a:pt x="10159" y="30530"/>
                  </a:lnTo>
                  <a:lnTo>
                    <a:pt x="9476" y="30203"/>
                  </a:lnTo>
                  <a:lnTo>
                    <a:pt x="8766" y="29848"/>
                  </a:lnTo>
                  <a:lnTo>
                    <a:pt x="8083" y="29438"/>
                  </a:lnTo>
                  <a:lnTo>
                    <a:pt x="7401" y="29029"/>
                  </a:lnTo>
                  <a:lnTo>
                    <a:pt x="6745" y="28564"/>
                  </a:lnTo>
                  <a:lnTo>
                    <a:pt x="6117" y="28100"/>
                  </a:lnTo>
                  <a:lnTo>
                    <a:pt x="5516" y="27581"/>
                  </a:lnTo>
                  <a:lnTo>
                    <a:pt x="4970" y="27062"/>
                  </a:lnTo>
                  <a:lnTo>
                    <a:pt x="4970" y="27062"/>
                  </a:lnTo>
                  <a:lnTo>
                    <a:pt x="4697" y="26789"/>
                  </a:lnTo>
                  <a:lnTo>
                    <a:pt x="4451" y="26462"/>
                  </a:lnTo>
                  <a:lnTo>
                    <a:pt x="4206" y="26134"/>
                  </a:lnTo>
                  <a:lnTo>
                    <a:pt x="3960" y="25779"/>
                  </a:lnTo>
                  <a:lnTo>
                    <a:pt x="3496" y="25014"/>
                  </a:lnTo>
                  <a:lnTo>
                    <a:pt x="3059" y="24168"/>
                  </a:lnTo>
                  <a:lnTo>
                    <a:pt x="2622" y="23267"/>
                  </a:lnTo>
                  <a:lnTo>
                    <a:pt x="2240" y="22365"/>
                  </a:lnTo>
                  <a:lnTo>
                    <a:pt x="1857" y="21410"/>
                  </a:lnTo>
                  <a:lnTo>
                    <a:pt x="1530" y="20454"/>
                  </a:lnTo>
                  <a:lnTo>
                    <a:pt x="1229" y="19525"/>
                  </a:lnTo>
                  <a:lnTo>
                    <a:pt x="956" y="18597"/>
                  </a:lnTo>
                  <a:lnTo>
                    <a:pt x="710" y="17723"/>
                  </a:lnTo>
                  <a:lnTo>
                    <a:pt x="492" y="16904"/>
                  </a:lnTo>
                  <a:lnTo>
                    <a:pt x="328" y="16139"/>
                  </a:lnTo>
                  <a:lnTo>
                    <a:pt x="191" y="15484"/>
                  </a:lnTo>
                  <a:lnTo>
                    <a:pt x="110" y="14910"/>
                  </a:lnTo>
                  <a:lnTo>
                    <a:pt x="55" y="14473"/>
                  </a:lnTo>
                  <a:lnTo>
                    <a:pt x="55" y="14473"/>
                  </a:lnTo>
                  <a:lnTo>
                    <a:pt x="28" y="13982"/>
                  </a:lnTo>
                  <a:lnTo>
                    <a:pt x="0" y="13299"/>
                  </a:lnTo>
                  <a:lnTo>
                    <a:pt x="28" y="12453"/>
                  </a:lnTo>
                  <a:lnTo>
                    <a:pt x="110" y="11442"/>
                  </a:lnTo>
                  <a:lnTo>
                    <a:pt x="191" y="10923"/>
                  </a:lnTo>
                  <a:lnTo>
                    <a:pt x="273" y="10350"/>
                  </a:lnTo>
                  <a:lnTo>
                    <a:pt x="383" y="9776"/>
                  </a:lnTo>
                  <a:lnTo>
                    <a:pt x="519" y="9203"/>
                  </a:lnTo>
                  <a:lnTo>
                    <a:pt x="710" y="8602"/>
                  </a:lnTo>
                  <a:lnTo>
                    <a:pt x="901" y="7974"/>
                  </a:lnTo>
                  <a:lnTo>
                    <a:pt x="1120" y="7373"/>
                  </a:lnTo>
                  <a:lnTo>
                    <a:pt x="1393" y="6745"/>
                  </a:lnTo>
                  <a:lnTo>
                    <a:pt x="1693" y="6145"/>
                  </a:lnTo>
                  <a:lnTo>
                    <a:pt x="2048" y="5544"/>
                  </a:lnTo>
                  <a:lnTo>
                    <a:pt x="2431" y="4943"/>
                  </a:lnTo>
                  <a:lnTo>
                    <a:pt x="2868" y="4370"/>
                  </a:lnTo>
                  <a:lnTo>
                    <a:pt x="3332" y="3823"/>
                  </a:lnTo>
                  <a:lnTo>
                    <a:pt x="3878" y="3305"/>
                  </a:lnTo>
                  <a:lnTo>
                    <a:pt x="4451" y="2786"/>
                  </a:lnTo>
                  <a:lnTo>
                    <a:pt x="5080" y="2321"/>
                  </a:lnTo>
                  <a:lnTo>
                    <a:pt x="5762" y="1857"/>
                  </a:lnTo>
                  <a:lnTo>
                    <a:pt x="6527" y="1475"/>
                  </a:lnTo>
                  <a:lnTo>
                    <a:pt x="6909" y="1284"/>
                  </a:lnTo>
                  <a:lnTo>
                    <a:pt x="7319" y="1093"/>
                  </a:lnTo>
                  <a:lnTo>
                    <a:pt x="7756" y="929"/>
                  </a:lnTo>
                  <a:lnTo>
                    <a:pt x="8193" y="792"/>
                  </a:lnTo>
                  <a:lnTo>
                    <a:pt x="8657" y="628"/>
                  </a:lnTo>
                  <a:lnTo>
                    <a:pt x="9121" y="519"/>
                  </a:lnTo>
                  <a:lnTo>
                    <a:pt x="9613" y="410"/>
                  </a:lnTo>
                  <a:lnTo>
                    <a:pt x="10132" y="301"/>
                  </a:lnTo>
                  <a:lnTo>
                    <a:pt x="10650" y="219"/>
                  </a:lnTo>
                  <a:lnTo>
                    <a:pt x="11197" y="137"/>
                  </a:lnTo>
                  <a:lnTo>
                    <a:pt x="11770" y="82"/>
                  </a:lnTo>
                  <a:lnTo>
                    <a:pt x="12343" y="28"/>
                  </a:lnTo>
                  <a:lnTo>
                    <a:pt x="12343" y="28"/>
                  </a:lnTo>
                  <a:lnTo>
                    <a:pt x="13490" y="0"/>
                  </a:lnTo>
                  <a:lnTo>
                    <a:pt x="14583" y="28"/>
                  </a:lnTo>
                  <a:lnTo>
                    <a:pt x="15593" y="137"/>
                  </a:lnTo>
                  <a:lnTo>
                    <a:pt x="16549" y="273"/>
                  </a:lnTo>
                  <a:lnTo>
                    <a:pt x="17450" y="464"/>
                  </a:lnTo>
                  <a:lnTo>
                    <a:pt x="18297" y="710"/>
                  </a:lnTo>
                  <a:lnTo>
                    <a:pt x="19089" y="1011"/>
                  </a:lnTo>
                  <a:lnTo>
                    <a:pt x="19826" y="1338"/>
                  </a:lnTo>
                  <a:lnTo>
                    <a:pt x="20509" y="1721"/>
                  </a:lnTo>
                  <a:lnTo>
                    <a:pt x="21137" y="2130"/>
                  </a:lnTo>
                  <a:lnTo>
                    <a:pt x="21710" y="2567"/>
                  </a:lnTo>
                  <a:lnTo>
                    <a:pt x="22229" y="3031"/>
                  </a:lnTo>
                  <a:lnTo>
                    <a:pt x="22720" y="3523"/>
                  </a:lnTo>
                  <a:lnTo>
                    <a:pt x="23185" y="4042"/>
                  </a:lnTo>
                  <a:lnTo>
                    <a:pt x="23567" y="4561"/>
                  </a:lnTo>
                  <a:lnTo>
                    <a:pt x="23949" y="5107"/>
                  </a:lnTo>
                  <a:lnTo>
                    <a:pt x="24277" y="5653"/>
                  </a:lnTo>
                  <a:lnTo>
                    <a:pt x="24577" y="6226"/>
                  </a:lnTo>
                  <a:lnTo>
                    <a:pt x="24823" y="6773"/>
                  </a:lnTo>
                  <a:lnTo>
                    <a:pt x="25042" y="7319"/>
                  </a:lnTo>
                  <a:lnTo>
                    <a:pt x="25233" y="7892"/>
                  </a:lnTo>
                  <a:lnTo>
                    <a:pt x="25424" y="8411"/>
                  </a:lnTo>
                  <a:lnTo>
                    <a:pt x="25560" y="8957"/>
                  </a:lnTo>
                  <a:lnTo>
                    <a:pt x="25670" y="9476"/>
                  </a:lnTo>
                  <a:lnTo>
                    <a:pt x="25752" y="9968"/>
                  </a:lnTo>
                  <a:lnTo>
                    <a:pt x="25834" y="10432"/>
                  </a:lnTo>
                  <a:lnTo>
                    <a:pt x="25915" y="11306"/>
                  </a:lnTo>
                  <a:lnTo>
                    <a:pt x="25943" y="12016"/>
                  </a:lnTo>
                  <a:lnTo>
                    <a:pt x="25943" y="12589"/>
                  </a:lnTo>
                  <a:lnTo>
                    <a:pt x="25943" y="12589"/>
                  </a:lnTo>
                  <a:lnTo>
                    <a:pt x="25915" y="12862"/>
                  </a:lnTo>
                  <a:lnTo>
                    <a:pt x="25888" y="13163"/>
                  </a:lnTo>
                  <a:lnTo>
                    <a:pt x="25779" y="13845"/>
                  </a:lnTo>
                  <a:lnTo>
                    <a:pt x="25615" y="14555"/>
                  </a:lnTo>
                  <a:lnTo>
                    <a:pt x="25451" y="15293"/>
                  </a:lnTo>
                  <a:lnTo>
                    <a:pt x="25315" y="16003"/>
                  </a:lnTo>
                  <a:lnTo>
                    <a:pt x="25178" y="16658"/>
                  </a:lnTo>
                  <a:lnTo>
                    <a:pt x="25096" y="17232"/>
                  </a:lnTo>
                  <a:lnTo>
                    <a:pt x="25096" y="17477"/>
                  </a:lnTo>
                  <a:lnTo>
                    <a:pt x="25096" y="17696"/>
                  </a:lnTo>
                  <a:lnTo>
                    <a:pt x="25096" y="17696"/>
                  </a:lnTo>
                  <a:lnTo>
                    <a:pt x="25178" y="18187"/>
                  </a:lnTo>
                  <a:lnTo>
                    <a:pt x="25342" y="18788"/>
                  </a:lnTo>
                  <a:lnTo>
                    <a:pt x="25506" y="19525"/>
                  </a:lnTo>
                  <a:lnTo>
                    <a:pt x="25670" y="20372"/>
                  </a:lnTo>
                  <a:lnTo>
                    <a:pt x="25752" y="20809"/>
                  </a:lnTo>
                  <a:lnTo>
                    <a:pt x="25779" y="21273"/>
                  </a:lnTo>
                  <a:lnTo>
                    <a:pt x="25806" y="21737"/>
                  </a:lnTo>
                  <a:lnTo>
                    <a:pt x="25806" y="22202"/>
                  </a:lnTo>
                  <a:lnTo>
                    <a:pt x="25752" y="22693"/>
                  </a:lnTo>
                  <a:lnTo>
                    <a:pt x="25670" y="23157"/>
                  </a:lnTo>
                  <a:lnTo>
                    <a:pt x="25560" y="23649"/>
                  </a:lnTo>
                  <a:lnTo>
                    <a:pt x="25397" y="24113"/>
                  </a:lnTo>
                  <a:lnTo>
                    <a:pt x="25397" y="24113"/>
                  </a:lnTo>
                  <a:lnTo>
                    <a:pt x="25096" y="24687"/>
                  </a:lnTo>
                  <a:lnTo>
                    <a:pt x="24796" y="25233"/>
                  </a:lnTo>
                  <a:lnTo>
                    <a:pt x="24468" y="25752"/>
                  </a:lnTo>
                  <a:lnTo>
                    <a:pt x="24113" y="26243"/>
                  </a:lnTo>
                  <a:lnTo>
                    <a:pt x="23758" y="26735"/>
                  </a:lnTo>
                  <a:lnTo>
                    <a:pt x="23403" y="27172"/>
                  </a:lnTo>
                  <a:lnTo>
                    <a:pt x="23021" y="27581"/>
                  </a:lnTo>
                  <a:lnTo>
                    <a:pt x="22639" y="27991"/>
                  </a:lnTo>
                  <a:lnTo>
                    <a:pt x="22256" y="28373"/>
                  </a:lnTo>
                  <a:lnTo>
                    <a:pt x="21847" y="28728"/>
                  </a:lnTo>
                  <a:lnTo>
                    <a:pt x="21437" y="29056"/>
                  </a:lnTo>
                  <a:lnTo>
                    <a:pt x="21027" y="29356"/>
                  </a:lnTo>
                  <a:lnTo>
                    <a:pt x="20618" y="29657"/>
                  </a:lnTo>
                  <a:lnTo>
                    <a:pt x="20208" y="29930"/>
                  </a:lnTo>
                  <a:lnTo>
                    <a:pt x="19389" y="30421"/>
                  </a:lnTo>
                  <a:lnTo>
                    <a:pt x="18597" y="30831"/>
                  </a:lnTo>
                  <a:lnTo>
                    <a:pt x="17832" y="31159"/>
                  </a:lnTo>
                  <a:lnTo>
                    <a:pt x="17095" y="31432"/>
                  </a:lnTo>
                  <a:lnTo>
                    <a:pt x="16412" y="31650"/>
                  </a:lnTo>
                  <a:lnTo>
                    <a:pt x="15784" y="31787"/>
                  </a:lnTo>
                  <a:lnTo>
                    <a:pt x="15265" y="31896"/>
                  </a:lnTo>
                  <a:lnTo>
                    <a:pt x="14801" y="31950"/>
                  </a:lnTo>
                  <a:lnTo>
                    <a:pt x="14446" y="31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228;p47">
              <a:extLst>
                <a:ext uri="{FF2B5EF4-FFF2-40B4-BE49-F238E27FC236}">
                  <a16:creationId xmlns:a16="http://schemas.microsoft.com/office/drawing/2014/main" id="{30A70CDF-3E8B-4BB7-992E-DA3A097E130F}"/>
                </a:ext>
              </a:extLst>
            </p:cNvPr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extrusionOk="0">
                  <a:moveTo>
                    <a:pt x="14392" y="355"/>
                  </a:moveTo>
                  <a:lnTo>
                    <a:pt x="15074" y="410"/>
                  </a:lnTo>
                  <a:lnTo>
                    <a:pt x="15730" y="465"/>
                  </a:lnTo>
                  <a:lnTo>
                    <a:pt x="16385" y="547"/>
                  </a:lnTo>
                  <a:lnTo>
                    <a:pt x="17013" y="683"/>
                  </a:lnTo>
                  <a:lnTo>
                    <a:pt x="17614" y="820"/>
                  </a:lnTo>
                  <a:lnTo>
                    <a:pt x="18188" y="983"/>
                  </a:lnTo>
                  <a:lnTo>
                    <a:pt x="18761" y="1175"/>
                  </a:lnTo>
                  <a:lnTo>
                    <a:pt x="19307" y="1393"/>
                  </a:lnTo>
                  <a:lnTo>
                    <a:pt x="19853" y="1639"/>
                  </a:lnTo>
                  <a:lnTo>
                    <a:pt x="20345" y="1912"/>
                  </a:lnTo>
                  <a:lnTo>
                    <a:pt x="20836" y="2212"/>
                  </a:lnTo>
                  <a:lnTo>
                    <a:pt x="21301" y="2513"/>
                  </a:lnTo>
                  <a:lnTo>
                    <a:pt x="21765" y="2868"/>
                  </a:lnTo>
                  <a:lnTo>
                    <a:pt x="22202" y="3250"/>
                  </a:lnTo>
                  <a:lnTo>
                    <a:pt x="22611" y="3632"/>
                  </a:lnTo>
                  <a:lnTo>
                    <a:pt x="22884" y="3933"/>
                  </a:lnTo>
                  <a:lnTo>
                    <a:pt x="23158" y="4260"/>
                  </a:lnTo>
                  <a:lnTo>
                    <a:pt x="23622" y="4889"/>
                  </a:lnTo>
                  <a:lnTo>
                    <a:pt x="24059" y="5517"/>
                  </a:lnTo>
                  <a:lnTo>
                    <a:pt x="24441" y="6199"/>
                  </a:lnTo>
                  <a:lnTo>
                    <a:pt x="24769" y="6855"/>
                  </a:lnTo>
                  <a:lnTo>
                    <a:pt x="25042" y="7510"/>
                  </a:lnTo>
                  <a:lnTo>
                    <a:pt x="25260" y="8193"/>
                  </a:lnTo>
                  <a:lnTo>
                    <a:pt x="25451" y="8821"/>
                  </a:lnTo>
                  <a:lnTo>
                    <a:pt x="25615" y="9449"/>
                  </a:lnTo>
                  <a:lnTo>
                    <a:pt x="25724" y="10050"/>
                  </a:lnTo>
                  <a:lnTo>
                    <a:pt x="25806" y="10623"/>
                  </a:lnTo>
                  <a:lnTo>
                    <a:pt x="25888" y="11142"/>
                  </a:lnTo>
                  <a:lnTo>
                    <a:pt x="25916" y="11634"/>
                  </a:lnTo>
                  <a:lnTo>
                    <a:pt x="25943" y="12070"/>
                  </a:lnTo>
                  <a:lnTo>
                    <a:pt x="25943" y="12425"/>
                  </a:lnTo>
                  <a:lnTo>
                    <a:pt x="25916" y="12753"/>
                  </a:lnTo>
                  <a:lnTo>
                    <a:pt x="25861" y="13299"/>
                  </a:lnTo>
                  <a:lnTo>
                    <a:pt x="25779" y="13927"/>
                  </a:lnTo>
                  <a:lnTo>
                    <a:pt x="25643" y="14610"/>
                  </a:lnTo>
                  <a:lnTo>
                    <a:pt x="25479" y="15293"/>
                  </a:lnTo>
                  <a:lnTo>
                    <a:pt x="25315" y="16057"/>
                  </a:lnTo>
                  <a:lnTo>
                    <a:pt x="25178" y="16767"/>
                  </a:lnTo>
                  <a:lnTo>
                    <a:pt x="25096" y="17396"/>
                  </a:lnTo>
                  <a:lnTo>
                    <a:pt x="25069" y="17641"/>
                  </a:lnTo>
                  <a:lnTo>
                    <a:pt x="25069" y="17887"/>
                  </a:lnTo>
                  <a:lnTo>
                    <a:pt x="25151" y="18351"/>
                  </a:lnTo>
                  <a:lnTo>
                    <a:pt x="25315" y="18925"/>
                  </a:lnTo>
                  <a:lnTo>
                    <a:pt x="25451" y="19471"/>
                  </a:lnTo>
                  <a:lnTo>
                    <a:pt x="25561" y="20072"/>
                  </a:lnTo>
                  <a:lnTo>
                    <a:pt x="25697" y="20700"/>
                  </a:lnTo>
                  <a:lnTo>
                    <a:pt x="25779" y="21382"/>
                  </a:lnTo>
                  <a:lnTo>
                    <a:pt x="25806" y="22092"/>
                  </a:lnTo>
                  <a:lnTo>
                    <a:pt x="25779" y="22420"/>
                  </a:lnTo>
                  <a:lnTo>
                    <a:pt x="25752" y="22802"/>
                  </a:lnTo>
                  <a:lnTo>
                    <a:pt x="25697" y="23157"/>
                  </a:lnTo>
                  <a:lnTo>
                    <a:pt x="25615" y="23512"/>
                  </a:lnTo>
                  <a:lnTo>
                    <a:pt x="25533" y="23867"/>
                  </a:lnTo>
                  <a:lnTo>
                    <a:pt x="25397" y="24195"/>
                  </a:lnTo>
                  <a:lnTo>
                    <a:pt x="25096" y="24769"/>
                  </a:lnTo>
                  <a:lnTo>
                    <a:pt x="24796" y="25315"/>
                  </a:lnTo>
                  <a:lnTo>
                    <a:pt x="24468" y="25834"/>
                  </a:lnTo>
                  <a:lnTo>
                    <a:pt x="24141" y="26325"/>
                  </a:lnTo>
                  <a:lnTo>
                    <a:pt x="23786" y="26789"/>
                  </a:lnTo>
                  <a:lnTo>
                    <a:pt x="23431" y="27226"/>
                  </a:lnTo>
                  <a:lnTo>
                    <a:pt x="23048" y="27636"/>
                  </a:lnTo>
                  <a:lnTo>
                    <a:pt x="22666" y="28018"/>
                  </a:lnTo>
                  <a:lnTo>
                    <a:pt x="22284" y="28401"/>
                  </a:lnTo>
                  <a:lnTo>
                    <a:pt x="21874" y="28756"/>
                  </a:lnTo>
                  <a:lnTo>
                    <a:pt x="21464" y="29083"/>
                  </a:lnTo>
                  <a:lnTo>
                    <a:pt x="21055" y="29384"/>
                  </a:lnTo>
                  <a:lnTo>
                    <a:pt x="20645" y="29684"/>
                  </a:lnTo>
                  <a:lnTo>
                    <a:pt x="20263" y="29930"/>
                  </a:lnTo>
                  <a:lnTo>
                    <a:pt x="19444" y="30421"/>
                  </a:lnTo>
                  <a:lnTo>
                    <a:pt x="18652" y="30831"/>
                  </a:lnTo>
                  <a:lnTo>
                    <a:pt x="17887" y="31159"/>
                  </a:lnTo>
                  <a:lnTo>
                    <a:pt x="17177" y="31432"/>
                  </a:lnTo>
                  <a:lnTo>
                    <a:pt x="16494" y="31623"/>
                  </a:lnTo>
                  <a:lnTo>
                    <a:pt x="15894" y="31787"/>
                  </a:lnTo>
                  <a:lnTo>
                    <a:pt x="15375" y="31869"/>
                  </a:lnTo>
                  <a:lnTo>
                    <a:pt x="14965" y="31923"/>
                  </a:lnTo>
                  <a:lnTo>
                    <a:pt x="14637" y="31923"/>
                  </a:lnTo>
                  <a:lnTo>
                    <a:pt x="14310" y="31869"/>
                  </a:lnTo>
                  <a:lnTo>
                    <a:pt x="13927" y="31814"/>
                  </a:lnTo>
                  <a:lnTo>
                    <a:pt x="13463" y="31678"/>
                  </a:lnTo>
                  <a:lnTo>
                    <a:pt x="12944" y="31541"/>
                  </a:lnTo>
                  <a:lnTo>
                    <a:pt x="12371" y="31350"/>
                  </a:lnTo>
                  <a:lnTo>
                    <a:pt x="11770" y="31104"/>
                  </a:lnTo>
                  <a:lnTo>
                    <a:pt x="11115" y="30858"/>
                  </a:lnTo>
                  <a:lnTo>
                    <a:pt x="10459" y="30558"/>
                  </a:lnTo>
                  <a:lnTo>
                    <a:pt x="9777" y="30230"/>
                  </a:lnTo>
                  <a:lnTo>
                    <a:pt x="9067" y="29875"/>
                  </a:lnTo>
                  <a:lnTo>
                    <a:pt x="8384" y="29466"/>
                  </a:lnTo>
                  <a:lnTo>
                    <a:pt x="7701" y="29056"/>
                  </a:lnTo>
                  <a:lnTo>
                    <a:pt x="7046" y="28619"/>
                  </a:lnTo>
                  <a:lnTo>
                    <a:pt x="6418" y="28127"/>
                  </a:lnTo>
                  <a:lnTo>
                    <a:pt x="5817" y="27636"/>
                  </a:lnTo>
                  <a:lnTo>
                    <a:pt x="5271" y="27090"/>
                  </a:lnTo>
                  <a:lnTo>
                    <a:pt x="4998" y="26817"/>
                  </a:lnTo>
                  <a:lnTo>
                    <a:pt x="4752" y="26489"/>
                  </a:lnTo>
                  <a:lnTo>
                    <a:pt x="4506" y="26161"/>
                  </a:lnTo>
                  <a:lnTo>
                    <a:pt x="4260" y="25806"/>
                  </a:lnTo>
                  <a:lnTo>
                    <a:pt x="3769" y="25042"/>
                  </a:lnTo>
                  <a:lnTo>
                    <a:pt x="3332" y="24195"/>
                  </a:lnTo>
                  <a:lnTo>
                    <a:pt x="2922" y="23294"/>
                  </a:lnTo>
                  <a:lnTo>
                    <a:pt x="2540" y="22393"/>
                  </a:lnTo>
                  <a:lnTo>
                    <a:pt x="2158" y="21437"/>
                  </a:lnTo>
                  <a:lnTo>
                    <a:pt x="1830" y="20481"/>
                  </a:lnTo>
                  <a:lnTo>
                    <a:pt x="1530" y="19553"/>
                  </a:lnTo>
                  <a:lnTo>
                    <a:pt x="1257" y="18652"/>
                  </a:lnTo>
                  <a:lnTo>
                    <a:pt x="1038" y="17778"/>
                  </a:lnTo>
                  <a:lnTo>
                    <a:pt x="820" y="16959"/>
                  </a:lnTo>
                  <a:lnTo>
                    <a:pt x="656" y="16249"/>
                  </a:lnTo>
                  <a:lnTo>
                    <a:pt x="547" y="15593"/>
                  </a:lnTo>
                  <a:lnTo>
                    <a:pt x="437" y="15047"/>
                  </a:lnTo>
                  <a:lnTo>
                    <a:pt x="383" y="14610"/>
                  </a:lnTo>
                  <a:lnTo>
                    <a:pt x="383" y="14282"/>
                  </a:lnTo>
                  <a:lnTo>
                    <a:pt x="355" y="13490"/>
                  </a:lnTo>
                  <a:lnTo>
                    <a:pt x="355" y="12972"/>
                  </a:lnTo>
                  <a:lnTo>
                    <a:pt x="410" y="12344"/>
                  </a:lnTo>
                  <a:lnTo>
                    <a:pt x="465" y="11688"/>
                  </a:lnTo>
                  <a:lnTo>
                    <a:pt x="574" y="10951"/>
                  </a:lnTo>
                  <a:lnTo>
                    <a:pt x="710" y="10159"/>
                  </a:lnTo>
                  <a:lnTo>
                    <a:pt x="902" y="9367"/>
                  </a:lnTo>
                  <a:lnTo>
                    <a:pt x="1120" y="8520"/>
                  </a:lnTo>
                  <a:lnTo>
                    <a:pt x="1448" y="7674"/>
                  </a:lnTo>
                  <a:lnTo>
                    <a:pt x="1612" y="7264"/>
                  </a:lnTo>
                  <a:lnTo>
                    <a:pt x="1803" y="6827"/>
                  </a:lnTo>
                  <a:lnTo>
                    <a:pt x="2021" y="6418"/>
                  </a:lnTo>
                  <a:lnTo>
                    <a:pt x="2267" y="5981"/>
                  </a:lnTo>
                  <a:lnTo>
                    <a:pt x="2513" y="5571"/>
                  </a:lnTo>
                  <a:lnTo>
                    <a:pt x="2786" y="5162"/>
                  </a:lnTo>
                  <a:lnTo>
                    <a:pt x="3086" y="4779"/>
                  </a:lnTo>
                  <a:lnTo>
                    <a:pt x="3414" y="4370"/>
                  </a:lnTo>
                  <a:lnTo>
                    <a:pt x="3796" y="3933"/>
                  </a:lnTo>
                  <a:lnTo>
                    <a:pt x="4233" y="3523"/>
                  </a:lnTo>
                  <a:lnTo>
                    <a:pt x="4670" y="3141"/>
                  </a:lnTo>
                  <a:lnTo>
                    <a:pt x="5134" y="2758"/>
                  </a:lnTo>
                  <a:lnTo>
                    <a:pt x="5653" y="2431"/>
                  </a:lnTo>
                  <a:lnTo>
                    <a:pt x="6145" y="2103"/>
                  </a:lnTo>
                  <a:lnTo>
                    <a:pt x="6691" y="1830"/>
                  </a:lnTo>
                  <a:lnTo>
                    <a:pt x="7264" y="1557"/>
                  </a:lnTo>
                  <a:lnTo>
                    <a:pt x="7838" y="1311"/>
                  </a:lnTo>
                  <a:lnTo>
                    <a:pt x="8439" y="1120"/>
                  </a:lnTo>
                  <a:lnTo>
                    <a:pt x="9067" y="929"/>
                  </a:lnTo>
                  <a:lnTo>
                    <a:pt x="9722" y="765"/>
                  </a:lnTo>
                  <a:lnTo>
                    <a:pt x="10377" y="628"/>
                  </a:lnTo>
                  <a:lnTo>
                    <a:pt x="11087" y="519"/>
                  </a:lnTo>
                  <a:lnTo>
                    <a:pt x="11797" y="437"/>
                  </a:lnTo>
                  <a:lnTo>
                    <a:pt x="12535" y="383"/>
                  </a:lnTo>
                  <a:lnTo>
                    <a:pt x="13108" y="355"/>
                  </a:lnTo>
                  <a:close/>
                  <a:moveTo>
                    <a:pt x="13327" y="0"/>
                  </a:moveTo>
                  <a:lnTo>
                    <a:pt x="12507" y="28"/>
                  </a:lnTo>
                  <a:lnTo>
                    <a:pt x="11743" y="82"/>
                  </a:lnTo>
                  <a:lnTo>
                    <a:pt x="11006" y="164"/>
                  </a:lnTo>
                  <a:lnTo>
                    <a:pt x="10323" y="273"/>
                  </a:lnTo>
                  <a:lnTo>
                    <a:pt x="9613" y="410"/>
                  </a:lnTo>
                  <a:lnTo>
                    <a:pt x="8957" y="574"/>
                  </a:lnTo>
                  <a:lnTo>
                    <a:pt x="8302" y="765"/>
                  </a:lnTo>
                  <a:lnTo>
                    <a:pt x="7701" y="983"/>
                  </a:lnTo>
                  <a:lnTo>
                    <a:pt x="7100" y="1229"/>
                  </a:lnTo>
                  <a:lnTo>
                    <a:pt x="6527" y="1502"/>
                  </a:lnTo>
                  <a:lnTo>
                    <a:pt x="5954" y="1803"/>
                  </a:lnTo>
                  <a:lnTo>
                    <a:pt x="5435" y="2130"/>
                  </a:lnTo>
                  <a:lnTo>
                    <a:pt x="4916" y="2485"/>
                  </a:lnTo>
                  <a:lnTo>
                    <a:pt x="4452" y="2840"/>
                  </a:lnTo>
                  <a:lnTo>
                    <a:pt x="3987" y="3250"/>
                  </a:lnTo>
                  <a:lnTo>
                    <a:pt x="3550" y="3687"/>
                  </a:lnTo>
                  <a:lnTo>
                    <a:pt x="3114" y="4151"/>
                  </a:lnTo>
                  <a:lnTo>
                    <a:pt x="2813" y="4534"/>
                  </a:lnTo>
                  <a:lnTo>
                    <a:pt x="2513" y="4943"/>
                  </a:lnTo>
                  <a:lnTo>
                    <a:pt x="2212" y="5353"/>
                  </a:lnTo>
                  <a:lnTo>
                    <a:pt x="1967" y="5762"/>
                  </a:lnTo>
                  <a:lnTo>
                    <a:pt x="1721" y="6172"/>
                  </a:lnTo>
                  <a:lnTo>
                    <a:pt x="1502" y="6609"/>
                  </a:lnTo>
                  <a:lnTo>
                    <a:pt x="1311" y="7019"/>
                  </a:lnTo>
                  <a:lnTo>
                    <a:pt x="1120" y="7455"/>
                  </a:lnTo>
                  <a:lnTo>
                    <a:pt x="820" y="8302"/>
                  </a:lnTo>
                  <a:lnTo>
                    <a:pt x="574" y="9121"/>
                  </a:lnTo>
                  <a:lnTo>
                    <a:pt x="355" y="9940"/>
                  </a:lnTo>
                  <a:lnTo>
                    <a:pt x="219" y="10705"/>
                  </a:lnTo>
                  <a:lnTo>
                    <a:pt x="110" y="11442"/>
                  </a:lnTo>
                  <a:lnTo>
                    <a:pt x="55" y="12152"/>
                  </a:lnTo>
                  <a:lnTo>
                    <a:pt x="0" y="12780"/>
                  </a:lnTo>
                  <a:lnTo>
                    <a:pt x="0" y="13327"/>
                  </a:lnTo>
                  <a:lnTo>
                    <a:pt x="0" y="14200"/>
                  </a:lnTo>
                  <a:lnTo>
                    <a:pt x="28" y="14665"/>
                  </a:lnTo>
                  <a:lnTo>
                    <a:pt x="82" y="15074"/>
                  </a:lnTo>
                  <a:lnTo>
                    <a:pt x="192" y="15648"/>
                  </a:lnTo>
                  <a:lnTo>
                    <a:pt x="301" y="16303"/>
                  </a:lnTo>
                  <a:lnTo>
                    <a:pt x="492" y="17041"/>
                  </a:lnTo>
                  <a:lnTo>
                    <a:pt x="683" y="17860"/>
                  </a:lnTo>
                  <a:lnTo>
                    <a:pt x="929" y="18734"/>
                  </a:lnTo>
                  <a:lnTo>
                    <a:pt x="1202" y="19662"/>
                  </a:lnTo>
                  <a:lnTo>
                    <a:pt x="1502" y="20618"/>
                  </a:lnTo>
                  <a:lnTo>
                    <a:pt x="1857" y="21574"/>
                  </a:lnTo>
                  <a:lnTo>
                    <a:pt x="2212" y="22557"/>
                  </a:lnTo>
                  <a:lnTo>
                    <a:pt x="2622" y="23485"/>
                  </a:lnTo>
                  <a:lnTo>
                    <a:pt x="3032" y="24386"/>
                  </a:lnTo>
                  <a:lnTo>
                    <a:pt x="3496" y="25233"/>
                  </a:lnTo>
                  <a:lnTo>
                    <a:pt x="3960" y="26025"/>
                  </a:lnTo>
                  <a:lnTo>
                    <a:pt x="4233" y="26407"/>
                  </a:lnTo>
                  <a:lnTo>
                    <a:pt x="4479" y="26735"/>
                  </a:lnTo>
                  <a:lnTo>
                    <a:pt x="4725" y="27062"/>
                  </a:lnTo>
                  <a:lnTo>
                    <a:pt x="4998" y="27363"/>
                  </a:lnTo>
                  <a:lnTo>
                    <a:pt x="5571" y="27909"/>
                  </a:lnTo>
                  <a:lnTo>
                    <a:pt x="6199" y="28428"/>
                  </a:lnTo>
                  <a:lnTo>
                    <a:pt x="6827" y="28919"/>
                  </a:lnTo>
                  <a:lnTo>
                    <a:pt x="7510" y="29384"/>
                  </a:lnTo>
                  <a:lnTo>
                    <a:pt x="8220" y="29793"/>
                  </a:lnTo>
                  <a:lnTo>
                    <a:pt x="8903" y="30203"/>
                  </a:lnTo>
                  <a:lnTo>
                    <a:pt x="9613" y="30558"/>
                  </a:lnTo>
                  <a:lnTo>
                    <a:pt x="10323" y="30886"/>
                  </a:lnTo>
                  <a:lnTo>
                    <a:pt x="11006" y="31186"/>
                  </a:lnTo>
                  <a:lnTo>
                    <a:pt x="11661" y="31459"/>
                  </a:lnTo>
                  <a:lnTo>
                    <a:pt x="12262" y="31705"/>
                  </a:lnTo>
                  <a:lnTo>
                    <a:pt x="12862" y="31896"/>
                  </a:lnTo>
                  <a:lnTo>
                    <a:pt x="13381" y="32033"/>
                  </a:lnTo>
                  <a:lnTo>
                    <a:pt x="13873" y="32169"/>
                  </a:lnTo>
                  <a:lnTo>
                    <a:pt x="14255" y="32251"/>
                  </a:lnTo>
                  <a:lnTo>
                    <a:pt x="14610" y="32278"/>
                  </a:lnTo>
                  <a:lnTo>
                    <a:pt x="15156" y="32278"/>
                  </a:lnTo>
                  <a:lnTo>
                    <a:pt x="15621" y="32196"/>
                  </a:lnTo>
                  <a:lnTo>
                    <a:pt x="16194" y="32087"/>
                  </a:lnTo>
                  <a:lnTo>
                    <a:pt x="16822" y="31923"/>
                  </a:lnTo>
                  <a:lnTo>
                    <a:pt x="17505" y="31705"/>
                  </a:lnTo>
                  <a:lnTo>
                    <a:pt x="18242" y="31404"/>
                  </a:lnTo>
                  <a:lnTo>
                    <a:pt x="19007" y="31077"/>
                  </a:lnTo>
                  <a:lnTo>
                    <a:pt x="19799" y="30667"/>
                  </a:lnTo>
                  <a:lnTo>
                    <a:pt x="20618" y="30176"/>
                  </a:lnTo>
                  <a:lnTo>
                    <a:pt x="21000" y="29903"/>
                  </a:lnTo>
                  <a:lnTo>
                    <a:pt x="21410" y="29602"/>
                  </a:lnTo>
                  <a:lnTo>
                    <a:pt x="21819" y="29274"/>
                  </a:lnTo>
                  <a:lnTo>
                    <a:pt x="22229" y="28947"/>
                  </a:lnTo>
                  <a:lnTo>
                    <a:pt x="22611" y="28592"/>
                  </a:lnTo>
                  <a:lnTo>
                    <a:pt x="22994" y="28209"/>
                  </a:lnTo>
                  <a:lnTo>
                    <a:pt x="23376" y="27827"/>
                  </a:lnTo>
                  <a:lnTo>
                    <a:pt x="23758" y="27390"/>
                  </a:lnTo>
                  <a:lnTo>
                    <a:pt x="24113" y="26953"/>
                  </a:lnTo>
                  <a:lnTo>
                    <a:pt x="24468" y="26489"/>
                  </a:lnTo>
                  <a:lnTo>
                    <a:pt x="24796" y="25997"/>
                  </a:lnTo>
                  <a:lnTo>
                    <a:pt x="25124" y="25479"/>
                  </a:lnTo>
                  <a:lnTo>
                    <a:pt x="25424" y="24932"/>
                  </a:lnTo>
                  <a:lnTo>
                    <a:pt x="25724" y="24359"/>
                  </a:lnTo>
                  <a:lnTo>
                    <a:pt x="25861" y="23977"/>
                  </a:lnTo>
                  <a:lnTo>
                    <a:pt x="25970" y="23622"/>
                  </a:lnTo>
                  <a:lnTo>
                    <a:pt x="26052" y="23239"/>
                  </a:lnTo>
                  <a:lnTo>
                    <a:pt x="26107" y="22857"/>
                  </a:lnTo>
                  <a:lnTo>
                    <a:pt x="26134" y="22475"/>
                  </a:lnTo>
                  <a:lnTo>
                    <a:pt x="26161" y="22120"/>
                  </a:lnTo>
                  <a:lnTo>
                    <a:pt x="26161" y="21737"/>
                  </a:lnTo>
                  <a:lnTo>
                    <a:pt x="26134" y="21382"/>
                  </a:lnTo>
                  <a:lnTo>
                    <a:pt x="26052" y="20672"/>
                  </a:lnTo>
                  <a:lnTo>
                    <a:pt x="25943" y="20017"/>
                  </a:lnTo>
                  <a:lnTo>
                    <a:pt x="25806" y="19389"/>
                  </a:lnTo>
                  <a:lnTo>
                    <a:pt x="25643" y="18843"/>
                  </a:lnTo>
                  <a:lnTo>
                    <a:pt x="25506" y="18269"/>
                  </a:lnTo>
                  <a:lnTo>
                    <a:pt x="25451" y="17860"/>
                  </a:lnTo>
                  <a:lnTo>
                    <a:pt x="25424" y="17641"/>
                  </a:lnTo>
                  <a:lnTo>
                    <a:pt x="25451" y="17368"/>
                  </a:lnTo>
                  <a:lnTo>
                    <a:pt x="25533" y="16767"/>
                  </a:lnTo>
                  <a:lnTo>
                    <a:pt x="25670" y="16085"/>
                  </a:lnTo>
                  <a:lnTo>
                    <a:pt x="25834" y="15375"/>
                  </a:lnTo>
                  <a:lnTo>
                    <a:pt x="25998" y="14665"/>
                  </a:lnTo>
                  <a:lnTo>
                    <a:pt x="26134" y="13982"/>
                  </a:lnTo>
                  <a:lnTo>
                    <a:pt x="26216" y="13327"/>
                  </a:lnTo>
                  <a:lnTo>
                    <a:pt x="26271" y="12753"/>
                  </a:lnTo>
                  <a:lnTo>
                    <a:pt x="26298" y="12453"/>
                  </a:lnTo>
                  <a:lnTo>
                    <a:pt x="26298" y="12070"/>
                  </a:lnTo>
                  <a:lnTo>
                    <a:pt x="26271" y="11606"/>
                  </a:lnTo>
                  <a:lnTo>
                    <a:pt x="26243" y="11115"/>
                  </a:lnTo>
                  <a:lnTo>
                    <a:pt x="26161" y="10569"/>
                  </a:lnTo>
                  <a:lnTo>
                    <a:pt x="26079" y="9995"/>
                  </a:lnTo>
                  <a:lnTo>
                    <a:pt x="25970" y="9367"/>
                  </a:lnTo>
                  <a:lnTo>
                    <a:pt x="25806" y="8739"/>
                  </a:lnTo>
                  <a:lnTo>
                    <a:pt x="25615" y="8056"/>
                  </a:lnTo>
                  <a:lnTo>
                    <a:pt x="25369" y="7401"/>
                  </a:lnTo>
                  <a:lnTo>
                    <a:pt x="25069" y="6691"/>
                  </a:lnTo>
                  <a:lnTo>
                    <a:pt x="24741" y="6008"/>
                  </a:lnTo>
                  <a:lnTo>
                    <a:pt x="24359" y="5325"/>
                  </a:lnTo>
                  <a:lnTo>
                    <a:pt x="23922" y="4670"/>
                  </a:lnTo>
                  <a:lnTo>
                    <a:pt x="23431" y="4015"/>
                  </a:lnTo>
                  <a:lnTo>
                    <a:pt x="23158" y="3687"/>
                  </a:lnTo>
                  <a:lnTo>
                    <a:pt x="22857" y="3387"/>
                  </a:lnTo>
                  <a:lnTo>
                    <a:pt x="22393" y="2950"/>
                  </a:lnTo>
                  <a:lnTo>
                    <a:pt x="21901" y="2513"/>
                  </a:lnTo>
                  <a:lnTo>
                    <a:pt x="21383" y="2130"/>
                  </a:lnTo>
                  <a:lnTo>
                    <a:pt x="20836" y="1775"/>
                  </a:lnTo>
                  <a:lnTo>
                    <a:pt x="20290" y="1448"/>
                  </a:lnTo>
                  <a:lnTo>
                    <a:pt x="19689" y="1175"/>
                  </a:lnTo>
                  <a:lnTo>
                    <a:pt x="19089" y="902"/>
                  </a:lnTo>
                  <a:lnTo>
                    <a:pt x="18433" y="683"/>
                  </a:lnTo>
                  <a:lnTo>
                    <a:pt x="17778" y="492"/>
                  </a:lnTo>
                  <a:lnTo>
                    <a:pt x="17095" y="328"/>
                  </a:lnTo>
                  <a:lnTo>
                    <a:pt x="16385" y="192"/>
                  </a:lnTo>
                  <a:lnTo>
                    <a:pt x="15648" y="82"/>
                  </a:lnTo>
                  <a:lnTo>
                    <a:pt x="14911" y="28"/>
                  </a:lnTo>
                  <a:lnTo>
                    <a:pt x="141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229;p47">
              <a:extLst>
                <a:ext uri="{FF2B5EF4-FFF2-40B4-BE49-F238E27FC236}">
                  <a16:creationId xmlns:a16="http://schemas.microsoft.com/office/drawing/2014/main" id="{A41734BB-9B5C-4E60-844A-E74F388C3CA8}"/>
                </a:ext>
              </a:extLst>
            </p:cNvPr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fill="none" extrusionOk="0">
                  <a:moveTo>
                    <a:pt x="14774" y="32278"/>
                  </a:moveTo>
                  <a:lnTo>
                    <a:pt x="14774" y="32278"/>
                  </a:lnTo>
                  <a:lnTo>
                    <a:pt x="14610" y="32278"/>
                  </a:lnTo>
                  <a:lnTo>
                    <a:pt x="14610" y="32278"/>
                  </a:lnTo>
                  <a:lnTo>
                    <a:pt x="14255" y="32251"/>
                  </a:lnTo>
                  <a:lnTo>
                    <a:pt x="13873" y="32169"/>
                  </a:lnTo>
                  <a:lnTo>
                    <a:pt x="13381" y="32033"/>
                  </a:lnTo>
                  <a:lnTo>
                    <a:pt x="12862" y="31896"/>
                  </a:lnTo>
                  <a:lnTo>
                    <a:pt x="12262" y="31705"/>
                  </a:lnTo>
                  <a:lnTo>
                    <a:pt x="11661" y="31459"/>
                  </a:lnTo>
                  <a:lnTo>
                    <a:pt x="11006" y="31186"/>
                  </a:lnTo>
                  <a:lnTo>
                    <a:pt x="10323" y="30886"/>
                  </a:lnTo>
                  <a:lnTo>
                    <a:pt x="9613" y="30558"/>
                  </a:lnTo>
                  <a:lnTo>
                    <a:pt x="8903" y="30203"/>
                  </a:lnTo>
                  <a:lnTo>
                    <a:pt x="8220" y="29793"/>
                  </a:lnTo>
                  <a:lnTo>
                    <a:pt x="7510" y="29384"/>
                  </a:lnTo>
                  <a:lnTo>
                    <a:pt x="6827" y="28919"/>
                  </a:lnTo>
                  <a:lnTo>
                    <a:pt x="6199" y="28428"/>
                  </a:lnTo>
                  <a:lnTo>
                    <a:pt x="5571" y="27909"/>
                  </a:lnTo>
                  <a:lnTo>
                    <a:pt x="4998" y="27363"/>
                  </a:lnTo>
                  <a:lnTo>
                    <a:pt x="4998" y="27363"/>
                  </a:lnTo>
                  <a:lnTo>
                    <a:pt x="4725" y="27062"/>
                  </a:lnTo>
                  <a:lnTo>
                    <a:pt x="4479" y="26735"/>
                  </a:lnTo>
                  <a:lnTo>
                    <a:pt x="4233" y="26407"/>
                  </a:lnTo>
                  <a:lnTo>
                    <a:pt x="3960" y="26025"/>
                  </a:lnTo>
                  <a:lnTo>
                    <a:pt x="3496" y="25233"/>
                  </a:lnTo>
                  <a:lnTo>
                    <a:pt x="3032" y="24386"/>
                  </a:lnTo>
                  <a:lnTo>
                    <a:pt x="2622" y="23485"/>
                  </a:lnTo>
                  <a:lnTo>
                    <a:pt x="2212" y="22557"/>
                  </a:lnTo>
                  <a:lnTo>
                    <a:pt x="1857" y="21574"/>
                  </a:lnTo>
                  <a:lnTo>
                    <a:pt x="1502" y="20618"/>
                  </a:lnTo>
                  <a:lnTo>
                    <a:pt x="1202" y="19662"/>
                  </a:lnTo>
                  <a:lnTo>
                    <a:pt x="929" y="18734"/>
                  </a:lnTo>
                  <a:lnTo>
                    <a:pt x="683" y="17860"/>
                  </a:lnTo>
                  <a:lnTo>
                    <a:pt x="492" y="17041"/>
                  </a:lnTo>
                  <a:lnTo>
                    <a:pt x="301" y="16303"/>
                  </a:lnTo>
                  <a:lnTo>
                    <a:pt x="192" y="15648"/>
                  </a:lnTo>
                  <a:lnTo>
                    <a:pt x="82" y="15074"/>
                  </a:lnTo>
                  <a:lnTo>
                    <a:pt x="28" y="14665"/>
                  </a:lnTo>
                  <a:lnTo>
                    <a:pt x="28" y="14665"/>
                  </a:lnTo>
                  <a:lnTo>
                    <a:pt x="0" y="14200"/>
                  </a:lnTo>
                  <a:lnTo>
                    <a:pt x="0" y="13327"/>
                  </a:lnTo>
                  <a:lnTo>
                    <a:pt x="0" y="12780"/>
                  </a:lnTo>
                  <a:lnTo>
                    <a:pt x="55" y="12152"/>
                  </a:lnTo>
                  <a:lnTo>
                    <a:pt x="110" y="11442"/>
                  </a:lnTo>
                  <a:lnTo>
                    <a:pt x="219" y="10705"/>
                  </a:lnTo>
                  <a:lnTo>
                    <a:pt x="355" y="9940"/>
                  </a:lnTo>
                  <a:lnTo>
                    <a:pt x="574" y="9121"/>
                  </a:lnTo>
                  <a:lnTo>
                    <a:pt x="820" y="8302"/>
                  </a:lnTo>
                  <a:lnTo>
                    <a:pt x="1120" y="7455"/>
                  </a:lnTo>
                  <a:lnTo>
                    <a:pt x="1311" y="7019"/>
                  </a:lnTo>
                  <a:lnTo>
                    <a:pt x="1502" y="6609"/>
                  </a:lnTo>
                  <a:lnTo>
                    <a:pt x="1721" y="6172"/>
                  </a:lnTo>
                  <a:lnTo>
                    <a:pt x="1967" y="5762"/>
                  </a:lnTo>
                  <a:lnTo>
                    <a:pt x="2212" y="5353"/>
                  </a:lnTo>
                  <a:lnTo>
                    <a:pt x="2513" y="4943"/>
                  </a:lnTo>
                  <a:lnTo>
                    <a:pt x="2813" y="4534"/>
                  </a:lnTo>
                  <a:lnTo>
                    <a:pt x="3114" y="4151"/>
                  </a:lnTo>
                  <a:lnTo>
                    <a:pt x="3114" y="4151"/>
                  </a:lnTo>
                  <a:lnTo>
                    <a:pt x="3550" y="3687"/>
                  </a:lnTo>
                  <a:lnTo>
                    <a:pt x="3987" y="3250"/>
                  </a:lnTo>
                  <a:lnTo>
                    <a:pt x="4452" y="2840"/>
                  </a:lnTo>
                  <a:lnTo>
                    <a:pt x="4916" y="2485"/>
                  </a:lnTo>
                  <a:lnTo>
                    <a:pt x="5435" y="2130"/>
                  </a:lnTo>
                  <a:lnTo>
                    <a:pt x="5954" y="1803"/>
                  </a:lnTo>
                  <a:lnTo>
                    <a:pt x="6527" y="1502"/>
                  </a:lnTo>
                  <a:lnTo>
                    <a:pt x="7100" y="1229"/>
                  </a:lnTo>
                  <a:lnTo>
                    <a:pt x="7701" y="983"/>
                  </a:lnTo>
                  <a:lnTo>
                    <a:pt x="8302" y="765"/>
                  </a:lnTo>
                  <a:lnTo>
                    <a:pt x="8957" y="574"/>
                  </a:lnTo>
                  <a:lnTo>
                    <a:pt x="9613" y="410"/>
                  </a:lnTo>
                  <a:lnTo>
                    <a:pt x="10323" y="273"/>
                  </a:lnTo>
                  <a:lnTo>
                    <a:pt x="11006" y="164"/>
                  </a:lnTo>
                  <a:lnTo>
                    <a:pt x="11743" y="82"/>
                  </a:lnTo>
                  <a:lnTo>
                    <a:pt x="12507" y="28"/>
                  </a:lnTo>
                  <a:lnTo>
                    <a:pt x="12507" y="28"/>
                  </a:lnTo>
                  <a:lnTo>
                    <a:pt x="13327" y="0"/>
                  </a:lnTo>
                  <a:lnTo>
                    <a:pt x="14119" y="0"/>
                  </a:lnTo>
                  <a:lnTo>
                    <a:pt x="14911" y="28"/>
                  </a:lnTo>
                  <a:lnTo>
                    <a:pt x="15648" y="82"/>
                  </a:lnTo>
                  <a:lnTo>
                    <a:pt x="16385" y="192"/>
                  </a:lnTo>
                  <a:lnTo>
                    <a:pt x="17095" y="328"/>
                  </a:lnTo>
                  <a:lnTo>
                    <a:pt x="17778" y="492"/>
                  </a:lnTo>
                  <a:lnTo>
                    <a:pt x="18433" y="683"/>
                  </a:lnTo>
                  <a:lnTo>
                    <a:pt x="19089" y="902"/>
                  </a:lnTo>
                  <a:lnTo>
                    <a:pt x="19689" y="1175"/>
                  </a:lnTo>
                  <a:lnTo>
                    <a:pt x="20290" y="1448"/>
                  </a:lnTo>
                  <a:lnTo>
                    <a:pt x="20836" y="1775"/>
                  </a:lnTo>
                  <a:lnTo>
                    <a:pt x="21383" y="2130"/>
                  </a:lnTo>
                  <a:lnTo>
                    <a:pt x="21901" y="2513"/>
                  </a:lnTo>
                  <a:lnTo>
                    <a:pt x="22393" y="2950"/>
                  </a:lnTo>
                  <a:lnTo>
                    <a:pt x="22857" y="3387"/>
                  </a:lnTo>
                  <a:lnTo>
                    <a:pt x="22857" y="3387"/>
                  </a:lnTo>
                  <a:lnTo>
                    <a:pt x="23158" y="3687"/>
                  </a:lnTo>
                  <a:lnTo>
                    <a:pt x="23431" y="4015"/>
                  </a:lnTo>
                  <a:lnTo>
                    <a:pt x="23922" y="4670"/>
                  </a:lnTo>
                  <a:lnTo>
                    <a:pt x="24359" y="5325"/>
                  </a:lnTo>
                  <a:lnTo>
                    <a:pt x="24741" y="6008"/>
                  </a:lnTo>
                  <a:lnTo>
                    <a:pt x="25069" y="6691"/>
                  </a:lnTo>
                  <a:lnTo>
                    <a:pt x="25369" y="7401"/>
                  </a:lnTo>
                  <a:lnTo>
                    <a:pt x="25615" y="8056"/>
                  </a:lnTo>
                  <a:lnTo>
                    <a:pt x="25806" y="8739"/>
                  </a:lnTo>
                  <a:lnTo>
                    <a:pt x="25970" y="9367"/>
                  </a:lnTo>
                  <a:lnTo>
                    <a:pt x="26079" y="9995"/>
                  </a:lnTo>
                  <a:lnTo>
                    <a:pt x="26161" y="10569"/>
                  </a:lnTo>
                  <a:lnTo>
                    <a:pt x="26243" y="11115"/>
                  </a:lnTo>
                  <a:lnTo>
                    <a:pt x="26271" y="11606"/>
                  </a:lnTo>
                  <a:lnTo>
                    <a:pt x="26298" y="12070"/>
                  </a:lnTo>
                  <a:lnTo>
                    <a:pt x="26298" y="12453"/>
                  </a:lnTo>
                  <a:lnTo>
                    <a:pt x="26271" y="12753"/>
                  </a:lnTo>
                  <a:lnTo>
                    <a:pt x="26271" y="12753"/>
                  </a:lnTo>
                  <a:lnTo>
                    <a:pt x="26216" y="13327"/>
                  </a:lnTo>
                  <a:lnTo>
                    <a:pt x="26134" y="13982"/>
                  </a:lnTo>
                  <a:lnTo>
                    <a:pt x="25998" y="14665"/>
                  </a:lnTo>
                  <a:lnTo>
                    <a:pt x="25834" y="15375"/>
                  </a:lnTo>
                  <a:lnTo>
                    <a:pt x="25834" y="15375"/>
                  </a:lnTo>
                  <a:lnTo>
                    <a:pt x="25670" y="16085"/>
                  </a:lnTo>
                  <a:lnTo>
                    <a:pt x="25533" y="16767"/>
                  </a:lnTo>
                  <a:lnTo>
                    <a:pt x="25451" y="17368"/>
                  </a:lnTo>
                  <a:lnTo>
                    <a:pt x="25424" y="17641"/>
                  </a:lnTo>
                  <a:lnTo>
                    <a:pt x="25451" y="17860"/>
                  </a:lnTo>
                  <a:lnTo>
                    <a:pt x="25451" y="17860"/>
                  </a:lnTo>
                  <a:lnTo>
                    <a:pt x="25506" y="18269"/>
                  </a:lnTo>
                  <a:lnTo>
                    <a:pt x="25643" y="18843"/>
                  </a:lnTo>
                  <a:lnTo>
                    <a:pt x="25643" y="18843"/>
                  </a:lnTo>
                  <a:lnTo>
                    <a:pt x="25806" y="19389"/>
                  </a:lnTo>
                  <a:lnTo>
                    <a:pt x="25943" y="20017"/>
                  </a:lnTo>
                  <a:lnTo>
                    <a:pt x="26052" y="20672"/>
                  </a:lnTo>
                  <a:lnTo>
                    <a:pt x="26134" y="21382"/>
                  </a:lnTo>
                  <a:lnTo>
                    <a:pt x="26161" y="21737"/>
                  </a:lnTo>
                  <a:lnTo>
                    <a:pt x="26161" y="22120"/>
                  </a:lnTo>
                  <a:lnTo>
                    <a:pt x="26134" y="22475"/>
                  </a:lnTo>
                  <a:lnTo>
                    <a:pt x="26107" y="22857"/>
                  </a:lnTo>
                  <a:lnTo>
                    <a:pt x="26052" y="23239"/>
                  </a:lnTo>
                  <a:lnTo>
                    <a:pt x="25970" y="23622"/>
                  </a:lnTo>
                  <a:lnTo>
                    <a:pt x="25861" y="23977"/>
                  </a:lnTo>
                  <a:lnTo>
                    <a:pt x="25724" y="24359"/>
                  </a:lnTo>
                  <a:lnTo>
                    <a:pt x="25724" y="24359"/>
                  </a:lnTo>
                  <a:lnTo>
                    <a:pt x="25424" y="24932"/>
                  </a:lnTo>
                  <a:lnTo>
                    <a:pt x="25124" y="25479"/>
                  </a:lnTo>
                  <a:lnTo>
                    <a:pt x="24796" y="25997"/>
                  </a:lnTo>
                  <a:lnTo>
                    <a:pt x="24468" y="26489"/>
                  </a:lnTo>
                  <a:lnTo>
                    <a:pt x="24113" y="26953"/>
                  </a:lnTo>
                  <a:lnTo>
                    <a:pt x="23758" y="27390"/>
                  </a:lnTo>
                  <a:lnTo>
                    <a:pt x="23376" y="27827"/>
                  </a:lnTo>
                  <a:lnTo>
                    <a:pt x="22994" y="28209"/>
                  </a:lnTo>
                  <a:lnTo>
                    <a:pt x="22611" y="28592"/>
                  </a:lnTo>
                  <a:lnTo>
                    <a:pt x="22229" y="28947"/>
                  </a:lnTo>
                  <a:lnTo>
                    <a:pt x="21819" y="29274"/>
                  </a:lnTo>
                  <a:lnTo>
                    <a:pt x="21410" y="29602"/>
                  </a:lnTo>
                  <a:lnTo>
                    <a:pt x="21000" y="29903"/>
                  </a:lnTo>
                  <a:lnTo>
                    <a:pt x="20618" y="30176"/>
                  </a:lnTo>
                  <a:lnTo>
                    <a:pt x="19799" y="30667"/>
                  </a:lnTo>
                  <a:lnTo>
                    <a:pt x="19007" y="31077"/>
                  </a:lnTo>
                  <a:lnTo>
                    <a:pt x="18242" y="31404"/>
                  </a:lnTo>
                  <a:lnTo>
                    <a:pt x="17505" y="31705"/>
                  </a:lnTo>
                  <a:lnTo>
                    <a:pt x="16822" y="31923"/>
                  </a:lnTo>
                  <a:lnTo>
                    <a:pt x="16194" y="32087"/>
                  </a:lnTo>
                  <a:lnTo>
                    <a:pt x="15621" y="32196"/>
                  </a:lnTo>
                  <a:lnTo>
                    <a:pt x="15156" y="32278"/>
                  </a:lnTo>
                  <a:lnTo>
                    <a:pt x="14774" y="322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230;p47">
              <a:extLst>
                <a:ext uri="{FF2B5EF4-FFF2-40B4-BE49-F238E27FC236}">
                  <a16:creationId xmlns:a16="http://schemas.microsoft.com/office/drawing/2014/main" id="{4ED890AD-E17A-4B96-949E-CAD38246FDB1}"/>
                </a:ext>
              </a:extLst>
            </p:cNvPr>
            <p:cNvSpPr/>
            <p:nvPr/>
          </p:nvSpPr>
          <p:spPr>
            <a:xfrm>
              <a:off x="4180450" y="939550"/>
              <a:ext cx="639700" cy="789225"/>
            </a:xfrm>
            <a:custGeom>
              <a:avLst/>
              <a:gdLst/>
              <a:ahLst/>
              <a:cxnLst/>
              <a:rect l="l" t="t" r="r" b="b"/>
              <a:pathLst>
                <a:path w="25588" h="31569" fill="none" extrusionOk="0">
                  <a:moveTo>
                    <a:pt x="13354" y="0"/>
                  </a:moveTo>
                  <a:lnTo>
                    <a:pt x="13354" y="0"/>
                  </a:lnTo>
                  <a:lnTo>
                    <a:pt x="12753" y="0"/>
                  </a:lnTo>
                  <a:lnTo>
                    <a:pt x="12180" y="28"/>
                  </a:lnTo>
                  <a:lnTo>
                    <a:pt x="12180" y="28"/>
                  </a:lnTo>
                  <a:lnTo>
                    <a:pt x="11442" y="82"/>
                  </a:lnTo>
                  <a:lnTo>
                    <a:pt x="10732" y="164"/>
                  </a:lnTo>
                  <a:lnTo>
                    <a:pt x="10022" y="273"/>
                  </a:lnTo>
                  <a:lnTo>
                    <a:pt x="9367" y="410"/>
                  </a:lnTo>
                  <a:lnTo>
                    <a:pt x="8712" y="574"/>
                  </a:lnTo>
                  <a:lnTo>
                    <a:pt x="8084" y="765"/>
                  </a:lnTo>
                  <a:lnTo>
                    <a:pt x="7483" y="956"/>
                  </a:lnTo>
                  <a:lnTo>
                    <a:pt x="6909" y="1202"/>
                  </a:lnTo>
                  <a:lnTo>
                    <a:pt x="6336" y="1475"/>
                  </a:lnTo>
                  <a:lnTo>
                    <a:pt x="5790" y="1748"/>
                  </a:lnTo>
                  <a:lnTo>
                    <a:pt x="5298" y="2076"/>
                  </a:lnTo>
                  <a:lnTo>
                    <a:pt x="4779" y="2403"/>
                  </a:lnTo>
                  <a:lnTo>
                    <a:pt x="4315" y="2786"/>
                  </a:lnTo>
                  <a:lnTo>
                    <a:pt x="3878" y="3168"/>
                  </a:lnTo>
                  <a:lnTo>
                    <a:pt x="3441" y="3578"/>
                  </a:lnTo>
                  <a:lnTo>
                    <a:pt x="3059" y="4015"/>
                  </a:lnTo>
                  <a:lnTo>
                    <a:pt x="3059" y="4015"/>
                  </a:lnTo>
                  <a:lnTo>
                    <a:pt x="2731" y="4424"/>
                  </a:lnTo>
                  <a:lnTo>
                    <a:pt x="2431" y="4807"/>
                  </a:lnTo>
                  <a:lnTo>
                    <a:pt x="2158" y="5216"/>
                  </a:lnTo>
                  <a:lnTo>
                    <a:pt x="1912" y="5626"/>
                  </a:lnTo>
                  <a:lnTo>
                    <a:pt x="1666" y="6063"/>
                  </a:lnTo>
                  <a:lnTo>
                    <a:pt x="1448" y="6472"/>
                  </a:lnTo>
                  <a:lnTo>
                    <a:pt x="1257" y="6909"/>
                  </a:lnTo>
                  <a:lnTo>
                    <a:pt x="1093" y="7319"/>
                  </a:lnTo>
                  <a:lnTo>
                    <a:pt x="765" y="8165"/>
                  </a:lnTo>
                  <a:lnTo>
                    <a:pt x="547" y="9012"/>
                  </a:lnTo>
                  <a:lnTo>
                    <a:pt x="355" y="9804"/>
                  </a:lnTo>
                  <a:lnTo>
                    <a:pt x="219" y="10596"/>
                  </a:lnTo>
                  <a:lnTo>
                    <a:pt x="110" y="11333"/>
                  </a:lnTo>
                  <a:lnTo>
                    <a:pt x="55" y="11989"/>
                  </a:lnTo>
                  <a:lnTo>
                    <a:pt x="0" y="12617"/>
                  </a:lnTo>
                  <a:lnTo>
                    <a:pt x="0" y="13135"/>
                  </a:lnTo>
                  <a:lnTo>
                    <a:pt x="28" y="13927"/>
                  </a:lnTo>
                  <a:lnTo>
                    <a:pt x="28" y="14255"/>
                  </a:lnTo>
                  <a:lnTo>
                    <a:pt x="28" y="14255"/>
                  </a:lnTo>
                  <a:lnTo>
                    <a:pt x="82" y="14692"/>
                  </a:lnTo>
                  <a:lnTo>
                    <a:pt x="192" y="15238"/>
                  </a:lnTo>
                  <a:lnTo>
                    <a:pt x="301" y="15894"/>
                  </a:lnTo>
                  <a:lnTo>
                    <a:pt x="465" y="16604"/>
                  </a:lnTo>
                  <a:lnTo>
                    <a:pt x="683" y="17423"/>
                  </a:lnTo>
                  <a:lnTo>
                    <a:pt x="902" y="18297"/>
                  </a:lnTo>
                  <a:lnTo>
                    <a:pt x="1175" y="19198"/>
                  </a:lnTo>
                  <a:lnTo>
                    <a:pt x="1475" y="20126"/>
                  </a:lnTo>
                  <a:lnTo>
                    <a:pt x="1803" y="21082"/>
                  </a:lnTo>
                  <a:lnTo>
                    <a:pt x="2185" y="22038"/>
                  </a:lnTo>
                  <a:lnTo>
                    <a:pt x="2567" y="22939"/>
                  </a:lnTo>
                  <a:lnTo>
                    <a:pt x="2977" y="23840"/>
                  </a:lnTo>
                  <a:lnTo>
                    <a:pt x="3414" y="24687"/>
                  </a:lnTo>
                  <a:lnTo>
                    <a:pt x="3905" y="25451"/>
                  </a:lnTo>
                  <a:lnTo>
                    <a:pt x="4151" y="25806"/>
                  </a:lnTo>
                  <a:lnTo>
                    <a:pt x="4397" y="26134"/>
                  </a:lnTo>
                  <a:lnTo>
                    <a:pt x="4643" y="26462"/>
                  </a:lnTo>
                  <a:lnTo>
                    <a:pt x="4916" y="26735"/>
                  </a:lnTo>
                  <a:lnTo>
                    <a:pt x="4916" y="26735"/>
                  </a:lnTo>
                  <a:lnTo>
                    <a:pt x="5462" y="27281"/>
                  </a:lnTo>
                  <a:lnTo>
                    <a:pt x="6063" y="27772"/>
                  </a:lnTo>
                  <a:lnTo>
                    <a:pt x="6691" y="28264"/>
                  </a:lnTo>
                  <a:lnTo>
                    <a:pt x="7346" y="28701"/>
                  </a:lnTo>
                  <a:lnTo>
                    <a:pt x="8029" y="29111"/>
                  </a:lnTo>
                  <a:lnTo>
                    <a:pt x="8712" y="29520"/>
                  </a:lnTo>
                  <a:lnTo>
                    <a:pt x="9422" y="29875"/>
                  </a:lnTo>
                  <a:lnTo>
                    <a:pt x="10104" y="30203"/>
                  </a:lnTo>
                  <a:lnTo>
                    <a:pt x="10760" y="30503"/>
                  </a:lnTo>
                  <a:lnTo>
                    <a:pt x="11415" y="30749"/>
                  </a:lnTo>
                  <a:lnTo>
                    <a:pt x="12016" y="30995"/>
                  </a:lnTo>
                  <a:lnTo>
                    <a:pt x="12589" y="31186"/>
                  </a:lnTo>
                  <a:lnTo>
                    <a:pt x="13108" y="31323"/>
                  </a:lnTo>
                  <a:lnTo>
                    <a:pt x="13572" y="31459"/>
                  </a:lnTo>
                  <a:lnTo>
                    <a:pt x="13955" y="31514"/>
                  </a:lnTo>
                  <a:lnTo>
                    <a:pt x="14282" y="31568"/>
                  </a:lnTo>
                  <a:lnTo>
                    <a:pt x="14282" y="31568"/>
                  </a:lnTo>
                  <a:lnTo>
                    <a:pt x="14610" y="31568"/>
                  </a:lnTo>
                  <a:lnTo>
                    <a:pt x="15020" y="31514"/>
                  </a:lnTo>
                  <a:lnTo>
                    <a:pt x="15539" y="31432"/>
                  </a:lnTo>
                  <a:lnTo>
                    <a:pt x="16139" y="31268"/>
                  </a:lnTo>
                  <a:lnTo>
                    <a:pt x="16822" y="31077"/>
                  </a:lnTo>
                  <a:lnTo>
                    <a:pt x="17532" y="30804"/>
                  </a:lnTo>
                  <a:lnTo>
                    <a:pt x="18297" y="30476"/>
                  </a:lnTo>
                  <a:lnTo>
                    <a:pt x="19089" y="30066"/>
                  </a:lnTo>
                  <a:lnTo>
                    <a:pt x="19908" y="29575"/>
                  </a:lnTo>
                  <a:lnTo>
                    <a:pt x="20290" y="29329"/>
                  </a:lnTo>
                  <a:lnTo>
                    <a:pt x="20700" y="29029"/>
                  </a:lnTo>
                  <a:lnTo>
                    <a:pt x="21109" y="28728"/>
                  </a:lnTo>
                  <a:lnTo>
                    <a:pt x="21519" y="28401"/>
                  </a:lnTo>
                  <a:lnTo>
                    <a:pt x="21929" y="28046"/>
                  </a:lnTo>
                  <a:lnTo>
                    <a:pt x="22311" y="27663"/>
                  </a:lnTo>
                  <a:lnTo>
                    <a:pt x="22693" y="27281"/>
                  </a:lnTo>
                  <a:lnTo>
                    <a:pt x="23076" y="26871"/>
                  </a:lnTo>
                  <a:lnTo>
                    <a:pt x="23431" y="26434"/>
                  </a:lnTo>
                  <a:lnTo>
                    <a:pt x="23786" y="25970"/>
                  </a:lnTo>
                  <a:lnTo>
                    <a:pt x="24113" y="25479"/>
                  </a:lnTo>
                  <a:lnTo>
                    <a:pt x="24441" y="24960"/>
                  </a:lnTo>
                  <a:lnTo>
                    <a:pt x="24741" y="24414"/>
                  </a:lnTo>
                  <a:lnTo>
                    <a:pt x="25042" y="23840"/>
                  </a:lnTo>
                  <a:lnTo>
                    <a:pt x="25042" y="23840"/>
                  </a:lnTo>
                  <a:lnTo>
                    <a:pt x="25178" y="23512"/>
                  </a:lnTo>
                  <a:lnTo>
                    <a:pt x="25260" y="23157"/>
                  </a:lnTo>
                  <a:lnTo>
                    <a:pt x="25342" y="22802"/>
                  </a:lnTo>
                  <a:lnTo>
                    <a:pt x="25397" y="22447"/>
                  </a:lnTo>
                  <a:lnTo>
                    <a:pt x="25424" y="22065"/>
                  </a:lnTo>
                  <a:lnTo>
                    <a:pt x="25451" y="21737"/>
                  </a:lnTo>
                  <a:lnTo>
                    <a:pt x="25424" y="21027"/>
                  </a:lnTo>
                  <a:lnTo>
                    <a:pt x="25342" y="20345"/>
                  </a:lnTo>
                  <a:lnTo>
                    <a:pt x="25206" y="19717"/>
                  </a:lnTo>
                  <a:lnTo>
                    <a:pt x="25096" y="19116"/>
                  </a:lnTo>
                  <a:lnTo>
                    <a:pt x="24960" y="18570"/>
                  </a:lnTo>
                  <a:lnTo>
                    <a:pt x="24960" y="18570"/>
                  </a:lnTo>
                  <a:lnTo>
                    <a:pt x="24796" y="17996"/>
                  </a:lnTo>
                  <a:lnTo>
                    <a:pt x="24714" y="17532"/>
                  </a:lnTo>
                  <a:lnTo>
                    <a:pt x="24714" y="17532"/>
                  </a:lnTo>
                  <a:lnTo>
                    <a:pt x="24714" y="17286"/>
                  </a:lnTo>
                  <a:lnTo>
                    <a:pt x="24741" y="17041"/>
                  </a:lnTo>
                  <a:lnTo>
                    <a:pt x="24823" y="16412"/>
                  </a:lnTo>
                  <a:lnTo>
                    <a:pt x="24960" y="15702"/>
                  </a:lnTo>
                  <a:lnTo>
                    <a:pt x="25124" y="14938"/>
                  </a:lnTo>
                  <a:lnTo>
                    <a:pt x="25124" y="14938"/>
                  </a:lnTo>
                  <a:lnTo>
                    <a:pt x="25288" y="14255"/>
                  </a:lnTo>
                  <a:lnTo>
                    <a:pt x="25424" y="13572"/>
                  </a:lnTo>
                  <a:lnTo>
                    <a:pt x="25506" y="12944"/>
                  </a:lnTo>
                  <a:lnTo>
                    <a:pt x="25561" y="12398"/>
                  </a:lnTo>
                  <a:lnTo>
                    <a:pt x="25561" y="12398"/>
                  </a:lnTo>
                  <a:lnTo>
                    <a:pt x="25588" y="12070"/>
                  </a:lnTo>
                  <a:lnTo>
                    <a:pt x="25588" y="11715"/>
                  </a:lnTo>
                  <a:lnTo>
                    <a:pt x="25561" y="11279"/>
                  </a:lnTo>
                  <a:lnTo>
                    <a:pt x="25533" y="10787"/>
                  </a:lnTo>
                  <a:lnTo>
                    <a:pt x="25451" y="10268"/>
                  </a:lnTo>
                  <a:lnTo>
                    <a:pt x="25369" y="9695"/>
                  </a:lnTo>
                  <a:lnTo>
                    <a:pt x="25260" y="9094"/>
                  </a:lnTo>
                  <a:lnTo>
                    <a:pt x="25096" y="8466"/>
                  </a:lnTo>
                  <a:lnTo>
                    <a:pt x="24905" y="7838"/>
                  </a:lnTo>
                  <a:lnTo>
                    <a:pt x="24687" y="7155"/>
                  </a:lnTo>
                  <a:lnTo>
                    <a:pt x="24414" y="6500"/>
                  </a:lnTo>
                  <a:lnTo>
                    <a:pt x="24086" y="5844"/>
                  </a:lnTo>
                  <a:lnTo>
                    <a:pt x="23704" y="5162"/>
                  </a:lnTo>
                  <a:lnTo>
                    <a:pt x="23267" y="4534"/>
                  </a:lnTo>
                  <a:lnTo>
                    <a:pt x="22803" y="3905"/>
                  </a:lnTo>
                  <a:lnTo>
                    <a:pt x="22529" y="3578"/>
                  </a:lnTo>
                  <a:lnTo>
                    <a:pt x="22256" y="3277"/>
                  </a:lnTo>
                  <a:lnTo>
                    <a:pt x="22256" y="3277"/>
                  </a:lnTo>
                  <a:lnTo>
                    <a:pt x="21847" y="2895"/>
                  </a:lnTo>
                  <a:lnTo>
                    <a:pt x="21410" y="2513"/>
                  </a:lnTo>
                  <a:lnTo>
                    <a:pt x="20946" y="2158"/>
                  </a:lnTo>
                  <a:lnTo>
                    <a:pt x="20481" y="1857"/>
                  </a:lnTo>
                  <a:lnTo>
                    <a:pt x="19990" y="1557"/>
                  </a:lnTo>
                  <a:lnTo>
                    <a:pt x="19498" y="1284"/>
                  </a:lnTo>
                  <a:lnTo>
                    <a:pt x="18952" y="1038"/>
                  </a:lnTo>
                  <a:lnTo>
                    <a:pt x="18406" y="820"/>
                  </a:lnTo>
                  <a:lnTo>
                    <a:pt x="17833" y="628"/>
                  </a:lnTo>
                  <a:lnTo>
                    <a:pt x="17259" y="465"/>
                  </a:lnTo>
                  <a:lnTo>
                    <a:pt x="16658" y="328"/>
                  </a:lnTo>
                  <a:lnTo>
                    <a:pt x="16030" y="192"/>
                  </a:lnTo>
                  <a:lnTo>
                    <a:pt x="15375" y="110"/>
                  </a:lnTo>
                  <a:lnTo>
                    <a:pt x="14719" y="55"/>
                  </a:lnTo>
                  <a:lnTo>
                    <a:pt x="14037" y="0"/>
                  </a:lnTo>
                  <a:lnTo>
                    <a:pt x="13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231;p47">
              <a:extLst>
                <a:ext uri="{FF2B5EF4-FFF2-40B4-BE49-F238E27FC236}">
                  <a16:creationId xmlns:a16="http://schemas.microsoft.com/office/drawing/2014/main" id="{ED776FBE-EFE5-4549-91F4-47112F5672F6}"/>
                </a:ext>
              </a:extLst>
            </p:cNvPr>
            <p:cNvSpPr/>
            <p:nvPr/>
          </p:nvSpPr>
          <p:spPr>
            <a:xfrm>
              <a:off x="4445325" y="13205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8" y="0"/>
                  </a:moveTo>
                  <a:lnTo>
                    <a:pt x="1148" y="27"/>
                  </a:lnTo>
                  <a:lnTo>
                    <a:pt x="875" y="137"/>
                  </a:lnTo>
                  <a:lnTo>
                    <a:pt x="629" y="273"/>
                  </a:lnTo>
                  <a:lnTo>
                    <a:pt x="411" y="437"/>
                  </a:lnTo>
                  <a:lnTo>
                    <a:pt x="247" y="656"/>
                  </a:lnTo>
                  <a:lnTo>
                    <a:pt x="110" y="929"/>
                  </a:lnTo>
                  <a:lnTo>
                    <a:pt x="28" y="1202"/>
                  </a:lnTo>
                  <a:lnTo>
                    <a:pt x="1" y="1502"/>
                  </a:lnTo>
                  <a:lnTo>
                    <a:pt x="28" y="1775"/>
                  </a:lnTo>
                  <a:lnTo>
                    <a:pt x="110" y="2048"/>
                  </a:lnTo>
                  <a:lnTo>
                    <a:pt x="274" y="2294"/>
                  </a:lnTo>
                  <a:lnTo>
                    <a:pt x="438" y="2513"/>
                  </a:lnTo>
                  <a:lnTo>
                    <a:pt x="656" y="2704"/>
                  </a:lnTo>
                  <a:lnTo>
                    <a:pt x="902" y="2813"/>
                  </a:lnTo>
                  <a:lnTo>
                    <a:pt x="1202" y="2895"/>
                  </a:lnTo>
                  <a:lnTo>
                    <a:pt x="1476" y="2922"/>
                  </a:lnTo>
                  <a:lnTo>
                    <a:pt x="1776" y="2895"/>
                  </a:lnTo>
                  <a:lnTo>
                    <a:pt x="2049" y="2813"/>
                  </a:lnTo>
                  <a:lnTo>
                    <a:pt x="2295" y="2676"/>
                  </a:lnTo>
                  <a:lnTo>
                    <a:pt x="2513" y="2485"/>
                  </a:lnTo>
                  <a:lnTo>
                    <a:pt x="2677" y="2267"/>
                  </a:lnTo>
                  <a:lnTo>
                    <a:pt x="2814" y="2021"/>
                  </a:lnTo>
                  <a:lnTo>
                    <a:pt x="2896" y="1748"/>
                  </a:lnTo>
                  <a:lnTo>
                    <a:pt x="2923" y="1448"/>
                  </a:lnTo>
                  <a:lnTo>
                    <a:pt x="2896" y="1147"/>
                  </a:lnTo>
                  <a:lnTo>
                    <a:pt x="2814" y="874"/>
                  </a:lnTo>
                  <a:lnTo>
                    <a:pt x="2650" y="628"/>
                  </a:lnTo>
                  <a:lnTo>
                    <a:pt x="2486" y="410"/>
                  </a:lnTo>
                  <a:lnTo>
                    <a:pt x="2267" y="246"/>
                  </a:lnTo>
                  <a:lnTo>
                    <a:pt x="2022" y="109"/>
                  </a:lnTo>
                  <a:lnTo>
                    <a:pt x="1721" y="27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232;p47">
              <a:extLst>
                <a:ext uri="{FF2B5EF4-FFF2-40B4-BE49-F238E27FC236}">
                  <a16:creationId xmlns:a16="http://schemas.microsoft.com/office/drawing/2014/main" id="{2082C915-6CE1-4A66-80B1-C528A5B2CD0F}"/>
                </a:ext>
              </a:extLst>
            </p:cNvPr>
            <p:cNvSpPr/>
            <p:nvPr/>
          </p:nvSpPr>
          <p:spPr>
            <a:xfrm>
              <a:off x="4689750" y="13164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7" y="0"/>
                  </a:moveTo>
                  <a:lnTo>
                    <a:pt x="1147" y="28"/>
                  </a:lnTo>
                  <a:lnTo>
                    <a:pt x="874" y="137"/>
                  </a:lnTo>
                  <a:lnTo>
                    <a:pt x="628" y="273"/>
                  </a:lnTo>
                  <a:lnTo>
                    <a:pt x="410" y="465"/>
                  </a:lnTo>
                  <a:lnTo>
                    <a:pt x="246" y="683"/>
                  </a:lnTo>
                  <a:lnTo>
                    <a:pt x="109" y="929"/>
                  </a:lnTo>
                  <a:lnTo>
                    <a:pt x="27" y="1202"/>
                  </a:lnTo>
                  <a:lnTo>
                    <a:pt x="0" y="1502"/>
                  </a:lnTo>
                  <a:lnTo>
                    <a:pt x="55" y="1775"/>
                  </a:lnTo>
                  <a:lnTo>
                    <a:pt x="137" y="2076"/>
                  </a:lnTo>
                  <a:lnTo>
                    <a:pt x="273" y="2322"/>
                  </a:lnTo>
                  <a:lnTo>
                    <a:pt x="464" y="2513"/>
                  </a:lnTo>
                  <a:lnTo>
                    <a:pt x="683" y="2704"/>
                  </a:lnTo>
                  <a:lnTo>
                    <a:pt x="929" y="2840"/>
                  </a:lnTo>
                  <a:lnTo>
                    <a:pt x="1202" y="2922"/>
                  </a:lnTo>
                  <a:lnTo>
                    <a:pt x="1502" y="2922"/>
                  </a:lnTo>
                  <a:lnTo>
                    <a:pt x="1802" y="2895"/>
                  </a:lnTo>
                  <a:lnTo>
                    <a:pt x="2076" y="2813"/>
                  </a:lnTo>
                  <a:lnTo>
                    <a:pt x="2321" y="2677"/>
                  </a:lnTo>
                  <a:lnTo>
                    <a:pt x="2512" y="2485"/>
                  </a:lnTo>
                  <a:lnTo>
                    <a:pt x="2704" y="2267"/>
                  </a:lnTo>
                  <a:lnTo>
                    <a:pt x="2840" y="2021"/>
                  </a:lnTo>
                  <a:lnTo>
                    <a:pt x="2922" y="1748"/>
                  </a:lnTo>
                  <a:lnTo>
                    <a:pt x="2922" y="1448"/>
                  </a:lnTo>
                  <a:lnTo>
                    <a:pt x="2895" y="1147"/>
                  </a:lnTo>
                  <a:lnTo>
                    <a:pt x="2813" y="874"/>
                  </a:lnTo>
                  <a:lnTo>
                    <a:pt x="2676" y="628"/>
                  </a:lnTo>
                  <a:lnTo>
                    <a:pt x="2485" y="410"/>
                  </a:lnTo>
                  <a:lnTo>
                    <a:pt x="2267" y="246"/>
                  </a:lnTo>
                  <a:lnTo>
                    <a:pt x="2021" y="110"/>
                  </a:lnTo>
                  <a:lnTo>
                    <a:pt x="1748" y="28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233;p47">
              <a:extLst>
                <a:ext uri="{FF2B5EF4-FFF2-40B4-BE49-F238E27FC236}">
                  <a16:creationId xmlns:a16="http://schemas.microsoft.com/office/drawing/2014/main" id="{E2C51223-1BC1-4CBF-A2B1-138DC79DDA02}"/>
                </a:ext>
              </a:extLst>
            </p:cNvPr>
            <p:cNvSpPr/>
            <p:nvPr/>
          </p:nvSpPr>
          <p:spPr>
            <a:xfrm>
              <a:off x="4413250" y="1235150"/>
              <a:ext cx="116775" cy="37575"/>
            </a:xfrm>
            <a:custGeom>
              <a:avLst/>
              <a:gdLst/>
              <a:ahLst/>
              <a:cxnLst/>
              <a:rect l="l" t="t" r="r" b="b"/>
              <a:pathLst>
                <a:path w="4671" h="1503" extrusionOk="0">
                  <a:moveTo>
                    <a:pt x="2786" y="1"/>
                  </a:moveTo>
                  <a:lnTo>
                    <a:pt x="2376" y="28"/>
                  </a:lnTo>
                  <a:lnTo>
                    <a:pt x="2021" y="83"/>
                  </a:lnTo>
                  <a:lnTo>
                    <a:pt x="1666" y="192"/>
                  </a:lnTo>
                  <a:lnTo>
                    <a:pt x="1366" y="328"/>
                  </a:lnTo>
                  <a:lnTo>
                    <a:pt x="1065" y="465"/>
                  </a:lnTo>
                  <a:lnTo>
                    <a:pt x="820" y="601"/>
                  </a:lnTo>
                  <a:lnTo>
                    <a:pt x="410" y="902"/>
                  </a:lnTo>
                  <a:lnTo>
                    <a:pt x="137" y="1120"/>
                  </a:lnTo>
                  <a:lnTo>
                    <a:pt x="55" y="1202"/>
                  </a:lnTo>
                  <a:lnTo>
                    <a:pt x="0" y="1257"/>
                  </a:lnTo>
                  <a:lnTo>
                    <a:pt x="0" y="1339"/>
                  </a:lnTo>
                  <a:lnTo>
                    <a:pt x="28" y="1393"/>
                  </a:lnTo>
                  <a:lnTo>
                    <a:pt x="55" y="1448"/>
                  </a:lnTo>
                  <a:lnTo>
                    <a:pt x="110" y="1503"/>
                  </a:lnTo>
                  <a:lnTo>
                    <a:pt x="246" y="1503"/>
                  </a:lnTo>
                  <a:lnTo>
                    <a:pt x="301" y="1448"/>
                  </a:lnTo>
                  <a:lnTo>
                    <a:pt x="410" y="1339"/>
                  </a:lnTo>
                  <a:lnTo>
                    <a:pt x="656" y="1148"/>
                  </a:lnTo>
                  <a:lnTo>
                    <a:pt x="1038" y="875"/>
                  </a:lnTo>
                  <a:lnTo>
                    <a:pt x="1257" y="765"/>
                  </a:lnTo>
                  <a:lnTo>
                    <a:pt x="1530" y="629"/>
                  </a:lnTo>
                  <a:lnTo>
                    <a:pt x="1803" y="520"/>
                  </a:lnTo>
                  <a:lnTo>
                    <a:pt x="2103" y="438"/>
                  </a:lnTo>
                  <a:lnTo>
                    <a:pt x="2458" y="383"/>
                  </a:lnTo>
                  <a:lnTo>
                    <a:pt x="2813" y="328"/>
                  </a:lnTo>
                  <a:lnTo>
                    <a:pt x="3168" y="356"/>
                  </a:lnTo>
                  <a:lnTo>
                    <a:pt x="3578" y="410"/>
                  </a:lnTo>
                  <a:lnTo>
                    <a:pt x="3987" y="520"/>
                  </a:lnTo>
                  <a:lnTo>
                    <a:pt x="4397" y="711"/>
                  </a:lnTo>
                  <a:lnTo>
                    <a:pt x="4479" y="738"/>
                  </a:lnTo>
                  <a:lnTo>
                    <a:pt x="4534" y="711"/>
                  </a:lnTo>
                  <a:lnTo>
                    <a:pt x="4588" y="683"/>
                  </a:lnTo>
                  <a:lnTo>
                    <a:pt x="4643" y="629"/>
                  </a:lnTo>
                  <a:lnTo>
                    <a:pt x="4670" y="547"/>
                  </a:lnTo>
                  <a:lnTo>
                    <a:pt x="4643" y="492"/>
                  </a:lnTo>
                  <a:lnTo>
                    <a:pt x="4615" y="438"/>
                  </a:lnTo>
                  <a:lnTo>
                    <a:pt x="4561" y="383"/>
                  </a:lnTo>
                  <a:lnTo>
                    <a:pt x="4097" y="192"/>
                  </a:lnTo>
                  <a:lnTo>
                    <a:pt x="3632" y="55"/>
                  </a:lnTo>
                  <a:lnTo>
                    <a:pt x="319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234;p47">
              <a:extLst>
                <a:ext uri="{FF2B5EF4-FFF2-40B4-BE49-F238E27FC236}">
                  <a16:creationId xmlns:a16="http://schemas.microsoft.com/office/drawing/2014/main" id="{1A7B4867-40AE-4F7B-95E0-B3822BF45505}"/>
                </a:ext>
              </a:extLst>
            </p:cNvPr>
            <p:cNvSpPr/>
            <p:nvPr/>
          </p:nvSpPr>
          <p:spPr>
            <a:xfrm>
              <a:off x="4667200" y="1233800"/>
              <a:ext cx="117450" cy="36200"/>
            </a:xfrm>
            <a:custGeom>
              <a:avLst/>
              <a:gdLst/>
              <a:ahLst/>
              <a:cxnLst/>
              <a:rect l="l" t="t" r="r" b="b"/>
              <a:pathLst>
                <a:path w="4698" h="1448" extrusionOk="0">
                  <a:moveTo>
                    <a:pt x="1858" y="0"/>
                  </a:moveTo>
                  <a:lnTo>
                    <a:pt x="1448" y="27"/>
                  </a:lnTo>
                  <a:lnTo>
                    <a:pt x="1011" y="109"/>
                  </a:lnTo>
                  <a:lnTo>
                    <a:pt x="574" y="246"/>
                  </a:lnTo>
                  <a:lnTo>
                    <a:pt x="110" y="464"/>
                  </a:lnTo>
                  <a:lnTo>
                    <a:pt x="56" y="492"/>
                  </a:lnTo>
                  <a:lnTo>
                    <a:pt x="1" y="546"/>
                  </a:lnTo>
                  <a:lnTo>
                    <a:pt x="1" y="628"/>
                  </a:lnTo>
                  <a:lnTo>
                    <a:pt x="28" y="683"/>
                  </a:lnTo>
                  <a:lnTo>
                    <a:pt x="83" y="765"/>
                  </a:lnTo>
                  <a:lnTo>
                    <a:pt x="138" y="792"/>
                  </a:lnTo>
                  <a:lnTo>
                    <a:pt x="192" y="792"/>
                  </a:lnTo>
                  <a:lnTo>
                    <a:pt x="274" y="765"/>
                  </a:lnTo>
                  <a:lnTo>
                    <a:pt x="684" y="574"/>
                  </a:lnTo>
                  <a:lnTo>
                    <a:pt x="1093" y="464"/>
                  </a:lnTo>
                  <a:lnTo>
                    <a:pt x="1476" y="382"/>
                  </a:lnTo>
                  <a:lnTo>
                    <a:pt x="1858" y="355"/>
                  </a:lnTo>
                  <a:lnTo>
                    <a:pt x="2213" y="382"/>
                  </a:lnTo>
                  <a:lnTo>
                    <a:pt x="2541" y="410"/>
                  </a:lnTo>
                  <a:lnTo>
                    <a:pt x="2868" y="492"/>
                  </a:lnTo>
                  <a:lnTo>
                    <a:pt x="3141" y="601"/>
                  </a:lnTo>
                  <a:lnTo>
                    <a:pt x="3414" y="710"/>
                  </a:lnTo>
                  <a:lnTo>
                    <a:pt x="3633" y="847"/>
                  </a:lnTo>
                  <a:lnTo>
                    <a:pt x="4015" y="1092"/>
                  </a:lnTo>
                  <a:lnTo>
                    <a:pt x="4288" y="1284"/>
                  </a:lnTo>
                  <a:lnTo>
                    <a:pt x="4370" y="1393"/>
                  </a:lnTo>
                  <a:lnTo>
                    <a:pt x="4452" y="1420"/>
                  </a:lnTo>
                  <a:lnTo>
                    <a:pt x="4507" y="1447"/>
                  </a:lnTo>
                  <a:lnTo>
                    <a:pt x="4589" y="1420"/>
                  </a:lnTo>
                  <a:lnTo>
                    <a:pt x="4643" y="1393"/>
                  </a:lnTo>
                  <a:lnTo>
                    <a:pt x="4671" y="1311"/>
                  </a:lnTo>
                  <a:lnTo>
                    <a:pt x="4698" y="1256"/>
                  </a:lnTo>
                  <a:lnTo>
                    <a:pt x="4671" y="1174"/>
                  </a:lnTo>
                  <a:lnTo>
                    <a:pt x="4643" y="1120"/>
                  </a:lnTo>
                  <a:lnTo>
                    <a:pt x="4534" y="1038"/>
                  </a:lnTo>
                  <a:lnTo>
                    <a:pt x="4261" y="819"/>
                  </a:lnTo>
                  <a:lnTo>
                    <a:pt x="3851" y="546"/>
                  </a:lnTo>
                  <a:lnTo>
                    <a:pt x="3578" y="410"/>
                  </a:lnTo>
                  <a:lnTo>
                    <a:pt x="3305" y="300"/>
                  </a:lnTo>
                  <a:lnTo>
                    <a:pt x="2978" y="164"/>
                  </a:lnTo>
                  <a:lnTo>
                    <a:pt x="2623" y="82"/>
                  </a:lnTo>
                  <a:lnTo>
                    <a:pt x="2268" y="27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235;p47">
              <a:extLst>
                <a:ext uri="{FF2B5EF4-FFF2-40B4-BE49-F238E27FC236}">
                  <a16:creationId xmlns:a16="http://schemas.microsoft.com/office/drawing/2014/main" id="{C237BAB0-4537-42FE-AA2F-8CE730355A80}"/>
                </a:ext>
              </a:extLst>
            </p:cNvPr>
            <p:cNvSpPr/>
            <p:nvPr/>
          </p:nvSpPr>
          <p:spPr>
            <a:xfrm>
              <a:off x="4428275" y="1320500"/>
              <a:ext cx="28700" cy="36200"/>
            </a:xfrm>
            <a:custGeom>
              <a:avLst/>
              <a:gdLst/>
              <a:ahLst/>
              <a:cxnLst/>
              <a:rect l="l" t="t" r="r" b="b"/>
              <a:pathLst>
                <a:path w="1148" h="1448" extrusionOk="0">
                  <a:moveTo>
                    <a:pt x="0" y="0"/>
                  </a:moveTo>
                  <a:lnTo>
                    <a:pt x="1120" y="1448"/>
                  </a:lnTo>
                  <a:lnTo>
                    <a:pt x="1147" y="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236;p47">
              <a:extLst>
                <a:ext uri="{FF2B5EF4-FFF2-40B4-BE49-F238E27FC236}">
                  <a16:creationId xmlns:a16="http://schemas.microsoft.com/office/drawing/2014/main" id="{AAD98D79-6827-47AE-B9D1-BFA605712F0E}"/>
                </a:ext>
              </a:extLst>
            </p:cNvPr>
            <p:cNvSpPr/>
            <p:nvPr/>
          </p:nvSpPr>
          <p:spPr>
            <a:xfrm>
              <a:off x="4752550" y="1323225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339" y="0"/>
                  </a:moveTo>
                  <a:lnTo>
                    <a:pt x="0" y="574"/>
                  </a:lnTo>
                  <a:lnTo>
                    <a:pt x="192" y="1175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237;p47">
              <a:extLst>
                <a:ext uri="{FF2B5EF4-FFF2-40B4-BE49-F238E27FC236}">
                  <a16:creationId xmlns:a16="http://schemas.microsoft.com/office/drawing/2014/main" id="{77B2B196-CF1A-4431-A158-26169D8938FC}"/>
                </a:ext>
              </a:extLst>
            </p:cNvPr>
            <p:cNvSpPr/>
            <p:nvPr/>
          </p:nvSpPr>
          <p:spPr>
            <a:xfrm>
              <a:off x="4617375" y="1376475"/>
              <a:ext cx="62825" cy="109925"/>
            </a:xfrm>
            <a:custGeom>
              <a:avLst/>
              <a:gdLst/>
              <a:ahLst/>
              <a:cxnLst/>
              <a:rect l="l" t="t" r="r" b="b"/>
              <a:pathLst>
                <a:path w="2513" h="4397" extrusionOk="0">
                  <a:moveTo>
                    <a:pt x="164" y="0"/>
                  </a:moveTo>
                  <a:lnTo>
                    <a:pt x="110" y="28"/>
                  </a:lnTo>
                  <a:lnTo>
                    <a:pt x="28" y="55"/>
                  </a:lnTo>
                  <a:lnTo>
                    <a:pt x="1" y="110"/>
                  </a:lnTo>
                  <a:lnTo>
                    <a:pt x="1" y="192"/>
                  </a:lnTo>
                  <a:lnTo>
                    <a:pt x="1" y="246"/>
                  </a:lnTo>
                  <a:lnTo>
                    <a:pt x="164" y="519"/>
                  </a:lnTo>
                  <a:lnTo>
                    <a:pt x="328" y="792"/>
                  </a:lnTo>
                  <a:lnTo>
                    <a:pt x="574" y="1093"/>
                  </a:lnTo>
                  <a:lnTo>
                    <a:pt x="874" y="1393"/>
                  </a:lnTo>
                  <a:lnTo>
                    <a:pt x="1038" y="1557"/>
                  </a:lnTo>
                  <a:lnTo>
                    <a:pt x="1229" y="1694"/>
                  </a:lnTo>
                  <a:lnTo>
                    <a:pt x="1421" y="1830"/>
                  </a:lnTo>
                  <a:lnTo>
                    <a:pt x="1639" y="1939"/>
                  </a:lnTo>
                  <a:lnTo>
                    <a:pt x="1857" y="2021"/>
                  </a:lnTo>
                  <a:lnTo>
                    <a:pt x="2103" y="2103"/>
                  </a:lnTo>
                  <a:lnTo>
                    <a:pt x="1939" y="2513"/>
                  </a:lnTo>
                  <a:lnTo>
                    <a:pt x="1830" y="2786"/>
                  </a:lnTo>
                  <a:lnTo>
                    <a:pt x="1666" y="3059"/>
                  </a:lnTo>
                  <a:lnTo>
                    <a:pt x="1502" y="3359"/>
                  </a:lnTo>
                  <a:lnTo>
                    <a:pt x="1257" y="3632"/>
                  </a:lnTo>
                  <a:lnTo>
                    <a:pt x="1011" y="3851"/>
                  </a:lnTo>
                  <a:lnTo>
                    <a:pt x="874" y="3960"/>
                  </a:lnTo>
                  <a:lnTo>
                    <a:pt x="711" y="4069"/>
                  </a:lnTo>
                  <a:lnTo>
                    <a:pt x="656" y="4097"/>
                  </a:lnTo>
                  <a:lnTo>
                    <a:pt x="629" y="4151"/>
                  </a:lnTo>
                  <a:lnTo>
                    <a:pt x="601" y="4233"/>
                  </a:lnTo>
                  <a:lnTo>
                    <a:pt x="629" y="4288"/>
                  </a:lnTo>
                  <a:lnTo>
                    <a:pt x="711" y="4370"/>
                  </a:lnTo>
                  <a:lnTo>
                    <a:pt x="792" y="4397"/>
                  </a:lnTo>
                  <a:lnTo>
                    <a:pt x="874" y="4370"/>
                  </a:lnTo>
                  <a:lnTo>
                    <a:pt x="1093" y="4233"/>
                  </a:lnTo>
                  <a:lnTo>
                    <a:pt x="1284" y="4097"/>
                  </a:lnTo>
                  <a:lnTo>
                    <a:pt x="1475" y="3933"/>
                  </a:lnTo>
                  <a:lnTo>
                    <a:pt x="1639" y="3742"/>
                  </a:lnTo>
                  <a:lnTo>
                    <a:pt x="1803" y="3550"/>
                  </a:lnTo>
                  <a:lnTo>
                    <a:pt x="1912" y="3359"/>
                  </a:lnTo>
                  <a:lnTo>
                    <a:pt x="2131" y="2977"/>
                  </a:lnTo>
                  <a:lnTo>
                    <a:pt x="2294" y="2595"/>
                  </a:lnTo>
                  <a:lnTo>
                    <a:pt x="2404" y="2294"/>
                  </a:lnTo>
                  <a:lnTo>
                    <a:pt x="2513" y="1994"/>
                  </a:lnTo>
                  <a:lnTo>
                    <a:pt x="2513" y="1912"/>
                  </a:lnTo>
                  <a:lnTo>
                    <a:pt x="2486" y="1830"/>
                  </a:lnTo>
                  <a:lnTo>
                    <a:pt x="2431" y="1803"/>
                  </a:lnTo>
                  <a:lnTo>
                    <a:pt x="2349" y="1775"/>
                  </a:lnTo>
                  <a:lnTo>
                    <a:pt x="2131" y="1721"/>
                  </a:lnTo>
                  <a:lnTo>
                    <a:pt x="1912" y="1666"/>
                  </a:lnTo>
                  <a:lnTo>
                    <a:pt x="1694" y="1557"/>
                  </a:lnTo>
                  <a:lnTo>
                    <a:pt x="1502" y="1448"/>
                  </a:lnTo>
                  <a:lnTo>
                    <a:pt x="1311" y="1311"/>
                  </a:lnTo>
                  <a:lnTo>
                    <a:pt x="1147" y="1175"/>
                  </a:lnTo>
                  <a:lnTo>
                    <a:pt x="874" y="874"/>
                  </a:lnTo>
                  <a:lnTo>
                    <a:pt x="656" y="601"/>
                  </a:lnTo>
                  <a:lnTo>
                    <a:pt x="465" y="355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38;p47">
              <a:extLst>
                <a:ext uri="{FF2B5EF4-FFF2-40B4-BE49-F238E27FC236}">
                  <a16:creationId xmlns:a16="http://schemas.microsoft.com/office/drawing/2014/main" id="{92852754-5848-4321-B877-AB04B695AF66}"/>
                </a:ext>
              </a:extLst>
            </p:cNvPr>
            <p:cNvSpPr/>
            <p:nvPr/>
          </p:nvSpPr>
          <p:spPr>
            <a:xfrm>
              <a:off x="4493125" y="1497300"/>
              <a:ext cx="172075" cy="60800"/>
            </a:xfrm>
            <a:custGeom>
              <a:avLst/>
              <a:gdLst/>
              <a:ahLst/>
              <a:cxnLst/>
              <a:rect l="l" t="t" r="r" b="b"/>
              <a:pathLst>
                <a:path w="6883" h="2432" extrusionOk="0">
                  <a:moveTo>
                    <a:pt x="164" y="1"/>
                  </a:moveTo>
                  <a:lnTo>
                    <a:pt x="82" y="28"/>
                  </a:lnTo>
                  <a:lnTo>
                    <a:pt x="28" y="56"/>
                  </a:lnTo>
                  <a:lnTo>
                    <a:pt x="0" y="137"/>
                  </a:lnTo>
                  <a:lnTo>
                    <a:pt x="0" y="192"/>
                  </a:lnTo>
                  <a:lnTo>
                    <a:pt x="28" y="274"/>
                  </a:lnTo>
                  <a:lnTo>
                    <a:pt x="246" y="574"/>
                  </a:lnTo>
                  <a:lnTo>
                    <a:pt x="465" y="847"/>
                  </a:lnTo>
                  <a:lnTo>
                    <a:pt x="683" y="1093"/>
                  </a:lnTo>
                  <a:lnTo>
                    <a:pt x="929" y="1339"/>
                  </a:lnTo>
                  <a:lnTo>
                    <a:pt x="1175" y="1530"/>
                  </a:lnTo>
                  <a:lnTo>
                    <a:pt x="1420" y="1694"/>
                  </a:lnTo>
                  <a:lnTo>
                    <a:pt x="1666" y="1858"/>
                  </a:lnTo>
                  <a:lnTo>
                    <a:pt x="1939" y="1994"/>
                  </a:lnTo>
                  <a:lnTo>
                    <a:pt x="2185" y="2104"/>
                  </a:lnTo>
                  <a:lnTo>
                    <a:pt x="2458" y="2213"/>
                  </a:lnTo>
                  <a:lnTo>
                    <a:pt x="2731" y="2267"/>
                  </a:lnTo>
                  <a:lnTo>
                    <a:pt x="3004" y="2322"/>
                  </a:lnTo>
                  <a:lnTo>
                    <a:pt x="3550" y="2404"/>
                  </a:lnTo>
                  <a:lnTo>
                    <a:pt x="4069" y="2431"/>
                  </a:lnTo>
                  <a:lnTo>
                    <a:pt x="4616" y="2404"/>
                  </a:lnTo>
                  <a:lnTo>
                    <a:pt x="5107" y="2349"/>
                  </a:lnTo>
                  <a:lnTo>
                    <a:pt x="5544" y="2267"/>
                  </a:lnTo>
                  <a:lnTo>
                    <a:pt x="5954" y="2186"/>
                  </a:lnTo>
                  <a:lnTo>
                    <a:pt x="6527" y="1994"/>
                  </a:lnTo>
                  <a:lnTo>
                    <a:pt x="6773" y="1912"/>
                  </a:lnTo>
                  <a:lnTo>
                    <a:pt x="6827" y="1885"/>
                  </a:lnTo>
                  <a:lnTo>
                    <a:pt x="6855" y="1831"/>
                  </a:lnTo>
                  <a:lnTo>
                    <a:pt x="6882" y="1749"/>
                  </a:lnTo>
                  <a:lnTo>
                    <a:pt x="6855" y="1694"/>
                  </a:lnTo>
                  <a:lnTo>
                    <a:pt x="6827" y="1612"/>
                  </a:lnTo>
                  <a:lnTo>
                    <a:pt x="6746" y="1585"/>
                  </a:lnTo>
                  <a:lnTo>
                    <a:pt x="6609" y="1585"/>
                  </a:lnTo>
                  <a:lnTo>
                    <a:pt x="6391" y="1667"/>
                  </a:lnTo>
                  <a:lnTo>
                    <a:pt x="5844" y="1831"/>
                  </a:lnTo>
                  <a:lnTo>
                    <a:pt x="5489" y="1940"/>
                  </a:lnTo>
                  <a:lnTo>
                    <a:pt x="5080" y="1994"/>
                  </a:lnTo>
                  <a:lnTo>
                    <a:pt x="4643" y="2076"/>
                  </a:lnTo>
                  <a:lnTo>
                    <a:pt x="4179" y="2104"/>
                  </a:lnTo>
                  <a:lnTo>
                    <a:pt x="3687" y="2076"/>
                  </a:lnTo>
                  <a:lnTo>
                    <a:pt x="3168" y="2022"/>
                  </a:lnTo>
                  <a:lnTo>
                    <a:pt x="2649" y="1885"/>
                  </a:lnTo>
                  <a:lnTo>
                    <a:pt x="2404" y="1803"/>
                  </a:lnTo>
                  <a:lnTo>
                    <a:pt x="2158" y="1721"/>
                  </a:lnTo>
                  <a:lnTo>
                    <a:pt x="1912" y="1585"/>
                  </a:lnTo>
                  <a:lnTo>
                    <a:pt x="1666" y="1448"/>
                  </a:lnTo>
                  <a:lnTo>
                    <a:pt x="1420" y="1284"/>
                  </a:lnTo>
                  <a:lnTo>
                    <a:pt x="1175" y="1093"/>
                  </a:lnTo>
                  <a:lnTo>
                    <a:pt x="956" y="875"/>
                  </a:lnTo>
                  <a:lnTo>
                    <a:pt x="738" y="629"/>
                  </a:lnTo>
                  <a:lnTo>
                    <a:pt x="547" y="383"/>
                  </a:lnTo>
                  <a:lnTo>
                    <a:pt x="328" y="83"/>
                  </a:lnTo>
                  <a:lnTo>
                    <a:pt x="301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39;p47">
              <a:extLst>
                <a:ext uri="{FF2B5EF4-FFF2-40B4-BE49-F238E27FC236}">
                  <a16:creationId xmlns:a16="http://schemas.microsoft.com/office/drawing/2014/main" id="{F62BBA26-7072-47C3-B4D2-9B6400CE2FBC}"/>
                </a:ext>
              </a:extLst>
            </p:cNvPr>
            <p:cNvSpPr/>
            <p:nvPr/>
          </p:nvSpPr>
          <p:spPr>
            <a:xfrm>
              <a:off x="4162700" y="918375"/>
              <a:ext cx="679300" cy="471100"/>
            </a:xfrm>
            <a:custGeom>
              <a:avLst/>
              <a:gdLst/>
              <a:ahLst/>
              <a:cxnLst/>
              <a:rect l="l" t="t" r="r" b="b"/>
              <a:pathLst>
                <a:path w="27172" h="18844" extrusionOk="0">
                  <a:moveTo>
                    <a:pt x="13436" y="1"/>
                  </a:moveTo>
                  <a:lnTo>
                    <a:pt x="12917" y="55"/>
                  </a:lnTo>
                  <a:lnTo>
                    <a:pt x="12398" y="110"/>
                  </a:lnTo>
                  <a:lnTo>
                    <a:pt x="11879" y="192"/>
                  </a:lnTo>
                  <a:lnTo>
                    <a:pt x="10924" y="356"/>
                  </a:lnTo>
                  <a:lnTo>
                    <a:pt x="10022" y="574"/>
                  </a:lnTo>
                  <a:lnTo>
                    <a:pt x="9231" y="820"/>
                  </a:lnTo>
                  <a:lnTo>
                    <a:pt x="8521" y="1066"/>
                  </a:lnTo>
                  <a:lnTo>
                    <a:pt x="7920" y="1312"/>
                  </a:lnTo>
                  <a:lnTo>
                    <a:pt x="7428" y="1530"/>
                  </a:lnTo>
                  <a:lnTo>
                    <a:pt x="7073" y="1694"/>
                  </a:lnTo>
                  <a:lnTo>
                    <a:pt x="6773" y="1830"/>
                  </a:lnTo>
                  <a:lnTo>
                    <a:pt x="6582" y="1885"/>
                  </a:lnTo>
                  <a:lnTo>
                    <a:pt x="6363" y="1967"/>
                  </a:lnTo>
                  <a:lnTo>
                    <a:pt x="6090" y="2076"/>
                  </a:lnTo>
                  <a:lnTo>
                    <a:pt x="5762" y="2240"/>
                  </a:lnTo>
                  <a:lnTo>
                    <a:pt x="5353" y="2459"/>
                  </a:lnTo>
                  <a:lnTo>
                    <a:pt x="4916" y="2732"/>
                  </a:lnTo>
                  <a:lnTo>
                    <a:pt x="4452" y="3087"/>
                  </a:lnTo>
                  <a:lnTo>
                    <a:pt x="3960" y="3496"/>
                  </a:lnTo>
                  <a:lnTo>
                    <a:pt x="3469" y="3988"/>
                  </a:lnTo>
                  <a:lnTo>
                    <a:pt x="2977" y="4589"/>
                  </a:lnTo>
                  <a:lnTo>
                    <a:pt x="2704" y="4916"/>
                  </a:lnTo>
                  <a:lnTo>
                    <a:pt x="2458" y="5271"/>
                  </a:lnTo>
                  <a:lnTo>
                    <a:pt x="2212" y="5654"/>
                  </a:lnTo>
                  <a:lnTo>
                    <a:pt x="1967" y="6063"/>
                  </a:lnTo>
                  <a:lnTo>
                    <a:pt x="1748" y="6500"/>
                  </a:lnTo>
                  <a:lnTo>
                    <a:pt x="1530" y="6964"/>
                  </a:lnTo>
                  <a:lnTo>
                    <a:pt x="1311" y="7456"/>
                  </a:lnTo>
                  <a:lnTo>
                    <a:pt x="1093" y="7975"/>
                  </a:lnTo>
                  <a:lnTo>
                    <a:pt x="902" y="8521"/>
                  </a:lnTo>
                  <a:lnTo>
                    <a:pt x="710" y="9122"/>
                  </a:lnTo>
                  <a:lnTo>
                    <a:pt x="547" y="9695"/>
                  </a:lnTo>
                  <a:lnTo>
                    <a:pt x="410" y="10269"/>
                  </a:lnTo>
                  <a:lnTo>
                    <a:pt x="274" y="10842"/>
                  </a:lnTo>
                  <a:lnTo>
                    <a:pt x="192" y="11361"/>
                  </a:lnTo>
                  <a:lnTo>
                    <a:pt x="110" y="11880"/>
                  </a:lnTo>
                  <a:lnTo>
                    <a:pt x="55" y="12399"/>
                  </a:lnTo>
                  <a:lnTo>
                    <a:pt x="28" y="12863"/>
                  </a:lnTo>
                  <a:lnTo>
                    <a:pt x="0" y="13327"/>
                  </a:lnTo>
                  <a:lnTo>
                    <a:pt x="0" y="14201"/>
                  </a:lnTo>
                  <a:lnTo>
                    <a:pt x="82" y="15020"/>
                  </a:lnTo>
                  <a:lnTo>
                    <a:pt x="192" y="15730"/>
                  </a:lnTo>
                  <a:lnTo>
                    <a:pt x="328" y="16386"/>
                  </a:lnTo>
                  <a:lnTo>
                    <a:pt x="465" y="16959"/>
                  </a:lnTo>
                  <a:lnTo>
                    <a:pt x="656" y="17451"/>
                  </a:lnTo>
                  <a:lnTo>
                    <a:pt x="820" y="17888"/>
                  </a:lnTo>
                  <a:lnTo>
                    <a:pt x="984" y="18243"/>
                  </a:lnTo>
                  <a:lnTo>
                    <a:pt x="1257" y="18707"/>
                  </a:lnTo>
                  <a:lnTo>
                    <a:pt x="1366" y="18843"/>
                  </a:lnTo>
                  <a:lnTo>
                    <a:pt x="1584" y="18543"/>
                  </a:lnTo>
                  <a:lnTo>
                    <a:pt x="2212" y="17642"/>
                  </a:lnTo>
                  <a:lnTo>
                    <a:pt x="3086" y="16249"/>
                  </a:lnTo>
                  <a:lnTo>
                    <a:pt x="3605" y="15430"/>
                  </a:lnTo>
                  <a:lnTo>
                    <a:pt x="4124" y="14529"/>
                  </a:lnTo>
                  <a:lnTo>
                    <a:pt x="4643" y="13546"/>
                  </a:lnTo>
                  <a:lnTo>
                    <a:pt x="5189" y="12508"/>
                  </a:lnTo>
                  <a:lnTo>
                    <a:pt x="5680" y="11443"/>
                  </a:lnTo>
                  <a:lnTo>
                    <a:pt x="6145" y="10323"/>
                  </a:lnTo>
                  <a:lnTo>
                    <a:pt x="6582" y="9231"/>
                  </a:lnTo>
                  <a:lnTo>
                    <a:pt x="6745" y="8657"/>
                  </a:lnTo>
                  <a:lnTo>
                    <a:pt x="6909" y="8111"/>
                  </a:lnTo>
                  <a:lnTo>
                    <a:pt x="7073" y="7538"/>
                  </a:lnTo>
                  <a:lnTo>
                    <a:pt x="7182" y="6992"/>
                  </a:lnTo>
                  <a:lnTo>
                    <a:pt x="7292" y="6446"/>
                  </a:lnTo>
                  <a:lnTo>
                    <a:pt x="7374" y="5899"/>
                  </a:lnTo>
                  <a:lnTo>
                    <a:pt x="7510" y="6118"/>
                  </a:lnTo>
                  <a:lnTo>
                    <a:pt x="7947" y="6609"/>
                  </a:lnTo>
                  <a:lnTo>
                    <a:pt x="8275" y="6964"/>
                  </a:lnTo>
                  <a:lnTo>
                    <a:pt x="8630" y="7347"/>
                  </a:lnTo>
                  <a:lnTo>
                    <a:pt x="9067" y="7756"/>
                  </a:lnTo>
                  <a:lnTo>
                    <a:pt x="9558" y="8193"/>
                  </a:lnTo>
                  <a:lnTo>
                    <a:pt x="10077" y="8630"/>
                  </a:lnTo>
                  <a:lnTo>
                    <a:pt x="10651" y="9067"/>
                  </a:lnTo>
                  <a:lnTo>
                    <a:pt x="11279" y="9477"/>
                  </a:lnTo>
                  <a:lnTo>
                    <a:pt x="11961" y="9859"/>
                  </a:lnTo>
                  <a:lnTo>
                    <a:pt x="12644" y="10159"/>
                  </a:lnTo>
                  <a:lnTo>
                    <a:pt x="12999" y="10323"/>
                  </a:lnTo>
                  <a:lnTo>
                    <a:pt x="13381" y="10432"/>
                  </a:lnTo>
                  <a:lnTo>
                    <a:pt x="13764" y="10542"/>
                  </a:lnTo>
                  <a:lnTo>
                    <a:pt x="14146" y="10624"/>
                  </a:lnTo>
                  <a:lnTo>
                    <a:pt x="14528" y="10706"/>
                  </a:lnTo>
                  <a:lnTo>
                    <a:pt x="14938" y="10733"/>
                  </a:lnTo>
                  <a:lnTo>
                    <a:pt x="14938" y="10733"/>
                  </a:lnTo>
                  <a:lnTo>
                    <a:pt x="13818" y="9012"/>
                  </a:lnTo>
                  <a:lnTo>
                    <a:pt x="13927" y="9067"/>
                  </a:lnTo>
                  <a:lnTo>
                    <a:pt x="14201" y="9286"/>
                  </a:lnTo>
                  <a:lnTo>
                    <a:pt x="14637" y="9586"/>
                  </a:lnTo>
                  <a:lnTo>
                    <a:pt x="15293" y="9914"/>
                  </a:lnTo>
                  <a:lnTo>
                    <a:pt x="15702" y="10105"/>
                  </a:lnTo>
                  <a:lnTo>
                    <a:pt x="16139" y="10296"/>
                  </a:lnTo>
                  <a:lnTo>
                    <a:pt x="16658" y="10460"/>
                  </a:lnTo>
                  <a:lnTo>
                    <a:pt x="17204" y="10624"/>
                  </a:lnTo>
                  <a:lnTo>
                    <a:pt x="17805" y="10787"/>
                  </a:lnTo>
                  <a:lnTo>
                    <a:pt x="18461" y="10924"/>
                  </a:lnTo>
                  <a:lnTo>
                    <a:pt x="19143" y="11033"/>
                  </a:lnTo>
                  <a:lnTo>
                    <a:pt x="19908" y="11115"/>
                  </a:lnTo>
                  <a:lnTo>
                    <a:pt x="18925" y="9613"/>
                  </a:lnTo>
                  <a:lnTo>
                    <a:pt x="18925" y="9613"/>
                  </a:lnTo>
                  <a:lnTo>
                    <a:pt x="19444" y="9804"/>
                  </a:lnTo>
                  <a:lnTo>
                    <a:pt x="20044" y="9996"/>
                  </a:lnTo>
                  <a:lnTo>
                    <a:pt x="20809" y="10241"/>
                  </a:lnTo>
                  <a:lnTo>
                    <a:pt x="21765" y="10487"/>
                  </a:lnTo>
                  <a:lnTo>
                    <a:pt x="22857" y="10733"/>
                  </a:lnTo>
                  <a:lnTo>
                    <a:pt x="24059" y="10951"/>
                  </a:lnTo>
                  <a:lnTo>
                    <a:pt x="24687" y="11061"/>
                  </a:lnTo>
                  <a:lnTo>
                    <a:pt x="25315" y="11115"/>
                  </a:lnTo>
                  <a:lnTo>
                    <a:pt x="25315" y="11115"/>
                  </a:lnTo>
                  <a:lnTo>
                    <a:pt x="24004" y="9012"/>
                  </a:lnTo>
                  <a:lnTo>
                    <a:pt x="24304" y="9286"/>
                  </a:lnTo>
                  <a:lnTo>
                    <a:pt x="24659" y="9613"/>
                  </a:lnTo>
                  <a:lnTo>
                    <a:pt x="25069" y="9968"/>
                  </a:lnTo>
                  <a:lnTo>
                    <a:pt x="25561" y="10323"/>
                  </a:lnTo>
                  <a:lnTo>
                    <a:pt x="26107" y="10678"/>
                  </a:lnTo>
                  <a:lnTo>
                    <a:pt x="26353" y="10815"/>
                  </a:lnTo>
                  <a:lnTo>
                    <a:pt x="26626" y="10951"/>
                  </a:lnTo>
                  <a:lnTo>
                    <a:pt x="26899" y="11061"/>
                  </a:lnTo>
                  <a:lnTo>
                    <a:pt x="27172" y="11115"/>
                  </a:lnTo>
                  <a:lnTo>
                    <a:pt x="27117" y="10815"/>
                  </a:lnTo>
                  <a:lnTo>
                    <a:pt x="27063" y="10487"/>
                  </a:lnTo>
                  <a:lnTo>
                    <a:pt x="26953" y="10023"/>
                  </a:lnTo>
                  <a:lnTo>
                    <a:pt x="26789" y="9449"/>
                  </a:lnTo>
                  <a:lnTo>
                    <a:pt x="26571" y="8821"/>
                  </a:lnTo>
                  <a:lnTo>
                    <a:pt x="26298" y="8111"/>
                  </a:lnTo>
                  <a:lnTo>
                    <a:pt x="25970" y="7374"/>
                  </a:lnTo>
                  <a:lnTo>
                    <a:pt x="25533" y="6555"/>
                  </a:lnTo>
                  <a:lnTo>
                    <a:pt x="25315" y="6172"/>
                  </a:lnTo>
                  <a:lnTo>
                    <a:pt x="25042" y="5763"/>
                  </a:lnTo>
                  <a:lnTo>
                    <a:pt x="24769" y="5353"/>
                  </a:lnTo>
                  <a:lnTo>
                    <a:pt x="24441" y="4916"/>
                  </a:lnTo>
                  <a:lnTo>
                    <a:pt x="24113" y="4507"/>
                  </a:lnTo>
                  <a:lnTo>
                    <a:pt x="23758" y="4124"/>
                  </a:lnTo>
                  <a:lnTo>
                    <a:pt x="23376" y="3715"/>
                  </a:lnTo>
                  <a:lnTo>
                    <a:pt x="22966" y="3332"/>
                  </a:lnTo>
                  <a:lnTo>
                    <a:pt x="22529" y="2950"/>
                  </a:lnTo>
                  <a:lnTo>
                    <a:pt x="22065" y="2568"/>
                  </a:lnTo>
                  <a:lnTo>
                    <a:pt x="21574" y="2213"/>
                  </a:lnTo>
                  <a:lnTo>
                    <a:pt x="21055" y="1885"/>
                  </a:lnTo>
                  <a:lnTo>
                    <a:pt x="20509" y="1557"/>
                  </a:lnTo>
                  <a:lnTo>
                    <a:pt x="19908" y="1257"/>
                  </a:lnTo>
                  <a:lnTo>
                    <a:pt x="19307" y="957"/>
                  </a:lnTo>
                  <a:lnTo>
                    <a:pt x="18706" y="738"/>
                  </a:lnTo>
                  <a:lnTo>
                    <a:pt x="18078" y="520"/>
                  </a:lnTo>
                  <a:lnTo>
                    <a:pt x="17478" y="356"/>
                  </a:lnTo>
                  <a:lnTo>
                    <a:pt x="16877" y="247"/>
                  </a:lnTo>
                  <a:lnTo>
                    <a:pt x="16303" y="137"/>
                  </a:lnTo>
                  <a:lnTo>
                    <a:pt x="15702" y="55"/>
                  </a:lnTo>
                  <a:lnTo>
                    <a:pt x="15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40;p47">
              <a:extLst>
                <a:ext uri="{FF2B5EF4-FFF2-40B4-BE49-F238E27FC236}">
                  <a16:creationId xmlns:a16="http://schemas.microsoft.com/office/drawing/2014/main" id="{E9E2FBE8-CC6D-4B97-8202-01D642205B42}"/>
                </a:ext>
              </a:extLst>
            </p:cNvPr>
            <p:cNvSpPr/>
            <p:nvPr/>
          </p:nvSpPr>
          <p:spPr>
            <a:xfrm>
              <a:off x="4086225" y="1336875"/>
              <a:ext cx="185050" cy="214400"/>
            </a:xfrm>
            <a:custGeom>
              <a:avLst/>
              <a:gdLst/>
              <a:ahLst/>
              <a:cxnLst/>
              <a:rect l="l" t="t" r="r" b="b"/>
              <a:pathLst>
                <a:path w="7402" h="8576" extrusionOk="0">
                  <a:moveTo>
                    <a:pt x="2841" y="1"/>
                  </a:moveTo>
                  <a:lnTo>
                    <a:pt x="2623" y="28"/>
                  </a:lnTo>
                  <a:lnTo>
                    <a:pt x="2404" y="55"/>
                  </a:lnTo>
                  <a:lnTo>
                    <a:pt x="2158" y="137"/>
                  </a:lnTo>
                  <a:lnTo>
                    <a:pt x="1913" y="219"/>
                  </a:lnTo>
                  <a:lnTo>
                    <a:pt x="1667" y="356"/>
                  </a:lnTo>
                  <a:lnTo>
                    <a:pt x="1394" y="519"/>
                  </a:lnTo>
                  <a:lnTo>
                    <a:pt x="1148" y="711"/>
                  </a:lnTo>
                  <a:lnTo>
                    <a:pt x="875" y="956"/>
                  </a:lnTo>
                  <a:lnTo>
                    <a:pt x="602" y="1229"/>
                  </a:lnTo>
                  <a:lnTo>
                    <a:pt x="411" y="1530"/>
                  </a:lnTo>
                  <a:lnTo>
                    <a:pt x="247" y="1830"/>
                  </a:lnTo>
                  <a:lnTo>
                    <a:pt x="137" y="2185"/>
                  </a:lnTo>
                  <a:lnTo>
                    <a:pt x="56" y="2513"/>
                  </a:lnTo>
                  <a:lnTo>
                    <a:pt x="28" y="2868"/>
                  </a:lnTo>
                  <a:lnTo>
                    <a:pt x="1" y="3250"/>
                  </a:lnTo>
                  <a:lnTo>
                    <a:pt x="28" y="3605"/>
                  </a:lnTo>
                  <a:lnTo>
                    <a:pt x="110" y="3988"/>
                  </a:lnTo>
                  <a:lnTo>
                    <a:pt x="192" y="4370"/>
                  </a:lnTo>
                  <a:lnTo>
                    <a:pt x="301" y="4725"/>
                  </a:lnTo>
                  <a:lnTo>
                    <a:pt x="438" y="5080"/>
                  </a:lnTo>
                  <a:lnTo>
                    <a:pt x="574" y="5435"/>
                  </a:lnTo>
                  <a:lnTo>
                    <a:pt x="766" y="5763"/>
                  </a:lnTo>
                  <a:lnTo>
                    <a:pt x="929" y="6090"/>
                  </a:lnTo>
                  <a:lnTo>
                    <a:pt x="1148" y="6391"/>
                  </a:lnTo>
                  <a:lnTo>
                    <a:pt x="1366" y="6691"/>
                  </a:lnTo>
                  <a:lnTo>
                    <a:pt x="1639" y="6964"/>
                  </a:lnTo>
                  <a:lnTo>
                    <a:pt x="1913" y="7210"/>
                  </a:lnTo>
                  <a:lnTo>
                    <a:pt x="2240" y="7456"/>
                  </a:lnTo>
                  <a:lnTo>
                    <a:pt x="2595" y="7674"/>
                  </a:lnTo>
                  <a:lnTo>
                    <a:pt x="2978" y="7893"/>
                  </a:lnTo>
                  <a:lnTo>
                    <a:pt x="3360" y="8056"/>
                  </a:lnTo>
                  <a:lnTo>
                    <a:pt x="3742" y="8220"/>
                  </a:lnTo>
                  <a:lnTo>
                    <a:pt x="4152" y="8357"/>
                  </a:lnTo>
                  <a:lnTo>
                    <a:pt x="4561" y="8466"/>
                  </a:lnTo>
                  <a:lnTo>
                    <a:pt x="4971" y="8521"/>
                  </a:lnTo>
                  <a:lnTo>
                    <a:pt x="5353" y="8575"/>
                  </a:lnTo>
                  <a:lnTo>
                    <a:pt x="5736" y="8575"/>
                  </a:lnTo>
                  <a:lnTo>
                    <a:pt x="6118" y="8548"/>
                  </a:lnTo>
                  <a:lnTo>
                    <a:pt x="6473" y="8493"/>
                  </a:lnTo>
                  <a:lnTo>
                    <a:pt x="6773" y="8384"/>
                  </a:lnTo>
                  <a:lnTo>
                    <a:pt x="6937" y="8329"/>
                  </a:lnTo>
                  <a:lnTo>
                    <a:pt x="7046" y="8220"/>
                  </a:lnTo>
                  <a:lnTo>
                    <a:pt x="7156" y="8084"/>
                  </a:lnTo>
                  <a:lnTo>
                    <a:pt x="7238" y="7920"/>
                  </a:lnTo>
                  <a:lnTo>
                    <a:pt x="7292" y="7729"/>
                  </a:lnTo>
                  <a:lnTo>
                    <a:pt x="7347" y="7538"/>
                  </a:lnTo>
                  <a:lnTo>
                    <a:pt x="7374" y="7319"/>
                  </a:lnTo>
                  <a:lnTo>
                    <a:pt x="7401" y="7073"/>
                  </a:lnTo>
                  <a:lnTo>
                    <a:pt x="7401" y="6554"/>
                  </a:lnTo>
                  <a:lnTo>
                    <a:pt x="7347" y="5981"/>
                  </a:lnTo>
                  <a:lnTo>
                    <a:pt x="7265" y="5380"/>
                  </a:lnTo>
                  <a:lnTo>
                    <a:pt x="7156" y="4779"/>
                  </a:lnTo>
                  <a:lnTo>
                    <a:pt x="7019" y="4179"/>
                  </a:lnTo>
                  <a:lnTo>
                    <a:pt x="6883" y="3605"/>
                  </a:lnTo>
                  <a:lnTo>
                    <a:pt x="6582" y="2595"/>
                  </a:lnTo>
                  <a:lnTo>
                    <a:pt x="6364" y="1885"/>
                  </a:lnTo>
                  <a:lnTo>
                    <a:pt x="6282" y="1612"/>
                  </a:lnTo>
                  <a:lnTo>
                    <a:pt x="6091" y="1366"/>
                  </a:lnTo>
                  <a:lnTo>
                    <a:pt x="5845" y="1148"/>
                  </a:lnTo>
                  <a:lnTo>
                    <a:pt x="5599" y="956"/>
                  </a:lnTo>
                  <a:lnTo>
                    <a:pt x="5299" y="765"/>
                  </a:lnTo>
                  <a:lnTo>
                    <a:pt x="5026" y="601"/>
                  </a:lnTo>
                  <a:lnTo>
                    <a:pt x="4753" y="465"/>
                  </a:lnTo>
                  <a:lnTo>
                    <a:pt x="4206" y="274"/>
                  </a:lnTo>
                  <a:lnTo>
                    <a:pt x="3961" y="164"/>
                  </a:lnTo>
                  <a:lnTo>
                    <a:pt x="3633" y="83"/>
                  </a:lnTo>
                  <a:lnTo>
                    <a:pt x="3251" y="28"/>
                  </a:lnTo>
                  <a:lnTo>
                    <a:pt x="30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41;p47">
              <a:extLst>
                <a:ext uri="{FF2B5EF4-FFF2-40B4-BE49-F238E27FC236}">
                  <a16:creationId xmlns:a16="http://schemas.microsoft.com/office/drawing/2014/main" id="{F6A7721C-57AF-4624-88C9-6E1974EEC1A3}"/>
                </a:ext>
              </a:extLst>
            </p:cNvPr>
            <p:cNvSpPr/>
            <p:nvPr/>
          </p:nvSpPr>
          <p:spPr>
            <a:xfrm>
              <a:off x="4129250" y="1419475"/>
              <a:ext cx="116750" cy="60100"/>
            </a:xfrm>
            <a:custGeom>
              <a:avLst/>
              <a:gdLst/>
              <a:ahLst/>
              <a:cxnLst/>
              <a:rect l="l" t="t" r="r" b="b"/>
              <a:pathLst>
                <a:path w="4670" h="2404" extrusionOk="0">
                  <a:moveTo>
                    <a:pt x="110" y="1"/>
                  </a:moveTo>
                  <a:lnTo>
                    <a:pt x="55" y="55"/>
                  </a:lnTo>
                  <a:lnTo>
                    <a:pt x="0" y="110"/>
                  </a:lnTo>
                  <a:lnTo>
                    <a:pt x="0" y="165"/>
                  </a:lnTo>
                  <a:lnTo>
                    <a:pt x="0" y="247"/>
                  </a:lnTo>
                  <a:lnTo>
                    <a:pt x="28" y="301"/>
                  </a:lnTo>
                  <a:lnTo>
                    <a:pt x="82" y="356"/>
                  </a:lnTo>
                  <a:lnTo>
                    <a:pt x="4397" y="2404"/>
                  </a:lnTo>
                  <a:lnTo>
                    <a:pt x="4479" y="2404"/>
                  </a:lnTo>
                  <a:lnTo>
                    <a:pt x="4588" y="2377"/>
                  </a:lnTo>
                  <a:lnTo>
                    <a:pt x="4643" y="2322"/>
                  </a:lnTo>
                  <a:lnTo>
                    <a:pt x="4670" y="2240"/>
                  </a:lnTo>
                  <a:lnTo>
                    <a:pt x="4643" y="2185"/>
                  </a:lnTo>
                  <a:lnTo>
                    <a:pt x="4615" y="2104"/>
                  </a:lnTo>
                  <a:lnTo>
                    <a:pt x="4561" y="2076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42;p47">
              <a:extLst>
                <a:ext uri="{FF2B5EF4-FFF2-40B4-BE49-F238E27FC236}">
                  <a16:creationId xmlns:a16="http://schemas.microsoft.com/office/drawing/2014/main" id="{16CD6764-566E-450B-8945-41BB785EF535}"/>
                </a:ext>
              </a:extLst>
            </p:cNvPr>
            <p:cNvSpPr/>
            <p:nvPr/>
          </p:nvSpPr>
          <p:spPr>
            <a:xfrm>
              <a:off x="4151775" y="1388750"/>
              <a:ext cx="68300" cy="108575"/>
            </a:xfrm>
            <a:custGeom>
              <a:avLst/>
              <a:gdLst/>
              <a:ahLst/>
              <a:cxnLst/>
              <a:rect l="l" t="t" r="r" b="b"/>
              <a:pathLst>
                <a:path w="2732" h="4343" extrusionOk="0">
                  <a:moveTo>
                    <a:pt x="2486" y="1"/>
                  </a:moveTo>
                  <a:lnTo>
                    <a:pt x="2431" y="28"/>
                  </a:lnTo>
                  <a:lnTo>
                    <a:pt x="2376" y="83"/>
                  </a:lnTo>
                  <a:lnTo>
                    <a:pt x="1" y="4097"/>
                  </a:lnTo>
                  <a:lnTo>
                    <a:pt x="1" y="4152"/>
                  </a:lnTo>
                  <a:lnTo>
                    <a:pt x="1" y="4234"/>
                  </a:lnTo>
                  <a:lnTo>
                    <a:pt x="28" y="4288"/>
                  </a:lnTo>
                  <a:lnTo>
                    <a:pt x="82" y="4343"/>
                  </a:lnTo>
                  <a:lnTo>
                    <a:pt x="246" y="4343"/>
                  </a:lnTo>
                  <a:lnTo>
                    <a:pt x="328" y="4261"/>
                  </a:lnTo>
                  <a:lnTo>
                    <a:pt x="2704" y="247"/>
                  </a:lnTo>
                  <a:lnTo>
                    <a:pt x="2731" y="192"/>
                  </a:lnTo>
                  <a:lnTo>
                    <a:pt x="2704" y="110"/>
                  </a:lnTo>
                  <a:lnTo>
                    <a:pt x="2677" y="56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43;p47">
              <a:extLst>
                <a:ext uri="{FF2B5EF4-FFF2-40B4-BE49-F238E27FC236}">
                  <a16:creationId xmlns:a16="http://schemas.microsoft.com/office/drawing/2014/main" id="{EC39EBD1-A67A-485C-A819-D4737105169F}"/>
                </a:ext>
              </a:extLst>
            </p:cNvPr>
            <p:cNvSpPr/>
            <p:nvPr/>
          </p:nvSpPr>
          <p:spPr>
            <a:xfrm>
              <a:off x="4083500" y="1333475"/>
              <a:ext cx="175475" cy="221200"/>
            </a:xfrm>
            <a:custGeom>
              <a:avLst/>
              <a:gdLst/>
              <a:ahLst/>
              <a:cxnLst/>
              <a:rect l="l" t="t" r="r" b="b"/>
              <a:pathLst>
                <a:path w="7019" h="8848" extrusionOk="0">
                  <a:moveTo>
                    <a:pt x="3087" y="0"/>
                  </a:moveTo>
                  <a:lnTo>
                    <a:pt x="2895" y="27"/>
                  </a:lnTo>
                  <a:lnTo>
                    <a:pt x="2650" y="55"/>
                  </a:lnTo>
                  <a:lnTo>
                    <a:pt x="2431" y="82"/>
                  </a:lnTo>
                  <a:lnTo>
                    <a:pt x="2185" y="164"/>
                  </a:lnTo>
                  <a:lnTo>
                    <a:pt x="1940" y="273"/>
                  </a:lnTo>
                  <a:lnTo>
                    <a:pt x="1694" y="382"/>
                  </a:lnTo>
                  <a:lnTo>
                    <a:pt x="1421" y="546"/>
                  </a:lnTo>
                  <a:lnTo>
                    <a:pt x="1148" y="765"/>
                  </a:lnTo>
                  <a:lnTo>
                    <a:pt x="875" y="1010"/>
                  </a:lnTo>
                  <a:lnTo>
                    <a:pt x="629" y="1284"/>
                  </a:lnTo>
                  <a:lnTo>
                    <a:pt x="438" y="1557"/>
                  </a:lnTo>
                  <a:lnTo>
                    <a:pt x="274" y="1884"/>
                  </a:lnTo>
                  <a:lnTo>
                    <a:pt x="165" y="2212"/>
                  </a:lnTo>
                  <a:lnTo>
                    <a:pt x="55" y="2567"/>
                  </a:lnTo>
                  <a:lnTo>
                    <a:pt x="28" y="2922"/>
                  </a:lnTo>
                  <a:lnTo>
                    <a:pt x="1" y="3277"/>
                  </a:lnTo>
                  <a:lnTo>
                    <a:pt x="28" y="3659"/>
                  </a:lnTo>
                  <a:lnTo>
                    <a:pt x="83" y="4042"/>
                  </a:lnTo>
                  <a:lnTo>
                    <a:pt x="165" y="4424"/>
                  </a:lnTo>
                  <a:lnTo>
                    <a:pt x="274" y="4806"/>
                  </a:lnTo>
                  <a:lnTo>
                    <a:pt x="383" y="5189"/>
                  </a:lnTo>
                  <a:lnTo>
                    <a:pt x="547" y="5544"/>
                  </a:lnTo>
                  <a:lnTo>
                    <a:pt x="738" y="5926"/>
                  </a:lnTo>
                  <a:lnTo>
                    <a:pt x="929" y="6254"/>
                  </a:lnTo>
                  <a:lnTo>
                    <a:pt x="1148" y="6609"/>
                  </a:lnTo>
                  <a:lnTo>
                    <a:pt x="1339" y="6827"/>
                  </a:lnTo>
                  <a:lnTo>
                    <a:pt x="1530" y="7073"/>
                  </a:lnTo>
                  <a:lnTo>
                    <a:pt x="1776" y="7291"/>
                  </a:lnTo>
                  <a:lnTo>
                    <a:pt x="2022" y="7510"/>
                  </a:lnTo>
                  <a:lnTo>
                    <a:pt x="2295" y="7701"/>
                  </a:lnTo>
                  <a:lnTo>
                    <a:pt x="2568" y="7892"/>
                  </a:lnTo>
                  <a:lnTo>
                    <a:pt x="2868" y="8056"/>
                  </a:lnTo>
                  <a:lnTo>
                    <a:pt x="3196" y="8220"/>
                  </a:lnTo>
                  <a:lnTo>
                    <a:pt x="3496" y="8356"/>
                  </a:lnTo>
                  <a:lnTo>
                    <a:pt x="3824" y="8465"/>
                  </a:lnTo>
                  <a:lnTo>
                    <a:pt x="4152" y="8575"/>
                  </a:lnTo>
                  <a:lnTo>
                    <a:pt x="4479" y="8684"/>
                  </a:lnTo>
                  <a:lnTo>
                    <a:pt x="4807" y="8739"/>
                  </a:lnTo>
                  <a:lnTo>
                    <a:pt x="5135" y="8793"/>
                  </a:lnTo>
                  <a:lnTo>
                    <a:pt x="5462" y="8820"/>
                  </a:lnTo>
                  <a:lnTo>
                    <a:pt x="5790" y="8848"/>
                  </a:lnTo>
                  <a:lnTo>
                    <a:pt x="6090" y="8820"/>
                  </a:lnTo>
                  <a:lnTo>
                    <a:pt x="6391" y="8793"/>
                  </a:lnTo>
                  <a:lnTo>
                    <a:pt x="6664" y="8739"/>
                  </a:lnTo>
                  <a:lnTo>
                    <a:pt x="6937" y="8657"/>
                  </a:lnTo>
                  <a:lnTo>
                    <a:pt x="6992" y="8629"/>
                  </a:lnTo>
                  <a:lnTo>
                    <a:pt x="6992" y="8575"/>
                  </a:lnTo>
                  <a:lnTo>
                    <a:pt x="7019" y="8547"/>
                  </a:lnTo>
                  <a:lnTo>
                    <a:pt x="7019" y="8493"/>
                  </a:lnTo>
                  <a:lnTo>
                    <a:pt x="6992" y="8438"/>
                  </a:lnTo>
                  <a:lnTo>
                    <a:pt x="6937" y="8411"/>
                  </a:lnTo>
                  <a:lnTo>
                    <a:pt x="6855" y="8411"/>
                  </a:lnTo>
                  <a:lnTo>
                    <a:pt x="6555" y="8520"/>
                  </a:lnTo>
                  <a:lnTo>
                    <a:pt x="6200" y="8575"/>
                  </a:lnTo>
                  <a:lnTo>
                    <a:pt x="5845" y="8602"/>
                  </a:lnTo>
                  <a:lnTo>
                    <a:pt x="5490" y="8575"/>
                  </a:lnTo>
                  <a:lnTo>
                    <a:pt x="5107" y="8547"/>
                  </a:lnTo>
                  <a:lnTo>
                    <a:pt x="4698" y="8465"/>
                  </a:lnTo>
                  <a:lnTo>
                    <a:pt x="4315" y="8384"/>
                  </a:lnTo>
                  <a:lnTo>
                    <a:pt x="3906" y="8247"/>
                  </a:lnTo>
                  <a:lnTo>
                    <a:pt x="3523" y="8083"/>
                  </a:lnTo>
                  <a:lnTo>
                    <a:pt x="3141" y="7919"/>
                  </a:lnTo>
                  <a:lnTo>
                    <a:pt x="2786" y="7728"/>
                  </a:lnTo>
                  <a:lnTo>
                    <a:pt x="2431" y="7510"/>
                  </a:lnTo>
                  <a:lnTo>
                    <a:pt x="2131" y="7264"/>
                  </a:lnTo>
                  <a:lnTo>
                    <a:pt x="1830" y="7018"/>
                  </a:lnTo>
                  <a:lnTo>
                    <a:pt x="1557" y="6745"/>
                  </a:lnTo>
                  <a:lnTo>
                    <a:pt x="1339" y="6472"/>
                  </a:lnTo>
                  <a:lnTo>
                    <a:pt x="1148" y="6144"/>
                  </a:lnTo>
                  <a:lnTo>
                    <a:pt x="956" y="5817"/>
                  </a:lnTo>
                  <a:lnTo>
                    <a:pt x="765" y="5462"/>
                  </a:lnTo>
                  <a:lnTo>
                    <a:pt x="629" y="5107"/>
                  </a:lnTo>
                  <a:lnTo>
                    <a:pt x="492" y="4752"/>
                  </a:lnTo>
                  <a:lnTo>
                    <a:pt x="383" y="4397"/>
                  </a:lnTo>
                  <a:lnTo>
                    <a:pt x="328" y="4042"/>
                  </a:lnTo>
                  <a:lnTo>
                    <a:pt x="274" y="3687"/>
                  </a:lnTo>
                  <a:lnTo>
                    <a:pt x="246" y="3332"/>
                  </a:lnTo>
                  <a:lnTo>
                    <a:pt x="246" y="2977"/>
                  </a:lnTo>
                  <a:lnTo>
                    <a:pt x="301" y="2622"/>
                  </a:lnTo>
                  <a:lnTo>
                    <a:pt x="383" y="2321"/>
                  </a:lnTo>
                  <a:lnTo>
                    <a:pt x="492" y="1994"/>
                  </a:lnTo>
                  <a:lnTo>
                    <a:pt x="629" y="1693"/>
                  </a:lnTo>
                  <a:lnTo>
                    <a:pt x="820" y="1420"/>
                  </a:lnTo>
                  <a:lnTo>
                    <a:pt x="1066" y="1174"/>
                  </a:lnTo>
                  <a:lnTo>
                    <a:pt x="1311" y="956"/>
                  </a:lnTo>
                  <a:lnTo>
                    <a:pt x="1557" y="765"/>
                  </a:lnTo>
                  <a:lnTo>
                    <a:pt x="1803" y="601"/>
                  </a:lnTo>
                  <a:lnTo>
                    <a:pt x="2022" y="492"/>
                  </a:lnTo>
                  <a:lnTo>
                    <a:pt x="2240" y="382"/>
                  </a:lnTo>
                  <a:lnTo>
                    <a:pt x="2486" y="328"/>
                  </a:lnTo>
                  <a:lnTo>
                    <a:pt x="2677" y="273"/>
                  </a:lnTo>
                  <a:lnTo>
                    <a:pt x="2895" y="246"/>
                  </a:lnTo>
                  <a:lnTo>
                    <a:pt x="3278" y="273"/>
                  </a:lnTo>
                  <a:lnTo>
                    <a:pt x="3633" y="328"/>
                  </a:lnTo>
                  <a:lnTo>
                    <a:pt x="3933" y="410"/>
                  </a:lnTo>
                  <a:lnTo>
                    <a:pt x="4206" y="492"/>
                  </a:lnTo>
                  <a:lnTo>
                    <a:pt x="4288" y="519"/>
                  </a:lnTo>
                  <a:lnTo>
                    <a:pt x="4670" y="655"/>
                  </a:lnTo>
                  <a:lnTo>
                    <a:pt x="4916" y="765"/>
                  </a:lnTo>
                  <a:lnTo>
                    <a:pt x="5217" y="929"/>
                  </a:lnTo>
                  <a:lnTo>
                    <a:pt x="5517" y="1092"/>
                  </a:lnTo>
                  <a:lnTo>
                    <a:pt x="5790" y="1311"/>
                  </a:lnTo>
                  <a:lnTo>
                    <a:pt x="6063" y="1557"/>
                  </a:lnTo>
                  <a:lnTo>
                    <a:pt x="6282" y="1830"/>
                  </a:lnTo>
                  <a:lnTo>
                    <a:pt x="6336" y="1857"/>
                  </a:lnTo>
                  <a:lnTo>
                    <a:pt x="6363" y="1884"/>
                  </a:lnTo>
                  <a:lnTo>
                    <a:pt x="6418" y="1884"/>
                  </a:lnTo>
                  <a:lnTo>
                    <a:pt x="6445" y="1857"/>
                  </a:lnTo>
                  <a:lnTo>
                    <a:pt x="6500" y="1830"/>
                  </a:lnTo>
                  <a:lnTo>
                    <a:pt x="6500" y="1775"/>
                  </a:lnTo>
                  <a:lnTo>
                    <a:pt x="6500" y="1720"/>
                  </a:lnTo>
                  <a:lnTo>
                    <a:pt x="6473" y="1693"/>
                  </a:lnTo>
                  <a:lnTo>
                    <a:pt x="6254" y="1393"/>
                  </a:lnTo>
                  <a:lnTo>
                    <a:pt x="5954" y="1147"/>
                  </a:lnTo>
                  <a:lnTo>
                    <a:pt x="5653" y="901"/>
                  </a:lnTo>
                  <a:lnTo>
                    <a:pt x="5353" y="710"/>
                  </a:lnTo>
                  <a:lnTo>
                    <a:pt x="5025" y="574"/>
                  </a:lnTo>
                  <a:lnTo>
                    <a:pt x="4752" y="437"/>
                  </a:lnTo>
                  <a:lnTo>
                    <a:pt x="4370" y="273"/>
                  </a:lnTo>
                  <a:lnTo>
                    <a:pt x="4288" y="273"/>
                  </a:lnTo>
                  <a:lnTo>
                    <a:pt x="4015" y="164"/>
                  </a:lnTo>
                  <a:lnTo>
                    <a:pt x="3687" y="82"/>
                  </a:lnTo>
                  <a:lnTo>
                    <a:pt x="3305" y="27"/>
                  </a:lnTo>
                  <a:lnTo>
                    <a:pt x="308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44;p47">
              <a:extLst>
                <a:ext uri="{FF2B5EF4-FFF2-40B4-BE49-F238E27FC236}">
                  <a16:creationId xmlns:a16="http://schemas.microsoft.com/office/drawing/2014/main" id="{9780B4BB-6975-483D-ADA8-605C6F2ED1D4}"/>
                </a:ext>
              </a:extLst>
            </p:cNvPr>
            <p:cNvSpPr/>
            <p:nvPr/>
          </p:nvSpPr>
          <p:spPr>
            <a:xfrm>
              <a:off x="4190700" y="924525"/>
              <a:ext cx="241700" cy="184350"/>
            </a:xfrm>
            <a:custGeom>
              <a:avLst/>
              <a:gdLst/>
              <a:ahLst/>
              <a:cxnLst/>
              <a:rect l="l" t="t" r="r" b="b"/>
              <a:pathLst>
                <a:path w="9668" h="7374" extrusionOk="0">
                  <a:moveTo>
                    <a:pt x="9449" y="1"/>
                  </a:moveTo>
                  <a:lnTo>
                    <a:pt x="8684" y="219"/>
                  </a:lnTo>
                  <a:lnTo>
                    <a:pt x="7947" y="438"/>
                  </a:lnTo>
                  <a:lnTo>
                    <a:pt x="7319" y="656"/>
                  </a:lnTo>
                  <a:lnTo>
                    <a:pt x="6772" y="874"/>
                  </a:lnTo>
                  <a:lnTo>
                    <a:pt x="5980" y="1229"/>
                  </a:lnTo>
                  <a:lnTo>
                    <a:pt x="5598" y="1421"/>
                  </a:lnTo>
                  <a:lnTo>
                    <a:pt x="5325" y="1503"/>
                  </a:lnTo>
                  <a:lnTo>
                    <a:pt x="4861" y="1694"/>
                  </a:lnTo>
                  <a:lnTo>
                    <a:pt x="4533" y="1830"/>
                  </a:lnTo>
                  <a:lnTo>
                    <a:pt x="4205" y="2021"/>
                  </a:lnTo>
                  <a:lnTo>
                    <a:pt x="3823" y="2240"/>
                  </a:lnTo>
                  <a:lnTo>
                    <a:pt x="3414" y="2540"/>
                  </a:lnTo>
                  <a:lnTo>
                    <a:pt x="3004" y="2868"/>
                  </a:lnTo>
                  <a:lnTo>
                    <a:pt x="2567" y="3250"/>
                  </a:lnTo>
                  <a:lnTo>
                    <a:pt x="2130" y="3715"/>
                  </a:lnTo>
                  <a:lnTo>
                    <a:pt x="1693" y="4233"/>
                  </a:lnTo>
                  <a:lnTo>
                    <a:pt x="1256" y="4834"/>
                  </a:lnTo>
                  <a:lnTo>
                    <a:pt x="819" y="5517"/>
                  </a:lnTo>
                  <a:lnTo>
                    <a:pt x="410" y="6281"/>
                  </a:lnTo>
                  <a:lnTo>
                    <a:pt x="27" y="7128"/>
                  </a:lnTo>
                  <a:lnTo>
                    <a:pt x="0" y="7183"/>
                  </a:lnTo>
                  <a:lnTo>
                    <a:pt x="27" y="7265"/>
                  </a:lnTo>
                  <a:lnTo>
                    <a:pt x="55" y="7319"/>
                  </a:lnTo>
                  <a:lnTo>
                    <a:pt x="109" y="7346"/>
                  </a:lnTo>
                  <a:lnTo>
                    <a:pt x="191" y="7374"/>
                  </a:lnTo>
                  <a:lnTo>
                    <a:pt x="300" y="7346"/>
                  </a:lnTo>
                  <a:lnTo>
                    <a:pt x="355" y="7265"/>
                  </a:lnTo>
                  <a:lnTo>
                    <a:pt x="737" y="6418"/>
                  </a:lnTo>
                  <a:lnTo>
                    <a:pt x="1147" y="5681"/>
                  </a:lnTo>
                  <a:lnTo>
                    <a:pt x="1584" y="4998"/>
                  </a:lnTo>
                  <a:lnTo>
                    <a:pt x="2021" y="4397"/>
                  </a:lnTo>
                  <a:lnTo>
                    <a:pt x="2458" y="3906"/>
                  </a:lnTo>
                  <a:lnTo>
                    <a:pt x="2922" y="3441"/>
                  </a:lnTo>
                  <a:lnTo>
                    <a:pt x="3332" y="3059"/>
                  </a:lnTo>
                  <a:lnTo>
                    <a:pt x="3769" y="2759"/>
                  </a:lnTo>
                  <a:lnTo>
                    <a:pt x="4151" y="2486"/>
                  </a:lnTo>
                  <a:lnTo>
                    <a:pt x="4506" y="2267"/>
                  </a:lnTo>
                  <a:lnTo>
                    <a:pt x="4834" y="2103"/>
                  </a:lnTo>
                  <a:lnTo>
                    <a:pt x="5134" y="1967"/>
                  </a:lnTo>
                  <a:lnTo>
                    <a:pt x="5544" y="1803"/>
                  </a:lnTo>
                  <a:lnTo>
                    <a:pt x="5680" y="1776"/>
                  </a:lnTo>
                  <a:lnTo>
                    <a:pt x="5735" y="1748"/>
                  </a:lnTo>
                  <a:lnTo>
                    <a:pt x="6035" y="1612"/>
                  </a:lnTo>
                  <a:lnTo>
                    <a:pt x="6800" y="1257"/>
                  </a:lnTo>
                  <a:lnTo>
                    <a:pt x="7346" y="1038"/>
                  </a:lnTo>
                  <a:lnTo>
                    <a:pt x="8001" y="793"/>
                  </a:lnTo>
                  <a:lnTo>
                    <a:pt x="8739" y="574"/>
                  </a:lnTo>
                  <a:lnTo>
                    <a:pt x="9531" y="356"/>
                  </a:lnTo>
                  <a:lnTo>
                    <a:pt x="9612" y="328"/>
                  </a:lnTo>
                  <a:lnTo>
                    <a:pt x="9640" y="274"/>
                  </a:lnTo>
                  <a:lnTo>
                    <a:pt x="9667" y="219"/>
                  </a:lnTo>
                  <a:lnTo>
                    <a:pt x="9667" y="137"/>
                  </a:lnTo>
                  <a:lnTo>
                    <a:pt x="9640" y="83"/>
                  </a:lnTo>
                  <a:lnTo>
                    <a:pt x="9585" y="2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5;p47">
              <a:extLst>
                <a:ext uri="{FF2B5EF4-FFF2-40B4-BE49-F238E27FC236}">
                  <a16:creationId xmlns:a16="http://schemas.microsoft.com/office/drawing/2014/main" id="{1ACEA0E7-B486-4241-9D27-6D89031D2E0F}"/>
                </a:ext>
              </a:extLst>
            </p:cNvPr>
            <p:cNvSpPr/>
            <p:nvPr/>
          </p:nvSpPr>
          <p:spPr>
            <a:xfrm>
              <a:off x="4209125" y="1519150"/>
              <a:ext cx="53275" cy="53275"/>
            </a:xfrm>
            <a:custGeom>
              <a:avLst/>
              <a:gdLst/>
              <a:ahLst/>
              <a:cxnLst/>
              <a:rect l="l" t="t" r="r" b="b"/>
              <a:pathLst>
                <a:path w="2131" h="2131" extrusionOk="0">
                  <a:moveTo>
                    <a:pt x="1065" y="1"/>
                  </a:moveTo>
                  <a:lnTo>
                    <a:pt x="847" y="28"/>
                  </a:lnTo>
                  <a:lnTo>
                    <a:pt x="656" y="83"/>
                  </a:lnTo>
                  <a:lnTo>
                    <a:pt x="465" y="192"/>
                  </a:lnTo>
                  <a:lnTo>
                    <a:pt x="301" y="328"/>
                  </a:lnTo>
                  <a:lnTo>
                    <a:pt x="164" y="492"/>
                  </a:lnTo>
                  <a:lnTo>
                    <a:pt x="82" y="656"/>
                  </a:lnTo>
                  <a:lnTo>
                    <a:pt x="0" y="847"/>
                  </a:lnTo>
                  <a:lnTo>
                    <a:pt x="0" y="1066"/>
                  </a:lnTo>
                  <a:lnTo>
                    <a:pt x="0" y="1284"/>
                  </a:lnTo>
                  <a:lnTo>
                    <a:pt x="82" y="1503"/>
                  </a:lnTo>
                  <a:lnTo>
                    <a:pt x="164" y="1667"/>
                  </a:lnTo>
                  <a:lnTo>
                    <a:pt x="301" y="1830"/>
                  </a:lnTo>
                  <a:lnTo>
                    <a:pt x="465" y="1967"/>
                  </a:lnTo>
                  <a:lnTo>
                    <a:pt x="656" y="2049"/>
                  </a:lnTo>
                  <a:lnTo>
                    <a:pt x="847" y="2131"/>
                  </a:lnTo>
                  <a:lnTo>
                    <a:pt x="1284" y="2131"/>
                  </a:lnTo>
                  <a:lnTo>
                    <a:pt x="1475" y="2049"/>
                  </a:lnTo>
                  <a:lnTo>
                    <a:pt x="1666" y="1967"/>
                  </a:lnTo>
                  <a:lnTo>
                    <a:pt x="1803" y="1830"/>
                  </a:lnTo>
                  <a:lnTo>
                    <a:pt x="1939" y="1667"/>
                  </a:lnTo>
                  <a:lnTo>
                    <a:pt x="2048" y="1503"/>
                  </a:lnTo>
                  <a:lnTo>
                    <a:pt x="2103" y="1284"/>
                  </a:lnTo>
                  <a:lnTo>
                    <a:pt x="2130" y="1066"/>
                  </a:lnTo>
                  <a:lnTo>
                    <a:pt x="2103" y="847"/>
                  </a:lnTo>
                  <a:lnTo>
                    <a:pt x="2048" y="656"/>
                  </a:lnTo>
                  <a:lnTo>
                    <a:pt x="1939" y="492"/>
                  </a:lnTo>
                  <a:lnTo>
                    <a:pt x="1803" y="328"/>
                  </a:lnTo>
                  <a:lnTo>
                    <a:pt x="1666" y="192"/>
                  </a:lnTo>
                  <a:lnTo>
                    <a:pt x="1475" y="83"/>
                  </a:lnTo>
                  <a:lnTo>
                    <a:pt x="1284" y="28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46;p47">
              <a:extLst>
                <a:ext uri="{FF2B5EF4-FFF2-40B4-BE49-F238E27FC236}">
                  <a16:creationId xmlns:a16="http://schemas.microsoft.com/office/drawing/2014/main" id="{F36A3BBD-8D57-4137-B6B6-42ECB52E1BAE}"/>
                </a:ext>
              </a:extLst>
            </p:cNvPr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extrusionOk="0">
                  <a:moveTo>
                    <a:pt x="2376" y="0"/>
                  </a:move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47;p47">
              <a:extLst>
                <a:ext uri="{FF2B5EF4-FFF2-40B4-BE49-F238E27FC236}">
                  <a16:creationId xmlns:a16="http://schemas.microsoft.com/office/drawing/2014/main" id="{0B1E1D0B-F7BB-4320-808A-05CBEED88333}"/>
                </a:ext>
              </a:extLst>
            </p:cNvPr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fill="none" extrusionOk="0">
                  <a:moveTo>
                    <a:pt x="2595" y="0"/>
                  </a:moveTo>
                  <a:lnTo>
                    <a:pt x="2595" y="0"/>
                  </a:lnTo>
                  <a:lnTo>
                    <a:pt x="2376" y="0"/>
                  </a:ln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48;p47">
              <a:extLst>
                <a:ext uri="{FF2B5EF4-FFF2-40B4-BE49-F238E27FC236}">
                  <a16:creationId xmlns:a16="http://schemas.microsoft.com/office/drawing/2014/main" id="{BB2CA22C-168F-4244-B57D-9D595B853A9A}"/>
                </a:ext>
              </a:extLst>
            </p:cNvPr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extrusionOk="0">
                  <a:moveTo>
                    <a:pt x="2568" y="0"/>
                  </a:move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49;p47">
              <a:extLst>
                <a:ext uri="{FF2B5EF4-FFF2-40B4-BE49-F238E27FC236}">
                  <a16:creationId xmlns:a16="http://schemas.microsoft.com/office/drawing/2014/main" id="{50B0D7EC-F86F-4F7D-BB9F-6A1B24BA961B}"/>
                </a:ext>
              </a:extLst>
            </p:cNvPr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fill="none" extrusionOk="0">
                  <a:moveTo>
                    <a:pt x="2568" y="0"/>
                  </a:moveTo>
                  <a:lnTo>
                    <a:pt x="2568" y="0"/>
                  </a:ln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50;p47">
              <a:extLst>
                <a:ext uri="{FF2B5EF4-FFF2-40B4-BE49-F238E27FC236}">
                  <a16:creationId xmlns:a16="http://schemas.microsoft.com/office/drawing/2014/main" id="{040E28C3-FF93-4C70-A71A-3C39D1457ED8}"/>
                </a:ext>
              </a:extLst>
            </p:cNvPr>
            <p:cNvSpPr/>
            <p:nvPr/>
          </p:nvSpPr>
          <p:spPr>
            <a:xfrm>
              <a:off x="4631700" y="1272025"/>
              <a:ext cx="225325" cy="166600"/>
            </a:xfrm>
            <a:custGeom>
              <a:avLst/>
              <a:gdLst/>
              <a:ahLst/>
              <a:cxnLst/>
              <a:rect l="l" t="t" r="r" b="b"/>
              <a:pathLst>
                <a:path w="9013" h="6664" extrusionOk="0">
                  <a:moveTo>
                    <a:pt x="6446" y="355"/>
                  </a:moveTo>
                  <a:lnTo>
                    <a:pt x="7156" y="383"/>
                  </a:lnTo>
                  <a:lnTo>
                    <a:pt x="7538" y="437"/>
                  </a:lnTo>
                  <a:lnTo>
                    <a:pt x="7893" y="492"/>
                  </a:lnTo>
                  <a:lnTo>
                    <a:pt x="8248" y="574"/>
                  </a:lnTo>
                  <a:lnTo>
                    <a:pt x="8630" y="683"/>
                  </a:lnTo>
                  <a:lnTo>
                    <a:pt x="8658" y="765"/>
                  </a:lnTo>
                  <a:lnTo>
                    <a:pt x="8658" y="956"/>
                  </a:lnTo>
                  <a:lnTo>
                    <a:pt x="8630" y="1202"/>
                  </a:lnTo>
                  <a:lnTo>
                    <a:pt x="8603" y="1475"/>
                  </a:lnTo>
                  <a:lnTo>
                    <a:pt x="8521" y="1830"/>
                  </a:lnTo>
                  <a:lnTo>
                    <a:pt x="8385" y="2212"/>
                  </a:lnTo>
                  <a:lnTo>
                    <a:pt x="8248" y="2649"/>
                  </a:lnTo>
                  <a:lnTo>
                    <a:pt x="8057" y="3086"/>
                  </a:lnTo>
                  <a:lnTo>
                    <a:pt x="7838" y="3496"/>
                  </a:lnTo>
                  <a:lnTo>
                    <a:pt x="7565" y="3960"/>
                  </a:lnTo>
                  <a:lnTo>
                    <a:pt x="7210" y="4479"/>
                  </a:lnTo>
                  <a:lnTo>
                    <a:pt x="7019" y="4752"/>
                  </a:lnTo>
                  <a:lnTo>
                    <a:pt x="6773" y="4998"/>
                  </a:lnTo>
                  <a:lnTo>
                    <a:pt x="6528" y="5243"/>
                  </a:lnTo>
                  <a:lnTo>
                    <a:pt x="6254" y="5489"/>
                  </a:lnTo>
                  <a:lnTo>
                    <a:pt x="5981" y="5680"/>
                  </a:lnTo>
                  <a:lnTo>
                    <a:pt x="5654" y="5872"/>
                  </a:lnTo>
                  <a:lnTo>
                    <a:pt x="5326" y="6035"/>
                  </a:lnTo>
                  <a:lnTo>
                    <a:pt x="4971" y="6172"/>
                  </a:lnTo>
                  <a:lnTo>
                    <a:pt x="4589" y="6254"/>
                  </a:lnTo>
                  <a:lnTo>
                    <a:pt x="4206" y="6308"/>
                  </a:lnTo>
                  <a:lnTo>
                    <a:pt x="3906" y="6308"/>
                  </a:lnTo>
                  <a:lnTo>
                    <a:pt x="3660" y="6281"/>
                  </a:lnTo>
                  <a:lnTo>
                    <a:pt x="3387" y="6254"/>
                  </a:lnTo>
                  <a:lnTo>
                    <a:pt x="3141" y="6199"/>
                  </a:lnTo>
                  <a:lnTo>
                    <a:pt x="2923" y="6145"/>
                  </a:lnTo>
                  <a:lnTo>
                    <a:pt x="2704" y="6063"/>
                  </a:lnTo>
                  <a:lnTo>
                    <a:pt x="2486" y="5953"/>
                  </a:lnTo>
                  <a:lnTo>
                    <a:pt x="2295" y="5844"/>
                  </a:lnTo>
                  <a:lnTo>
                    <a:pt x="1967" y="5571"/>
                  </a:lnTo>
                  <a:lnTo>
                    <a:pt x="1639" y="5271"/>
                  </a:lnTo>
                  <a:lnTo>
                    <a:pt x="1394" y="4943"/>
                  </a:lnTo>
                  <a:lnTo>
                    <a:pt x="1148" y="4588"/>
                  </a:lnTo>
                  <a:lnTo>
                    <a:pt x="957" y="4206"/>
                  </a:lnTo>
                  <a:lnTo>
                    <a:pt x="820" y="3851"/>
                  </a:lnTo>
                  <a:lnTo>
                    <a:pt x="684" y="3496"/>
                  </a:lnTo>
                  <a:lnTo>
                    <a:pt x="574" y="3168"/>
                  </a:lnTo>
                  <a:lnTo>
                    <a:pt x="438" y="2595"/>
                  </a:lnTo>
                  <a:lnTo>
                    <a:pt x="383" y="2212"/>
                  </a:lnTo>
                  <a:lnTo>
                    <a:pt x="738" y="1994"/>
                  </a:lnTo>
                  <a:lnTo>
                    <a:pt x="1366" y="1639"/>
                  </a:lnTo>
                  <a:lnTo>
                    <a:pt x="1776" y="1448"/>
                  </a:lnTo>
                  <a:lnTo>
                    <a:pt x="2213" y="1256"/>
                  </a:lnTo>
                  <a:lnTo>
                    <a:pt x="2704" y="1065"/>
                  </a:lnTo>
                  <a:lnTo>
                    <a:pt x="3251" y="874"/>
                  </a:lnTo>
                  <a:lnTo>
                    <a:pt x="3824" y="710"/>
                  </a:lnTo>
                  <a:lnTo>
                    <a:pt x="4425" y="546"/>
                  </a:lnTo>
                  <a:lnTo>
                    <a:pt x="5080" y="437"/>
                  </a:lnTo>
                  <a:lnTo>
                    <a:pt x="5763" y="383"/>
                  </a:lnTo>
                  <a:lnTo>
                    <a:pt x="6446" y="355"/>
                  </a:lnTo>
                  <a:close/>
                  <a:moveTo>
                    <a:pt x="5927" y="0"/>
                  </a:moveTo>
                  <a:lnTo>
                    <a:pt x="5517" y="28"/>
                  </a:lnTo>
                  <a:lnTo>
                    <a:pt x="4780" y="137"/>
                  </a:lnTo>
                  <a:lnTo>
                    <a:pt x="4070" y="273"/>
                  </a:lnTo>
                  <a:lnTo>
                    <a:pt x="3387" y="437"/>
                  </a:lnTo>
                  <a:lnTo>
                    <a:pt x="2759" y="656"/>
                  </a:lnTo>
                  <a:lnTo>
                    <a:pt x="2186" y="874"/>
                  </a:lnTo>
                  <a:lnTo>
                    <a:pt x="1667" y="1093"/>
                  </a:lnTo>
                  <a:lnTo>
                    <a:pt x="1203" y="1311"/>
                  </a:lnTo>
                  <a:lnTo>
                    <a:pt x="820" y="1530"/>
                  </a:lnTo>
                  <a:lnTo>
                    <a:pt x="301" y="1857"/>
                  </a:lnTo>
                  <a:lnTo>
                    <a:pt x="83" y="1966"/>
                  </a:lnTo>
                  <a:lnTo>
                    <a:pt x="28" y="2048"/>
                  </a:lnTo>
                  <a:lnTo>
                    <a:pt x="1" y="2130"/>
                  </a:lnTo>
                  <a:lnTo>
                    <a:pt x="56" y="2349"/>
                  </a:lnTo>
                  <a:lnTo>
                    <a:pt x="138" y="2868"/>
                  </a:lnTo>
                  <a:lnTo>
                    <a:pt x="247" y="3223"/>
                  </a:lnTo>
                  <a:lnTo>
                    <a:pt x="356" y="3605"/>
                  </a:lnTo>
                  <a:lnTo>
                    <a:pt x="493" y="4015"/>
                  </a:lnTo>
                  <a:lnTo>
                    <a:pt x="684" y="4424"/>
                  </a:lnTo>
                  <a:lnTo>
                    <a:pt x="929" y="4834"/>
                  </a:lnTo>
                  <a:lnTo>
                    <a:pt x="1203" y="5243"/>
                  </a:lnTo>
                  <a:lnTo>
                    <a:pt x="1530" y="5626"/>
                  </a:lnTo>
                  <a:lnTo>
                    <a:pt x="1694" y="5817"/>
                  </a:lnTo>
                  <a:lnTo>
                    <a:pt x="1885" y="5981"/>
                  </a:lnTo>
                  <a:lnTo>
                    <a:pt x="2104" y="6117"/>
                  </a:lnTo>
                  <a:lnTo>
                    <a:pt x="2322" y="6254"/>
                  </a:lnTo>
                  <a:lnTo>
                    <a:pt x="2568" y="6363"/>
                  </a:lnTo>
                  <a:lnTo>
                    <a:pt x="2814" y="6472"/>
                  </a:lnTo>
                  <a:lnTo>
                    <a:pt x="3087" y="6554"/>
                  </a:lnTo>
                  <a:lnTo>
                    <a:pt x="3360" y="6609"/>
                  </a:lnTo>
                  <a:lnTo>
                    <a:pt x="3660" y="6663"/>
                  </a:lnTo>
                  <a:lnTo>
                    <a:pt x="4234" y="6663"/>
                  </a:lnTo>
                  <a:lnTo>
                    <a:pt x="4698" y="6609"/>
                  </a:lnTo>
                  <a:lnTo>
                    <a:pt x="5162" y="6500"/>
                  </a:lnTo>
                  <a:lnTo>
                    <a:pt x="5572" y="6336"/>
                  </a:lnTo>
                  <a:lnTo>
                    <a:pt x="5981" y="6117"/>
                  </a:lnTo>
                  <a:lnTo>
                    <a:pt x="6364" y="5872"/>
                  </a:lnTo>
                  <a:lnTo>
                    <a:pt x="6691" y="5571"/>
                  </a:lnTo>
                  <a:lnTo>
                    <a:pt x="7019" y="5271"/>
                  </a:lnTo>
                  <a:lnTo>
                    <a:pt x="7319" y="4916"/>
                  </a:lnTo>
                  <a:lnTo>
                    <a:pt x="7593" y="4561"/>
                  </a:lnTo>
                  <a:lnTo>
                    <a:pt x="7838" y="4206"/>
                  </a:lnTo>
                  <a:lnTo>
                    <a:pt x="8057" y="3823"/>
                  </a:lnTo>
                  <a:lnTo>
                    <a:pt x="8275" y="3468"/>
                  </a:lnTo>
                  <a:lnTo>
                    <a:pt x="8439" y="3086"/>
                  </a:lnTo>
                  <a:lnTo>
                    <a:pt x="8576" y="2731"/>
                  </a:lnTo>
                  <a:lnTo>
                    <a:pt x="8712" y="2376"/>
                  </a:lnTo>
                  <a:lnTo>
                    <a:pt x="8821" y="2076"/>
                  </a:lnTo>
                  <a:lnTo>
                    <a:pt x="8931" y="1666"/>
                  </a:lnTo>
                  <a:lnTo>
                    <a:pt x="8958" y="1420"/>
                  </a:lnTo>
                  <a:lnTo>
                    <a:pt x="9013" y="1147"/>
                  </a:lnTo>
                  <a:lnTo>
                    <a:pt x="9013" y="901"/>
                  </a:lnTo>
                  <a:lnTo>
                    <a:pt x="9013" y="683"/>
                  </a:lnTo>
                  <a:lnTo>
                    <a:pt x="8958" y="492"/>
                  </a:lnTo>
                  <a:lnTo>
                    <a:pt x="8903" y="410"/>
                  </a:lnTo>
                  <a:lnTo>
                    <a:pt x="8849" y="355"/>
                  </a:lnTo>
                  <a:lnTo>
                    <a:pt x="8794" y="328"/>
                  </a:lnTo>
                  <a:lnTo>
                    <a:pt x="8357" y="219"/>
                  </a:lnTo>
                  <a:lnTo>
                    <a:pt x="7948" y="137"/>
                  </a:lnTo>
                  <a:lnTo>
                    <a:pt x="7538" y="82"/>
                  </a:lnTo>
                  <a:lnTo>
                    <a:pt x="7128" y="28"/>
                  </a:lnTo>
                  <a:lnTo>
                    <a:pt x="67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251;p47">
              <a:extLst>
                <a:ext uri="{FF2B5EF4-FFF2-40B4-BE49-F238E27FC236}">
                  <a16:creationId xmlns:a16="http://schemas.microsoft.com/office/drawing/2014/main" id="{E54CC876-F5B6-40D7-8F0C-F80349012FCB}"/>
                </a:ext>
              </a:extLst>
            </p:cNvPr>
            <p:cNvSpPr/>
            <p:nvPr/>
          </p:nvSpPr>
          <p:spPr>
            <a:xfrm>
              <a:off x="4379125" y="1272025"/>
              <a:ext cx="225300" cy="166600"/>
            </a:xfrm>
            <a:custGeom>
              <a:avLst/>
              <a:gdLst/>
              <a:ahLst/>
              <a:cxnLst/>
              <a:rect l="l" t="t" r="r" b="b"/>
              <a:pathLst>
                <a:path w="9012" h="6664" extrusionOk="0">
                  <a:moveTo>
                    <a:pt x="2567" y="355"/>
                  </a:moveTo>
                  <a:lnTo>
                    <a:pt x="3277" y="383"/>
                  </a:lnTo>
                  <a:lnTo>
                    <a:pt x="3932" y="437"/>
                  </a:lnTo>
                  <a:lnTo>
                    <a:pt x="4588" y="546"/>
                  </a:lnTo>
                  <a:lnTo>
                    <a:pt x="5189" y="683"/>
                  </a:lnTo>
                  <a:lnTo>
                    <a:pt x="5789" y="874"/>
                  </a:lnTo>
                  <a:lnTo>
                    <a:pt x="6308" y="1038"/>
                  </a:lnTo>
                  <a:lnTo>
                    <a:pt x="6800" y="1256"/>
                  </a:lnTo>
                  <a:lnTo>
                    <a:pt x="7264" y="1448"/>
                  </a:lnTo>
                  <a:lnTo>
                    <a:pt x="7646" y="1639"/>
                  </a:lnTo>
                  <a:lnTo>
                    <a:pt x="8274" y="1994"/>
                  </a:lnTo>
                  <a:lnTo>
                    <a:pt x="8629" y="2212"/>
                  </a:lnTo>
                  <a:lnTo>
                    <a:pt x="8575" y="2595"/>
                  </a:lnTo>
                  <a:lnTo>
                    <a:pt x="8438" y="3168"/>
                  </a:lnTo>
                  <a:lnTo>
                    <a:pt x="8329" y="3496"/>
                  </a:lnTo>
                  <a:lnTo>
                    <a:pt x="8192" y="3851"/>
                  </a:lnTo>
                  <a:lnTo>
                    <a:pt x="8029" y="4206"/>
                  </a:lnTo>
                  <a:lnTo>
                    <a:pt x="7837" y="4561"/>
                  </a:lnTo>
                  <a:lnTo>
                    <a:pt x="7619" y="4916"/>
                  </a:lnTo>
                  <a:lnTo>
                    <a:pt x="7346" y="5271"/>
                  </a:lnTo>
                  <a:lnTo>
                    <a:pt x="7045" y="5571"/>
                  </a:lnTo>
                  <a:lnTo>
                    <a:pt x="6690" y="5844"/>
                  </a:lnTo>
                  <a:lnTo>
                    <a:pt x="6499" y="5953"/>
                  </a:lnTo>
                  <a:lnTo>
                    <a:pt x="6308" y="6035"/>
                  </a:lnTo>
                  <a:lnTo>
                    <a:pt x="6090" y="6145"/>
                  </a:lnTo>
                  <a:lnTo>
                    <a:pt x="5871" y="6199"/>
                  </a:lnTo>
                  <a:lnTo>
                    <a:pt x="5625" y="6254"/>
                  </a:lnTo>
                  <a:lnTo>
                    <a:pt x="5380" y="6281"/>
                  </a:lnTo>
                  <a:lnTo>
                    <a:pt x="5107" y="6308"/>
                  </a:lnTo>
                  <a:lnTo>
                    <a:pt x="4834" y="6308"/>
                  </a:lnTo>
                  <a:lnTo>
                    <a:pt x="4424" y="6254"/>
                  </a:lnTo>
                  <a:lnTo>
                    <a:pt x="4042" y="6172"/>
                  </a:lnTo>
                  <a:lnTo>
                    <a:pt x="3687" y="6035"/>
                  </a:lnTo>
                  <a:lnTo>
                    <a:pt x="3359" y="5872"/>
                  </a:lnTo>
                  <a:lnTo>
                    <a:pt x="3059" y="5680"/>
                  </a:lnTo>
                  <a:lnTo>
                    <a:pt x="2758" y="5489"/>
                  </a:lnTo>
                  <a:lnTo>
                    <a:pt x="2485" y="5243"/>
                  </a:lnTo>
                  <a:lnTo>
                    <a:pt x="2239" y="4998"/>
                  </a:lnTo>
                  <a:lnTo>
                    <a:pt x="2021" y="4752"/>
                  </a:lnTo>
                  <a:lnTo>
                    <a:pt x="1802" y="4479"/>
                  </a:lnTo>
                  <a:lnTo>
                    <a:pt x="1447" y="3960"/>
                  </a:lnTo>
                  <a:lnTo>
                    <a:pt x="1174" y="3496"/>
                  </a:lnTo>
                  <a:lnTo>
                    <a:pt x="983" y="3086"/>
                  </a:lnTo>
                  <a:lnTo>
                    <a:pt x="792" y="2622"/>
                  </a:lnTo>
                  <a:lnTo>
                    <a:pt x="628" y="2212"/>
                  </a:lnTo>
                  <a:lnTo>
                    <a:pt x="519" y="1803"/>
                  </a:lnTo>
                  <a:lnTo>
                    <a:pt x="437" y="1475"/>
                  </a:lnTo>
                  <a:lnTo>
                    <a:pt x="382" y="1175"/>
                  </a:lnTo>
                  <a:lnTo>
                    <a:pt x="355" y="956"/>
                  </a:lnTo>
                  <a:lnTo>
                    <a:pt x="355" y="765"/>
                  </a:lnTo>
                  <a:lnTo>
                    <a:pt x="382" y="683"/>
                  </a:lnTo>
                  <a:lnTo>
                    <a:pt x="765" y="574"/>
                  </a:lnTo>
                  <a:lnTo>
                    <a:pt x="1120" y="492"/>
                  </a:lnTo>
                  <a:lnTo>
                    <a:pt x="1502" y="437"/>
                  </a:lnTo>
                  <a:lnTo>
                    <a:pt x="1857" y="383"/>
                  </a:lnTo>
                  <a:lnTo>
                    <a:pt x="2567" y="355"/>
                  </a:lnTo>
                  <a:close/>
                  <a:moveTo>
                    <a:pt x="2321" y="0"/>
                  </a:moveTo>
                  <a:lnTo>
                    <a:pt x="1912" y="28"/>
                  </a:lnTo>
                  <a:lnTo>
                    <a:pt x="1502" y="82"/>
                  </a:lnTo>
                  <a:lnTo>
                    <a:pt x="1092" y="137"/>
                  </a:lnTo>
                  <a:lnTo>
                    <a:pt x="655" y="219"/>
                  </a:lnTo>
                  <a:lnTo>
                    <a:pt x="246" y="328"/>
                  </a:lnTo>
                  <a:lnTo>
                    <a:pt x="191" y="355"/>
                  </a:lnTo>
                  <a:lnTo>
                    <a:pt x="137" y="410"/>
                  </a:lnTo>
                  <a:lnTo>
                    <a:pt x="82" y="492"/>
                  </a:lnTo>
                  <a:lnTo>
                    <a:pt x="27" y="683"/>
                  </a:lnTo>
                  <a:lnTo>
                    <a:pt x="0" y="901"/>
                  </a:lnTo>
                  <a:lnTo>
                    <a:pt x="27" y="1147"/>
                  </a:lnTo>
                  <a:lnTo>
                    <a:pt x="55" y="1420"/>
                  </a:lnTo>
                  <a:lnTo>
                    <a:pt x="109" y="1666"/>
                  </a:lnTo>
                  <a:lnTo>
                    <a:pt x="219" y="2076"/>
                  </a:lnTo>
                  <a:lnTo>
                    <a:pt x="300" y="2376"/>
                  </a:lnTo>
                  <a:lnTo>
                    <a:pt x="437" y="2731"/>
                  </a:lnTo>
                  <a:lnTo>
                    <a:pt x="601" y="3086"/>
                  </a:lnTo>
                  <a:lnTo>
                    <a:pt x="765" y="3468"/>
                  </a:lnTo>
                  <a:lnTo>
                    <a:pt x="956" y="3823"/>
                  </a:lnTo>
                  <a:lnTo>
                    <a:pt x="1174" y="4206"/>
                  </a:lnTo>
                  <a:lnTo>
                    <a:pt x="1420" y="4561"/>
                  </a:lnTo>
                  <a:lnTo>
                    <a:pt x="1693" y="4916"/>
                  </a:lnTo>
                  <a:lnTo>
                    <a:pt x="1994" y="5271"/>
                  </a:lnTo>
                  <a:lnTo>
                    <a:pt x="2321" y="5571"/>
                  </a:lnTo>
                  <a:lnTo>
                    <a:pt x="2676" y="5872"/>
                  </a:lnTo>
                  <a:lnTo>
                    <a:pt x="3059" y="6117"/>
                  </a:lnTo>
                  <a:lnTo>
                    <a:pt x="3441" y="6336"/>
                  </a:lnTo>
                  <a:lnTo>
                    <a:pt x="3878" y="6500"/>
                  </a:lnTo>
                  <a:lnTo>
                    <a:pt x="4315" y="6609"/>
                  </a:lnTo>
                  <a:lnTo>
                    <a:pt x="4806" y="6663"/>
                  </a:lnTo>
                  <a:lnTo>
                    <a:pt x="5352" y="6663"/>
                  </a:lnTo>
                  <a:lnTo>
                    <a:pt x="5653" y="6609"/>
                  </a:lnTo>
                  <a:lnTo>
                    <a:pt x="5953" y="6554"/>
                  </a:lnTo>
                  <a:lnTo>
                    <a:pt x="6199" y="6472"/>
                  </a:lnTo>
                  <a:lnTo>
                    <a:pt x="6472" y="6363"/>
                  </a:lnTo>
                  <a:lnTo>
                    <a:pt x="6690" y="6254"/>
                  </a:lnTo>
                  <a:lnTo>
                    <a:pt x="6909" y="6117"/>
                  </a:lnTo>
                  <a:lnTo>
                    <a:pt x="7127" y="5981"/>
                  </a:lnTo>
                  <a:lnTo>
                    <a:pt x="7319" y="5817"/>
                  </a:lnTo>
                  <a:lnTo>
                    <a:pt x="7510" y="5626"/>
                  </a:lnTo>
                  <a:lnTo>
                    <a:pt x="7837" y="5243"/>
                  </a:lnTo>
                  <a:lnTo>
                    <a:pt x="8110" y="4834"/>
                  </a:lnTo>
                  <a:lnTo>
                    <a:pt x="8329" y="4424"/>
                  </a:lnTo>
                  <a:lnTo>
                    <a:pt x="8520" y="4015"/>
                  </a:lnTo>
                  <a:lnTo>
                    <a:pt x="8684" y="3605"/>
                  </a:lnTo>
                  <a:lnTo>
                    <a:pt x="8793" y="3223"/>
                  </a:lnTo>
                  <a:lnTo>
                    <a:pt x="8875" y="2868"/>
                  </a:lnTo>
                  <a:lnTo>
                    <a:pt x="8984" y="2349"/>
                  </a:lnTo>
                  <a:lnTo>
                    <a:pt x="9012" y="2130"/>
                  </a:lnTo>
                  <a:lnTo>
                    <a:pt x="9012" y="2048"/>
                  </a:lnTo>
                  <a:lnTo>
                    <a:pt x="8930" y="1966"/>
                  </a:lnTo>
                  <a:lnTo>
                    <a:pt x="8739" y="1857"/>
                  </a:lnTo>
                  <a:lnTo>
                    <a:pt x="8192" y="1530"/>
                  </a:lnTo>
                  <a:lnTo>
                    <a:pt x="7810" y="1311"/>
                  </a:lnTo>
                  <a:lnTo>
                    <a:pt x="7373" y="1093"/>
                  </a:lnTo>
                  <a:lnTo>
                    <a:pt x="6854" y="874"/>
                  </a:lnTo>
                  <a:lnTo>
                    <a:pt x="6281" y="656"/>
                  </a:lnTo>
                  <a:lnTo>
                    <a:pt x="5653" y="437"/>
                  </a:lnTo>
                  <a:lnTo>
                    <a:pt x="4970" y="273"/>
                  </a:lnTo>
                  <a:lnTo>
                    <a:pt x="4260" y="137"/>
                  </a:lnTo>
                  <a:lnTo>
                    <a:pt x="3495" y="28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252;p47">
              <a:extLst>
                <a:ext uri="{FF2B5EF4-FFF2-40B4-BE49-F238E27FC236}">
                  <a16:creationId xmlns:a16="http://schemas.microsoft.com/office/drawing/2014/main" id="{BB75E8F2-440E-49D1-9F92-C9CFF9EE4CDB}"/>
                </a:ext>
              </a:extLst>
            </p:cNvPr>
            <p:cNvSpPr/>
            <p:nvPr/>
          </p:nvSpPr>
          <p:spPr>
            <a:xfrm>
              <a:off x="4595525" y="1314350"/>
              <a:ext cx="45775" cy="14350"/>
            </a:xfrm>
            <a:custGeom>
              <a:avLst/>
              <a:gdLst/>
              <a:ahLst/>
              <a:cxnLst/>
              <a:rect l="l" t="t" r="r" b="b"/>
              <a:pathLst>
                <a:path w="1831" h="574" extrusionOk="0">
                  <a:moveTo>
                    <a:pt x="656" y="0"/>
                  </a:moveTo>
                  <a:lnTo>
                    <a:pt x="492" y="28"/>
                  </a:lnTo>
                  <a:lnTo>
                    <a:pt x="356" y="82"/>
                  </a:lnTo>
                  <a:lnTo>
                    <a:pt x="219" y="164"/>
                  </a:lnTo>
                  <a:lnTo>
                    <a:pt x="55" y="246"/>
                  </a:lnTo>
                  <a:lnTo>
                    <a:pt x="28" y="301"/>
                  </a:lnTo>
                  <a:lnTo>
                    <a:pt x="1" y="383"/>
                  </a:lnTo>
                  <a:lnTo>
                    <a:pt x="1" y="437"/>
                  </a:lnTo>
                  <a:lnTo>
                    <a:pt x="28" y="519"/>
                  </a:lnTo>
                  <a:lnTo>
                    <a:pt x="110" y="574"/>
                  </a:lnTo>
                  <a:lnTo>
                    <a:pt x="246" y="574"/>
                  </a:lnTo>
                  <a:lnTo>
                    <a:pt x="274" y="547"/>
                  </a:lnTo>
                  <a:lnTo>
                    <a:pt x="383" y="465"/>
                  </a:lnTo>
                  <a:lnTo>
                    <a:pt x="492" y="410"/>
                  </a:lnTo>
                  <a:lnTo>
                    <a:pt x="711" y="355"/>
                  </a:lnTo>
                  <a:lnTo>
                    <a:pt x="929" y="355"/>
                  </a:lnTo>
                  <a:lnTo>
                    <a:pt x="1120" y="383"/>
                  </a:lnTo>
                  <a:lnTo>
                    <a:pt x="1284" y="437"/>
                  </a:lnTo>
                  <a:lnTo>
                    <a:pt x="1421" y="492"/>
                  </a:lnTo>
                  <a:lnTo>
                    <a:pt x="1530" y="547"/>
                  </a:lnTo>
                  <a:lnTo>
                    <a:pt x="1612" y="574"/>
                  </a:lnTo>
                  <a:lnTo>
                    <a:pt x="1666" y="574"/>
                  </a:lnTo>
                  <a:lnTo>
                    <a:pt x="1748" y="547"/>
                  </a:lnTo>
                  <a:lnTo>
                    <a:pt x="1803" y="492"/>
                  </a:lnTo>
                  <a:lnTo>
                    <a:pt x="1830" y="437"/>
                  </a:lnTo>
                  <a:lnTo>
                    <a:pt x="1830" y="355"/>
                  </a:lnTo>
                  <a:lnTo>
                    <a:pt x="1803" y="301"/>
                  </a:lnTo>
                  <a:lnTo>
                    <a:pt x="1748" y="246"/>
                  </a:lnTo>
                  <a:lnTo>
                    <a:pt x="1585" y="164"/>
                  </a:lnTo>
                  <a:lnTo>
                    <a:pt x="1393" y="82"/>
                  </a:lnTo>
                  <a:lnTo>
                    <a:pt x="1175" y="2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253;p47">
              <a:extLst>
                <a:ext uri="{FF2B5EF4-FFF2-40B4-BE49-F238E27FC236}">
                  <a16:creationId xmlns:a16="http://schemas.microsoft.com/office/drawing/2014/main" id="{AC7ECA9D-150C-47C3-966A-5C8775337658}"/>
                </a:ext>
              </a:extLst>
            </p:cNvPr>
            <p:cNvSpPr/>
            <p:nvPr/>
          </p:nvSpPr>
          <p:spPr>
            <a:xfrm>
              <a:off x="4215950" y="1312300"/>
              <a:ext cx="175475" cy="46450"/>
            </a:xfrm>
            <a:custGeom>
              <a:avLst/>
              <a:gdLst/>
              <a:ahLst/>
              <a:cxnLst/>
              <a:rect l="l" t="t" r="r" b="b"/>
              <a:pathLst>
                <a:path w="7019" h="1858" extrusionOk="0">
                  <a:moveTo>
                    <a:pt x="6800" y="0"/>
                  </a:moveTo>
                  <a:lnTo>
                    <a:pt x="137" y="1502"/>
                  </a:lnTo>
                  <a:lnTo>
                    <a:pt x="82" y="1530"/>
                  </a:lnTo>
                  <a:lnTo>
                    <a:pt x="28" y="1557"/>
                  </a:lnTo>
                  <a:lnTo>
                    <a:pt x="0" y="1639"/>
                  </a:lnTo>
                  <a:lnTo>
                    <a:pt x="0" y="1694"/>
                  </a:lnTo>
                  <a:lnTo>
                    <a:pt x="28" y="1776"/>
                  </a:lnTo>
                  <a:lnTo>
                    <a:pt x="82" y="1803"/>
                  </a:lnTo>
                  <a:lnTo>
                    <a:pt x="137" y="1830"/>
                  </a:lnTo>
                  <a:lnTo>
                    <a:pt x="192" y="1857"/>
                  </a:lnTo>
                  <a:lnTo>
                    <a:pt x="219" y="1830"/>
                  </a:lnTo>
                  <a:lnTo>
                    <a:pt x="6882" y="355"/>
                  </a:lnTo>
                  <a:lnTo>
                    <a:pt x="6964" y="328"/>
                  </a:lnTo>
                  <a:lnTo>
                    <a:pt x="6991" y="274"/>
                  </a:lnTo>
                  <a:lnTo>
                    <a:pt x="7019" y="192"/>
                  </a:lnTo>
                  <a:lnTo>
                    <a:pt x="7019" y="137"/>
                  </a:lnTo>
                  <a:lnTo>
                    <a:pt x="6991" y="55"/>
                  </a:lnTo>
                  <a:lnTo>
                    <a:pt x="6937" y="28"/>
                  </a:lnTo>
                  <a:lnTo>
                    <a:pt x="688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254;p47">
              <a:extLst>
                <a:ext uri="{FF2B5EF4-FFF2-40B4-BE49-F238E27FC236}">
                  <a16:creationId xmlns:a16="http://schemas.microsoft.com/office/drawing/2014/main" id="{741098A4-5275-4918-A354-ABB882A2EA0E}"/>
                </a:ext>
              </a:extLst>
            </p:cNvPr>
            <p:cNvSpPr/>
            <p:nvPr/>
          </p:nvSpPr>
          <p:spPr>
            <a:xfrm>
              <a:off x="4116275" y="2055075"/>
              <a:ext cx="462900" cy="636975"/>
            </a:xfrm>
            <a:custGeom>
              <a:avLst/>
              <a:gdLst/>
              <a:ahLst/>
              <a:cxnLst/>
              <a:rect l="l" t="t" r="r" b="b"/>
              <a:pathLst>
                <a:path w="18516" h="25479" extrusionOk="0">
                  <a:moveTo>
                    <a:pt x="3332" y="0"/>
                  </a:moveTo>
                  <a:lnTo>
                    <a:pt x="0" y="23321"/>
                  </a:lnTo>
                  <a:lnTo>
                    <a:pt x="15211" y="25479"/>
                  </a:lnTo>
                  <a:lnTo>
                    <a:pt x="18515" y="213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255;p47">
              <a:extLst>
                <a:ext uri="{FF2B5EF4-FFF2-40B4-BE49-F238E27FC236}">
                  <a16:creationId xmlns:a16="http://schemas.microsoft.com/office/drawing/2014/main" id="{9E1ECDF5-A32D-4D4C-9D9F-EC5BA775FEB5}"/>
                </a:ext>
              </a:extLst>
            </p:cNvPr>
            <p:cNvSpPr/>
            <p:nvPr/>
          </p:nvSpPr>
          <p:spPr>
            <a:xfrm>
              <a:off x="4281500" y="2113100"/>
              <a:ext cx="184350" cy="73750"/>
            </a:xfrm>
            <a:custGeom>
              <a:avLst/>
              <a:gdLst/>
              <a:ahLst/>
              <a:cxnLst/>
              <a:rect l="l" t="t" r="r" b="b"/>
              <a:pathLst>
                <a:path w="7374" h="2950" extrusionOk="0">
                  <a:moveTo>
                    <a:pt x="300" y="1"/>
                  </a:moveTo>
                  <a:lnTo>
                    <a:pt x="0" y="1939"/>
                  </a:lnTo>
                  <a:lnTo>
                    <a:pt x="7100" y="2950"/>
                  </a:lnTo>
                  <a:lnTo>
                    <a:pt x="7373" y="984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256;p47">
              <a:extLst>
                <a:ext uri="{FF2B5EF4-FFF2-40B4-BE49-F238E27FC236}">
                  <a16:creationId xmlns:a16="http://schemas.microsoft.com/office/drawing/2014/main" id="{BC94CF10-6157-4E07-B417-A59C72C4D300}"/>
                </a:ext>
              </a:extLst>
            </p:cNvPr>
            <p:cNvSpPr/>
            <p:nvPr/>
          </p:nvSpPr>
          <p:spPr>
            <a:xfrm>
              <a:off x="3899850" y="2362275"/>
              <a:ext cx="494300" cy="181625"/>
            </a:xfrm>
            <a:custGeom>
              <a:avLst/>
              <a:gdLst/>
              <a:ahLst/>
              <a:cxnLst/>
              <a:rect l="l" t="t" r="r" b="b"/>
              <a:pathLst>
                <a:path w="19772" h="7265" extrusionOk="0">
                  <a:moveTo>
                    <a:pt x="5817" y="1"/>
                  </a:moveTo>
                  <a:lnTo>
                    <a:pt x="1" y="4698"/>
                  </a:lnTo>
                  <a:lnTo>
                    <a:pt x="274" y="4944"/>
                  </a:lnTo>
                  <a:lnTo>
                    <a:pt x="629" y="5135"/>
                  </a:lnTo>
                  <a:lnTo>
                    <a:pt x="1039" y="5353"/>
                  </a:lnTo>
                  <a:lnTo>
                    <a:pt x="1530" y="5544"/>
                  </a:lnTo>
                  <a:lnTo>
                    <a:pt x="2104" y="5708"/>
                  </a:lnTo>
                  <a:lnTo>
                    <a:pt x="2704" y="5872"/>
                  </a:lnTo>
                  <a:lnTo>
                    <a:pt x="3360" y="6036"/>
                  </a:lnTo>
                  <a:lnTo>
                    <a:pt x="4070" y="6173"/>
                  </a:lnTo>
                  <a:lnTo>
                    <a:pt x="5599" y="6418"/>
                  </a:lnTo>
                  <a:lnTo>
                    <a:pt x="7237" y="6637"/>
                  </a:lnTo>
                  <a:lnTo>
                    <a:pt x="8931" y="6801"/>
                  </a:lnTo>
                  <a:lnTo>
                    <a:pt x="10651" y="6937"/>
                  </a:lnTo>
                  <a:lnTo>
                    <a:pt x="12344" y="7046"/>
                  </a:lnTo>
                  <a:lnTo>
                    <a:pt x="13955" y="7128"/>
                  </a:lnTo>
                  <a:lnTo>
                    <a:pt x="16768" y="7210"/>
                  </a:lnTo>
                  <a:lnTo>
                    <a:pt x="18734" y="7265"/>
                  </a:lnTo>
                  <a:lnTo>
                    <a:pt x="19471" y="7265"/>
                  </a:lnTo>
                  <a:lnTo>
                    <a:pt x="19772" y="2677"/>
                  </a:lnTo>
                  <a:lnTo>
                    <a:pt x="58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257;p47">
              <a:extLst>
                <a:ext uri="{FF2B5EF4-FFF2-40B4-BE49-F238E27FC236}">
                  <a16:creationId xmlns:a16="http://schemas.microsoft.com/office/drawing/2014/main" id="{C7D04BDB-79C3-4537-9A14-9411B842847B}"/>
                </a:ext>
              </a:extLst>
            </p:cNvPr>
            <p:cNvSpPr/>
            <p:nvPr/>
          </p:nvSpPr>
          <p:spPr>
            <a:xfrm>
              <a:off x="4386625" y="2318600"/>
              <a:ext cx="186400" cy="253975"/>
            </a:xfrm>
            <a:custGeom>
              <a:avLst/>
              <a:gdLst/>
              <a:ahLst/>
              <a:cxnLst/>
              <a:rect l="l" t="t" r="r" b="b"/>
              <a:pathLst>
                <a:path w="7456" h="10159" extrusionOk="0">
                  <a:moveTo>
                    <a:pt x="4970" y="0"/>
                  </a:moveTo>
                  <a:lnTo>
                    <a:pt x="4779" y="55"/>
                  </a:lnTo>
                  <a:lnTo>
                    <a:pt x="4561" y="137"/>
                  </a:lnTo>
                  <a:lnTo>
                    <a:pt x="4342" y="246"/>
                  </a:lnTo>
                  <a:lnTo>
                    <a:pt x="3878" y="546"/>
                  </a:lnTo>
                  <a:lnTo>
                    <a:pt x="3387" y="901"/>
                  </a:lnTo>
                  <a:lnTo>
                    <a:pt x="2895" y="1311"/>
                  </a:lnTo>
                  <a:lnTo>
                    <a:pt x="2431" y="1721"/>
                  </a:lnTo>
                  <a:lnTo>
                    <a:pt x="2021" y="2103"/>
                  </a:lnTo>
                  <a:lnTo>
                    <a:pt x="1666" y="2485"/>
                  </a:lnTo>
                  <a:lnTo>
                    <a:pt x="1311" y="2868"/>
                  </a:lnTo>
                  <a:lnTo>
                    <a:pt x="738" y="3632"/>
                  </a:lnTo>
                  <a:lnTo>
                    <a:pt x="328" y="4178"/>
                  </a:lnTo>
                  <a:lnTo>
                    <a:pt x="192" y="4397"/>
                  </a:lnTo>
                  <a:lnTo>
                    <a:pt x="0" y="9012"/>
                  </a:lnTo>
                  <a:lnTo>
                    <a:pt x="656" y="9203"/>
                  </a:lnTo>
                  <a:lnTo>
                    <a:pt x="1530" y="9449"/>
                  </a:lnTo>
                  <a:lnTo>
                    <a:pt x="2485" y="9667"/>
                  </a:lnTo>
                  <a:lnTo>
                    <a:pt x="3523" y="9858"/>
                  </a:lnTo>
                  <a:lnTo>
                    <a:pt x="4479" y="10022"/>
                  </a:lnTo>
                  <a:lnTo>
                    <a:pt x="5353" y="10131"/>
                  </a:lnTo>
                  <a:lnTo>
                    <a:pt x="5708" y="10159"/>
                  </a:lnTo>
                  <a:lnTo>
                    <a:pt x="6035" y="10159"/>
                  </a:lnTo>
                  <a:lnTo>
                    <a:pt x="6281" y="10131"/>
                  </a:lnTo>
                  <a:lnTo>
                    <a:pt x="6445" y="10104"/>
                  </a:lnTo>
                  <a:lnTo>
                    <a:pt x="6554" y="10022"/>
                  </a:lnTo>
                  <a:lnTo>
                    <a:pt x="6664" y="9913"/>
                  </a:lnTo>
                  <a:lnTo>
                    <a:pt x="6745" y="9804"/>
                  </a:lnTo>
                  <a:lnTo>
                    <a:pt x="6800" y="9695"/>
                  </a:lnTo>
                  <a:lnTo>
                    <a:pt x="6909" y="9421"/>
                  </a:lnTo>
                  <a:lnTo>
                    <a:pt x="6991" y="9121"/>
                  </a:lnTo>
                  <a:lnTo>
                    <a:pt x="7019" y="8848"/>
                  </a:lnTo>
                  <a:lnTo>
                    <a:pt x="7046" y="8630"/>
                  </a:lnTo>
                  <a:lnTo>
                    <a:pt x="7046" y="8411"/>
                  </a:lnTo>
                  <a:lnTo>
                    <a:pt x="7128" y="8275"/>
                  </a:lnTo>
                  <a:lnTo>
                    <a:pt x="7210" y="8111"/>
                  </a:lnTo>
                  <a:lnTo>
                    <a:pt x="7292" y="7810"/>
                  </a:lnTo>
                  <a:lnTo>
                    <a:pt x="7346" y="7483"/>
                  </a:lnTo>
                  <a:lnTo>
                    <a:pt x="7346" y="7182"/>
                  </a:lnTo>
                  <a:lnTo>
                    <a:pt x="7319" y="6909"/>
                  </a:lnTo>
                  <a:lnTo>
                    <a:pt x="7292" y="6663"/>
                  </a:lnTo>
                  <a:lnTo>
                    <a:pt x="7264" y="6472"/>
                  </a:lnTo>
                  <a:lnTo>
                    <a:pt x="7346" y="6308"/>
                  </a:lnTo>
                  <a:lnTo>
                    <a:pt x="7401" y="6145"/>
                  </a:lnTo>
                  <a:lnTo>
                    <a:pt x="7428" y="5981"/>
                  </a:lnTo>
                  <a:lnTo>
                    <a:pt x="7455" y="5790"/>
                  </a:lnTo>
                  <a:lnTo>
                    <a:pt x="7428" y="5462"/>
                  </a:lnTo>
                  <a:lnTo>
                    <a:pt x="7374" y="5107"/>
                  </a:lnTo>
                  <a:lnTo>
                    <a:pt x="7319" y="4834"/>
                  </a:lnTo>
                  <a:lnTo>
                    <a:pt x="7237" y="4588"/>
                  </a:lnTo>
                  <a:lnTo>
                    <a:pt x="7155" y="4370"/>
                  </a:lnTo>
                  <a:lnTo>
                    <a:pt x="7155" y="4151"/>
                  </a:lnTo>
                  <a:lnTo>
                    <a:pt x="7155" y="3960"/>
                  </a:lnTo>
                  <a:lnTo>
                    <a:pt x="7100" y="3769"/>
                  </a:lnTo>
                  <a:lnTo>
                    <a:pt x="7046" y="3578"/>
                  </a:lnTo>
                  <a:lnTo>
                    <a:pt x="6964" y="3441"/>
                  </a:lnTo>
                  <a:lnTo>
                    <a:pt x="6882" y="3277"/>
                  </a:lnTo>
                  <a:lnTo>
                    <a:pt x="6691" y="3031"/>
                  </a:lnTo>
                  <a:lnTo>
                    <a:pt x="6500" y="2840"/>
                  </a:lnTo>
                  <a:lnTo>
                    <a:pt x="6309" y="2704"/>
                  </a:lnTo>
                  <a:lnTo>
                    <a:pt x="6145" y="2595"/>
                  </a:lnTo>
                  <a:lnTo>
                    <a:pt x="5899" y="2950"/>
                  </a:lnTo>
                  <a:lnTo>
                    <a:pt x="5680" y="3168"/>
                  </a:lnTo>
                  <a:lnTo>
                    <a:pt x="5599" y="3250"/>
                  </a:lnTo>
                  <a:lnTo>
                    <a:pt x="5544" y="3277"/>
                  </a:lnTo>
                  <a:lnTo>
                    <a:pt x="5271" y="3223"/>
                  </a:lnTo>
                  <a:lnTo>
                    <a:pt x="4725" y="3086"/>
                  </a:lnTo>
                  <a:lnTo>
                    <a:pt x="3960" y="2895"/>
                  </a:lnTo>
                  <a:lnTo>
                    <a:pt x="4260" y="2540"/>
                  </a:lnTo>
                  <a:lnTo>
                    <a:pt x="4534" y="2158"/>
                  </a:lnTo>
                  <a:lnTo>
                    <a:pt x="4861" y="1693"/>
                  </a:lnTo>
                  <a:lnTo>
                    <a:pt x="5134" y="1202"/>
                  </a:lnTo>
                  <a:lnTo>
                    <a:pt x="5244" y="983"/>
                  </a:lnTo>
                  <a:lnTo>
                    <a:pt x="5353" y="738"/>
                  </a:lnTo>
                  <a:lnTo>
                    <a:pt x="5407" y="546"/>
                  </a:lnTo>
                  <a:lnTo>
                    <a:pt x="5435" y="355"/>
                  </a:lnTo>
                  <a:lnTo>
                    <a:pt x="5435" y="219"/>
                  </a:lnTo>
                  <a:lnTo>
                    <a:pt x="5407" y="137"/>
                  </a:lnTo>
                  <a:lnTo>
                    <a:pt x="5353" y="82"/>
                  </a:lnTo>
                  <a:lnTo>
                    <a:pt x="5244" y="28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258;p47">
              <a:extLst>
                <a:ext uri="{FF2B5EF4-FFF2-40B4-BE49-F238E27FC236}">
                  <a16:creationId xmlns:a16="http://schemas.microsoft.com/office/drawing/2014/main" id="{39512FE1-798D-44DC-8B0C-CBEBD534FA68}"/>
                </a:ext>
              </a:extLst>
            </p:cNvPr>
            <p:cNvSpPr/>
            <p:nvPr/>
          </p:nvSpPr>
          <p:spPr>
            <a:xfrm>
              <a:off x="4015925" y="2362975"/>
              <a:ext cx="60775" cy="15050"/>
            </a:xfrm>
            <a:custGeom>
              <a:avLst/>
              <a:gdLst/>
              <a:ahLst/>
              <a:cxnLst/>
              <a:rect l="l" t="t" r="r" b="b"/>
              <a:pathLst>
                <a:path w="2431" h="602" extrusionOk="0">
                  <a:moveTo>
                    <a:pt x="2212" y="0"/>
                  </a:moveTo>
                  <a:lnTo>
                    <a:pt x="164" y="246"/>
                  </a:lnTo>
                  <a:lnTo>
                    <a:pt x="82" y="273"/>
                  </a:lnTo>
                  <a:lnTo>
                    <a:pt x="28" y="301"/>
                  </a:lnTo>
                  <a:lnTo>
                    <a:pt x="0" y="355"/>
                  </a:lnTo>
                  <a:lnTo>
                    <a:pt x="0" y="437"/>
                  </a:lnTo>
                  <a:lnTo>
                    <a:pt x="28" y="492"/>
                  </a:lnTo>
                  <a:lnTo>
                    <a:pt x="55" y="546"/>
                  </a:lnTo>
                  <a:lnTo>
                    <a:pt x="109" y="574"/>
                  </a:lnTo>
                  <a:lnTo>
                    <a:pt x="164" y="601"/>
                  </a:lnTo>
                  <a:lnTo>
                    <a:pt x="191" y="601"/>
                  </a:lnTo>
                  <a:lnTo>
                    <a:pt x="2267" y="355"/>
                  </a:lnTo>
                  <a:lnTo>
                    <a:pt x="2321" y="328"/>
                  </a:lnTo>
                  <a:lnTo>
                    <a:pt x="2376" y="273"/>
                  </a:lnTo>
                  <a:lnTo>
                    <a:pt x="2431" y="219"/>
                  </a:lnTo>
                  <a:lnTo>
                    <a:pt x="2431" y="164"/>
                  </a:lnTo>
                  <a:lnTo>
                    <a:pt x="2403" y="82"/>
                  </a:lnTo>
                  <a:lnTo>
                    <a:pt x="2349" y="28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259;p47">
              <a:extLst>
                <a:ext uri="{FF2B5EF4-FFF2-40B4-BE49-F238E27FC236}">
                  <a16:creationId xmlns:a16="http://schemas.microsoft.com/office/drawing/2014/main" id="{60ACE15F-54C6-4B8C-840F-D8369C2218DA}"/>
                </a:ext>
              </a:extLst>
            </p:cNvPr>
            <p:cNvSpPr/>
            <p:nvPr/>
          </p:nvSpPr>
          <p:spPr>
            <a:xfrm>
              <a:off x="4350450" y="2414175"/>
              <a:ext cx="32100" cy="133150"/>
            </a:xfrm>
            <a:custGeom>
              <a:avLst/>
              <a:gdLst/>
              <a:ahLst/>
              <a:cxnLst/>
              <a:rect l="l" t="t" r="r" b="b"/>
              <a:pathLst>
                <a:path w="1284" h="5326" extrusionOk="0">
                  <a:moveTo>
                    <a:pt x="819" y="0"/>
                  </a:moveTo>
                  <a:lnTo>
                    <a:pt x="710" y="28"/>
                  </a:lnTo>
                  <a:lnTo>
                    <a:pt x="628" y="55"/>
                  </a:lnTo>
                  <a:lnTo>
                    <a:pt x="546" y="82"/>
                  </a:lnTo>
                  <a:lnTo>
                    <a:pt x="492" y="164"/>
                  </a:lnTo>
                  <a:lnTo>
                    <a:pt x="437" y="219"/>
                  </a:lnTo>
                  <a:lnTo>
                    <a:pt x="382" y="301"/>
                  </a:lnTo>
                  <a:lnTo>
                    <a:pt x="355" y="383"/>
                  </a:lnTo>
                  <a:lnTo>
                    <a:pt x="355" y="492"/>
                  </a:lnTo>
                  <a:lnTo>
                    <a:pt x="355" y="628"/>
                  </a:lnTo>
                  <a:lnTo>
                    <a:pt x="410" y="738"/>
                  </a:lnTo>
                  <a:lnTo>
                    <a:pt x="519" y="847"/>
                  </a:lnTo>
                  <a:lnTo>
                    <a:pt x="628" y="902"/>
                  </a:lnTo>
                  <a:lnTo>
                    <a:pt x="492" y="983"/>
                  </a:lnTo>
                  <a:lnTo>
                    <a:pt x="382" y="1065"/>
                  </a:lnTo>
                  <a:lnTo>
                    <a:pt x="328" y="1202"/>
                  </a:lnTo>
                  <a:lnTo>
                    <a:pt x="300" y="1338"/>
                  </a:lnTo>
                  <a:lnTo>
                    <a:pt x="328" y="1502"/>
                  </a:lnTo>
                  <a:lnTo>
                    <a:pt x="382" y="1612"/>
                  </a:lnTo>
                  <a:lnTo>
                    <a:pt x="492" y="1721"/>
                  </a:lnTo>
                  <a:lnTo>
                    <a:pt x="628" y="1775"/>
                  </a:lnTo>
                  <a:lnTo>
                    <a:pt x="464" y="1830"/>
                  </a:lnTo>
                  <a:lnTo>
                    <a:pt x="328" y="1939"/>
                  </a:lnTo>
                  <a:lnTo>
                    <a:pt x="246" y="2076"/>
                  </a:lnTo>
                  <a:lnTo>
                    <a:pt x="219" y="2158"/>
                  </a:lnTo>
                  <a:lnTo>
                    <a:pt x="191" y="2240"/>
                  </a:lnTo>
                  <a:lnTo>
                    <a:pt x="219" y="2376"/>
                  </a:lnTo>
                  <a:lnTo>
                    <a:pt x="273" y="2485"/>
                  </a:lnTo>
                  <a:lnTo>
                    <a:pt x="355" y="2567"/>
                  </a:lnTo>
                  <a:lnTo>
                    <a:pt x="464" y="2649"/>
                  </a:lnTo>
                  <a:lnTo>
                    <a:pt x="300" y="2704"/>
                  </a:lnTo>
                  <a:lnTo>
                    <a:pt x="191" y="2813"/>
                  </a:lnTo>
                  <a:lnTo>
                    <a:pt x="109" y="2950"/>
                  </a:lnTo>
                  <a:lnTo>
                    <a:pt x="82" y="3113"/>
                  </a:lnTo>
                  <a:lnTo>
                    <a:pt x="109" y="3223"/>
                  </a:lnTo>
                  <a:lnTo>
                    <a:pt x="164" y="3359"/>
                  </a:lnTo>
                  <a:lnTo>
                    <a:pt x="246" y="3441"/>
                  </a:lnTo>
                  <a:lnTo>
                    <a:pt x="355" y="3523"/>
                  </a:lnTo>
                  <a:lnTo>
                    <a:pt x="219" y="3578"/>
                  </a:lnTo>
                  <a:lnTo>
                    <a:pt x="82" y="3687"/>
                  </a:lnTo>
                  <a:lnTo>
                    <a:pt x="27" y="3823"/>
                  </a:lnTo>
                  <a:lnTo>
                    <a:pt x="0" y="3960"/>
                  </a:lnTo>
                  <a:lnTo>
                    <a:pt x="0" y="4124"/>
                  </a:lnTo>
                  <a:lnTo>
                    <a:pt x="82" y="4233"/>
                  </a:lnTo>
                  <a:lnTo>
                    <a:pt x="191" y="4342"/>
                  </a:lnTo>
                  <a:lnTo>
                    <a:pt x="300" y="4397"/>
                  </a:lnTo>
                  <a:lnTo>
                    <a:pt x="191" y="4479"/>
                  </a:lnTo>
                  <a:lnTo>
                    <a:pt x="82" y="4561"/>
                  </a:lnTo>
                  <a:lnTo>
                    <a:pt x="0" y="4697"/>
                  </a:lnTo>
                  <a:lnTo>
                    <a:pt x="0" y="4834"/>
                  </a:lnTo>
                  <a:lnTo>
                    <a:pt x="0" y="4943"/>
                  </a:lnTo>
                  <a:lnTo>
                    <a:pt x="27" y="5025"/>
                  </a:lnTo>
                  <a:lnTo>
                    <a:pt x="82" y="5107"/>
                  </a:lnTo>
                  <a:lnTo>
                    <a:pt x="137" y="5162"/>
                  </a:lnTo>
                  <a:lnTo>
                    <a:pt x="191" y="5243"/>
                  </a:lnTo>
                  <a:lnTo>
                    <a:pt x="273" y="5271"/>
                  </a:lnTo>
                  <a:lnTo>
                    <a:pt x="355" y="5298"/>
                  </a:lnTo>
                  <a:lnTo>
                    <a:pt x="464" y="5325"/>
                  </a:lnTo>
                  <a:lnTo>
                    <a:pt x="546" y="5298"/>
                  </a:lnTo>
                  <a:lnTo>
                    <a:pt x="628" y="5271"/>
                  </a:lnTo>
                  <a:lnTo>
                    <a:pt x="710" y="5243"/>
                  </a:lnTo>
                  <a:lnTo>
                    <a:pt x="792" y="5162"/>
                  </a:lnTo>
                  <a:lnTo>
                    <a:pt x="847" y="5107"/>
                  </a:lnTo>
                  <a:lnTo>
                    <a:pt x="901" y="5025"/>
                  </a:lnTo>
                  <a:lnTo>
                    <a:pt x="929" y="4943"/>
                  </a:lnTo>
                  <a:lnTo>
                    <a:pt x="929" y="4834"/>
                  </a:lnTo>
                  <a:lnTo>
                    <a:pt x="901" y="4697"/>
                  </a:lnTo>
                  <a:lnTo>
                    <a:pt x="847" y="4561"/>
                  </a:lnTo>
                  <a:lnTo>
                    <a:pt x="737" y="4479"/>
                  </a:lnTo>
                  <a:lnTo>
                    <a:pt x="601" y="4397"/>
                  </a:lnTo>
                  <a:lnTo>
                    <a:pt x="737" y="4342"/>
                  </a:lnTo>
                  <a:lnTo>
                    <a:pt x="847" y="4233"/>
                  </a:lnTo>
                  <a:lnTo>
                    <a:pt x="901" y="4124"/>
                  </a:lnTo>
                  <a:lnTo>
                    <a:pt x="929" y="3960"/>
                  </a:lnTo>
                  <a:lnTo>
                    <a:pt x="901" y="3823"/>
                  </a:lnTo>
                  <a:lnTo>
                    <a:pt x="847" y="3714"/>
                  </a:lnTo>
                  <a:lnTo>
                    <a:pt x="765" y="3632"/>
                  </a:lnTo>
                  <a:lnTo>
                    <a:pt x="656" y="3550"/>
                  </a:lnTo>
                  <a:lnTo>
                    <a:pt x="792" y="3496"/>
                  </a:lnTo>
                  <a:lnTo>
                    <a:pt x="901" y="3387"/>
                  </a:lnTo>
                  <a:lnTo>
                    <a:pt x="983" y="3250"/>
                  </a:lnTo>
                  <a:lnTo>
                    <a:pt x="1011" y="3113"/>
                  </a:lnTo>
                  <a:lnTo>
                    <a:pt x="1011" y="2977"/>
                  </a:lnTo>
                  <a:lnTo>
                    <a:pt x="956" y="2868"/>
                  </a:lnTo>
                  <a:lnTo>
                    <a:pt x="874" y="2758"/>
                  </a:lnTo>
                  <a:lnTo>
                    <a:pt x="765" y="2704"/>
                  </a:lnTo>
                  <a:lnTo>
                    <a:pt x="901" y="2622"/>
                  </a:lnTo>
                  <a:lnTo>
                    <a:pt x="1038" y="2540"/>
                  </a:lnTo>
                  <a:lnTo>
                    <a:pt x="1120" y="2403"/>
                  </a:lnTo>
                  <a:lnTo>
                    <a:pt x="1147" y="2240"/>
                  </a:lnTo>
                  <a:lnTo>
                    <a:pt x="1120" y="2103"/>
                  </a:lnTo>
                  <a:lnTo>
                    <a:pt x="1038" y="1967"/>
                  </a:lnTo>
                  <a:lnTo>
                    <a:pt x="956" y="1857"/>
                  </a:lnTo>
                  <a:lnTo>
                    <a:pt x="819" y="1803"/>
                  </a:lnTo>
                  <a:lnTo>
                    <a:pt x="983" y="1748"/>
                  </a:lnTo>
                  <a:lnTo>
                    <a:pt x="1120" y="1639"/>
                  </a:lnTo>
                  <a:lnTo>
                    <a:pt x="1202" y="1502"/>
                  </a:lnTo>
                  <a:lnTo>
                    <a:pt x="1229" y="1420"/>
                  </a:lnTo>
                  <a:lnTo>
                    <a:pt x="1229" y="1338"/>
                  </a:lnTo>
                  <a:lnTo>
                    <a:pt x="1202" y="1202"/>
                  </a:lnTo>
                  <a:lnTo>
                    <a:pt x="1147" y="1093"/>
                  </a:lnTo>
                  <a:lnTo>
                    <a:pt x="1065" y="983"/>
                  </a:lnTo>
                  <a:lnTo>
                    <a:pt x="956" y="929"/>
                  </a:lnTo>
                  <a:lnTo>
                    <a:pt x="1092" y="847"/>
                  </a:lnTo>
                  <a:lnTo>
                    <a:pt x="1202" y="765"/>
                  </a:lnTo>
                  <a:lnTo>
                    <a:pt x="1256" y="628"/>
                  </a:lnTo>
                  <a:lnTo>
                    <a:pt x="1284" y="492"/>
                  </a:lnTo>
                  <a:lnTo>
                    <a:pt x="1284" y="383"/>
                  </a:lnTo>
                  <a:lnTo>
                    <a:pt x="1256" y="301"/>
                  </a:lnTo>
                  <a:lnTo>
                    <a:pt x="1202" y="219"/>
                  </a:lnTo>
                  <a:lnTo>
                    <a:pt x="1147" y="164"/>
                  </a:lnTo>
                  <a:lnTo>
                    <a:pt x="1065" y="82"/>
                  </a:lnTo>
                  <a:lnTo>
                    <a:pt x="983" y="55"/>
                  </a:lnTo>
                  <a:lnTo>
                    <a:pt x="901" y="2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60;p47">
              <a:extLst>
                <a:ext uri="{FF2B5EF4-FFF2-40B4-BE49-F238E27FC236}">
                  <a16:creationId xmlns:a16="http://schemas.microsoft.com/office/drawing/2014/main" id="{EBCB4A1A-F589-49CF-83B3-3C85CD82D67B}"/>
                </a:ext>
              </a:extLst>
            </p:cNvPr>
            <p:cNvSpPr/>
            <p:nvPr/>
          </p:nvSpPr>
          <p:spPr>
            <a:xfrm>
              <a:off x="4070525" y="2363650"/>
              <a:ext cx="81275" cy="22550"/>
            </a:xfrm>
            <a:custGeom>
              <a:avLst/>
              <a:gdLst/>
              <a:ahLst/>
              <a:cxnLst/>
              <a:rect l="l" t="t" r="r" b="b"/>
              <a:pathLst>
                <a:path w="3251" h="902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28" y="274"/>
                  </a:lnTo>
                  <a:lnTo>
                    <a:pt x="83" y="328"/>
                  </a:lnTo>
                  <a:lnTo>
                    <a:pt x="165" y="356"/>
                  </a:lnTo>
                  <a:lnTo>
                    <a:pt x="3032" y="902"/>
                  </a:lnTo>
                  <a:lnTo>
                    <a:pt x="3114" y="902"/>
                  </a:lnTo>
                  <a:lnTo>
                    <a:pt x="3169" y="874"/>
                  </a:lnTo>
                  <a:lnTo>
                    <a:pt x="3223" y="820"/>
                  </a:lnTo>
                  <a:lnTo>
                    <a:pt x="3251" y="765"/>
                  </a:lnTo>
                  <a:lnTo>
                    <a:pt x="3251" y="683"/>
                  </a:lnTo>
                  <a:lnTo>
                    <a:pt x="3223" y="629"/>
                  </a:lnTo>
                  <a:lnTo>
                    <a:pt x="3169" y="574"/>
                  </a:lnTo>
                  <a:lnTo>
                    <a:pt x="3087" y="547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61;p47">
              <a:extLst>
                <a:ext uri="{FF2B5EF4-FFF2-40B4-BE49-F238E27FC236}">
                  <a16:creationId xmlns:a16="http://schemas.microsoft.com/office/drawing/2014/main" id="{7A6EC20F-DD7A-456B-9AB3-C4DF5C313ACC}"/>
                </a:ext>
              </a:extLst>
            </p:cNvPr>
            <p:cNvSpPr/>
            <p:nvPr/>
          </p:nvSpPr>
          <p:spPr>
            <a:xfrm>
              <a:off x="3895775" y="2475625"/>
              <a:ext cx="233500" cy="61450"/>
            </a:xfrm>
            <a:custGeom>
              <a:avLst/>
              <a:gdLst/>
              <a:ahLst/>
              <a:cxnLst/>
              <a:rect l="l" t="t" r="r" b="b"/>
              <a:pathLst>
                <a:path w="9340" h="2458" extrusionOk="0">
                  <a:moveTo>
                    <a:pt x="109" y="0"/>
                  </a:moveTo>
                  <a:lnTo>
                    <a:pt x="55" y="27"/>
                  </a:lnTo>
                  <a:lnTo>
                    <a:pt x="0" y="109"/>
                  </a:lnTo>
                  <a:lnTo>
                    <a:pt x="0" y="164"/>
                  </a:lnTo>
                  <a:lnTo>
                    <a:pt x="0" y="219"/>
                  </a:lnTo>
                  <a:lnTo>
                    <a:pt x="55" y="300"/>
                  </a:lnTo>
                  <a:lnTo>
                    <a:pt x="246" y="464"/>
                  </a:lnTo>
                  <a:lnTo>
                    <a:pt x="492" y="655"/>
                  </a:lnTo>
                  <a:lnTo>
                    <a:pt x="792" y="819"/>
                  </a:lnTo>
                  <a:lnTo>
                    <a:pt x="1147" y="983"/>
                  </a:lnTo>
                  <a:lnTo>
                    <a:pt x="1529" y="1147"/>
                  </a:lnTo>
                  <a:lnTo>
                    <a:pt x="1994" y="1284"/>
                  </a:lnTo>
                  <a:lnTo>
                    <a:pt x="2485" y="1420"/>
                  </a:lnTo>
                  <a:lnTo>
                    <a:pt x="3031" y="1557"/>
                  </a:lnTo>
                  <a:lnTo>
                    <a:pt x="4260" y="1830"/>
                  </a:lnTo>
                  <a:lnTo>
                    <a:pt x="5707" y="2048"/>
                  </a:lnTo>
                  <a:lnTo>
                    <a:pt x="7319" y="2267"/>
                  </a:lnTo>
                  <a:lnTo>
                    <a:pt x="9148" y="2458"/>
                  </a:lnTo>
                  <a:lnTo>
                    <a:pt x="9230" y="2430"/>
                  </a:lnTo>
                  <a:lnTo>
                    <a:pt x="9285" y="2403"/>
                  </a:lnTo>
                  <a:lnTo>
                    <a:pt x="9312" y="2349"/>
                  </a:lnTo>
                  <a:lnTo>
                    <a:pt x="9339" y="2294"/>
                  </a:lnTo>
                  <a:lnTo>
                    <a:pt x="9339" y="2212"/>
                  </a:lnTo>
                  <a:lnTo>
                    <a:pt x="9312" y="2157"/>
                  </a:lnTo>
                  <a:lnTo>
                    <a:pt x="9257" y="2103"/>
                  </a:lnTo>
                  <a:lnTo>
                    <a:pt x="9176" y="2075"/>
                  </a:lnTo>
                  <a:lnTo>
                    <a:pt x="8056" y="1966"/>
                  </a:lnTo>
                  <a:lnTo>
                    <a:pt x="7018" y="1857"/>
                  </a:lnTo>
                  <a:lnTo>
                    <a:pt x="6090" y="1748"/>
                  </a:lnTo>
                  <a:lnTo>
                    <a:pt x="5243" y="1611"/>
                  </a:lnTo>
                  <a:lnTo>
                    <a:pt x="4479" y="1502"/>
                  </a:lnTo>
                  <a:lnTo>
                    <a:pt x="3796" y="1365"/>
                  </a:lnTo>
                  <a:lnTo>
                    <a:pt x="3168" y="1229"/>
                  </a:lnTo>
                  <a:lnTo>
                    <a:pt x="2622" y="1092"/>
                  </a:lnTo>
                  <a:lnTo>
                    <a:pt x="2157" y="956"/>
                  </a:lnTo>
                  <a:lnTo>
                    <a:pt x="1720" y="819"/>
                  </a:lnTo>
                  <a:lnTo>
                    <a:pt x="1365" y="683"/>
                  </a:lnTo>
                  <a:lnTo>
                    <a:pt x="1065" y="546"/>
                  </a:lnTo>
                  <a:lnTo>
                    <a:pt x="819" y="410"/>
                  </a:lnTo>
                  <a:lnTo>
                    <a:pt x="601" y="300"/>
                  </a:lnTo>
                  <a:lnTo>
                    <a:pt x="437" y="164"/>
                  </a:lnTo>
                  <a:lnTo>
                    <a:pt x="300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811;p3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812" name="Google Shape;1812;p3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13" name="Google Shape;1813;p3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814" name="Google Shape;1814;p3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16" name="Google Shape;1816;p3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17" name="Google Shape;181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8" name="Google Shape;181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19" name="Google Shape;1819;p3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2" name="Google Shape;1822;p3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3" name="Google Shape;182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4" name="Google Shape;182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5" name="Google Shape;1825;p3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6" name="Google Shape;1826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7" name="Google Shape;1827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8" name="Google Shape;1828;p3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9" name="Google Shape;1829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4" name="Google Shape;1834;p3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5" name="Google Shape;1835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6" name="Google Shape;1836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7" name="Google Shape;1837;p3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8" name="Google Shape;1838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9" name="Google Shape;1839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0" name="Google Shape;1840;p3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1" name="Google Shape;1841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6" name="Google Shape;1846;p3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7" name="Google Shape;184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8" name="Google Shape;184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9" name="Google Shape;1849;p3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0" name="Google Shape;185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1" name="Google Shape;185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52" name="Google Shape;1852;p3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3" name="Google Shape;185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855" name="Google Shape;1855;p34"/>
          <p:cNvSpPr txBox="1">
            <a:spLocks noGrp="1"/>
          </p:cNvSpPr>
          <p:nvPr>
            <p:ph type="title"/>
          </p:nvPr>
        </p:nvSpPr>
        <p:spPr>
          <a:xfrm>
            <a:off x="2305232" y="1602357"/>
            <a:ext cx="7577357" cy="34843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Liên </a:t>
            </a: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hệ</a:t>
            </a: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 </a:t>
            </a:r>
            <a:b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</a:b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 - </a:t>
            </a: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dò</a:t>
            </a:r>
            <a:endParaRPr sz="6600" dirty="0">
              <a:solidFill>
                <a:srgbClr val="FF0000"/>
              </a:solidFill>
              <a:latin typeface="HP001 Kieu 2 5H" panose="020B0603050302020204" pitchFamily="34" charset="0"/>
            </a:endParaRPr>
          </a:p>
        </p:txBody>
      </p:sp>
      <p:grpSp>
        <p:nvGrpSpPr>
          <p:cNvPr id="1857" name="Google Shape;1857;p34"/>
          <p:cNvGrpSpPr/>
          <p:nvPr/>
        </p:nvGrpSpPr>
        <p:grpSpPr>
          <a:xfrm flipH="1">
            <a:off x="81472" y="719350"/>
            <a:ext cx="2667379" cy="5939804"/>
            <a:chOff x="7721925" y="946672"/>
            <a:chExt cx="1845000" cy="4108506"/>
          </a:xfrm>
        </p:grpSpPr>
        <p:sp>
          <p:nvSpPr>
            <p:cNvPr id="1858" name="Google Shape;1858;p34"/>
            <p:cNvSpPr/>
            <p:nvPr/>
          </p:nvSpPr>
          <p:spPr>
            <a:xfrm>
              <a:off x="7721925" y="4927078"/>
              <a:ext cx="1845000" cy="1281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9" name="Google Shape;1859;p34"/>
            <p:cNvGrpSpPr/>
            <p:nvPr/>
          </p:nvGrpSpPr>
          <p:grpSpPr>
            <a:xfrm flipH="1">
              <a:off x="7885124" y="946672"/>
              <a:ext cx="1335307" cy="4064222"/>
              <a:chOff x="2949400" y="238125"/>
              <a:chExt cx="1721200" cy="5238750"/>
            </a:xfrm>
          </p:grpSpPr>
          <p:sp>
            <p:nvSpPr>
              <p:cNvPr id="1860" name="Google Shape;1860;p34"/>
              <p:cNvSpPr/>
              <p:nvPr/>
            </p:nvSpPr>
            <p:spPr>
              <a:xfrm>
                <a:off x="3702875" y="1455825"/>
                <a:ext cx="382075" cy="306975"/>
              </a:xfrm>
              <a:custGeom>
                <a:avLst/>
                <a:gdLst/>
                <a:ahLst/>
                <a:cxnLst/>
                <a:rect l="l" t="t" r="r" b="b"/>
                <a:pathLst>
                  <a:path w="15283" h="12279" extrusionOk="0">
                    <a:moveTo>
                      <a:pt x="1" y="0"/>
                    </a:moveTo>
                    <a:lnTo>
                      <a:pt x="1" y="12177"/>
                    </a:lnTo>
                    <a:lnTo>
                      <a:pt x="15283" y="12278"/>
                    </a:lnTo>
                    <a:lnTo>
                      <a:pt x="15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34"/>
              <p:cNvSpPr/>
              <p:nvPr/>
            </p:nvSpPr>
            <p:spPr>
              <a:xfrm>
                <a:off x="3697350" y="1450775"/>
                <a:ext cx="392650" cy="317050"/>
              </a:xfrm>
              <a:custGeom>
                <a:avLst/>
                <a:gdLst/>
                <a:ahLst/>
                <a:cxnLst/>
                <a:rect l="l" t="t" r="r" b="b"/>
                <a:pathLst>
                  <a:path w="15706" h="12682" extrusionOk="0">
                    <a:moveTo>
                      <a:pt x="15302" y="404"/>
                    </a:moveTo>
                    <a:lnTo>
                      <a:pt x="15302" y="12278"/>
                    </a:lnTo>
                    <a:lnTo>
                      <a:pt x="424" y="12178"/>
                    </a:lnTo>
                    <a:lnTo>
                      <a:pt x="424" y="404"/>
                    </a:lnTo>
                    <a:close/>
                    <a:moveTo>
                      <a:pt x="222" y="1"/>
                    </a:moveTo>
                    <a:lnTo>
                      <a:pt x="141" y="21"/>
                    </a:lnTo>
                    <a:lnTo>
                      <a:pt x="61" y="61"/>
                    </a:lnTo>
                    <a:lnTo>
                      <a:pt x="20" y="122"/>
                    </a:lnTo>
                    <a:lnTo>
                      <a:pt x="0" y="202"/>
                    </a:lnTo>
                    <a:lnTo>
                      <a:pt x="0" y="12379"/>
                    </a:lnTo>
                    <a:lnTo>
                      <a:pt x="20" y="12460"/>
                    </a:lnTo>
                    <a:lnTo>
                      <a:pt x="61" y="12520"/>
                    </a:lnTo>
                    <a:lnTo>
                      <a:pt x="141" y="12581"/>
                    </a:lnTo>
                    <a:lnTo>
                      <a:pt x="222" y="12581"/>
                    </a:lnTo>
                    <a:lnTo>
                      <a:pt x="15504" y="12682"/>
                    </a:lnTo>
                    <a:lnTo>
                      <a:pt x="15584" y="12661"/>
                    </a:lnTo>
                    <a:lnTo>
                      <a:pt x="15645" y="12621"/>
                    </a:lnTo>
                    <a:lnTo>
                      <a:pt x="15685" y="12561"/>
                    </a:lnTo>
                    <a:lnTo>
                      <a:pt x="15705" y="12480"/>
                    </a:lnTo>
                    <a:lnTo>
                      <a:pt x="15705" y="202"/>
                    </a:lnTo>
                    <a:lnTo>
                      <a:pt x="15685" y="122"/>
                    </a:lnTo>
                    <a:lnTo>
                      <a:pt x="15645" y="61"/>
                    </a:lnTo>
                    <a:lnTo>
                      <a:pt x="15584" y="21"/>
                    </a:lnTo>
                    <a:lnTo>
                      <a:pt x="155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34"/>
              <p:cNvSpPr/>
              <p:nvPr/>
            </p:nvSpPr>
            <p:spPr>
              <a:xfrm>
                <a:off x="4091975" y="5270725"/>
                <a:ext cx="5786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45" h="8246" extrusionOk="0">
                    <a:moveTo>
                      <a:pt x="9456" y="0"/>
                    </a:moveTo>
                    <a:lnTo>
                      <a:pt x="1" y="1674"/>
                    </a:lnTo>
                    <a:lnTo>
                      <a:pt x="1" y="8246"/>
                    </a:lnTo>
                    <a:lnTo>
                      <a:pt x="4517" y="8246"/>
                    </a:lnTo>
                    <a:lnTo>
                      <a:pt x="4739" y="5988"/>
                    </a:lnTo>
                    <a:lnTo>
                      <a:pt x="8972" y="8246"/>
                    </a:lnTo>
                    <a:lnTo>
                      <a:pt x="23145" y="8246"/>
                    </a:lnTo>
                    <a:lnTo>
                      <a:pt x="94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34"/>
              <p:cNvSpPr/>
              <p:nvPr/>
            </p:nvSpPr>
            <p:spPr>
              <a:xfrm>
                <a:off x="2949400" y="5270725"/>
                <a:ext cx="5781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8246" extrusionOk="0">
                    <a:moveTo>
                      <a:pt x="13689" y="0"/>
                    </a:moveTo>
                    <a:lnTo>
                      <a:pt x="0" y="8246"/>
                    </a:lnTo>
                    <a:lnTo>
                      <a:pt x="14173" y="8246"/>
                    </a:lnTo>
                    <a:lnTo>
                      <a:pt x="18407" y="5988"/>
                    </a:lnTo>
                    <a:lnTo>
                      <a:pt x="18628" y="8246"/>
                    </a:lnTo>
                    <a:lnTo>
                      <a:pt x="23124" y="8246"/>
                    </a:lnTo>
                    <a:lnTo>
                      <a:pt x="23124" y="1674"/>
                    </a:lnTo>
                    <a:lnTo>
                      <a:pt x="13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34"/>
              <p:cNvSpPr/>
              <p:nvPr/>
            </p:nvSpPr>
            <p:spPr>
              <a:xfrm>
                <a:off x="3229625" y="1727975"/>
                <a:ext cx="1270625" cy="3604775"/>
              </a:xfrm>
              <a:custGeom>
                <a:avLst/>
                <a:gdLst/>
                <a:ahLst/>
                <a:cxnLst/>
                <a:rect l="l" t="t" r="r" b="b"/>
                <a:pathLst>
                  <a:path w="50825" h="144191" extrusionOk="0">
                    <a:moveTo>
                      <a:pt x="17096" y="1"/>
                    </a:moveTo>
                    <a:lnTo>
                      <a:pt x="16391" y="122"/>
                    </a:lnTo>
                    <a:lnTo>
                      <a:pt x="14516" y="485"/>
                    </a:lnTo>
                    <a:lnTo>
                      <a:pt x="13266" y="727"/>
                    </a:lnTo>
                    <a:lnTo>
                      <a:pt x="11875" y="1029"/>
                    </a:lnTo>
                    <a:lnTo>
                      <a:pt x="10363" y="1372"/>
                    </a:lnTo>
                    <a:lnTo>
                      <a:pt x="8810" y="1775"/>
                    </a:lnTo>
                    <a:lnTo>
                      <a:pt x="7238" y="2198"/>
                    </a:lnTo>
                    <a:lnTo>
                      <a:pt x="6472" y="2420"/>
                    </a:lnTo>
                    <a:lnTo>
                      <a:pt x="5726" y="2662"/>
                    </a:lnTo>
                    <a:lnTo>
                      <a:pt x="4980" y="2904"/>
                    </a:lnTo>
                    <a:lnTo>
                      <a:pt x="4274" y="3146"/>
                    </a:lnTo>
                    <a:lnTo>
                      <a:pt x="3609" y="3408"/>
                    </a:lnTo>
                    <a:lnTo>
                      <a:pt x="2964" y="3670"/>
                    </a:lnTo>
                    <a:lnTo>
                      <a:pt x="2379" y="3952"/>
                    </a:lnTo>
                    <a:lnTo>
                      <a:pt x="1835" y="4235"/>
                    </a:lnTo>
                    <a:lnTo>
                      <a:pt x="1351" y="4517"/>
                    </a:lnTo>
                    <a:lnTo>
                      <a:pt x="948" y="4799"/>
                    </a:lnTo>
                    <a:lnTo>
                      <a:pt x="746" y="4940"/>
                    </a:lnTo>
                    <a:lnTo>
                      <a:pt x="585" y="5102"/>
                    </a:lnTo>
                    <a:lnTo>
                      <a:pt x="444" y="5243"/>
                    </a:lnTo>
                    <a:lnTo>
                      <a:pt x="303" y="5404"/>
                    </a:lnTo>
                    <a:lnTo>
                      <a:pt x="202" y="5545"/>
                    </a:lnTo>
                    <a:lnTo>
                      <a:pt x="121" y="5706"/>
                    </a:lnTo>
                    <a:lnTo>
                      <a:pt x="41" y="5848"/>
                    </a:lnTo>
                    <a:lnTo>
                      <a:pt x="0" y="6009"/>
                    </a:lnTo>
                    <a:lnTo>
                      <a:pt x="7762" y="69213"/>
                    </a:lnTo>
                    <a:lnTo>
                      <a:pt x="0" y="141368"/>
                    </a:lnTo>
                    <a:lnTo>
                      <a:pt x="13649" y="144190"/>
                    </a:lnTo>
                    <a:lnTo>
                      <a:pt x="26108" y="87579"/>
                    </a:lnTo>
                    <a:lnTo>
                      <a:pt x="33547" y="144190"/>
                    </a:lnTo>
                    <a:lnTo>
                      <a:pt x="45442" y="142073"/>
                    </a:lnTo>
                    <a:lnTo>
                      <a:pt x="45543" y="138666"/>
                    </a:lnTo>
                    <a:lnTo>
                      <a:pt x="45644" y="135239"/>
                    </a:lnTo>
                    <a:lnTo>
                      <a:pt x="45744" y="131852"/>
                    </a:lnTo>
                    <a:lnTo>
                      <a:pt x="45805" y="128485"/>
                    </a:lnTo>
                    <a:lnTo>
                      <a:pt x="45926" y="121812"/>
                    </a:lnTo>
                    <a:lnTo>
                      <a:pt x="45986" y="115320"/>
                    </a:lnTo>
                    <a:lnTo>
                      <a:pt x="46006" y="109030"/>
                    </a:lnTo>
                    <a:lnTo>
                      <a:pt x="46006" y="103022"/>
                    </a:lnTo>
                    <a:lnTo>
                      <a:pt x="45966" y="97337"/>
                    </a:lnTo>
                    <a:lnTo>
                      <a:pt x="45926" y="92014"/>
                    </a:lnTo>
                    <a:lnTo>
                      <a:pt x="45865" y="87135"/>
                    </a:lnTo>
                    <a:lnTo>
                      <a:pt x="45785" y="82720"/>
                    </a:lnTo>
                    <a:lnTo>
                      <a:pt x="45704" y="78849"/>
                    </a:lnTo>
                    <a:lnTo>
                      <a:pt x="45623" y="75563"/>
                    </a:lnTo>
                    <a:lnTo>
                      <a:pt x="45482" y="70967"/>
                    </a:lnTo>
                    <a:lnTo>
                      <a:pt x="45442" y="69333"/>
                    </a:lnTo>
                    <a:lnTo>
                      <a:pt x="45200" y="32218"/>
                    </a:lnTo>
                    <a:lnTo>
                      <a:pt x="45482" y="31149"/>
                    </a:lnTo>
                    <a:lnTo>
                      <a:pt x="46208" y="28367"/>
                    </a:lnTo>
                    <a:lnTo>
                      <a:pt x="47196" y="24375"/>
                    </a:lnTo>
                    <a:lnTo>
                      <a:pt x="47760" y="22117"/>
                    </a:lnTo>
                    <a:lnTo>
                      <a:pt x="48325" y="19779"/>
                    </a:lnTo>
                    <a:lnTo>
                      <a:pt x="48869" y="17400"/>
                    </a:lnTo>
                    <a:lnTo>
                      <a:pt x="49393" y="15081"/>
                    </a:lnTo>
                    <a:lnTo>
                      <a:pt x="49877" y="12863"/>
                    </a:lnTo>
                    <a:lnTo>
                      <a:pt x="50260" y="10847"/>
                    </a:lnTo>
                    <a:lnTo>
                      <a:pt x="50442" y="9920"/>
                    </a:lnTo>
                    <a:lnTo>
                      <a:pt x="50583" y="9073"/>
                    </a:lnTo>
                    <a:lnTo>
                      <a:pt x="50684" y="8307"/>
                    </a:lnTo>
                    <a:lnTo>
                      <a:pt x="50764" y="7642"/>
                    </a:lnTo>
                    <a:lnTo>
                      <a:pt x="50825" y="7057"/>
                    </a:lnTo>
                    <a:lnTo>
                      <a:pt x="50825" y="6593"/>
                    </a:lnTo>
                    <a:lnTo>
                      <a:pt x="50825" y="6392"/>
                    </a:lnTo>
                    <a:lnTo>
                      <a:pt x="50805" y="6231"/>
                    </a:lnTo>
                    <a:lnTo>
                      <a:pt x="50764" y="6110"/>
                    </a:lnTo>
                    <a:lnTo>
                      <a:pt x="50744" y="6009"/>
                    </a:lnTo>
                    <a:lnTo>
                      <a:pt x="50684" y="5928"/>
                    </a:lnTo>
                    <a:lnTo>
                      <a:pt x="50603" y="5827"/>
                    </a:lnTo>
                    <a:lnTo>
                      <a:pt x="50381" y="5666"/>
                    </a:lnTo>
                    <a:lnTo>
                      <a:pt x="50099" y="5485"/>
                    </a:lnTo>
                    <a:lnTo>
                      <a:pt x="49736" y="5303"/>
                    </a:lnTo>
                    <a:lnTo>
                      <a:pt x="49293" y="5102"/>
                    </a:lnTo>
                    <a:lnTo>
                      <a:pt x="48809" y="4920"/>
                    </a:lnTo>
                    <a:lnTo>
                      <a:pt x="48264" y="4719"/>
                    </a:lnTo>
                    <a:lnTo>
                      <a:pt x="47680" y="4517"/>
                    </a:lnTo>
                    <a:lnTo>
                      <a:pt x="46349" y="4134"/>
                    </a:lnTo>
                    <a:lnTo>
                      <a:pt x="44918" y="3731"/>
                    </a:lnTo>
                    <a:lnTo>
                      <a:pt x="43406" y="3348"/>
                    </a:lnTo>
                    <a:lnTo>
                      <a:pt x="41853" y="2985"/>
                    </a:lnTo>
                    <a:lnTo>
                      <a:pt x="40301" y="2642"/>
                    </a:lnTo>
                    <a:lnTo>
                      <a:pt x="38809" y="2319"/>
                    </a:lnTo>
                    <a:lnTo>
                      <a:pt x="36208" y="1775"/>
                    </a:lnTo>
                    <a:lnTo>
                      <a:pt x="34354" y="1432"/>
                    </a:lnTo>
                    <a:lnTo>
                      <a:pt x="33668" y="1291"/>
                    </a:lnTo>
                    <a:lnTo>
                      <a:pt x="170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34"/>
              <p:cNvSpPr/>
              <p:nvPr/>
            </p:nvSpPr>
            <p:spPr>
              <a:xfrm>
                <a:off x="3574350" y="1737050"/>
                <a:ext cx="343275" cy="8714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34859" extrusionOk="0">
                    <a:moveTo>
                      <a:pt x="203" y="1"/>
                    </a:moveTo>
                    <a:lnTo>
                      <a:pt x="142" y="21"/>
                    </a:lnTo>
                    <a:lnTo>
                      <a:pt x="61" y="81"/>
                    </a:lnTo>
                    <a:lnTo>
                      <a:pt x="21" y="142"/>
                    </a:lnTo>
                    <a:lnTo>
                      <a:pt x="1" y="223"/>
                    </a:lnTo>
                    <a:lnTo>
                      <a:pt x="182" y="15968"/>
                    </a:lnTo>
                    <a:lnTo>
                      <a:pt x="203" y="16029"/>
                    </a:lnTo>
                    <a:lnTo>
                      <a:pt x="223" y="16069"/>
                    </a:lnTo>
                    <a:lnTo>
                      <a:pt x="243" y="16109"/>
                    </a:lnTo>
                    <a:lnTo>
                      <a:pt x="303" y="16150"/>
                    </a:lnTo>
                    <a:lnTo>
                      <a:pt x="7581" y="20141"/>
                    </a:lnTo>
                    <a:lnTo>
                      <a:pt x="2259" y="26754"/>
                    </a:lnTo>
                    <a:lnTo>
                      <a:pt x="2219" y="26835"/>
                    </a:lnTo>
                    <a:lnTo>
                      <a:pt x="2219" y="26915"/>
                    </a:lnTo>
                    <a:lnTo>
                      <a:pt x="2239" y="26996"/>
                    </a:lnTo>
                    <a:lnTo>
                      <a:pt x="2299" y="27056"/>
                    </a:lnTo>
                    <a:lnTo>
                      <a:pt x="13408" y="34818"/>
                    </a:lnTo>
                    <a:lnTo>
                      <a:pt x="13468" y="34859"/>
                    </a:lnTo>
                    <a:lnTo>
                      <a:pt x="13529" y="34859"/>
                    </a:lnTo>
                    <a:lnTo>
                      <a:pt x="13609" y="34838"/>
                    </a:lnTo>
                    <a:lnTo>
                      <a:pt x="13650" y="34818"/>
                    </a:lnTo>
                    <a:lnTo>
                      <a:pt x="13690" y="34778"/>
                    </a:lnTo>
                    <a:lnTo>
                      <a:pt x="13730" y="34697"/>
                    </a:lnTo>
                    <a:lnTo>
                      <a:pt x="13730" y="34617"/>
                    </a:lnTo>
                    <a:lnTo>
                      <a:pt x="13690" y="34556"/>
                    </a:lnTo>
                    <a:lnTo>
                      <a:pt x="13629" y="34496"/>
                    </a:lnTo>
                    <a:lnTo>
                      <a:pt x="2702" y="26855"/>
                    </a:lnTo>
                    <a:lnTo>
                      <a:pt x="8045" y="20202"/>
                    </a:lnTo>
                    <a:lnTo>
                      <a:pt x="8085" y="20121"/>
                    </a:lnTo>
                    <a:lnTo>
                      <a:pt x="8085" y="20041"/>
                    </a:lnTo>
                    <a:lnTo>
                      <a:pt x="8045" y="19940"/>
                    </a:lnTo>
                    <a:lnTo>
                      <a:pt x="7985" y="19899"/>
                    </a:lnTo>
                    <a:lnTo>
                      <a:pt x="606" y="15847"/>
                    </a:lnTo>
                    <a:lnTo>
                      <a:pt x="424" y="223"/>
                    </a:lnTo>
                    <a:lnTo>
                      <a:pt x="404" y="142"/>
                    </a:lnTo>
                    <a:lnTo>
                      <a:pt x="364" y="61"/>
                    </a:lnTo>
                    <a:lnTo>
                      <a:pt x="303" y="21"/>
                    </a:lnTo>
                    <a:lnTo>
                      <a:pt x="22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34"/>
              <p:cNvSpPr/>
              <p:nvPr/>
            </p:nvSpPr>
            <p:spPr>
              <a:xfrm>
                <a:off x="3907000" y="1784425"/>
                <a:ext cx="328150" cy="8241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32964" extrusionOk="0">
                    <a:moveTo>
                      <a:pt x="12944" y="1"/>
                    </a:moveTo>
                    <a:lnTo>
                      <a:pt x="12863" y="21"/>
                    </a:lnTo>
                    <a:lnTo>
                      <a:pt x="12783" y="61"/>
                    </a:lnTo>
                    <a:lnTo>
                      <a:pt x="12742" y="122"/>
                    </a:lnTo>
                    <a:lnTo>
                      <a:pt x="12722" y="203"/>
                    </a:lnTo>
                    <a:lnTo>
                      <a:pt x="12017" y="15404"/>
                    </a:lnTo>
                    <a:lnTo>
                      <a:pt x="5767" y="17984"/>
                    </a:lnTo>
                    <a:lnTo>
                      <a:pt x="5706" y="18025"/>
                    </a:lnTo>
                    <a:lnTo>
                      <a:pt x="5666" y="18085"/>
                    </a:lnTo>
                    <a:lnTo>
                      <a:pt x="5646" y="18146"/>
                    </a:lnTo>
                    <a:lnTo>
                      <a:pt x="5646" y="18226"/>
                    </a:lnTo>
                    <a:lnTo>
                      <a:pt x="7017" y="24698"/>
                    </a:lnTo>
                    <a:lnTo>
                      <a:pt x="61" y="32621"/>
                    </a:lnTo>
                    <a:lnTo>
                      <a:pt x="21" y="32702"/>
                    </a:lnTo>
                    <a:lnTo>
                      <a:pt x="1" y="32782"/>
                    </a:lnTo>
                    <a:lnTo>
                      <a:pt x="21" y="32843"/>
                    </a:lnTo>
                    <a:lnTo>
                      <a:pt x="82" y="32923"/>
                    </a:lnTo>
                    <a:lnTo>
                      <a:pt x="142" y="32964"/>
                    </a:lnTo>
                    <a:lnTo>
                      <a:pt x="223" y="32964"/>
                    </a:lnTo>
                    <a:lnTo>
                      <a:pt x="303" y="32943"/>
                    </a:lnTo>
                    <a:lnTo>
                      <a:pt x="364" y="32903"/>
                    </a:lnTo>
                    <a:lnTo>
                      <a:pt x="7400" y="24899"/>
                    </a:lnTo>
                    <a:lnTo>
                      <a:pt x="7440" y="24819"/>
                    </a:lnTo>
                    <a:lnTo>
                      <a:pt x="7440" y="24718"/>
                    </a:lnTo>
                    <a:lnTo>
                      <a:pt x="6089" y="18307"/>
                    </a:lnTo>
                    <a:lnTo>
                      <a:pt x="12299" y="15726"/>
                    </a:lnTo>
                    <a:lnTo>
                      <a:pt x="12359" y="15706"/>
                    </a:lnTo>
                    <a:lnTo>
                      <a:pt x="12400" y="15666"/>
                    </a:lnTo>
                    <a:lnTo>
                      <a:pt x="12420" y="15605"/>
                    </a:lnTo>
                    <a:lnTo>
                      <a:pt x="12420" y="15545"/>
                    </a:lnTo>
                    <a:lnTo>
                      <a:pt x="13125" y="223"/>
                    </a:lnTo>
                    <a:lnTo>
                      <a:pt x="13125" y="142"/>
                    </a:lnTo>
                    <a:lnTo>
                      <a:pt x="13085" y="82"/>
                    </a:lnTo>
                    <a:lnTo>
                      <a:pt x="13025" y="21"/>
                    </a:lnTo>
                    <a:lnTo>
                      <a:pt x="129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34"/>
              <p:cNvSpPr/>
              <p:nvPr/>
            </p:nvSpPr>
            <p:spPr>
              <a:xfrm>
                <a:off x="3418625" y="3406350"/>
                <a:ext cx="940500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7620" h="4114" extrusionOk="0">
                    <a:moveTo>
                      <a:pt x="20121" y="1"/>
                    </a:moveTo>
                    <a:lnTo>
                      <a:pt x="20060" y="41"/>
                    </a:lnTo>
                    <a:lnTo>
                      <a:pt x="20020" y="102"/>
                    </a:lnTo>
                    <a:lnTo>
                      <a:pt x="19979" y="162"/>
                    </a:lnTo>
                    <a:lnTo>
                      <a:pt x="19354" y="3690"/>
                    </a:lnTo>
                    <a:lnTo>
                      <a:pt x="222" y="1876"/>
                    </a:lnTo>
                    <a:lnTo>
                      <a:pt x="142" y="1876"/>
                    </a:lnTo>
                    <a:lnTo>
                      <a:pt x="81" y="1916"/>
                    </a:lnTo>
                    <a:lnTo>
                      <a:pt x="21" y="1977"/>
                    </a:lnTo>
                    <a:lnTo>
                      <a:pt x="0" y="2057"/>
                    </a:lnTo>
                    <a:lnTo>
                      <a:pt x="21" y="2138"/>
                    </a:lnTo>
                    <a:lnTo>
                      <a:pt x="61" y="2219"/>
                    </a:lnTo>
                    <a:lnTo>
                      <a:pt x="121" y="2259"/>
                    </a:lnTo>
                    <a:lnTo>
                      <a:pt x="182" y="2279"/>
                    </a:lnTo>
                    <a:lnTo>
                      <a:pt x="19496" y="4114"/>
                    </a:lnTo>
                    <a:lnTo>
                      <a:pt x="19576" y="4094"/>
                    </a:lnTo>
                    <a:lnTo>
                      <a:pt x="19637" y="4073"/>
                    </a:lnTo>
                    <a:lnTo>
                      <a:pt x="19697" y="4013"/>
                    </a:lnTo>
                    <a:lnTo>
                      <a:pt x="19717" y="3932"/>
                    </a:lnTo>
                    <a:lnTo>
                      <a:pt x="20201" y="1251"/>
                    </a:lnTo>
                    <a:lnTo>
                      <a:pt x="20786" y="3952"/>
                    </a:lnTo>
                    <a:lnTo>
                      <a:pt x="20806" y="4013"/>
                    </a:lnTo>
                    <a:lnTo>
                      <a:pt x="20866" y="4073"/>
                    </a:lnTo>
                    <a:lnTo>
                      <a:pt x="20927" y="4094"/>
                    </a:lnTo>
                    <a:lnTo>
                      <a:pt x="20987" y="4114"/>
                    </a:lnTo>
                    <a:lnTo>
                      <a:pt x="21028" y="4114"/>
                    </a:lnTo>
                    <a:lnTo>
                      <a:pt x="37459" y="928"/>
                    </a:lnTo>
                    <a:lnTo>
                      <a:pt x="37539" y="888"/>
                    </a:lnTo>
                    <a:lnTo>
                      <a:pt x="37600" y="848"/>
                    </a:lnTo>
                    <a:lnTo>
                      <a:pt x="37620" y="767"/>
                    </a:lnTo>
                    <a:lnTo>
                      <a:pt x="37620" y="686"/>
                    </a:lnTo>
                    <a:lnTo>
                      <a:pt x="37600" y="606"/>
                    </a:lnTo>
                    <a:lnTo>
                      <a:pt x="37539" y="545"/>
                    </a:lnTo>
                    <a:lnTo>
                      <a:pt x="37459" y="525"/>
                    </a:lnTo>
                    <a:lnTo>
                      <a:pt x="37378" y="525"/>
                    </a:lnTo>
                    <a:lnTo>
                      <a:pt x="21149" y="3670"/>
                    </a:lnTo>
                    <a:lnTo>
                      <a:pt x="20403" y="162"/>
                    </a:lnTo>
                    <a:lnTo>
                      <a:pt x="20362" y="82"/>
                    </a:lnTo>
                    <a:lnTo>
                      <a:pt x="20322" y="41"/>
                    </a:lnTo>
                    <a:lnTo>
                      <a:pt x="2026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34"/>
              <p:cNvSpPr/>
              <p:nvPr/>
            </p:nvSpPr>
            <p:spPr>
              <a:xfrm>
                <a:off x="3877275" y="3737000"/>
                <a:ext cx="66550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420" extrusionOk="0">
                    <a:moveTo>
                      <a:pt x="2440" y="0"/>
                    </a:moveTo>
                    <a:lnTo>
                      <a:pt x="2379" y="21"/>
                    </a:lnTo>
                    <a:lnTo>
                      <a:pt x="2299" y="81"/>
                    </a:lnTo>
                    <a:lnTo>
                      <a:pt x="2258" y="142"/>
                    </a:lnTo>
                    <a:lnTo>
                      <a:pt x="21" y="7157"/>
                    </a:lnTo>
                    <a:lnTo>
                      <a:pt x="0" y="7238"/>
                    </a:lnTo>
                    <a:lnTo>
                      <a:pt x="21" y="7319"/>
                    </a:lnTo>
                    <a:lnTo>
                      <a:pt x="81" y="7379"/>
                    </a:lnTo>
                    <a:lnTo>
                      <a:pt x="142" y="7420"/>
                    </a:lnTo>
                    <a:lnTo>
                      <a:pt x="263" y="7420"/>
                    </a:lnTo>
                    <a:lnTo>
                      <a:pt x="323" y="7379"/>
                    </a:lnTo>
                    <a:lnTo>
                      <a:pt x="363" y="7339"/>
                    </a:lnTo>
                    <a:lnTo>
                      <a:pt x="404" y="7278"/>
                    </a:lnTo>
                    <a:lnTo>
                      <a:pt x="2662" y="283"/>
                    </a:lnTo>
                    <a:lnTo>
                      <a:pt x="2662" y="202"/>
                    </a:lnTo>
                    <a:lnTo>
                      <a:pt x="2641" y="121"/>
                    </a:lnTo>
                    <a:lnTo>
                      <a:pt x="2601" y="61"/>
                    </a:lnTo>
                    <a:lnTo>
                      <a:pt x="2520" y="21"/>
                    </a:lnTo>
                    <a:lnTo>
                      <a:pt x="244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34"/>
              <p:cNvSpPr/>
              <p:nvPr/>
            </p:nvSpPr>
            <p:spPr>
              <a:xfrm>
                <a:off x="3907000" y="2616075"/>
                <a:ext cx="21700" cy="8004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32016" extrusionOk="0">
                    <a:moveTo>
                      <a:pt x="203" y="0"/>
                    </a:moveTo>
                    <a:lnTo>
                      <a:pt x="142" y="20"/>
                    </a:lnTo>
                    <a:lnTo>
                      <a:pt x="61" y="61"/>
                    </a:lnTo>
                    <a:lnTo>
                      <a:pt x="21" y="121"/>
                    </a:lnTo>
                    <a:lnTo>
                      <a:pt x="1" y="202"/>
                    </a:lnTo>
                    <a:lnTo>
                      <a:pt x="444" y="31814"/>
                    </a:lnTo>
                    <a:lnTo>
                      <a:pt x="465" y="31894"/>
                    </a:lnTo>
                    <a:lnTo>
                      <a:pt x="505" y="31955"/>
                    </a:lnTo>
                    <a:lnTo>
                      <a:pt x="586" y="31995"/>
                    </a:lnTo>
                    <a:lnTo>
                      <a:pt x="666" y="32015"/>
                    </a:lnTo>
                    <a:lnTo>
                      <a:pt x="747" y="31995"/>
                    </a:lnTo>
                    <a:lnTo>
                      <a:pt x="807" y="31955"/>
                    </a:lnTo>
                    <a:lnTo>
                      <a:pt x="848" y="31894"/>
                    </a:lnTo>
                    <a:lnTo>
                      <a:pt x="868" y="31814"/>
                    </a:lnTo>
                    <a:lnTo>
                      <a:pt x="424" y="202"/>
                    </a:lnTo>
                    <a:lnTo>
                      <a:pt x="404" y="121"/>
                    </a:lnTo>
                    <a:lnTo>
                      <a:pt x="364" y="6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34"/>
              <p:cNvSpPr/>
              <p:nvPr/>
            </p:nvSpPr>
            <p:spPr>
              <a:xfrm>
                <a:off x="3854100" y="3307575"/>
                <a:ext cx="484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6" extrusionOk="0">
                    <a:moveTo>
                      <a:pt x="968" y="0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3" y="162"/>
                    </a:lnTo>
                    <a:lnTo>
                      <a:pt x="282" y="283"/>
                    </a:lnTo>
                    <a:lnTo>
                      <a:pt x="161" y="424"/>
                    </a:lnTo>
                    <a:lnTo>
                      <a:pt x="61" y="585"/>
                    </a:lnTo>
                    <a:lnTo>
                      <a:pt x="20" y="767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61" y="1351"/>
                    </a:lnTo>
                    <a:lnTo>
                      <a:pt x="161" y="1513"/>
                    </a:lnTo>
                    <a:lnTo>
                      <a:pt x="282" y="1654"/>
                    </a:lnTo>
                    <a:lnTo>
                      <a:pt x="423" y="1775"/>
                    </a:lnTo>
                    <a:lnTo>
                      <a:pt x="585" y="1855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49" y="1916"/>
                    </a:lnTo>
                    <a:lnTo>
                      <a:pt x="1351" y="1855"/>
                    </a:lnTo>
                    <a:lnTo>
                      <a:pt x="1512" y="1775"/>
                    </a:lnTo>
                    <a:lnTo>
                      <a:pt x="1653" y="1654"/>
                    </a:lnTo>
                    <a:lnTo>
                      <a:pt x="1774" y="1513"/>
                    </a:lnTo>
                    <a:lnTo>
                      <a:pt x="1855" y="1351"/>
                    </a:lnTo>
                    <a:lnTo>
                      <a:pt x="1915" y="1170"/>
                    </a:lnTo>
                    <a:lnTo>
                      <a:pt x="1935" y="968"/>
                    </a:lnTo>
                    <a:lnTo>
                      <a:pt x="1915" y="767"/>
                    </a:lnTo>
                    <a:lnTo>
                      <a:pt x="1855" y="585"/>
                    </a:lnTo>
                    <a:lnTo>
                      <a:pt x="1774" y="424"/>
                    </a:lnTo>
                    <a:lnTo>
                      <a:pt x="1653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49" y="21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34"/>
              <p:cNvSpPr/>
              <p:nvPr/>
            </p:nvSpPr>
            <p:spPr>
              <a:xfrm>
                <a:off x="3854600" y="3093375"/>
                <a:ext cx="489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936" extrusionOk="0">
                    <a:moveTo>
                      <a:pt x="968" y="0"/>
                    </a:moveTo>
                    <a:lnTo>
                      <a:pt x="786" y="20"/>
                    </a:lnTo>
                    <a:lnTo>
                      <a:pt x="605" y="81"/>
                    </a:lnTo>
                    <a:lnTo>
                      <a:pt x="424" y="161"/>
                    </a:lnTo>
                    <a:lnTo>
                      <a:pt x="282" y="282"/>
                    </a:lnTo>
                    <a:lnTo>
                      <a:pt x="161" y="424"/>
                    </a:lnTo>
                    <a:lnTo>
                      <a:pt x="81" y="585"/>
                    </a:lnTo>
                    <a:lnTo>
                      <a:pt x="20" y="766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81" y="1351"/>
                    </a:lnTo>
                    <a:lnTo>
                      <a:pt x="161" y="1512"/>
                    </a:lnTo>
                    <a:lnTo>
                      <a:pt x="282" y="1653"/>
                    </a:lnTo>
                    <a:lnTo>
                      <a:pt x="424" y="1774"/>
                    </a:lnTo>
                    <a:lnTo>
                      <a:pt x="605" y="1855"/>
                    </a:lnTo>
                    <a:lnTo>
                      <a:pt x="786" y="1915"/>
                    </a:lnTo>
                    <a:lnTo>
                      <a:pt x="968" y="1936"/>
                    </a:lnTo>
                    <a:lnTo>
                      <a:pt x="1170" y="1915"/>
                    </a:lnTo>
                    <a:lnTo>
                      <a:pt x="1351" y="1855"/>
                    </a:lnTo>
                    <a:lnTo>
                      <a:pt x="1512" y="1774"/>
                    </a:lnTo>
                    <a:lnTo>
                      <a:pt x="1653" y="1653"/>
                    </a:lnTo>
                    <a:lnTo>
                      <a:pt x="1774" y="1512"/>
                    </a:lnTo>
                    <a:lnTo>
                      <a:pt x="1875" y="1351"/>
                    </a:lnTo>
                    <a:lnTo>
                      <a:pt x="1936" y="1170"/>
                    </a:lnTo>
                    <a:lnTo>
                      <a:pt x="1956" y="968"/>
                    </a:lnTo>
                    <a:lnTo>
                      <a:pt x="1936" y="766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3" y="282"/>
                    </a:lnTo>
                    <a:lnTo>
                      <a:pt x="1512" y="161"/>
                    </a:lnTo>
                    <a:lnTo>
                      <a:pt x="1351" y="81"/>
                    </a:lnTo>
                    <a:lnTo>
                      <a:pt x="1170" y="20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34"/>
              <p:cNvSpPr/>
              <p:nvPr/>
            </p:nvSpPr>
            <p:spPr>
              <a:xfrm>
                <a:off x="3842500" y="2875625"/>
                <a:ext cx="4840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4" y="162"/>
                    </a:lnTo>
                    <a:lnTo>
                      <a:pt x="283" y="283"/>
                    </a:lnTo>
                    <a:lnTo>
                      <a:pt x="162" y="424"/>
                    </a:lnTo>
                    <a:lnTo>
                      <a:pt x="81" y="585"/>
                    </a:lnTo>
                    <a:lnTo>
                      <a:pt x="21" y="767"/>
                    </a:lnTo>
                    <a:lnTo>
                      <a:pt x="0" y="969"/>
                    </a:lnTo>
                    <a:lnTo>
                      <a:pt x="21" y="1170"/>
                    </a:lnTo>
                    <a:lnTo>
                      <a:pt x="81" y="1352"/>
                    </a:lnTo>
                    <a:lnTo>
                      <a:pt x="162" y="1513"/>
                    </a:lnTo>
                    <a:lnTo>
                      <a:pt x="283" y="1654"/>
                    </a:lnTo>
                    <a:lnTo>
                      <a:pt x="424" y="1775"/>
                    </a:lnTo>
                    <a:lnTo>
                      <a:pt x="585" y="1876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70" y="1916"/>
                    </a:lnTo>
                    <a:lnTo>
                      <a:pt x="1351" y="1876"/>
                    </a:lnTo>
                    <a:lnTo>
                      <a:pt x="1512" y="1775"/>
                    </a:lnTo>
                    <a:lnTo>
                      <a:pt x="1654" y="1654"/>
                    </a:lnTo>
                    <a:lnTo>
                      <a:pt x="1774" y="151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69"/>
                    </a:lnTo>
                    <a:lnTo>
                      <a:pt x="1916" y="767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4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34"/>
              <p:cNvSpPr/>
              <p:nvPr/>
            </p:nvSpPr>
            <p:spPr>
              <a:xfrm>
                <a:off x="3832925" y="2631175"/>
                <a:ext cx="4840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5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2"/>
                    </a:lnTo>
                    <a:lnTo>
                      <a:pt x="424" y="182"/>
                    </a:lnTo>
                    <a:lnTo>
                      <a:pt x="283" y="303"/>
                    </a:lnTo>
                    <a:lnTo>
                      <a:pt x="162" y="444"/>
                    </a:lnTo>
                    <a:lnTo>
                      <a:pt x="81" y="606"/>
                    </a:lnTo>
                    <a:lnTo>
                      <a:pt x="20" y="787"/>
                    </a:lnTo>
                    <a:lnTo>
                      <a:pt x="0" y="989"/>
                    </a:lnTo>
                    <a:lnTo>
                      <a:pt x="20" y="1170"/>
                    </a:lnTo>
                    <a:lnTo>
                      <a:pt x="81" y="1352"/>
                    </a:lnTo>
                    <a:lnTo>
                      <a:pt x="162" y="1533"/>
                    </a:lnTo>
                    <a:lnTo>
                      <a:pt x="283" y="1674"/>
                    </a:lnTo>
                    <a:lnTo>
                      <a:pt x="424" y="1795"/>
                    </a:lnTo>
                    <a:lnTo>
                      <a:pt x="585" y="1876"/>
                    </a:lnTo>
                    <a:lnTo>
                      <a:pt x="766" y="1936"/>
                    </a:lnTo>
                    <a:lnTo>
                      <a:pt x="968" y="1956"/>
                    </a:lnTo>
                    <a:lnTo>
                      <a:pt x="1170" y="1936"/>
                    </a:lnTo>
                    <a:lnTo>
                      <a:pt x="1351" y="1876"/>
                    </a:lnTo>
                    <a:lnTo>
                      <a:pt x="1512" y="1795"/>
                    </a:lnTo>
                    <a:lnTo>
                      <a:pt x="1653" y="1674"/>
                    </a:lnTo>
                    <a:lnTo>
                      <a:pt x="1774" y="153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89"/>
                    </a:lnTo>
                    <a:lnTo>
                      <a:pt x="1916" y="787"/>
                    </a:lnTo>
                    <a:lnTo>
                      <a:pt x="1875" y="606"/>
                    </a:lnTo>
                    <a:lnTo>
                      <a:pt x="1774" y="444"/>
                    </a:lnTo>
                    <a:lnTo>
                      <a:pt x="1653" y="303"/>
                    </a:lnTo>
                    <a:lnTo>
                      <a:pt x="1512" y="182"/>
                    </a:lnTo>
                    <a:lnTo>
                      <a:pt x="1351" y="82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34"/>
              <p:cNvSpPr/>
              <p:nvPr/>
            </p:nvSpPr>
            <p:spPr>
              <a:xfrm>
                <a:off x="4064775" y="5165875"/>
                <a:ext cx="291325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11653" h="2824" extrusionOk="0">
                    <a:moveTo>
                      <a:pt x="11391" y="1"/>
                    </a:moveTo>
                    <a:lnTo>
                      <a:pt x="161" y="2420"/>
                    </a:lnTo>
                    <a:lnTo>
                      <a:pt x="81" y="2460"/>
                    </a:lnTo>
                    <a:lnTo>
                      <a:pt x="20" y="2501"/>
                    </a:lnTo>
                    <a:lnTo>
                      <a:pt x="0" y="2581"/>
                    </a:lnTo>
                    <a:lnTo>
                      <a:pt x="0" y="2662"/>
                    </a:lnTo>
                    <a:lnTo>
                      <a:pt x="20" y="2723"/>
                    </a:lnTo>
                    <a:lnTo>
                      <a:pt x="81" y="2783"/>
                    </a:lnTo>
                    <a:lnTo>
                      <a:pt x="141" y="2823"/>
                    </a:lnTo>
                    <a:lnTo>
                      <a:pt x="242" y="2823"/>
                    </a:lnTo>
                    <a:lnTo>
                      <a:pt x="11492" y="404"/>
                    </a:lnTo>
                    <a:lnTo>
                      <a:pt x="11552" y="384"/>
                    </a:lnTo>
                    <a:lnTo>
                      <a:pt x="11613" y="323"/>
                    </a:lnTo>
                    <a:lnTo>
                      <a:pt x="11653" y="243"/>
                    </a:lnTo>
                    <a:lnTo>
                      <a:pt x="11653" y="162"/>
                    </a:lnTo>
                    <a:lnTo>
                      <a:pt x="11613" y="82"/>
                    </a:lnTo>
                    <a:lnTo>
                      <a:pt x="11552" y="41"/>
                    </a:lnTo>
                    <a:lnTo>
                      <a:pt x="114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34"/>
              <p:cNvSpPr/>
              <p:nvPr/>
            </p:nvSpPr>
            <p:spPr>
              <a:xfrm>
                <a:off x="3252300" y="5143700"/>
                <a:ext cx="3326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3429" extrusionOk="0">
                    <a:moveTo>
                      <a:pt x="182" y="1"/>
                    </a:moveTo>
                    <a:lnTo>
                      <a:pt x="101" y="41"/>
                    </a:lnTo>
                    <a:lnTo>
                      <a:pt x="41" y="81"/>
                    </a:lnTo>
                    <a:lnTo>
                      <a:pt x="21" y="162"/>
                    </a:lnTo>
                    <a:lnTo>
                      <a:pt x="0" y="243"/>
                    </a:lnTo>
                    <a:lnTo>
                      <a:pt x="41" y="323"/>
                    </a:lnTo>
                    <a:lnTo>
                      <a:pt x="101" y="384"/>
                    </a:lnTo>
                    <a:lnTo>
                      <a:pt x="162" y="404"/>
                    </a:lnTo>
                    <a:lnTo>
                      <a:pt x="13064" y="3408"/>
                    </a:lnTo>
                    <a:lnTo>
                      <a:pt x="13105" y="3428"/>
                    </a:lnTo>
                    <a:lnTo>
                      <a:pt x="13165" y="3408"/>
                    </a:lnTo>
                    <a:lnTo>
                      <a:pt x="13226" y="3368"/>
                    </a:lnTo>
                    <a:lnTo>
                      <a:pt x="13266" y="3327"/>
                    </a:lnTo>
                    <a:lnTo>
                      <a:pt x="13306" y="3267"/>
                    </a:lnTo>
                    <a:lnTo>
                      <a:pt x="13306" y="3186"/>
                    </a:lnTo>
                    <a:lnTo>
                      <a:pt x="13286" y="3106"/>
                    </a:lnTo>
                    <a:lnTo>
                      <a:pt x="13226" y="3045"/>
                    </a:lnTo>
                    <a:lnTo>
                      <a:pt x="13145" y="3005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34"/>
              <p:cNvSpPr/>
              <p:nvPr/>
            </p:nvSpPr>
            <p:spPr>
              <a:xfrm>
                <a:off x="4007300" y="4265200"/>
                <a:ext cx="111925" cy="961700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38468" extrusionOk="0">
                    <a:moveTo>
                      <a:pt x="182" y="1"/>
                    </a:moveTo>
                    <a:lnTo>
                      <a:pt x="102" y="41"/>
                    </a:lnTo>
                    <a:lnTo>
                      <a:pt x="41" y="81"/>
                    </a:lnTo>
                    <a:lnTo>
                      <a:pt x="1" y="162"/>
                    </a:lnTo>
                    <a:lnTo>
                      <a:pt x="1" y="243"/>
                    </a:lnTo>
                    <a:lnTo>
                      <a:pt x="4053" y="38286"/>
                    </a:lnTo>
                    <a:lnTo>
                      <a:pt x="4073" y="38367"/>
                    </a:lnTo>
                    <a:lnTo>
                      <a:pt x="4134" y="38427"/>
                    </a:lnTo>
                    <a:lnTo>
                      <a:pt x="4194" y="38467"/>
                    </a:lnTo>
                    <a:lnTo>
                      <a:pt x="4295" y="38467"/>
                    </a:lnTo>
                    <a:lnTo>
                      <a:pt x="4355" y="38447"/>
                    </a:lnTo>
                    <a:lnTo>
                      <a:pt x="4416" y="38407"/>
                    </a:lnTo>
                    <a:lnTo>
                      <a:pt x="4456" y="38326"/>
                    </a:lnTo>
                    <a:lnTo>
                      <a:pt x="4476" y="38246"/>
                    </a:lnTo>
                    <a:lnTo>
                      <a:pt x="404" y="182"/>
                    </a:lnTo>
                    <a:lnTo>
                      <a:pt x="384" y="122"/>
                    </a:lnTo>
                    <a:lnTo>
                      <a:pt x="344" y="61"/>
                    </a:lnTo>
                    <a:lnTo>
                      <a:pt x="263" y="2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34"/>
              <p:cNvSpPr/>
              <p:nvPr/>
            </p:nvSpPr>
            <p:spPr>
              <a:xfrm>
                <a:off x="3526975" y="4318625"/>
                <a:ext cx="199125" cy="899200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35968" extrusionOk="0">
                    <a:moveTo>
                      <a:pt x="7722" y="1"/>
                    </a:moveTo>
                    <a:lnTo>
                      <a:pt x="7662" y="21"/>
                    </a:lnTo>
                    <a:lnTo>
                      <a:pt x="7601" y="81"/>
                    </a:lnTo>
                    <a:lnTo>
                      <a:pt x="7561" y="162"/>
                    </a:lnTo>
                    <a:lnTo>
                      <a:pt x="1" y="35725"/>
                    </a:lnTo>
                    <a:lnTo>
                      <a:pt x="1" y="35806"/>
                    </a:lnTo>
                    <a:lnTo>
                      <a:pt x="21" y="35887"/>
                    </a:lnTo>
                    <a:lnTo>
                      <a:pt x="82" y="35947"/>
                    </a:lnTo>
                    <a:lnTo>
                      <a:pt x="162" y="35967"/>
                    </a:lnTo>
                    <a:lnTo>
                      <a:pt x="263" y="35967"/>
                    </a:lnTo>
                    <a:lnTo>
                      <a:pt x="323" y="35927"/>
                    </a:lnTo>
                    <a:lnTo>
                      <a:pt x="364" y="35887"/>
                    </a:lnTo>
                    <a:lnTo>
                      <a:pt x="404" y="35806"/>
                    </a:lnTo>
                    <a:lnTo>
                      <a:pt x="7964" y="243"/>
                    </a:lnTo>
                    <a:lnTo>
                      <a:pt x="7964" y="162"/>
                    </a:lnTo>
                    <a:lnTo>
                      <a:pt x="7944" y="81"/>
                    </a:lnTo>
                    <a:lnTo>
                      <a:pt x="7884" y="21"/>
                    </a:lnTo>
                    <a:lnTo>
                      <a:pt x="780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extrusionOk="0">
                    <a:moveTo>
                      <a:pt x="18629" y="0"/>
                    </a:moveTo>
                    <a:lnTo>
                      <a:pt x="17823" y="21"/>
                    </a:lnTo>
                    <a:lnTo>
                      <a:pt x="17016" y="61"/>
                    </a:lnTo>
                    <a:lnTo>
                      <a:pt x="16210" y="142"/>
                    </a:lnTo>
                    <a:lnTo>
                      <a:pt x="15423" y="222"/>
                    </a:lnTo>
                    <a:lnTo>
                      <a:pt x="14657" y="343"/>
                    </a:lnTo>
                    <a:lnTo>
                      <a:pt x="13911" y="464"/>
                    </a:lnTo>
                    <a:lnTo>
                      <a:pt x="13206" y="625"/>
                    </a:lnTo>
                    <a:lnTo>
                      <a:pt x="12520" y="787"/>
                    </a:lnTo>
                    <a:lnTo>
                      <a:pt x="11855" y="988"/>
                    </a:lnTo>
                    <a:lnTo>
                      <a:pt x="11210" y="1190"/>
                    </a:lnTo>
                    <a:lnTo>
                      <a:pt x="10585" y="1412"/>
                    </a:lnTo>
                    <a:lnTo>
                      <a:pt x="10000" y="1654"/>
                    </a:lnTo>
                    <a:lnTo>
                      <a:pt x="9436" y="1916"/>
                    </a:lnTo>
                    <a:lnTo>
                      <a:pt x="8871" y="2178"/>
                    </a:lnTo>
                    <a:lnTo>
                      <a:pt x="8347" y="2460"/>
                    </a:lnTo>
                    <a:lnTo>
                      <a:pt x="7843" y="2762"/>
                    </a:lnTo>
                    <a:lnTo>
                      <a:pt x="7359" y="3065"/>
                    </a:lnTo>
                    <a:lnTo>
                      <a:pt x="6875" y="3387"/>
                    </a:lnTo>
                    <a:lnTo>
                      <a:pt x="6432" y="3730"/>
                    </a:lnTo>
                    <a:lnTo>
                      <a:pt x="6009" y="4073"/>
                    </a:lnTo>
                    <a:lnTo>
                      <a:pt x="5605" y="4416"/>
                    </a:lnTo>
                    <a:lnTo>
                      <a:pt x="5202" y="4799"/>
                    </a:lnTo>
                    <a:lnTo>
                      <a:pt x="4839" y="5162"/>
                    </a:lnTo>
                    <a:lnTo>
                      <a:pt x="4476" y="5545"/>
                    </a:lnTo>
                    <a:lnTo>
                      <a:pt x="4154" y="5928"/>
                    </a:lnTo>
                    <a:lnTo>
                      <a:pt x="3831" y="6331"/>
                    </a:lnTo>
                    <a:lnTo>
                      <a:pt x="3529" y="6734"/>
                    </a:lnTo>
                    <a:lnTo>
                      <a:pt x="3226" y="7137"/>
                    </a:lnTo>
                    <a:lnTo>
                      <a:pt x="2964" y="7561"/>
                    </a:lnTo>
                    <a:lnTo>
                      <a:pt x="2702" y="7984"/>
                    </a:lnTo>
                    <a:lnTo>
                      <a:pt x="2460" y="8407"/>
                    </a:lnTo>
                    <a:lnTo>
                      <a:pt x="2239" y="8831"/>
                    </a:lnTo>
                    <a:lnTo>
                      <a:pt x="2017" y="9254"/>
                    </a:lnTo>
                    <a:lnTo>
                      <a:pt x="1815" y="9698"/>
                    </a:lnTo>
                    <a:lnTo>
                      <a:pt x="1634" y="10121"/>
                    </a:lnTo>
                    <a:lnTo>
                      <a:pt x="1452" y="10544"/>
                    </a:lnTo>
                    <a:lnTo>
                      <a:pt x="1150" y="11411"/>
                    </a:lnTo>
                    <a:lnTo>
                      <a:pt x="868" y="12278"/>
                    </a:lnTo>
                    <a:lnTo>
                      <a:pt x="646" y="13125"/>
                    </a:lnTo>
                    <a:lnTo>
                      <a:pt x="464" y="13952"/>
                    </a:lnTo>
                    <a:lnTo>
                      <a:pt x="323" y="14758"/>
                    </a:lnTo>
                    <a:lnTo>
                      <a:pt x="202" y="15544"/>
                    </a:lnTo>
                    <a:lnTo>
                      <a:pt x="122" y="16290"/>
                    </a:lnTo>
                    <a:lnTo>
                      <a:pt x="61" y="16996"/>
                    </a:lnTo>
                    <a:lnTo>
                      <a:pt x="21" y="17681"/>
                    </a:lnTo>
                    <a:lnTo>
                      <a:pt x="1" y="18286"/>
                    </a:lnTo>
                    <a:lnTo>
                      <a:pt x="1" y="18871"/>
                    </a:lnTo>
                    <a:lnTo>
                      <a:pt x="1" y="19375"/>
                    </a:lnTo>
                    <a:lnTo>
                      <a:pt x="21" y="19818"/>
                    </a:lnTo>
                    <a:lnTo>
                      <a:pt x="81" y="20524"/>
                    </a:lnTo>
                    <a:lnTo>
                      <a:pt x="162" y="21149"/>
                    </a:lnTo>
                    <a:lnTo>
                      <a:pt x="323" y="21935"/>
                    </a:lnTo>
                    <a:lnTo>
                      <a:pt x="505" y="22863"/>
                    </a:lnTo>
                    <a:lnTo>
                      <a:pt x="767" y="23911"/>
                    </a:lnTo>
                    <a:lnTo>
                      <a:pt x="1069" y="25040"/>
                    </a:lnTo>
                    <a:lnTo>
                      <a:pt x="1432" y="26270"/>
                    </a:lnTo>
                    <a:lnTo>
                      <a:pt x="1835" y="27540"/>
                    </a:lnTo>
                    <a:lnTo>
                      <a:pt x="2279" y="28870"/>
                    </a:lnTo>
                    <a:lnTo>
                      <a:pt x="2763" y="30181"/>
                    </a:lnTo>
                    <a:lnTo>
                      <a:pt x="3287" y="31512"/>
                    </a:lnTo>
                    <a:lnTo>
                      <a:pt x="3569" y="32157"/>
                    </a:lnTo>
                    <a:lnTo>
                      <a:pt x="3872" y="32802"/>
                    </a:lnTo>
                    <a:lnTo>
                      <a:pt x="4154" y="33427"/>
                    </a:lnTo>
                    <a:lnTo>
                      <a:pt x="4476" y="34032"/>
                    </a:lnTo>
                    <a:lnTo>
                      <a:pt x="4779" y="34616"/>
                    </a:lnTo>
                    <a:lnTo>
                      <a:pt x="5101" y="35201"/>
                    </a:lnTo>
                    <a:lnTo>
                      <a:pt x="5444" y="35745"/>
                    </a:lnTo>
                    <a:lnTo>
                      <a:pt x="5787" y="36269"/>
                    </a:lnTo>
                    <a:lnTo>
                      <a:pt x="6130" y="36753"/>
                    </a:lnTo>
                    <a:lnTo>
                      <a:pt x="6492" y="37217"/>
                    </a:lnTo>
                    <a:lnTo>
                      <a:pt x="6855" y="37661"/>
                    </a:lnTo>
                    <a:lnTo>
                      <a:pt x="7218" y="38044"/>
                    </a:lnTo>
                    <a:lnTo>
                      <a:pt x="7601" y="38406"/>
                    </a:lnTo>
                    <a:lnTo>
                      <a:pt x="8004" y="38769"/>
                    </a:lnTo>
                    <a:lnTo>
                      <a:pt x="8408" y="39132"/>
                    </a:lnTo>
                    <a:lnTo>
                      <a:pt x="8831" y="39475"/>
                    </a:lnTo>
                    <a:lnTo>
                      <a:pt x="9275" y="39798"/>
                    </a:lnTo>
                    <a:lnTo>
                      <a:pt x="9738" y="40120"/>
                    </a:lnTo>
                    <a:lnTo>
                      <a:pt x="10202" y="40443"/>
                    </a:lnTo>
                    <a:lnTo>
                      <a:pt x="10666" y="40745"/>
                    </a:lnTo>
                    <a:lnTo>
                      <a:pt x="11633" y="41310"/>
                    </a:lnTo>
                    <a:lnTo>
                      <a:pt x="12601" y="41854"/>
                    </a:lnTo>
                    <a:lnTo>
                      <a:pt x="13589" y="42358"/>
                    </a:lnTo>
                    <a:lnTo>
                      <a:pt x="14557" y="42802"/>
                    </a:lnTo>
                    <a:lnTo>
                      <a:pt x="15504" y="43205"/>
                    </a:lnTo>
                    <a:lnTo>
                      <a:pt x="16411" y="43568"/>
                    </a:lnTo>
                    <a:lnTo>
                      <a:pt x="17298" y="43890"/>
                    </a:lnTo>
                    <a:lnTo>
                      <a:pt x="18105" y="44152"/>
                    </a:lnTo>
                    <a:lnTo>
                      <a:pt x="18851" y="44354"/>
                    </a:lnTo>
                    <a:lnTo>
                      <a:pt x="19536" y="44515"/>
                    </a:lnTo>
                    <a:lnTo>
                      <a:pt x="20101" y="44636"/>
                    </a:lnTo>
                    <a:lnTo>
                      <a:pt x="20585" y="44676"/>
                    </a:lnTo>
                    <a:lnTo>
                      <a:pt x="20806" y="44697"/>
                    </a:lnTo>
                    <a:lnTo>
                      <a:pt x="21068" y="44676"/>
                    </a:lnTo>
                    <a:lnTo>
                      <a:pt x="21371" y="44656"/>
                    </a:lnTo>
                    <a:lnTo>
                      <a:pt x="21714" y="44596"/>
                    </a:lnTo>
                    <a:lnTo>
                      <a:pt x="22076" y="44535"/>
                    </a:lnTo>
                    <a:lnTo>
                      <a:pt x="22459" y="44455"/>
                    </a:lnTo>
                    <a:lnTo>
                      <a:pt x="22883" y="44354"/>
                    </a:lnTo>
                    <a:lnTo>
                      <a:pt x="23326" y="44233"/>
                    </a:lnTo>
                    <a:lnTo>
                      <a:pt x="23790" y="44092"/>
                    </a:lnTo>
                    <a:lnTo>
                      <a:pt x="24274" y="43931"/>
                    </a:lnTo>
                    <a:lnTo>
                      <a:pt x="24778" y="43749"/>
                    </a:lnTo>
                    <a:lnTo>
                      <a:pt x="25282" y="43527"/>
                    </a:lnTo>
                    <a:lnTo>
                      <a:pt x="25826" y="43306"/>
                    </a:lnTo>
                    <a:lnTo>
                      <a:pt x="26371" y="43043"/>
                    </a:lnTo>
                    <a:lnTo>
                      <a:pt x="26915" y="42761"/>
                    </a:lnTo>
                    <a:lnTo>
                      <a:pt x="27479" y="42459"/>
                    </a:lnTo>
                    <a:lnTo>
                      <a:pt x="28044" y="42116"/>
                    </a:lnTo>
                    <a:lnTo>
                      <a:pt x="28608" y="41753"/>
                    </a:lnTo>
                    <a:lnTo>
                      <a:pt x="29173" y="41370"/>
                    </a:lnTo>
                    <a:lnTo>
                      <a:pt x="29737" y="40947"/>
                    </a:lnTo>
                    <a:lnTo>
                      <a:pt x="30322" y="40503"/>
                    </a:lnTo>
                    <a:lnTo>
                      <a:pt x="30866" y="40039"/>
                    </a:lnTo>
                    <a:lnTo>
                      <a:pt x="31431" y="39535"/>
                    </a:lnTo>
                    <a:lnTo>
                      <a:pt x="31975" y="38991"/>
                    </a:lnTo>
                    <a:lnTo>
                      <a:pt x="32499" y="38427"/>
                    </a:lnTo>
                    <a:lnTo>
                      <a:pt x="33024" y="37822"/>
                    </a:lnTo>
                    <a:lnTo>
                      <a:pt x="33528" y="37197"/>
                    </a:lnTo>
                    <a:lnTo>
                      <a:pt x="34011" y="36532"/>
                    </a:lnTo>
                    <a:lnTo>
                      <a:pt x="34475" y="35846"/>
                    </a:lnTo>
                    <a:lnTo>
                      <a:pt x="34919" y="35100"/>
                    </a:lnTo>
                    <a:lnTo>
                      <a:pt x="35342" y="34334"/>
                    </a:lnTo>
                    <a:lnTo>
                      <a:pt x="35745" y="33528"/>
                    </a:lnTo>
                    <a:lnTo>
                      <a:pt x="35866" y="33185"/>
                    </a:lnTo>
                    <a:lnTo>
                      <a:pt x="35987" y="32862"/>
                    </a:lnTo>
                    <a:lnTo>
                      <a:pt x="36088" y="32520"/>
                    </a:lnTo>
                    <a:lnTo>
                      <a:pt x="36169" y="32177"/>
                    </a:lnTo>
                    <a:lnTo>
                      <a:pt x="36229" y="31834"/>
                    </a:lnTo>
                    <a:lnTo>
                      <a:pt x="36290" y="31471"/>
                    </a:lnTo>
                    <a:lnTo>
                      <a:pt x="36370" y="30786"/>
                    </a:lnTo>
                    <a:lnTo>
                      <a:pt x="36411" y="30100"/>
                    </a:lnTo>
                    <a:lnTo>
                      <a:pt x="36431" y="29415"/>
                    </a:lnTo>
                    <a:lnTo>
                      <a:pt x="36411" y="28750"/>
                    </a:lnTo>
                    <a:lnTo>
                      <a:pt x="36370" y="28104"/>
                    </a:lnTo>
                    <a:lnTo>
                      <a:pt x="36290" y="27479"/>
                    </a:lnTo>
                    <a:lnTo>
                      <a:pt x="36229" y="26895"/>
                    </a:lnTo>
                    <a:lnTo>
                      <a:pt x="36048" y="25806"/>
                    </a:lnTo>
                    <a:lnTo>
                      <a:pt x="35886" y="24919"/>
                    </a:lnTo>
                    <a:lnTo>
                      <a:pt x="35786" y="24234"/>
                    </a:lnTo>
                    <a:lnTo>
                      <a:pt x="35765" y="23931"/>
                    </a:lnTo>
                    <a:lnTo>
                      <a:pt x="35745" y="23588"/>
                    </a:lnTo>
                    <a:lnTo>
                      <a:pt x="35786" y="22822"/>
                    </a:lnTo>
                    <a:lnTo>
                      <a:pt x="35866" y="21935"/>
                    </a:lnTo>
                    <a:lnTo>
                      <a:pt x="35967" y="21008"/>
                    </a:lnTo>
                    <a:lnTo>
                      <a:pt x="36169" y="19072"/>
                    </a:lnTo>
                    <a:lnTo>
                      <a:pt x="36249" y="18165"/>
                    </a:lnTo>
                    <a:lnTo>
                      <a:pt x="36269" y="17762"/>
                    </a:lnTo>
                    <a:lnTo>
                      <a:pt x="36269" y="17359"/>
                    </a:lnTo>
                    <a:lnTo>
                      <a:pt x="36290" y="16996"/>
                    </a:lnTo>
                    <a:lnTo>
                      <a:pt x="36290" y="16572"/>
                    </a:lnTo>
                    <a:lnTo>
                      <a:pt x="36269" y="16089"/>
                    </a:lnTo>
                    <a:lnTo>
                      <a:pt x="36249" y="15564"/>
                    </a:lnTo>
                    <a:lnTo>
                      <a:pt x="36189" y="14980"/>
                    </a:lnTo>
                    <a:lnTo>
                      <a:pt x="36108" y="14355"/>
                    </a:lnTo>
                    <a:lnTo>
                      <a:pt x="35987" y="13710"/>
                    </a:lnTo>
                    <a:lnTo>
                      <a:pt x="35846" y="13004"/>
                    </a:lnTo>
                    <a:lnTo>
                      <a:pt x="35685" y="12298"/>
                    </a:lnTo>
                    <a:lnTo>
                      <a:pt x="35463" y="11552"/>
                    </a:lnTo>
                    <a:lnTo>
                      <a:pt x="35221" y="10786"/>
                    </a:lnTo>
                    <a:lnTo>
                      <a:pt x="34939" y="10020"/>
                    </a:lnTo>
                    <a:lnTo>
                      <a:pt x="34616" y="9254"/>
                    </a:lnTo>
                    <a:lnTo>
                      <a:pt x="34233" y="8468"/>
                    </a:lnTo>
                    <a:lnTo>
                      <a:pt x="33830" y="7702"/>
                    </a:lnTo>
                    <a:lnTo>
                      <a:pt x="33588" y="7319"/>
                    </a:lnTo>
                    <a:lnTo>
                      <a:pt x="33346" y="6936"/>
                    </a:lnTo>
                    <a:lnTo>
                      <a:pt x="33104" y="6553"/>
                    </a:lnTo>
                    <a:lnTo>
                      <a:pt x="32822" y="6190"/>
                    </a:lnTo>
                    <a:lnTo>
                      <a:pt x="32540" y="5827"/>
                    </a:lnTo>
                    <a:lnTo>
                      <a:pt x="32257" y="5464"/>
                    </a:lnTo>
                    <a:lnTo>
                      <a:pt x="31935" y="5101"/>
                    </a:lnTo>
                    <a:lnTo>
                      <a:pt x="31612" y="4738"/>
                    </a:lnTo>
                    <a:lnTo>
                      <a:pt x="31270" y="4395"/>
                    </a:lnTo>
                    <a:lnTo>
                      <a:pt x="30927" y="4073"/>
                    </a:lnTo>
                    <a:lnTo>
                      <a:pt x="30564" y="3750"/>
                    </a:lnTo>
                    <a:lnTo>
                      <a:pt x="30161" y="3428"/>
                    </a:lnTo>
                    <a:lnTo>
                      <a:pt x="29758" y="3125"/>
                    </a:lnTo>
                    <a:lnTo>
                      <a:pt x="29354" y="2823"/>
                    </a:lnTo>
                    <a:lnTo>
                      <a:pt x="28911" y="2541"/>
                    </a:lnTo>
                    <a:lnTo>
                      <a:pt x="28467" y="2258"/>
                    </a:lnTo>
                    <a:lnTo>
                      <a:pt x="27983" y="1996"/>
                    </a:lnTo>
                    <a:lnTo>
                      <a:pt x="27500" y="1754"/>
                    </a:lnTo>
                    <a:lnTo>
                      <a:pt x="26996" y="1512"/>
                    </a:lnTo>
                    <a:lnTo>
                      <a:pt x="26471" y="1291"/>
                    </a:lnTo>
                    <a:lnTo>
                      <a:pt x="25927" y="1089"/>
                    </a:lnTo>
                    <a:lnTo>
                      <a:pt x="25363" y="908"/>
                    </a:lnTo>
                    <a:lnTo>
                      <a:pt x="24778" y="726"/>
                    </a:lnTo>
                    <a:lnTo>
                      <a:pt x="24173" y="565"/>
                    </a:lnTo>
                    <a:lnTo>
                      <a:pt x="23568" y="424"/>
                    </a:lnTo>
                    <a:lnTo>
                      <a:pt x="22923" y="303"/>
                    </a:lnTo>
                    <a:lnTo>
                      <a:pt x="22258" y="202"/>
                    </a:lnTo>
                    <a:lnTo>
                      <a:pt x="21572" y="121"/>
                    </a:lnTo>
                    <a:lnTo>
                      <a:pt x="20867" y="61"/>
                    </a:lnTo>
                    <a:lnTo>
                      <a:pt x="20141" y="21"/>
                    </a:lnTo>
                    <a:lnTo>
                      <a:pt x="193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fill="none" extrusionOk="0">
                    <a:moveTo>
                      <a:pt x="20585" y="44676"/>
                    </a:moveTo>
                    <a:lnTo>
                      <a:pt x="20585" y="44676"/>
                    </a:lnTo>
                    <a:lnTo>
                      <a:pt x="20101" y="44636"/>
                    </a:lnTo>
                    <a:lnTo>
                      <a:pt x="19536" y="44515"/>
                    </a:lnTo>
                    <a:lnTo>
                      <a:pt x="18851" y="44354"/>
                    </a:lnTo>
                    <a:lnTo>
                      <a:pt x="18105" y="44152"/>
                    </a:lnTo>
                    <a:lnTo>
                      <a:pt x="17298" y="43890"/>
                    </a:lnTo>
                    <a:lnTo>
                      <a:pt x="16411" y="43568"/>
                    </a:lnTo>
                    <a:lnTo>
                      <a:pt x="15504" y="43205"/>
                    </a:lnTo>
                    <a:lnTo>
                      <a:pt x="14557" y="42802"/>
                    </a:lnTo>
                    <a:lnTo>
                      <a:pt x="13589" y="42358"/>
                    </a:lnTo>
                    <a:lnTo>
                      <a:pt x="12601" y="41854"/>
                    </a:lnTo>
                    <a:lnTo>
                      <a:pt x="11633" y="41310"/>
                    </a:lnTo>
                    <a:lnTo>
                      <a:pt x="10666" y="40745"/>
                    </a:lnTo>
                    <a:lnTo>
                      <a:pt x="10202" y="40443"/>
                    </a:lnTo>
                    <a:lnTo>
                      <a:pt x="9738" y="40120"/>
                    </a:lnTo>
                    <a:lnTo>
                      <a:pt x="9275" y="39798"/>
                    </a:lnTo>
                    <a:lnTo>
                      <a:pt x="8831" y="39475"/>
                    </a:lnTo>
                    <a:lnTo>
                      <a:pt x="8408" y="39132"/>
                    </a:lnTo>
                    <a:lnTo>
                      <a:pt x="8004" y="38769"/>
                    </a:lnTo>
                    <a:lnTo>
                      <a:pt x="7601" y="38406"/>
                    </a:lnTo>
                    <a:lnTo>
                      <a:pt x="7218" y="38044"/>
                    </a:lnTo>
                    <a:lnTo>
                      <a:pt x="7218" y="38044"/>
                    </a:lnTo>
                    <a:lnTo>
                      <a:pt x="6855" y="37661"/>
                    </a:lnTo>
                    <a:lnTo>
                      <a:pt x="6492" y="37217"/>
                    </a:lnTo>
                    <a:lnTo>
                      <a:pt x="6130" y="36753"/>
                    </a:lnTo>
                    <a:lnTo>
                      <a:pt x="5787" y="36269"/>
                    </a:lnTo>
                    <a:lnTo>
                      <a:pt x="5444" y="35745"/>
                    </a:lnTo>
                    <a:lnTo>
                      <a:pt x="5101" y="35201"/>
                    </a:lnTo>
                    <a:lnTo>
                      <a:pt x="4779" y="34616"/>
                    </a:lnTo>
                    <a:lnTo>
                      <a:pt x="4476" y="34032"/>
                    </a:lnTo>
                    <a:lnTo>
                      <a:pt x="4154" y="33427"/>
                    </a:lnTo>
                    <a:lnTo>
                      <a:pt x="3872" y="32802"/>
                    </a:lnTo>
                    <a:lnTo>
                      <a:pt x="3569" y="32157"/>
                    </a:lnTo>
                    <a:lnTo>
                      <a:pt x="3287" y="31512"/>
                    </a:lnTo>
                    <a:lnTo>
                      <a:pt x="2763" y="30181"/>
                    </a:lnTo>
                    <a:lnTo>
                      <a:pt x="2279" y="28870"/>
                    </a:lnTo>
                    <a:lnTo>
                      <a:pt x="1835" y="27540"/>
                    </a:lnTo>
                    <a:lnTo>
                      <a:pt x="1432" y="26270"/>
                    </a:lnTo>
                    <a:lnTo>
                      <a:pt x="1069" y="25040"/>
                    </a:lnTo>
                    <a:lnTo>
                      <a:pt x="767" y="23911"/>
                    </a:lnTo>
                    <a:lnTo>
                      <a:pt x="505" y="22863"/>
                    </a:lnTo>
                    <a:lnTo>
                      <a:pt x="323" y="21935"/>
                    </a:lnTo>
                    <a:lnTo>
                      <a:pt x="162" y="21149"/>
                    </a:lnTo>
                    <a:lnTo>
                      <a:pt x="81" y="20524"/>
                    </a:lnTo>
                    <a:lnTo>
                      <a:pt x="81" y="20524"/>
                    </a:lnTo>
                    <a:lnTo>
                      <a:pt x="21" y="19818"/>
                    </a:lnTo>
                    <a:lnTo>
                      <a:pt x="1" y="19375"/>
                    </a:lnTo>
                    <a:lnTo>
                      <a:pt x="1" y="18871"/>
                    </a:lnTo>
                    <a:lnTo>
                      <a:pt x="1" y="18286"/>
                    </a:lnTo>
                    <a:lnTo>
                      <a:pt x="21" y="17681"/>
                    </a:lnTo>
                    <a:lnTo>
                      <a:pt x="61" y="16996"/>
                    </a:lnTo>
                    <a:lnTo>
                      <a:pt x="122" y="16290"/>
                    </a:lnTo>
                    <a:lnTo>
                      <a:pt x="202" y="15544"/>
                    </a:lnTo>
                    <a:lnTo>
                      <a:pt x="323" y="14758"/>
                    </a:lnTo>
                    <a:lnTo>
                      <a:pt x="464" y="13952"/>
                    </a:lnTo>
                    <a:lnTo>
                      <a:pt x="646" y="13125"/>
                    </a:lnTo>
                    <a:lnTo>
                      <a:pt x="868" y="12278"/>
                    </a:lnTo>
                    <a:lnTo>
                      <a:pt x="1150" y="11411"/>
                    </a:lnTo>
                    <a:lnTo>
                      <a:pt x="1452" y="10544"/>
                    </a:lnTo>
                    <a:lnTo>
                      <a:pt x="1634" y="10121"/>
                    </a:lnTo>
                    <a:lnTo>
                      <a:pt x="1815" y="9698"/>
                    </a:lnTo>
                    <a:lnTo>
                      <a:pt x="2017" y="9254"/>
                    </a:lnTo>
                    <a:lnTo>
                      <a:pt x="2239" y="8831"/>
                    </a:lnTo>
                    <a:lnTo>
                      <a:pt x="2460" y="8407"/>
                    </a:lnTo>
                    <a:lnTo>
                      <a:pt x="2702" y="7984"/>
                    </a:lnTo>
                    <a:lnTo>
                      <a:pt x="2964" y="7561"/>
                    </a:lnTo>
                    <a:lnTo>
                      <a:pt x="3226" y="7137"/>
                    </a:lnTo>
                    <a:lnTo>
                      <a:pt x="3529" y="6734"/>
                    </a:lnTo>
                    <a:lnTo>
                      <a:pt x="3831" y="6331"/>
                    </a:lnTo>
                    <a:lnTo>
                      <a:pt x="4154" y="5928"/>
                    </a:lnTo>
                    <a:lnTo>
                      <a:pt x="4476" y="5545"/>
                    </a:lnTo>
                    <a:lnTo>
                      <a:pt x="4839" y="5162"/>
                    </a:lnTo>
                    <a:lnTo>
                      <a:pt x="5202" y="4799"/>
                    </a:lnTo>
                    <a:lnTo>
                      <a:pt x="5605" y="4416"/>
                    </a:lnTo>
                    <a:lnTo>
                      <a:pt x="6009" y="4073"/>
                    </a:lnTo>
                    <a:lnTo>
                      <a:pt x="6432" y="3730"/>
                    </a:lnTo>
                    <a:lnTo>
                      <a:pt x="6875" y="3387"/>
                    </a:lnTo>
                    <a:lnTo>
                      <a:pt x="7359" y="3065"/>
                    </a:lnTo>
                    <a:lnTo>
                      <a:pt x="7843" y="2762"/>
                    </a:lnTo>
                    <a:lnTo>
                      <a:pt x="8347" y="2460"/>
                    </a:lnTo>
                    <a:lnTo>
                      <a:pt x="8871" y="2178"/>
                    </a:lnTo>
                    <a:lnTo>
                      <a:pt x="9436" y="1916"/>
                    </a:lnTo>
                    <a:lnTo>
                      <a:pt x="10000" y="1654"/>
                    </a:lnTo>
                    <a:lnTo>
                      <a:pt x="10585" y="1412"/>
                    </a:lnTo>
                    <a:lnTo>
                      <a:pt x="11210" y="1190"/>
                    </a:lnTo>
                    <a:lnTo>
                      <a:pt x="11855" y="988"/>
                    </a:lnTo>
                    <a:lnTo>
                      <a:pt x="12520" y="787"/>
                    </a:lnTo>
                    <a:lnTo>
                      <a:pt x="13206" y="625"/>
                    </a:lnTo>
                    <a:lnTo>
                      <a:pt x="13911" y="464"/>
                    </a:lnTo>
                    <a:lnTo>
                      <a:pt x="14657" y="343"/>
                    </a:lnTo>
                    <a:lnTo>
                      <a:pt x="15423" y="222"/>
                    </a:lnTo>
                    <a:lnTo>
                      <a:pt x="16210" y="142"/>
                    </a:lnTo>
                    <a:lnTo>
                      <a:pt x="17016" y="61"/>
                    </a:lnTo>
                    <a:lnTo>
                      <a:pt x="17016" y="61"/>
                    </a:lnTo>
                    <a:lnTo>
                      <a:pt x="17823" y="21"/>
                    </a:lnTo>
                    <a:lnTo>
                      <a:pt x="18629" y="0"/>
                    </a:lnTo>
                    <a:lnTo>
                      <a:pt x="19395" y="0"/>
                    </a:lnTo>
                    <a:lnTo>
                      <a:pt x="20141" y="21"/>
                    </a:lnTo>
                    <a:lnTo>
                      <a:pt x="20867" y="61"/>
                    </a:lnTo>
                    <a:lnTo>
                      <a:pt x="21572" y="121"/>
                    </a:lnTo>
                    <a:lnTo>
                      <a:pt x="22258" y="202"/>
                    </a:lnTo>
                    <a:lnTo>
                      <a:pt x="22923" y="303"/>
                    </a:lnTo>
                    <a:lnTo>
                      <a:pt x="23568" y="424"/>
                    </a:lnTo>
                    <a:lnTo>
                      <a:pt x="24173" y="565"/>
                    </a:lnTo>
                    <a:lnTo>
                      <a:pt x="24778" y="726"/>
                    </a:lnTo>
                    <a:lnTo>
                      <a:pt x="25363" y="908"/>
                    </a:lnTo>
                    <a:lnTo>
                      <a:pt x="25927" y="1089"/>
                    </a:lnTo>
                    <a:lnTo>
                      <a:pt x="26471" y="1291"/>
                    </a:lnTo>
                    <a:lnTo>
                      <a:pt x="26996" y="1512"/>
                    </a:lnTo>
                    <a:lnTo>
                      <a:pt x="27500" y="1754"/>
                    </a:lnTo>
                    <a:lnTo>
                      <a:pt x="27983" y="1996"/>
                    </a:lnTo>
                    <a:lnTo>
                      <a:pt x="28467" y="2258"/>
                    </a:lnTo>
                    <a:lnTo>
                      <a:pt x="28911" y="2541"/>
                    </a:lnTo>
                    <a:lnTo>
                      <a:pt x="29354" y="2823"/>
                    </a:lnTo>
                    <a:lnTo>
                      <a:pt x="29758" y="3125"/>
                    </a:lnTo>
                    <a:lnTo>
                      <a:pt x="30161" y="3428"/>
                    </a:lnTo>
                    <a:lnTo>
                      <a:pt x="30564" y="3750"/>
                    </a:lnTo>
                    <a:lnTo>
                      <a:pt x="30927" y="4073"/>
                    </a:lnTo>
                    <a:lnTo>
                      <a:pt x="31270" y="4395"/>
                    </a:lnTo>
                    <a:lnTo>
                      <a:pt x="31612" y="4738"/>
                    </a:lnTo>
                    <a:lnTo>
                      <a:pt x="31935" y="5101"/>
                    </a:lnTo>
                    <a:lnTo>
                      <a:pt x="32257" y="5464"/>
                    </a:lnTo>
                    <a:lnTo>
                      <a:pt x="32540" y="5827"/>
                    </a:lnTo>
                    <a:lnTo>
                      <a:pt x="32822" y="6190"/>
                    </a:lnTo>
                    <a:lnTo>
                      <a:pt x="33104" y="6553"/>
                    </a:lnTo>
                    <a:lnTo>
                      <a:pt x="33346" y="6936"/>
                    </a:lnTo>
                    <a:lnTo>
                      <a:pt x="33588" y="7319"/>
                    </a:lnTo>
                    <a:lnTo>
                      <a:pt x="33830" y="7702"/>
                    </a:lnTo>
                    <a:lnTo>
                      <a:pt x="34233" y="8468"/>
                    </a:lnTo>
                    <a:lnTo>
                      <a:pt x="34616" y="9254"/>
                    </a:lnTo>
                    <a:lnTo>
                      <a:pt x="34939" y="10020"/>
                    </a:lnTo>
                    <a:lnTo>
                      <a:pt x="35221" y="10786"/>
                    </a:lnTo>
                    <a:lnTo>
                      <a:pt x="35463" y="11552"/>
                    </a:lnTo>
                    <a:lnTo>
                      <a:pt x="35685" y="12298"/>
                    </a:lnTo>
                    <a:lnTo>
                      <a:pt x="35846" y="13004"/>
                    </a:lnTo>
                    <a:lnTo>
                      <a:pt x="35987" y="13710"/>
                    </a:lnTo>
                    <a:lnTo>
                      <a:pt x="36108" y="14355"/>
                    </a:lnTo>
                    <a:lnTo>
                      <a:pt x="36189" y="14980"/>
                    </a:lnTo>
                    <a:lnTo>
                      <a:pt x="36249" y="15564"/>
                    </a:lnTo>
                    <a:lnTo>
                      <a:pt x="36269" y="16089"/>
                    </a:lnTo>
                    <a:lnTo>
                      <a:pt x="36290" y="16572"/>
                    </a:lnTo>
                    <a:lnTo>
                      <a:pt x="36290" y="16996"/>
                    </a:lnTo>
                    <a:lnTo>
                      <a:pt x="36269" y="17359"/>
                    </a:lnTo>
                    <a:lnTo>
                      <a:pt x="36269" y="17359"/>
                    </a:lnTo>
                    <a:lnTo>
                      <a:pt x="36269" y="17762"/>
                    </a:lnTo>
                    <a:lnTo>
                      <a:pt x="36249" y="18165"/>
                    </a:lnTo>
                    <a:lnTo>
                      <a:pt x="36169" y="19072"/>
                    </a:lnTo>
                    <a:lnTo>
                      <a:pt x="35967" y="21008"/>
                    </a:lnTo>
                    <a:lnTo>
                      <a:pt x="35866" y="21935"/>
                    </a:lnTo>
                    <a:lnTo>
                      <a:pt x="35786" y="22822"/>
                    </a:lnTo>
                    <a:lnTo>
                      <a:pt x="35745" y="23588"/>
                    </a:lnTo>
                    <a:lnTo>
                      <a:pt x="35765" y="23931"/>
                    </a:lnTo>
                    <a:lnTo>
                      <a:pt x="35786" y="24234"/>
                    </a:lnTo>
                    <a:lnTo>
                      <a:pt x="35786" y="24234"/>
                    </a:lnTo>
                    <a:lnTo>
                      <a:pt x="35886" y="24919"/>
                    </a:lnTo>
                    <a:lnTo>
                      <a:pt x="36048" y="25806"/>
                    </a:lnTo>
                    <a:lnTo>
                      <a:pt x="36229" y="26895"/>
                    </a:lnTo>
                    <a:lnTo>
                      <a:pt x="36290" y="27479"/>
                    </a:lnTo>
                    <a:lnTo>
                      <a:pt x="36370" y="28104"/>
                    </a:lnTo>
                    <a:lnTo>
                      <a:pt x="36411" y="28750"/>
                    </a:lnTo>
                    <a:lnTo>
                      <a:pt x="36431" y="29415"/>
                    </a:lnTo>
                    <a:lnTo>
                      <a:pt x="36411" y="30100"/>
                    </a:lnTo>
                    <a:lnTo>
                      <a:pt x="36370" y="30786"/>
                    </a:lnTo>
                    <a:lnTo>
                      <a:pt x="36290" y="31471"/>
                    </a:lnTo>
                    <a:lnTo>
                      <a:pt x="36229" y="31834"/>
                    </a:lnTo>
                    <a:lnTo>
                      <a:pt x="36169" y="32177"/>
                    </a:lnTo>
                    <a:lnTo>
                      <a:pt x="36088" y="32520"/>
                    </a:lnTo>
                    <a:lnTo>
                      <a:pt x="35987" y="32862"/>
                    </a:lnTo>
                    <a:lnTo>
                      <a:pt x="35866" y="33185"/>
                    </a:lnTo>
                    <a:lnTo>
                      <a:pt x="35745" y="33528"/>
                    </a:lnTo>
                    <a:lnTo>
                      <a:pt x="35745" y="33528"/>
                    </a:lnTo>
                    <a:lnTo>
                      <a:pt x="35342" y="34334"/>
                    </a:lnTo>
                    <a:lnTo>
                      <a:pt x="34919" y="35100"/>
                    </a:lnTo>
                    <a:lnTo>
                      <a:pt x="34475" y="35846"/>
                    </a:lnTo>
                    <a:lnTo>
                      <a:pt x="34011" y="36532"/>
                    </a:lnTo>
                    <a:lnTo>
                      <a:pt x="33528" y="37197"/>
                    </a:lnTo>
                    <a:lnTo>
                      <a:pt x="33024" y="37822"/>
                    </a:lnTo>
                    <a:lnTo>
                      <a:pt x="32499" y="38427"/>
                    </a:lnTo>
                    <a:lnTo>
                      <a:pt x="31975" y="38991"/>
                    </a:lnTo>
                    <a:lnTo>
                      <a:pt x="31431" y="39535"/>
                    </a:lnTo>
                    <a:lnTo>
                      <a:pt x="30866" y="40039"/>
                    </a:lnTo>
                    <a:lnTo>
                      <a:pt x="30322" y="40503"/>
                    </a:lnTo>
                    <a:lnTo>
                      <a:pt x="29737" y="40947"/>
                    </a:lnTo>
                    <a:lnTo>
                      <a:pt x="29173" y="41370"/>
                    </a:lnTo>
                    <a:lnTo>
                      <a:pt x="28608" y="41753"/>
                    </a:lnTo>
                    <a:lnTo>
                      <a:pt x="28044" y="42116"/>
                    </a:lnTo>
                    <a:lnTo>
                      <a:pt x="27479" y="42459"/>
                    </a:lnTo>
                    <a:lnTo>
                      <a:pt x="26915" y="42761"/>
                    </a:lnTo>
                    <a:lnTo>
                      <a:pt x="26371" y="43043"/>
                    </a:lnTo>
                    <a:lnTo>
                      <a:pt x="25826" y="43306"/>
                    </a:lnTo>
                    <a:lnTo>
                      <a:pt x="25282" y="43527"/>
                    </a:lnTo>
                    <a:lnTo>
                      <a:pt x="24778" y="43749"/>
                    </a:lnTo>
                    <a:lnTo>
                      <a:pt x="24274" y="43931"/>
                    </a:lnTo>
                    <a:lnTo>
                      <a:pt x="23790" y="44092"/>
                    </a:lnTo>
                    <a:lnTo>
                      <a:pt x="23326" y="44233"/>
                    </a:lnTo>
                    <a:lnTo>
                      <a:pt x="22883" y="44354"/>
                    </a:lnTo>
                    <a:lnTo>
                      <a:pt x="22459" y="44455"/>
                    </a:lnTo>
                    <a:lnTo>
                      <a:pt x="22076" y="44535"/>
                    </a:lnTo>
                    <a:lnTo>
                      <a:pt x="21714" y="44596"/>
                    </a:lnTo>
                    <a:lnTo>
                      <a:pt x="21371" y="44656"/>
                    </a:lnTo>
                    <a:lnTo>
                      <a:pt x="21068" y="44676"/>
                    </a:lnTo>
                    <a:lnTo>
                      <a:pt x="20806" y="44697"/>
                    </a:lnTo>
                    <a:lnTo>
                      <a:pt x="20585" y="4467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34"/>
              <p:cNvSpPr/>
              <p:nvPr/>
            </p:nvSpPr>
            <p:spPr>
              <a:xfrm>
                <a:off x="3414075" y="507250"/>
                <a:ext cx="921375" cy="1127525"/>
              </a:xfrm>
              <a:custGeom>
                <a:avLst/>
                <a:gdLst/>
                <a:ahLst/>
                <a:cxnLst/>
                <a:rect l="l" t="t" r="r" b="b"/>
                <a:pathLst>
                  <a:path w="36855" h="45101" extrusionOk="0">
                    <a:moveTo>
                      <a:pt x="19274" y="404"/>
                    </a:moveTo>
                    <a:lnTo>
                      <a:pt x="20222" y="424"/>
                    </a:lnTo>
                    <a:lnTo>
                      <a:pt x="21149" y="464"/>
                    </a:lnTo>
                    <a:lnTo>
                      <a:pt x="22057" y="565"/>
                    </a:lnTo>
                    <a:lnTo>
                      <a:pt x="22923" y="686"/>
                    </a:lnTo>
                    <a:lnTo>
                      <a:pt x="23770" y="848"/>
                    </a:lnTo>
                    <a:lnTo>
                      <a:pt x="24597" y="1029"/>
                    </a:lnTo>
                    <a:lnTo>
                      <a:pt x="25403" y="1251"/>
                    </a:lnTo>
                    <a:lnTo>
                      <a:pt x="26169" y="1513"/>
                    </a:lnTo>
                    <a:lnTo>
                      <a:pt x="26935" y="1815"/>
                    </a:lnTo>
                    <a:lnTo>
                      <a:pt x="27661" y="2138"/>
                    </a:lnTo>
                    <a:lnTo>
                      <a:pt x="28347" y="2521"/>
                    </a:lnTo>
                    <a:lnTo>
                      <a:pt x="29032" y="2904"/>
                    </a:lnTo>
                    <a:lnTo>
                      <a:pt x="29677" y="3347"/>
                    </a:lnTo>
                    <a:lnTo>
                      <a:pt x="30302" y="3811"/>
                    </a:lnTo>
                    <a:lnTo>
                      <a:pt x="30887" y="4315"/>
                    </a:lnTo>
                    <a:lnTo>
                      <a:pt x="31451" y="4860"/>
                    </a:lnTo>
                    <a:lnTo>
                      <a:pt x="31855" y="5263"/>
                    </a:lnTo>
                    <a:lnTo>
                      <a:pt x="32238" y="5686"/>
                    </a:lnTo>
                    <a:lnTo>
                      <a:pt x="32600" y="6130"/>
                    </a:lnTo>
                    <a:lnTo>
                      <a:pt x="32923" y="6573"/>
                    </a:lnTo>
                    <a:lnTo>
                      <a:pt x="33246" y="7017"/>
                    </a:lnTo>
                    <a:lnTo>
                      <a:pt x="33548" y="7480"/>
                    </a:lnTo>
                    <a:lnTo>
                      <a:pt x="33830" y="7924"/>
                    </a:lnTo>
                    <a:lnTo>
                      <a:pt x="34092" y="8388"/>
                    </a:lnTo>
                    <a:lnTo>
                      <a:pt x="34334" y="8851"/>
                    </a:lnTo>
                    <a:lnTo>
                      <a:pt x="34556" y="9315"/>
                    </a:lnTo>
                    <a:lnTo>
                      <a:pt x="34758" y="9779"/>
                    </a:lnTo>
                    <a:lnTo>
                      <a:pt x="34959" y="10242"/>
                    </a:lnTo>
                    <a:lnTo>
                      <a:pt x="35120" y="10706"/>
                    </a:lnTo>
                    <a:lnTo>
                      <a:pt x="35282" y="11170"/>
                    </a:lnTo>
                    <a:lnTo>
                      <a:pt x="35564" y="12077"/>
                    </a:lnTo>
                    <a:lnTo>
                      <a:pt x="35806" y="12944"/>
                    </a:lnTo>
                    <a:lnTo>
                      <a:pt x="35987" y="13791"/>
                    </a:lnTo>
                    <a:lnTo>
                      <a:pt x="36108" y="14577"/>
                    </a:lnTo>
                    <a:lnTo>
                      <a:pt x="36209" y="15323"/>
                    </a:lnTo>
                    <a:lnTo>
                      <a:pt x="36270" y="15988"/>
                    </a:lnTo>
                    <a:lnTo>
                      <a:pt x="36310" y="16613"/>
                    </a:lnTo>
                    <a:lnTo>
                      <a:pt x="36310" y="17137"/>
                    </a:lnTo>
                    <a:lnTo>
                      <a:pt x="36290" y="17561"/>
                    </a:lnTo>
                    <a:lnTo>
                      <a:pt x="36270" y="18266"/>
                    </a:lnTo>
                    <a:lnTo>
                      <a:pt x="36209" y="19053"/>
                    </a:lnTo>
                    <a:lnTo>
                      <a:pt x="36028" y="20726"/>
                    </a:lnTo>
                    <a:lnTo>
                      <a:pt x="35907" y="21815"/>
                    </a:lnTo>
                    <a:lnTo>
                      <a:pt x="35806" y="22843"/>
                    </a:lnTo>
                    <a:lnTo>
                      <a:pt x="35786" y="23307"/>
                    </a:lnTo>
                    <a:lnTo>
                      <a:pt x="35766" y="23730"/>
                    </a:lnTo>
                    <a:lnTo>
                      <a:pt x="35766" y="24113"/>
                    </a:lnTo>
                    <a:lnTo>
                      <a:pt x="35806" y="24456"/>
                    </a:lnTo>
                    <a:lnTo>
                      <a:pt x="35866" y="24919"/>
                    </a:lnTo>
                    <a:lnTo>
                      <a:pt x="35967" y="25504"/>
                    </a:lnTo>
                    <a:lnTo>
                      <a:pt x="36108" y="26310"/>
                    </a:lnTo>
                    <a:lnTo>
                      <a:pt x="36249" y="27218"/>
                    </a:lnTo>
                    <a:lnTo>
                      <a:pt x="36370" y="28206"/>
                    </a:lnTo>
                    <a:lnTo>
                      <a:pt x="36411" y="28730"/>
                    </a:lnTo>
                    <a:lnTo>
                      <a:pt x="36431" y="29254"/>
                    </a:lnTo>
                    <a:lnTo>
                      <a:pt x="36451" y="29798"/>
                    </a:lnTo>
                    <a:lnTo>
                      <a:pt x="36431" y="30343"/>
                    </a:lnTo>
                    <a:lnTo>
                      <a:pt x="36411" y="30887"/>
                    </a:lnTo>
                    <a:lnTo>
                      <a:pt x="36350" y="31451"/>
                    </a:lnTo>
                    <a:lnTo>
                      <a:pt x="36249" y="32016"/>
                    </a:lnTo>
                    <a:lnTo>
                      <a:pt x="36129" y="32560"/>
                    </a:lnTo>
                    <a:lnTo>
                      <a:pt x="35967" y="33105"/>
                    </a:lnTo>
                    <a:lnTo>
                      <a:pt x="35786" y="33649"/>
                    </a:lnTo>
                    <a:lnTo>
                      <a:pt x="35383" y="34435"/>
                    </a:lnTo>
                    <a:lnTo>
                      <a:pt x="34959" y="35201"/>
                    </a:lnTo>
                    <a:lnTo>
                      <a:pt x="34536" y="35927"/>
                    </a:lnTo>
                    <a:lnTo>
                      <a:pt x="34052" y="36633"/>
                    </a:lnTo>
                    <a:lnTo>
                      <a:pt x="33568" y="37278"/>
                    </a:lnTo>
                    <a:lnTo>
                      <a:pt x="33064" y="37903"/>
                    </a:lnTo>
                    <a:lnTo>
                      <a:pt x="32560" y="38508"/>
                    </a:lnTo>
                    <a:lnTo>
                      <a:pt x="32016" y="39072"/>
                    </a:lnTo>
                    <a:lnTo>
                      <a:pt x="31471" y="39596"/>
                    </a:lnTo>
                    <a:lnTo>
                      <a:pt x="30927" y="40100"/>
                    </a:lnTo>
                    <a:lnTo>
                      <a:pt x="30363" y="40564"/>
                    </a:lnTo>
                    <a:lnTo>
                      <a:pt x="29798" y="41008"/>
                    </a:lnTo>
                    <a:lnTo>
                      <a:pt x="29234" y="41411"/>
                    </a:lnTo>
                    <a:lnTo>
                      <a:pt x="28669" y="41794"/>
                    </a:lnTo>
                    <a:lnTo>
                      <a:pt x="28105" y="42157"/>
                    </a:lnTo>
                    <a:lnTo>
                      <a:pt x="27540" y="42479"/>
                    </a:lnTo>
                    <a:lnTo>
                      <a:pt x="26996" y="42782"/>
                    </a:lnTo>
                    <a:lnTo>
                      <a:pt x="26451" y="43064"/>
                    </a:lnTo>
                    <a:lnTo>
                      <a:pt x="25907" y="43306"/>
                    </a:lnTo>
                    <a:lnTo>
                      <a:pt x="25383" y="43548"/>
                    </a:lnTo>
                    <a:lnTo>
                      <a:pt x="24859" y="43749"/>
                    </a:lnTo>
                    <a:lnTo>
                      <a:pt x="24375" y="43931"/>
                    </a:lnTo>
                    <a:lnTo>
                      <a:pt x="23891" y="44092"/>
                    </a:lnTo>
                    <a:lnTo>
                      <a:pt x="23448" y="44233"/>
                    </a:lnTo>
                    <a:lnTo>
                      <a:pt x="23004" y="44354"/>
                    </a:lnTo>
                    <a:lnTo>
                      <a:pt x="22601" y="44455"/>
                    </a:lnTo>
                    <a:lnTo>
                      <a:pt x="22218" y="44536"/>
                    </a:lnTo>
                    <a:lnTo>
                      <a:pt x="21875" y="44596"/>
                    </a:lnTo>
                    <a:lnTo>
                      <a:pt x="21553" y="44657"/>
                    </a:lnTo>
                    <a:lnTo>
                      <a:pt x="21270" y="44677"/>
                    </a:lnTo>
                    <a:lnTo>
                      <a:pt x="20827" y="44677"/>
                    </a:lnTo>
                    <a:lnTo>
                      <a:pt x="20383" y="44637"/>
                    </a:lnTo>
                    <a:lnTo>
                      <a:pt x="19819" y="44536"/>
                    </a:lnTo>
                    <a:lnTo>
                      <a:pt x="19174" y="44374"/>
                    </a:lnTo>
                    <a:lnTo>
                      <a:pt x="18448" y="44173"/>
                    </a:lnTo>
                    <a:lnTo>
                      <a:pt x="17641" y="43911"/>
                    </a:lnTo>
                    <a:lnTo>
                      <a:pt x="16774" y="43608"/>
                    </a:lnTo>
                    <a:lnTo>
                      <a:pt x="15867" y="43245"/>
                    </a:lnTo>
                    <a:lnTo>
                      <a:pt x="14920" y="42842"/>
                    </a:lnTo>
                    <a:lnTo>
                      <a:pt x="13952" y="42399"/>
                    </a:lnTo>
                    <a:lnTo>
                      <a:pt x="12984" y="41915"/>
                    </a:lnTo>
                    <a:lnTo>
                      <a:pt x="12017" y="41370"/>
                    </a:lnTo>
                    <a:lnTo>
                      <a:pt x="11049" y="40806"/>
                    </a:lnTo>
                    <a:lnTo>
                      <a:pt x="10565" y="40504"/>
                    </a:lnTo>
                    <a:lnTo>
                      <a:pt x="10101" y="40181"/>
                    </a:lnTo>
                    <a:lnTo>
                      <a:pt x="9658" y="39858"/>
                    </a:lnTo>
                    <a:lnTo>
                      <a:pt x="9214" y="39536"/>
                    </a:lnTo>
                    <a:lnTo>
                      <a:pt x="8791" y="39193"/>
                    </a:lnTo>
                    <a:lnTo>
                      <a:pt x="8368" y="38830"/>
                    </a:lnTo>
                    <a:lnTo>
                      <a:pt x="7964" y="38467"/>
                    </a:lnTo>
                    <a:lnTo>
                      <a:pt x="7581" y="38104"/>
                    </a:lnTo>
                    <a:lnTo>
                      <a:pt x="7218" y="37701"/>
                    </a:lnTo>
                    <a:lnTo>
                      <a:pt x="6856" y="37278"/>
                    </a:lnTo>
                    <a:lnTo>
                      <a:pt x="6493" y="36814"/>
                    </a:lnTo>
                    <a:lnTo>
                      <a:pt x="6130" y="36310"/>
                    </a:lnTo>
                    <a:lnTo>
                      <a:pt x="5807" y="35786"/>
                    </a:lnTo>
                    <a:lnTo>
                      <a:pt x="5464" y="35242"/>
                    </a:lnTo>
                    <a:lnTo>
                      <a:pt x="5142" y="34657"/>
                    </a:lnTo>
                    <a:lnTo>
                      <a:pt x="4819" y="34072"/>
                    </a:lnTo>
                    <a:lnTo>
                      <a:pt x="4517" y="33447"/>
                    </a:lnTo>
                    <a:lnTo>
                      <a:pt x="4214" y="32822"/>
                    </a:lnTo>
                    <a:lnTo>
                      <a:pt x="3932" y="32197"/>
                    </a:lnTo>
                    <a:lnTo>
                      <a:pt x="3650" y="31532"/>
                    </a:lnTo>
                    <a:lnTo>
                      <a:pt x="3126" y="30222"/>
                    </a:lnTo>
                    <a:lnTo>
                      <a:pt x="2642" y="28911"/>
                    </a:lnTo>
                    <a:lnTo>
                      <a:pt x="2219" y="27601"/>
                    </a:lnTo>
                    <a:lnTo>
                      <a:pt x="1815" y="26331"/>
                    </a:lnTo>
                    <a:lnTo>
                      <a:pt x="1473" y="25121"/>
                    </a:lnTo>
                    <a:lnTo>
                      <a:pt x="1170" y="23992"/>
                    </a:lnTo>
                    <a:lnTo>
                      <a:pt x="928" y="22964"/>
                    </a:lnTo>
                    <a:lnTo>
                      <a:pt x="727" y="22057"/>
                    </a:lnTo>
                    <a:lnTo>
                      <a:pt x="586" y="21290"/>
                    </a:lnTo>
                    <a:lnTo>
                      <a:pt x="505" y="20686"/>
                    </a:lnTo>
                    <a:lnTo>
                      <a:pt x="465" y="20222"/>
                    </a:lnTo>
                    <a:lnTo>
                      <a:pt x="444" y="19738"/>
                    </a:lnTo>
                    <a:lnTo>
                      <a:pt x="424" y="19113"/>
                    </a:lnTo>
                    <a:lnTo>
                      <a:pt x="444" y="18367"/>
                    </a:lnTo>
                    <a:lnTo>
                      <a:pt x="485" y="17520"/>
                    </a:lnTo>
                    <a:lnTo>
                      <a:pt x="545" y="16573"/>
                    </a:lnTo>
                    <a:lnTo>
                      <a:pt x="666" y="15545"/>
                    </a:lnTo>
                    <a:lnTo>
                      <a:pt x="747" y="15000"/>
                    </a:lnTo>
                    <a:lnTo>
                      <a:pt x="848" y="14456"/>
                    </a:lnTo>
                    <a:lnTo>
                      <a:pt x="969" y="13892"/>
                    </a:lnTo>
                    <a:lnTo>
                      <a:pt x="1110" y="13307"/>
                    </a:lnTo>
                    <a:lnTo>
                      <a:pt x="1251" y="12722"/>
                    </a:lnTo>
                    <a:lnTo>
                      <a:pt x="1432" y="12138"/>
                    </a:lnTo>
                    <a:lnTo>
                      <a:pt x="1614" y="11533"/>
                    </a:lnTo>
                    <a:lnTo>
                      <a:pt x="1836" y="10928"/>
                    </a:lnTo>
                    <a:lnTo>
                      <a:pt x="2077" y="10343"/>
                    </a:lnTo>
                    <a:lnTo>
                      <a:pt x="2340" y="9738"/>
                    </a:lnTo>
                    <a:lnTo>
                      <a:pt x="2642" y="9134"/>
                    </a:lnTo>
                    <a:lnTo>
                      <a:pt x="2944" y="8549"/>
                    </a:lnTo>
                    <a:lnTo>
                      <a:pt x="3307" y="7964"/>
                    </a:lnTo>
                    <a:lnTo>
                      <a:pt x="3670" y="7380"/>
                    </a:lnTo>
                    <a:lnTo>
                      <a:pt x="4094" y="6815"/>
                    </a:lnTo>
                    <a:lnTo>
                      <a:pt x="4537" y="6271"/>
                    </a:lnTo>
                    <a:lnTo>
                      <a:pt x="5081" y="5646"/>
                    </a:lnTo>
                    <a:lnTo>
                      <a:pt x="5666" y="5041"/>
                    </a:lnTo>
                    <a:lnTo>
                      <a:pt x="6291" y="4476"/>
                    </a:lnTo>
                    <a:lnTo>
                      <a:pt x="6956" y="3972"/>
                    </a:lnTo>
                    <a:lnTo>
                      <a:pt x="7642" y="3468"/>
                    </a:lnTo>
                    <a:lnTo>
                      <a:pt x="8347" y="3025"/>
                    </a:lnTo>
                    <a:lnTo>
                      <a:pt x="9113" y="2602"/>
                    </a:lnTo>
                    <a:lnTo>
                      <a:pt x="9880" y="2218"/>
                    </a:lnTo>
                    <a:lnTo>
                      <a:pt x="10706" y="1876"/>
                    </a:lnTo>
                    <a:lnTo>
                      <a:pt x="11533" y="1573"/>
                    </a:lnTo>
                    <a:lnTo>
                      <a:pt x="12420" y="1291"/>
                    </a:lnTo>
                    <a:lnTo>
                      <a:pt x="13327" y="1069"/>
                    </a:lnTo>
                    <a:lnTo>
                      <a:pt x="14254" y="868"/>
                    </a:lnTo>
                    <a:lnTo>
                      <a:pt x="15222" y="706"/>
                    </a:lnTo>
                    <a:lnTo>
                      <a:pt x="16230" y="565"/>
                    </a:lnTo>
                    <a:lnTo>
                      <a:pt x="17258" y="485"/>
                    </a:lnTo>
                    <a:lnTo>
                      <a:pt x="18287" y="424"/>
                    </a:lnTo>
                    <a:lnTo>
                      <a:pt x="19274" y="404"/>
                    </a:lnTo>
                    <a:close/>
                    <a:moveTo>
                      <a:pt x="18367" y="1"/>
                    </a:moveTo>
                    <a:lnTo>
                      <a:pt x="17218" y="61"/>
                    </a:lnTo>
                    <a:lnTo>
                      <a:pt x="16170" y="162"/>
                    </a:lnTo>
                    <a:lnTo>
                      <a:pt x="15162" y="283"/>
                    </a:lnTo>
                    <a:lnTo>
                      <a:pt x="14174" y="464"/>
                    </a:lnTo>
                    <a:lnTo>
                      <a:pt x="13206" y="666"/>
                    </a:lnTo>
                    <a:lnTo>
                      <a:pt x="12279" y="908"/>
                    </a:lnTo>
                    <a:lnTo>
                      <a:pt x="11392" y="1190"/>
                    </a:lnTo>
                    <a:lnTo>
                      <a:pt x="10525" y="1513"/>
                    </a:lnTo>
                    <a:lnTo>
                      <a:pt x="9698" y="1856"/>
                    </a:lnTo>
                    <a:lnTo>
                      <a:pt x="8892" y="2259"/>
                    </a:lnTo>
                    <a:lnTo>
                      <a:pt x="8126" y="2682"/>
                    </a:lnTo>
                    <a:lnTo>
                      <a:pt x="7400" y="3146"/>
                    </a:lnTo>
                    <a:lnTo>
                      <a:pt x="7037" y="3388"/>
                    </a:lnTo>
                    <a:lnTo>
                      <a:pt x="6694" y="3650"/>
                    </a:lnTo>
                    <a:lnTo>
                      <a:pt x="6352" y="3912"/>
                    </a:lnTo>
                    <a:lnTo>
                      <a:pt x="6029" y="4174"/>
                    </a:lnTo>
                    <a:lnTo>
                      <a:pt x="5706" y="4456"/>
                    </a:lnTo>
                    <a:lnTo>
                      <a:pt x="5384" y="4739"/>
                    </a:lnTo>
                    <a:lnTo>
                      <a:pt x="5081" y="5041"/>
                    </a:lnTo>
                    <a:lnTo>
                      <a:pt x="4779" y="5364"/>
                    </a:lnTo>
                    <a:lnTo>
                      <a:pt x="4497" y="5666"/>
                    </a:lnTo>
                    <a:lnTo>
                      <a:pt x="4214" y="6009"/>
                    </a:lnTo>
                    <a:lnTo>
                      <a:pt x="3771" y="6553"/>
                    </a:lnTo>
                    <a:lnTo>
                      <a:pt x="3348" y="7118"/>
                    </a:lnTo>
                    <a:lnTo>
                      <a:pt x="2965" y="7702"/>
                    </a:lnTo>
                    <a:lnTo>
                      <a:pt x="2622" y="8287"/>
                    </a:lnTo>
                    <a:lnTo>
                      <a:pt x="2299" y="8871"/>
                    </a:lnTo>
                    <a:lnTo>
                      <a:pt x="1997" y="9476"/>
                    </a:lnTo>
                    <a:lnTo>
                      <a:pt x="1735" y="10061"/>
                    </a:lnTo>
                    <a:lnTo>
                      <a:pt x="1493" y="10666"/>
                    </a:lnTo>
                    <a:lnTo>
                      <a:pt x="1271" y="11250"/>
                    </a:lnTo>
                    <a:lnTo>
                      <a:pt x="1069" y="11835"/>
                    </a:lnTo>
                    <a:lnTo>
                      <a:pt x="888" y="12440"/>
                    </a:lnTo>
                    <a:lnTo>
                      <a:pt x="727" y="13004"/>
                    </a:lnTo>
                    <a:lnTo>
                      <a:pt x="586" y="13589"/>
                    </a:lnTo>
                    <a:lnTo>
                      <a:pt x="465" y="14154"/>
                    </a:lnTo>
                    <a:lnTo>
                      <a:pt x="364" y="14698"/>
                    </a:lnTo>
                    <a:lnTo>
                      <a:pt x="283" y="15242"/>
                    </a:lnTo>
                    <a:lnTo>
                      <a:pt x="142" y="16270"/>
                    </a:lnTo>
                    <a:lnTo>
                      <a:pt x="61" y="17238"/>
                    </a:lnTo>
                    <a:lnTo>
                      <a:pt x="21" y="18105"/>
                    </a:lnTo>
                    <a:lnTo>
                      <a:pt x="1" y="18891"/>
                    </a:lnTo>
                    <a:lnTo>
                      <a:pt x="21" y="19557"/>
                    </a:lnTo>
                    <a:lnTo>
                      <a:pt x="41" y="20081"/>
                    </a:lnTo>
                    <a:lnTo>
                      <a:pt x="102" y="20746"/>
                    </a:lnTo>
                    <a:lnTo>
                      <a:pt x="182" y="21351"/>
                    </a:lnTo>
                    <a:lnTo>
                      <a:pt x="324" y="22117"/>
                    </a:lnTo>
                    <a:lnTo>
                      <a:pt x="525" y="23024"/>
                    </a:lnTo>
                    <a:lnTo>
                      <a:pt x="767" y="24073"/>
                    </a:lnTo>
                    <a:lnTo>
                      <a:pt x="1069" y="25222"/>
                    </a:lnTo>
                    <a:lnTo>
                      <a:pt x="1432" y="26452"/>
                    </a:lnTo>
                    <a:lnTo>
                      <a:pt x="1836" y="27742"/>
                    </a:lnTo>
                    <a:lnTo>
                      <a:pt x="2279" y="29052"/>
                    </a:lnTo>
                    <a:lnTo>
                      <a:pt x="2763" y="30403"/>
                    </a:lnTo>
                    <a:lnTo>
                      <a:pt x="3307" y="31734"/>
                    </a:lnTo>
                    <a:lnTo>
                      <a:pt x="3590" y="32379"/>
                    </a:lnTo>
                    <a:lnTo>
                      <a:pt x="3872" y="33044"/>
                    </a:lnTo>
                    <a:lnTo>
                      <a:pt x="4174" y="33669"/>
                    </a:lnTo>
                    <a:lnTo>
                      <a:pt x="4497" y="34294"/>
                    </a:lnTo>
                    <a:lnTo>
                      <a:pt x="4799" y="34899"/>
                    </a:lnTo>
                    <a:lnTo>
                      <a:pt x="5142" y="35484"/>
                    </a:lnTo>
                    <a:lnTo>
                      <a:pt x="5485" y="36048"/>
                    </a:lnTo>
                    <a:lnTo>
                      <a:pt x="5827" y="36572"/>
                    </a:lnTo>
                    <a:lnTo>
                      <a:pt x="6170" y="37076"/>
                    </a:lnTo>
                    <a:lnTo>
                      <a:pt x="6533" y="37540"/>
                    </a:lnTo>
                    <a:lnTo>
                      <a:pt x="6916" y="37984"/>
                    </a:lnTo>
                    <a:lnTo>
                      <a:pt x="7299" y="38387"/>
                    </a:lnTo>
                    <a:lnTo>
                      <a:pt x="7682" y="38770"/>
                    </a:lnTo>
                    <a:lnTo>
                      <a:pt x="8105" y="39153"/>
                    </a:lnTo>
                    <a:lnTo>
                      <a:pt x="8529" y="39516"/>
                    </a:lnTo>
                    <a:lnTo>
                      <a:pt x="8972" y="39858"/>
                    </a:lnTo>
                    <a:lnTo>
                      <a:pt x="9416" y="40201"/>
                    </a:lnTo>
                    <a:lnTo>
                      <a:pt x="9880" y="40524"/>
                    </a:lnTo>
                    <a:lnTo>
                      <a:pt x="10363" y="40846"/>
                    </a:lnTo>
                    <a:lnTo>
                      <a:pt x="10847" y="41169"/>
                    </a:lnTo>
                    <a:lnTo>
                      <a:pt x="11815" y="41754"/>
                    </a:lnTo>
                    <a:lnTo>
                      <a:pt x="12803" y="42298"/>
                    </a:lnTo>
                    <a:lnTo>
                      <a:pt x="13791" y="42782"/>
                    </a:lnTo>
                    <a:lnTo>
                      <a:pt x="14779" y="43245"/>
                    </a:lnTo>
                    <a:lnTo>
                      <a:pt x="15726" y="43649"/>
                    </a:lnTo>
                    <a:lnTo>
                      <a:pt x="16654" y="44012"/>
                    </a:lnTo>
                    <a:lnTo>
                      <a:pt x="17541" y="44314"/>
                    </a:lnTo>
                    <a:lnTo>
                      <a:pt x="18347" y="44576"/>
                    </a:lnTo>
                    <a:lnTo>
                      <a:pt x="19093" y="44778"/>
                    </a:lnTo>
                    <a:lnTo>
                      <a:pt x="19758" y="44939"/>
                    </a:lnTo>
                    <a:lnTo>
                      <a:pt x="20323" y="45040"/>
                    </a:lnTo>
                    <a:lnTo>
                      <a:pt x="20786" y="45100"/>
                    </a:lnTo>
                    <a:lnTo>
                      <a:pt x="21230" y="45100"/>
                    </a:lnTo>
                    <a:lnTo>
                      <a:pt x="21492" y="45060"/>
                    </a:lnTo>
                    <a:lnTo>
                      <a:pt x="21815" y="45020"/>
                    </a:lnTo>
                    <a:lnTo>
                      <a:pt x="22157" y="44979"/>
                    </a:lnTo>
                    <a:lnTo>
                      <a:pt x="22540" y="44899"/>
                    </a:lnTo>
                    <a:lnTo>
                      <a:pt x="22944" y="44818"/>
                    </a:lnTo>
                    <a:lnTo>
                      <a:pt x="23367" y="44697"/>
                    </a:lnTo>
                    <a:lnTo>
                      <a:pt x="23810" y="44576"/>
                    </a:lnTo>
                    <a:lnTo>
                      <a:pt x="24274" y="44415"/>
                    </a:lnTo>
                    <a:lnTo>
                      <a:pt x="24758" y="44253"/>
                    </a:lnTo>
                    <a:lnTo>
                      <a:pt x="25262" y="44052"/>
                    </a:lnTo>
                    <a:lnTo>
                      <a:pt x="25786" y="43850"/>
                    </a:lnTo>
                    <a:lnTo>
                      <a:pt x="26310" y="43608"/>
                    </a:lnTo>
                    <a:lnTo>
                      <a:pt x="26855" y="43346"/>
                    </a:lnTo>
                    <a:lnTo>
                      <a:pt x="27399" y="43064"/>
                    </a:lnTo>
                    <a:lnTo>
                      <a:pt x="27943" y="42762"/>
                    </a:lnTo>
                    <a:lnTo>
                      <a:pt x="28508" y="42419"/>
                    </a:lnTo>
                    <a:lnTo>
                      <a:pt x="29072" y="42056"/>
                    </a:lnTo>
                    <a:lnTo>
                      <a:pt x="29637" y="41673"/>
                    </a:lnTo>
                    <a:lnTo>
                      <a:pt x="30201" y="41250"/>
                    </a:lnTo>
                    <a:lnTo>
                      <a:pt x="30766" y="40806"/>
                    </a:lnTo>
                    <a:lnTo>
                      <a:pt x="31310" y="40322"/>
                    </a:lnTo>
                    <a:lnTo>
                      <a:pt x="31875" y="39818"/>
                    </a:lnTo>
                    <a:lnTo>
                      <a:pt x="32399" y="39294"/>
                    </a:lnTo>
                    <a:lnTo>
                      <a:pt x="32943" y="38709"/>
                    </a:lnTo>
                    <a:lnTo>
                      <a:pt x="33447" y="38125"/>
                    </a:lnTo>
                    <a:lnTo>
                      <a:pt x="33951" y="37479"/>
                    </a:lnTo>
                    <a:lnTo>
                      <a:pt x="34435" y="36814"/>
                    </a:lnTo>
                    <a:lnTo>
                      <a:pt x="34899" y="36129"/>
                    </a:lnTo>
                    <a:lnTo>
                      <a:pt x="35342" y="35383"/>
                    </a:lnTo>
                    <a:lnTo>
                      <a:pt x="35766" y="34617"/>
                    </a:lnTo>
                    <a:lnTo>
                      <a:pt x="36149" y="33810"/>
                    </a:lnTo>
                    <a:lnTo>
                      <a:pt x="36370" y="33246"/>
                    </a:lnTo>
                    <a:lnTo>
                      <a:pt x="36532" y="32681"/>
                    </a:lnTo>
                    <a:lnTo>
                      <a:pt x="36653" y="32117"/>
                    </a:lnTo>
                    <a:lnTo>
                      <a:pt x="36753" y="31532"/>
                    </a:lnTo>
                    <a:lnTo>
                      <a:pt x="36814" y="30968"/>
                    </a:lnTo>
                    <a:lnTo>
                      <a:pt x="36854" y="30383"/>
                    </a:lnTo>
                    <a:lnTo>
                      <a:pt x="36854" y="29818"/>
                    </a:lnTo>
                    <a:lnTo>
                      <a:pt x="36854" y="29274"/>
                    </a:lnTo>
                    <a:lnTo>
                      <a:pt x="36834" y="28730"/>
                    </a:lnTo>
                    <a:lnTo>
                      <a:pt x="36774" y="28185"/>
                    </a:lnTo>
                    <a:lnTo>
                      <a:pt x="36733" y="27681"/>
                    </a:lnTo>
                    <a:lnTo>
                      <a:pt x="36673" y="27177"/>
                    </a:lnTo>
                    <a:lnTo>
                      <a:pt x="36512" y="26250"/>
                    </a:lnTo>
                    <a:lnTo>
                      <a:pt x="36370" y="25444"/>
                    </a:lnTo>
                    <a:lnTo>
                      <a:pt x="36270" y="24859"/>
                    </a:lnTo>
                    <a:lnTo>
                      <a:pt x="36209" y="24415"/>
                    </a:lnTo>
                    <a:lnTo>
                      <a:pt x="36189" y="24073"/>
                    </a:lnTo>
                    <a:lnTo>
                      <a:pt x="36189" y="23710"/>
                    </a:lnTo>
                    <a:lnTo>
                      <a:pt x="36209" y="23286"/>
                    </a:lnTo>
                    <a:lnTo>
                      <a:pt x="36229" y="22823"/>
                    </a:lnTo>
                    <a:lnTo>
                      <a:pt x="36330" y="21815"/>
                    </a:lnTo>
                    <a:lnTo>
                      <a:pt x="36431" y="20786"/>
                    </a:lnTo>
                    <a:lnTo>
                      <a:pt x="36612" y="19093"/>
                    </a:lnTo>
                    <a:lnTo>
                      <a:pt x="36673" y="18287"/>
                    </a:lnTo>
                    <a:lnTo>
                      <a:pt x="36693" y="17581"/>
                    </a:lnTo>
                    <a:lnTo>
                      <a:pt x="36713" y="17137"/>
                    </a:lnTo>
                    <a:lnTo>
                      <a:pt x="36713" y="16593"/>
                    </a:lnTo>
                    <a:lnTo>
                      <a:pt x="36693" y="15988"/>
                    </a:lnTo>
                    <a:lnTo>
                      <a:pt x="36612" y="15283"/>
                    </a:lnTo>
                    <a:lnTo>
                      <a:pt x="36532" y="14537"/>
                    </a:lnTo>
                    <a:lnTo>
                      <a:pt x="36391" y="13710"/>
                    </a:lnTo>
                    <a:lnTo>
                      <a:pt x="36189" y="12863"/>
                    </a:lnTo>
                    <a:lnTo>
                      <a:pt x="35967" y="11956"/>
                    </a:lnTo>
                    <a:lnTo>
                      <a:pt x="35685" y="11029"/>
                    </a:lnTo>
                    <a:lnTo>
                      <a:pt x="35504" y="10565"/>
                    </a:lnTo>
                    <a:lnTo>
                      <a:pt x="35322" y="10101"/>
                    </a:lnTo>
                    <a:lnTo>
                      <a:pt x="35141" y="9617"/>
                    </a:lnTo>
                    <a:lnTo>
                      <a:pt x="34919" y="9134"/>
                    </a:lnTo>
                    <a:lnTo>
                      <a:pt x="34697" y="8670"/>
                    </a:lnTo>
                    <a:lnTo>
                      <a:pt x="34435" y="8186"/>
                    </a:lnTo>
                    <a:lnTo>
                      <a:pt x="34173" y="7722"/>
                    </a:lnTo>
                    <a:lnTo>
                      <a:pt x="33891" y="7238"/>
                    </a:lnTo>
                    <a:lnTo>
                      <a:pt x="33588" y="6775"/>
                    </a:lnTo>
                    <a:lnTo>
                      <a:pt x="33266" y="6331"/>
                    </a:lnTo>
                    <a:lnTo>
                      <a:pt x="32923" y="5868"/>
                    </a:lnTo>
                    <a:lnTo>
                      <a:pt x="32540" y="5424"/>
                    </a:lnTo>
                    <a:lnTo>
                      <a:pt x="32157" y="4980"/>
                    </a:lnTo>
                    <a:lnTo>
                      <a:pt x="31754" y="4557"/>
                    </a:lnTo>
                    <a:lnTo>
                      <a:pt x="31431" y="4255"/>
                    </a:lnTo>
                    <a:lnTo>
                      <a:pt x="31088" y="3952"/>
                    </a:lnTo>
                    <a:lnTo>
                      <a:pt x="30746" y="3650"/>
                    </a:lnTo>
                    <a:lnTo>
                      <a:pt x="30403" y="3368"/>
                    </a:lnTo>
                    <a:lnTo>
                      <a:pt x="30040" y="3106"/>
                    </a:lnTo>
                    <a:lnTo>
                      <a:pt x="29677" y="2843"/>
                    </a:lnTo>
                    <a:lnTo>
                      <a:pt x="29294" y="2581"/>
                    </a:lnTo>
                    <a:lnTo>
                      <a:pt x="28911" y="2360"/>
                    </a:lnTo>
                    <a:lnTo>
                      <a:pt x="28508" y="2138"/>
                    </a:lnTo>
                    <a:lnTo>
                      <a:pt x="28105" y="1916"/>
                    </a:lnTo>
                    <a:lnTo>
                      <a:pt x="27701" y="1714"/>
                    </a:lnTo>
                    <a:lnTo>
                      <a:pt x="27278" y="1513"/>
                    </a:lnTo>
                    <a:lnTo>
                      <a:pt x="26855" y="1331"/>
                    </a:lnTo>
                    <a:lnTo>
                      <a:pt x="26431" y="1170"/>
                    </a:lnTo>
                    <a:lnTo>
                      <a:pt x="25988" y="1009"/>
                    </a:lnTo>
                    <a:lnTo>
                      <a:pt x="25524" y="868"/>
                    </a:lnTo>
                    <a:lnTo>
                      <a:pt x="25060" y="727"/>
                    </a:lnTo>
                    <a:lnTo>
                      <a:pt x="24597" y="606"/>
                    </a:lnTo>
                    <a:lnTo>
                      <a:pt x="24133" y="485"/>
                    </a:lnTo>
                    <a:lnTo>
                      <a:pt x="23649" y="384"/>
                    </a:lnTo>
                    <a:lnTo>
                      <a:pt x="23145" y="303"/>
                    </a:lnTo>
                    <a:lnTo>
                      <a:pt x="22661" y="223"/>
                    </a:lnTo>
                    <a:lnTo>
                      <a:pt x="22137" y="162"/>
                    </a:lnTo>
                    <a:lnTo>
                      <a:pt x="21633" y="102"/>
                    </a:lnTo>
                    <a:lnTo>
                      <a:pt x="20585" y="21"/>
                    </a:lnTo>
                    <a:lnTo>
                      <a:pt x="1949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34"/>
              <p:cNvSpPr/>
              <p:nvPr/>
            </p:nvSpPr>
            <p:spPr>
              <a:xfrm>
                <a:off x="3801175" y="971950"/>
                <a:ext cx="1023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094" extrusionOk="0">
                    <a:moveTo>
                      <a:pt x="199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91" y="122"/>
                    </a:lnTo>
                    <a:lnTo>
                      <a:pt x="1190" y="182"/>
                    </a:lnTo>
                    <a:lnTo>
                      <a:pt x="1028" y="283"/>
                    </a:lnTo>
                    <a:lnTo>
                      <a:pt x="847" y="384"/>
                    </a:lnTo>
                    <a:lnTo>
                      <a:pt x="706" y="505"/>
                    </a:lnTo>
                    <a:lnTo>
                      <a:pt x="565" y="646"/>
                    </a:lnTo>
                    <a:lnTo>
                      <a:pt x="424" y="787"/>
                    </a:lnTo>
                    <a:lnTo>
                      <a:pt x="323" y="94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81" y="1493"/>
                    </a:lnTo>
                    <a:lnTo>
                      <a:pt x="20" y="1694"/>
                    </a:lnTo>
                    <a:lnTo>
                      <a:pt x="0" y="1896"/>
                    </a:lnTo>
                    <a:lnTo>
                      <a:pt x="0" y="2118"/>
                    </a:lnTo>
                    <a:lnTo>
                      <a:pt x="20" y="2319"/>
                    </a:lnTo>
                    <a:lnTo>
                      <a:pt x="61" y="2521"/>
                    </a:lnTo>
                    <a:lnTo>
                      <a:pt x="101" y="2723"/>
                    </a:lnTo>
                    <a:lnTo>
                      <a:pt x="182" y="2904"/>
                    </a:lnTo>
                    <a:lnTo>
                      <a:pt x="282" y="3086"/>
                    </a:lnTo>
                    <a:lnTo>
                      <a:pt x="383" y="324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7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3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094"/>
                    </a:lnTo>
                    <a:lnTo>
                      <a:pt x="2319" y="4094"/>
                    </a:lnTo>
                    <a:lnTo>
                      <a:pt x="2520" y="4053"/>
                    </a:lnTo>
                    <a:lnTo>
                      <a:pt x="2722" y="3993"/>
                    </a:lnTo>
                    <a:lnTo>
                      <a:pt x="2903" y="3912"/>
                    </a:lnTo>
                    <a:lnTo>
                      <a:pt x="3085" y="3831"/>
                    </a:lnTo>
                    <a:lnTo>
                      <a:pt x="3246" y="3711"/>
                    </a:lnTo>
                    <a:lnTo>
                      <a:pt x="3407" y="3590"/>
                    </a:lnTo>
                    <a:lnTo>
                      <a:pt x="3548" y="3448"/>
                    </a:lnTo>
                    <a:lnTo>
                      <a:pt x="3669" y="3307"/>
                    </a:lnTo>
                    <a:lnTo>
                      <a:pt x="3790" y="3146"/>
                    </a:lnTo>
                    <a:lnTo>
                      <a:pt x="3891" y="2965"/>
                    </a:lnTo>
                    <a:lnTo>
                      <a:pt x="3972" y="2783"/>
                    </a:lnTo>
                    <a:lnTo>
                      <a:pt x="4032" y="2602"/>
                    </a:lnTo>
                    <a:lnTo>
                      <a:pt x="4073" y="2400"/>
                    </a:lnTo>
                    <a:lnTo>
                      <a:pt x="4093" y="2198"/>
                    </a:lnTo>
                    <a:lnTo>
                      <a:pt x="4093" y="1997"/>
                    </a:lnTo>
                    <a:lnTo>
                      <a:pt x="4073" y="1775"/>
                    </a:lnTo>
                    <a:lnTo>
                      <a:pt x="4052" y="1573"/>
                    </a:lnTo>
                    <a:lnTo>
                      <a:pt x="3992" y="1392"/>
                    </a:lnTo>
                    <a:lnTo>
                      <a:pt x="3911" y="1190"/>
                    </a:lnTo>
                    <a:lnTo>
                      <a:pt x="3831" y="1029"/>
                    </a:lnTo>
                    <a:lnTo>
                      <a:pt x="3710" y="848"/>
                    </a:lnTo>
                    <a:lnTo>
                      <a:pt x="3589" y="707"/>
                    </a:lnTo>
                    <a:lnTo>
                      <a:pt x="3448" y="565"/>
                    </a:lnTo>
                    <a:lnTo>
                      <a:pt x="3307" y="424"/>
                    </a:lnTo>
                    <a:lnTo>
                      <a:pt x="3145" y="324"/>
                    </a:lnTo>
                    <a:lnTo>
                      <a:pt x="2964" y="223"/>
                    </a:lnTo>
                    <a:lnTo>
                      <a:pt x="2782" y="142"/>
                    </a:lnTo>
                    <a:lnTo>
                      <a:pt x="2601" y="82"/>
                    </a:lnTo>
                    <a:lnTo>
                      <a:pt x="2399" y="41"/>
                    </a:lnTo>
                    <a:lnTo>
                      <a:pt x="219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34"/>
              <p:cNvSpPr/>
              <p:nvPr/>
            </p:nvSpPr>
            <p:spPr>
              <a:xfrm>
                <a:off x="4143400" y="973975"/>
                <a:ext cx="10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114" extrusionOk="0">
                    <a:moveTo>
                      <a:pt x="197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71" y="122"/>
                    </a:lnTo>
                    <a:lnTo>
                      <a:pt x="1190" y="202"/>
                    </a:lnTo>
                    <a:lnTo>
                      <a:pt x="1008" y="283"/>
                    </a:lnTo>
                    <a:lnTo>
                      <a:pt x="847" y="404"/>
                    </a:lnTo>
                    <a:lnTo>
                      <a:pt x="686" y="525"/>
                    </a:lnTo>
                    <a:lnTo>
                      <a:pt x="544" y="646"/>
                    </a:lnTo>
                    <a:lnTo>
                      <a:pt x="424" y="807"/>
                    </a:lnTo>
                    <a:lnTo>
                      <a:pt x="303" y="96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61" y="1513"/>
                    </a:lnTo>
                    <a:lnTo>
                      <a:pt x="20" y="1714"/>
                    </a:lnTo>
                    <a:lnTo>
                      <a:pt x="0" y="1916"/>
                    </a:lnTo>
                    <a:lnTo>
                      <a:pt x="0" y="2117"/>
                    </a:lnTo>
                    <a:lnTo>
                      <a:pt x="20" y="2339"/>
                    </a:lnTo>
                    <a:lnTo>
                      <a:pt x="61" y="2541"/>
                    </a:lnTo>
                    <a:lnTo>
                      <a:pt x="101" y="2722"/>
                    </a:lnTo>
                    <a:lnTo>
                      <a:pt x="182" y="2924"/>
                    </a:lnTo>
                    <a:lnTo>
                      <a:pt x="282" y="3085"/>
                    </a:lnTo>
                    <a:lnTo>
                      <a:pt x="383" y="326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9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2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113"/>
                    </a:lnTo>
                    <a:lnTo>
                      <a:pt x="2117" y="4113"/>
                    </a:lnTo>
                    <a:lnTo>
                      <a:pt x="2319" y="4093"/>
                    </a:lnTo>
                    <a:lnTo>
                      <a:pt x="2520" y="4053"/>
                    </a:lnTo>
                    <a:lnTo>
                      <a:pt x="2722" y="3992"/>
                    </a:lnTo>
                    <a:lnTo>
                      <a:pt x="2903" y="3932"/>
                    </a:lnTo>
                    <a:lnTo>
                      <a:pt x="3085" y="3831"/>
                    </a:lnTo>
                    <a:lnTo>
                      <a:pt x="3246" y="3730"/>
                    </a:lnTo>
                    <a:lnTo>
                      <a:pt x="3407" y="3609"/>
                    </a:lnTo>
                    <a:lnTo>
                      <a:pt x="3548" y="3468"/>
                    </a:lnTo>
                    <a:lnTo>
                      <a:pt x="3669" y="3307"/>
                    </a:lnTo>
                    <a:lnTo>
                      <a:pt x="3770" y="3146"/>
                    </a:lnTo>
                    <a:lnTo>
                      <a:pt x="3871" y="2984"/>
                    </a:lnTo>
                    <a:lnTo>
                      <a:pt x="3952" y="2803"/>
                    </a:lnTo>
                    <a:lnTo>
                      <a:pt x="4012" y="2601"/>
                    </a:lnTo>
                    <a:lnTo>
                      <a:pt x="4073" y="2420"/>
                    </a:lnTo>
                    <a:lnTo>
                      <a:pt x="4093" y="2198"/>
                    </a:lnTo>
                    <a:lnTo>
                      <a:pt x="4093" y="1996"/>
                    </a:lnTo>
                    <a:lnTo>
                      <a:pt x="4073" y="1795"/>
                    </a:lnTo>
                    <a:lnTo>
                      <a:pt x="4032" y="1593"/>
                    </a:lnTo>
                    <a:lnTo>
                      <a:pt x="3992" y="1392"/>
                    </a:lnTo>
                    <a:lnTo>
                      <a:pt x="3911" y="1210"/>
                    </a:lnTo>
                    <a:lnTo>
                      <a:pt x="3810" y="1029"/>
                    </a:lnTo>
                    <a:lnTo>
                      <a:pt x="3710" y="867"/>
                    </a:lnTo>
                    <a:lnTo>
                      <a:pt x="3589" y="706"/>
                    </a:lnTo>
                    <a:lnTo>
                      <a:pt x="3448" y="565"/>
                    </a:lnTo>
                    <a:lnTo>
                      <a:pt x="3306" y="444"/>
                    </a:lnTo>
                    <a:lnTo>
                      <a:pt x="3145" y="323"/>
                    </a:lnTo>
                    <a:lnTo>
                      <a:pt x="2964" y="222"/>
                    </a:lnTo>
                    <a:lnTo>
                      <a:pt x="2782" y="142"/>
                    </a:lnTo>
                    <a:lnTo>
                      <a:pt x="2601" y="81"/>
                    </a:lnTo>
                    <a:lnTo>
                      <a:pt x="2399" y="41"/>
                    </a:lnTo>
                    <a:lnTo>
                      <a:pt x="2198" y="21"/>
                    </a:lnTo>
                    <a:lnTo>
                      <a:pt x="197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34"/>
              <p:cNvSpPr/>
              <p:nvPr/>
            </p:nvSpPr>
            <p:spPr>
              <a:xfrm>
                <a:off x="3733125" y="847975"/>
                <a:ext cx="1557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2561" extrusionOk="0">
                    <a:moveTo>
                      <a:pt x="4154" y="0"/>
                    </a:moveTo>
                    <a:lnTo>
                      <a:pt x="3871" y="21"/>
                    </a:lnTo>
                    <a:lnTo>
                      <a:pt x="3589" y="61"/>
                    </a:lnTo>
                    <a:lnTo>
                      <a:pt x="3307" y="121"/>
                    </a:lnTo>
                    <a:lnTo>
                      <a:pt x="3045" y="182"/>
                    </a:lnTo>
                    <a:lnTo>
                      <a:pt x="2783" y="263"/>
                    </a:lnTo>
                    <a:lnTo>
                      <a:pt x="2541" y="343"/>
                    </a:lnTo>
                    <a:lnTo>
                      <a:pt x="2097" y="545"/>
                    </a:lnTo>
                    <a:lnTo>
                      <a:pt x="1674" y="787"/>
                    </a:lnTo>
                    <a:lnTo>
                      <a:pt x="1311" y="1029"/>
                    </a:lnTo>
                    <a:lnTo>
                      <a:pt x="988" y="1271"/>
                    </a:lnTo>
                    <a:lnTo>
                      <a:pt x="706" y="1512"/>
                    </a:lnTo>
                    <a:lnTo>
                      <a:pt x="464" y="1734"/>
                    </a:lnTo>
                    <a:lnTo>
                      <a:pt x="142" y="2077"/>
                    </a:lnTo>
                    <a:lnTo>
                      <a:pt x="41" y="2218"/>
                    </a:lnTo>
                    <a:lnTo>
                      <a:pt x="1" y="2299"/>
                    </a:lnTo>
                    <a:lnTo>
                      <a:pt x="1" y="2379"/>
                    </a:lnTo>
                    <a:lnTo>
                      <a:pt x="21" y="2460"/>
                    </a:lnTo>
                    <a:lnTo>
                      <a:pt x="81" y="2520"/>
                    </a:lnTo>
                    <a:lnTo>
                      <a:pt x="142" y="2541"/>
                    </a:lnTo>
                    <a:lnTo>
                      <a:pt x="202" y="2561"/>
                    </a:lnTo>
                    <a:lnTo>
                      <a:pt x="283" y="2520"/>
                    </a:lnTo>
                    <a:lnTo>
                      <a:pt x="323" y="2500"/>
                    </a:lnTo>
                    <a:lnTo>
                      <a:pt x="363" y="2460"/>
                    </a:lnTo>
                    <a:lnTo>
                      <a:pt x="464" y="2339"/>
                    </a:lnTo>
                    <a:lnTo>
                      <a:pt x="767" y="2016"/>
                    </a:lnTo>
                    <a:lnTo>
                      <a:pt x="988" y="1815"/>
                    </a:lnTo>
                    <a:lnTo>
                      <a:pt x="1230" y="1593"/>
                    </a:lnTo>
                    <a:lnTo>
                      <a:pt x="1533" y="1351"/>
                    </a:lnTo>
                    <a:lnTo>
                      <a:pt x="1875" y="1129"/>
                    </a:lnTo>
                    <a:lnTo>
                      <a:pt x="2259" y="908"/>
                    </a:lnTo>
                    <a:lnTo>
                      <a:pt x="2682" y="726"/>
                    </a:lnTo>
                    <a:lnTo>
                      <a:pt x="2904" y="646"/>
                    </a:lnTo>
                    <a:lnTo>
                      <a:pt x="3146" y="585"/>
                    </a:lnTo>
                    <a:lnTo>
                      <a:pt x="3387" y="525"/>
                    </a:lnTo>
                    <a:lnTo>
                      <a:pt x="3650" y="464"/>
                    </a:lnTo>
                    <a:lnTo>
                      <a:pt x="3892" y="424"/>
                    </a:lnTo>
                    <a:lnTo>
                      <a:pt x="4174" y="404"/>
                    </a:lnTo>
                    <a:lnTo>
                      <a:pt x="4456" y="404"/>
                    </a:lnTo>
                    <a:lnTo>
                      <a:pt x="4738" y="424"/>
                    </a:lnTo>
                    <a:lnTo>
                      <a:pt x="5020" y="464"/>
                    </a:lnTo>
                    <a:lnTo>
                      <a:pt x="5323" y="504"/>
                    </a:lnTo>
                    <a:lnTo>
                      <a:pt x="5645" y="585"/>
                    </a:lnTo>
                    <a:lnTo>
                      <a:pt x="5968" y="686"/>
                    </a:lnTo>
                    <a:lnTo>
                      <a:pt x="6049" y="686"/>
                    </a:lnTo>
                    <a:lnTo>
                      <a:pt x="6109" y="666"/>
                    </a:lnTo>
                    <a:lnTo>
                      <a:pt x="6190" y="625"/>
                    </a:lnTo>
                    <a:lnTo>
                      <a:pt x="6230" y="545"/>
                    </a:lnTo>
                    <a:lnTo>
                      <a:pt x="6230" y="464"/>
                    </a:lnTo>
                    <a:lnTo>
                      <a:pt x="6210" y="383"/>
                    </a:lnTo>
                    <a:lnTo>
                      <a:pt x="6170" y="323"/>
                    </a:lnTo>
                    <a:lnTo>
                      <a:pt x="6089" y="283"/>
                    </a:lnTo>
                    <a:lnTo>
                      <a:pt x="5746" y="182"/>
                    </a:lnTo>
                    <a:lnTo>
                      <a:pt x="5404" y="101"/>
                    </a:lnTo>
                    <a:lnTo>
                      <a:pt x="5081" y="41"/>
                    </a:lnTo>
                    <a:lnTo>
                      <a:pt x="4758" y="21"/>
                    </a:lnTo>
                    <a:lnTo>
                      <a:pt x="445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34"/>
              <p:cNvSpPr/>
              <p:nvPr/>
            </p:nvSpPr>
            <p:spPr>
              <a:xfrm>
                <a:off x="4103575" y="853025"/>
                <a:ext cx="1552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2581" extrusionOk="0">
                    <a:moveTo>
                      <a:pt x="1775" y="0"/>
                    </a:moveTo>
                    <a:lnTo>
                      <a:pt x="1452" y="20"/>
                    </a:lnTo>
                    <a:lnTo>
                      <a:pt x="1150" y="40"/>
                    </a:lnTo>
                    <a:lnTo>
                      <a:pt x="807" y="101"/>
                    </a:lnTo>
                    <a:lnTo>
                      <a:pt x="484" y="181"/>
                    </a:lnTo>
                    <a:lnTo>
                      <a:pt x="142" y="282"/>
                    </a:lnTo>
                    <a:lnTo>
                      <a:pt x="61" y="323"/>
                    </a:lnTo>
                    <a:lnTo>
                      <a:pt x="21" y="383"/>
                    </a:lnTo>
                    <a:lnTo>
                      <a:pt x="0" y="464"/>
                    </a:lnTo>
                    <a:lnTo>
                      <a:pt x="0" y="544"/>
                    </a:lnTo>
                    <a:lnTo>
                      <a:pt x="41" y="605"/>
                    </a:lnTo>
                    <a:lnTo>
                      <a:pt x="101" y="665"/>
                    </a:lnTo>
                    <a:lnTo>
                      <a:pt x="182" y="685"/>
                    </a:lnTo>
                    <a:lnTo>
                      <a:pt x="263" y="665"/>
                    </a:lnTo>
                    <a:lnTo>
                      <a:pt x="585" y="585"/>
                    </a:lnTo>
                    <a:lnTo>
                      <a:pt x="888" y="504"/>
                    </a:lnTo>
                    <a:lnTo>
                      <a:pt x="1190" y="464"/>
                    </a:lnTo>
                    <a:lnTo>
                      <a:pt x="1492" y="423"/>
                    </a:lnTo>
                    <a:lnTo>
                      <a:pt x="1775" y="403"/>
                    </a:lnTo>
                    <a:lnTo>
                      <a:pt x="2037" y="403"/>
                    </a:lnTo>
                    <a:lnTo>
                      <a:pt x="2319" y="423"/>
                    </a:lnTo>
                    <a:lnTo>
                      <a:pt x="2561" y="464"/>
                    </a:lnTo>
                    <a:lnTo>
                      <a:pt x="2823" y="524"/>
                    </a:lnTo>
                    <a:lnTo>
                      <a:pt x="3065" y="565"/>
                    </a:lnTo>
                    <a:lnTo>
                      <a:pt x="3287" y="645"/>
                    </a:lnTo>
                    <a:lnTo>
                      <a:pt x="3508" y="726"/>
                    </a:lnTo>
                    <a:lnTo>
                      <a:pt x="3932" y="907"/>
                    </a:lnTo>
                    <a:lnTo>
                      <a:pt x="4315" y="1129"/>
                    </a:lnTo>
                    <a:lnTo>
                      <a:pt x="4637" y="1351"/>
                    </a:lnTo>
                    <a:lnTo>
                      <a:pt x="4940" y="1573"/>
                    </a:lnTo>
                    <a:lnTo>
                      <a:pt x="5202" y="1794"/>
                    </a:lnTo>
                    <a:lnTo>
                      <a:pt x="5424" y="2016"/>
                    </a:lnTo>
                    <a:lnTo>
                      <a:pt x="5726" y="2339"/>
                    </a:lnTo>
                    <a:lnTo>
                      <a:pt x="5847" y="2500"/>
                    </a:lnTo>
                    <a:lnTo>
                      <a:pt x="5867" y="2540"/>
                    </a:lnTo>
                    <a:lnTo>
                      <a:pt x="5907" y="2560"/>
                    </a:lnTo>
                    <a:lnTo>
                      <a:pt x="6008" y="2581"/>
                    </a:lnTo>
                    <a:lnTo>
                      <a:pt x="6069" y="2581"/>
                    </a:lnTo>
                    <a:lnTo>
                      <a:pt x="6129" y="2540"/>
                    </a:lnTo>
                    <a:lnTo>
                      <a:pt x="6190" y="2500"/>
                    </a:lnTo>
                    <a:lnTo>
                      <a:pt x="6210" y="2419"/>
                    </a:lnTo>
                    <a:lnTo>
                      <a:pt x="6210" y="2339"/>
                    </a:lnTo>
                    <a:lnTo>
                      <a:pt x="6170" y="2258"/>
                    </a:lnTo>
                    <a:lnTo>
                      <a:pt x="6069" y="2117"/>
                    </a:lnTo>
                    <a:lnTo>
                      <a:pt x="5746" y="1774"/>
                    </a:lnTo>
                    <a:lnTo>
                      <a:pt x="5524" y="1552"/>
                    </a:lnTo>
                    <a:lnTo>
                      <a:pt x="5242" y="1310"/>
                    </a:lnTo>
                    <a:lnTo>
                      <a:pt x="4920" y="1048"/>
                    </a:lnTo>
                    <a:lnTo>
                      <a:pt x="4537" y="806"/>
                    </a:lnTo>
                    <a:lnTo>
                      <a:pt x="4133" y="565"/>
                    </a:lnTo>
                    <a:lnTo>
                      <a:pt x="3670" y="363"/>
                    </a:lnTo>
                    <a:lnTo>
                      <a:pt x="3428" y="282"/>
                    </a:lnTo>
                    <a:lnTo>
                      <a:pt x="3186" y="202"/>
                    </a:lnTo>
                    <a:lnTo>
                      <a:pt x="2924" y="121"/>
                    </a:lnTo>
                    <a:lnTo>
                      <a:pt x="2642" y="81"/>
                    </a:lnTo>
                    <a:lnTo>
                      <a:pt x="2359" y="40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34"/>
              <p:cNvSpPr/>
              <p:nvPr/>
            </p:nvSpPr>
            <p:spPr>
              <a:xfrm>
                <a:off x="4024950" y="1047575"/>
                <a:ext cx="122500" cy="1441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5766" extrusionOk="0">
                    <a:moveTo>
                      <a:pt x="142" y="0"/>
                    </a:moveTo>
                    <a:lnTo>
                      <a:pt x="81" y="40"/>
                    </a:lnTo>
                    <a:lnTo>
                      <a:pt x="21" y="101"/>
                    </a:lnTo>
                    <a:lnTo>
                      <a:pt x="0" y="181"/>
                    </a:lnTo>
                    <a:lnTo>
                      <a:pt x="0" y="262"/>
                    </a:lnTo>
                    <a:lnTo>
                      <a:pt x="41" y="343"/>
                    </a:lnTo>
                    <a:lnTo>
                      <a:pt x="101" y="383"/>
                    </a:lnTo>
                    <a:lnTo>
                      <a:pt x="162" y="403"/>
                    </a:lnTo>
                    <a:lnTo>
                      <a:pt x="545" y="484"/>
                    </a:lnTo>
                    <a:lnTo>
                      <a:pt x="928" y="585"/>
                    </a:lnTo>
                    <a:lnTo>
                      <a:pt x="1291" y="746"/>
                    </a:lnTo>
                    <a:lnTo>
                      <a:pt x="1674" y="927"/>
                    </a:lnTo>
                    <a:lnTo>
                      <a:pt x="2037" y="1149"/>
                    </a:lnTo>
                    <a:lnTo>
                      <a:pt x="2379" y="1391"/>
                    </a:lnTo>
                    <a:lnTo>
                      <a:pt x="2722" y="1673"/>
                    </a:lnTo>
                    <a:lnTo>
                      <a:pt x="3045" y="1976"/>
                    </a:lnTo>
                    <a:lnTo>
                      <a:pt x="3347" y="2298"/>
                    </a:lnTo>
                    <a:lnTo>
                      <a:pt x="3629" y="2641"/>
                    </a:lnTo>
                    <a:lnTo>
                      <a:pt x="3871" y="3024"/>
                    </a:lnTo>
                    <a:lnTo>
                      <a:pt x="4073" y="3407"/>
                    </a:lnTo>
                    <a:lnTo>
                      <a:pt x="4234" y="3790"/>
                    </a:lnTo>
                    <a:lnTo>
                      <a:pt x="4375" y="4214"/>
                    </a:lnTo>
                    <a:lnTo>
                      <a:pt x="4456" y="4617"/>
                    </a:lnTo>
                    <a:lnTo>
                      <a:pt x="4476" y="4839"/>
                    </a:lnTo>
                    <a:lnTo>
                      <a:pt x="4496" y="5060"/>
                    </a:lnTo>
                    <a:lnTo>
                      <a:pt x="625" y="5363"/>
                    </a:lnTo>
                    <a:lnTo>
                      <a:pt x="545" y="5383"/>
                    </a:lnTo>
                    <a:lnTo>
                      <a:pt x="484" y="5423"/>
                    </a:lnTo>
                    <a:lnTo>
                      <a:pt x="444" y="5504"/>
                    </a:lnTo>
                    <a:lnTo>
                      <a:pt x="424" y="5585"/>
                    </a:lnTo>
                    <a:lnTo>
                      <a:pt x="444" y="5665"/>
                    </a:lnTo>
                    <a:lnTo>
                      <a:pt x="484" y="5726"/>
                    </a:lnTo>
                    <a:lnTo>
                      <a:pt x="565" y="5766"/>
                    </a:lnTo>
                    <a:lnTo>
                      <a:pt x="646" y="5766"/>
                    </a:lnTo>
                    <a:lnTo>
                      <a:pt x="4718" y="5443"/>
                    </a:lnTo>
                    <a:lnTo>
                      <a:pt x="4778" y="5423"/>
                    </a:lnTo>
                    <a:lnTo>
                      <a:pt x="4839" y="5383"/>
                    </a:lnTo>
                    <a:lnTo>
                      <a:pt x="4879" y="5322"/>
                    </a:lnTo>
                    <a:lnTo>
                      <a:pt x="4899" y="5242"/>
                    </a:lnTo>
                    <a:lnTo>
                      <a:pt x="4899" y="5000"/>
                    </a:lnTo>
                    <a:lnTo>
                      <a:pt x="4879" y="4778"/>
                    </a:lnTo>
                    <a:lnTo>
                      <a:pt x="4859" y="4536"/>
                    </a:lnTo>
                    <a:lnTo>
                      <a:pt x="4819" y="4294"/>
                    </a:lnTo>
                    <a:lnTo>
                      <a:pt x="4758" y="4072"/>
                    </a:lnTo>
                    <a:lnTo>
                      <a:pt x="4678" y="3831"/>
                    </a:lnTo>
                    <a:lnTo>
                      <a:pt x="4597" y="3609"/>
                    </a:lnTo>
                    <a:lnTo>
                      <a:pt x="4516" y="3387"/>
                    </a:lnTo>
                    <a:lnTo>
                      <a:pt x="4295" y="2964"/>
                    </a:lnTo>
                    <a:lnTo>
                      <a:pt x="4033" y="2540"/>
                    </a:lnTo>
                    <a:lnTo>
                      <a:pt x="3730" y="2137"/>
                    </a:lnTo>
                    <a:lnTo>
                      <a:pt x="3408" y="1774"/>
                    </a:lnTo>
                    <a:lnTo>
                      <a:pt x="3065" y="1431"/>
                    </a:lnTo>
                    <a:lnTo>
                      <a:pt x="2682" y="1109"/>
                    </a:lnTo>
                    <a:lnTo>
                      <a:pt x="2299" y="827"/>
                    </a:lnTo>
                    <a:lnTo>
                      <a:pt x="1896" y="585"/>
                    </a:lnTo>
                    <a:lnTo>
                      <a:pt x="1472" y="383"/>
                    </a:lnTo>
                    <a:lnTo>
                      <a:pt x="1049" y="202"/>
                    </a:lnTo>
                    <a:lnTo>
                      <a:pt x="646" y="81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34"/>
              <p:cNvSpPr/>
              <p:nvPr/>
            </p:nvSpPr>
            <p:spPr>
              <a:xfrm>
                <a:off x="3844500" y="1231025"/>
                <a:ext cx="25657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10263" h="3912" extrusionOk="0">
                    <a:moveTo>
                      <a:pt x="162" y="1"/>
                    </a:moveTo>
                    <a:lnTo>
                      <a:pt x="102" y="41"/>
                    </a:lnTo>
                    <a:lnTo>
                      <a:pt x="41" y="101"/>
                    </a:lnTo>
                    <a:lnTo>
                      <a:pt x="1" y="182"/>
                    </a:lnTo>
                    <a:lnTo>
                      <a:pt x="1" y="242"/>
                    </a:lnTo>
                    <a:lnTo>
                      <a:pt x="41" y="323"/>
                    </a:lnTo>
                    <a:lnTo>
                      <a:pt x="404" y="847"/>
                    </a:lnTo>
                    <a:lnTo>
                      <a:pt x="807" y="1311"/>
                    </a:lnTo>
                    <a:lnTo>
                      <a:pt x="1211" y="1734"/>
                    </a:lnTo>
                    <a:lnTo>
                      <a:pt x="1634" y="2117"/>
                    </a:lnTo>
                    <a:lnTo>
                      <a:pt x="2057" y="2440"/>
                    </a:lnTo>
                    <a:lnTo>
                      <a:pt x="2501" y="2742"/>
                    </a:lnTo>
                    <a:lnTo>
                      <a:pt x="2944" y="2984"/>
                    </a:lnTo>
                    <a:lnTo>
                      <a:pt x="3408" y="3206"/>
                    </a:lnTo>
                    <a:lnTo>
                      <a:pt x="3852" y="3388"/>
                    </a:lnTo>
                    <a:lnTo>
                      <a:pt x="4295" y="3549"/>
                    </a:lnTo>
                    <a:lnTo>
                      <a:pt x="4759" y="3670"/>
                    </a:lnTo>
                    <a:lnTo>
                      <a:pt x="5202" y="3750"/>
                    </a:lnTo>
                    <a:lnTo>
                      <a:pt x="5646" y="3831"/>
                    </a:lnTo>
                    <a:lnTo>
                      <a:pt x="6069" y="3871"/>
                    </a:lnTo>
                    <a:lnTo>
                      <a:pt x="6493" y="3892"/>
                    </a:lnTo>
                    <a:lnTo>
                      <a:pt x="6896" y="3912"/>
                    </a:lnTo>
                    <a:lnTo>
                      <a:pt x="7561" y="3892"/>
                    </a:lnTo>
                    <a:lnTo>
                      <a:pt x="8166" y="3831"/>
                    </a:lnTo>
                    <a:lnTo>
                      <a:pt x="8710" y="3750"/>
                    </a:lnTo>
                    <a:lnTo>
                      <a:pt x="9194" y="3670"/>
                    </a:lnTo>
                    <a:lnTo>
                      <a:pt x="9577" y="3569"/>
                    </a:lnTo>
                    <a:lnTo>
                      <a:pt x="9859" y="3488"/>
                    </a:lnTo>
                    <a:lnTo>
                      <a:pt x="10122" y="3408"/>
                    </a:lnTo>
                    <a:lnTo>
                      <a:pt x="10182" y="3367"/>
                    </a:lnTo>
                    <a:lnTo>
                      <a:pt x="10243" y="3307"/>
                    </a:lnTo>
                    <a:lnTo>
                      <a:pt x="10263" y="3226"/>
                    </a:lnTo>
                    <a:lnTo>
                      <a:pt x="10243" y="3146"/>
                    </a:lnTo>
                    <a:lnTo>
                      <a:pt x="10202" y="3085"/>
                    </a:lnTo>
                    <a:lnTo>
                      <a:pt x="10142" y="3025"/>
                    </a:lnTo>
                    <a:lnTo>
                      <a:pt x="9980" y="3025"/>
                    </a:lnTo>
                    <a:lnTo>
                      <a:pt x="9698" y="3125"/>
                    </a:lnTo>
                    <a:lnTo>
                      <a:pt x="9376" y="3206"/>
                    </a:lnTo>
                    <a:lnTo>
                      <a:pt x="8932" y="3307"/>
                    </a:lnTo>
                    <a:lnTo>
                      <a:pt x="8408" y="3388"/>
                    </a:lnTo>
                    <a:lnTo>
                      <a:pt x="7823" y="3448"/>
                    </a:lnTo>
                    <a:lnTo>
                      <a:pt x="7158" y="3488"/>
                    </a:lnTo>
                    <a:lnTo>
                      <a:pt x="6815" y="3508"/>
                    </a:lnTo>
                    <a:lnTo>
                      <a:pt x="6452" y="3488"/>
                    </a:lnTo>
                    <a:lnTo>
                      <a:pt x="6069" y="3468"/>
                    </a:lnTo>
                    <a:lnTo>
                      <a:pt x="5686" y="3428"/>
                    </a:lnTo>
                    <a:lnTo>
                      <a:pt x="5303" y="3367"/>
                    </a:lnTo>
                    <a:lnTo>
                      <a:pt x="4900" y="3287"/>
                    </a:lnTo>
                    <a:lnTo>
                      <a:pt x="4517" y="3166"/>
                    </a:lnTo>
                    <a:lnTo>
                      <a:pt x="4114" y="3045"/>
                    </a:lnTo>
                    <a:lnTo>
                      <a:pt x="3711" y="2904"/>
                    </a:lnTo>
                    <a:lnTo>
                      <a:pt x="3327" y="2722"/>
                    </a:lnTo>
                    <a:lnTo>
                      <a:pt x="2924" y="2500"/>
                    </a:lnTo>
                    <a:lnTo>
                      <a:pt x="2541" y="2259"/>
                    </a:lnTo>
                    <a:lnTo>
                      <a:pt x="2158" y="1996"/>
                    </a:lnTo>
                    <a:lnTo>
                      <a:pt x="1775" y="1694"/>
                    </a:lnTo>
                    <a:lnTo>
                      <a:pt x="1412" y="1351"/>
                    </a:lnTo>
                    <a:lnTo>
                      <a:pt x="1049" y="968"/>
                    </a:lnTo>
                    <a:lnTo>
                      <a:pt x="707" y="565"/>
                    </a:lnTo>
                    <a:lnTo>
                      <a:pt x="384" y="101"/>
                    </a:lnTo>
                    <a:lnTo>
                      <a:pt x="324" y="41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extrusionOk="0">
                    <a:moveTo>
                      <a:pt x="3266" y="0"/>
                    </a:move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266" y="6512"/>
                    </a:lnTo>
                    <a:lnTo>
                      <a:pt x="3266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extrusionOk="0">
                    <a:moveTo>
                      <a:pt x="3246" y="0"/>
                    </a:move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fill="none" extrusionOk="0">
                    <a:moveTo>
                      <a:pt x="3246" y="0"/>
                    </a:moveTo>
                    <a:lnTo>
                      <a:pt x="3246" y="0"/>
                    </a:ln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34"/>
              <p:cNvSpPr/>
              <p:nvPr/>
            </p:nvSpPr>
            <p:spPr>
              <a:xfrm>
                <a:off x="3405525" y="480550"/>
                <a:ext cx="903700" cy="651725"/>
              </a:xfrm>
              <a:custGeom>
                <a:avLst/>
                <a:gdLst/>
                <a:ahLst/>
                <a:cxnLst/>
                <a:rect l="l" t="t" r="r" b="b"/>
                <a:pathLst>
                  <a:path w="36148" h="26069" extrusionOk="0">
                    <a:moveTo>
                      <a:pt x="24656" y="0"/>
                    </a:moveTo>
                    <a:lnTo>
                      <a:pt x="23991" y="20"/>
                    </a:lnTo>
                    <a:lnTo>
                      <a:pt x="23346" y="41"/>
                    </a:lnTo>
                    <a:lnTo>
                      <a:pt x="22681" y="101"/>
                    </a:lnTo>
                    <a:lnTo>
                      <a:pt x="22036" y="202"/>
                    </a:lnTo>
                    <a:lnTo>
                      <a:pt x="21390" y="303"/>
                    </a:lnTo>
                    <a:lnTo>
                      <a:pt x="20766" y="444"/>
                    </a:lnTo>
                    <a:lnTo>
                      <a:pt x="20282" y="424"/>
                    </a:lnTo>
                    <a:lnTo>
                      <a:pt x="19697" y="403"/>
                    </a:lnTo>
                    <a:lnTo>
                      <a:pt x="18931" y="424"/>
                    </a:lnTo>
                    <a:lnTo>
                      <a:pt x="17983" y="464"/>
                    </a:lnTo>
                    <a:lnTo>
                      <a:pt x="17459" y="504"/>
                    </a:lnTo>
                    <a:lnTo>
                      <a:pt x="16915" y="565"/>
                    </a:lnTo>
                    <a:lnTo>
                      <a:pt x="16330" y="625"/>
                    </a:lnTo>
                    <a:lnTo>
                      <a:pt x="15705" y="726"/>
                    </a:lnTo>
                    <a:lnTo>
                      <a:pt x="15080" y="827"/>
                    </a:lnTo>
                    <a:lnTo>
                      <a:pt x="14415" y="968"/>
                    </a:lnTo>
                    <a:lnTo>
                      <a:pt x="13750" y="1129"/>
                    </a:lnTo>
                    <a:lnTo>
                      <a:pt x="13064" y="1311"/>
                    </a:lnTo>
                    <a:lnTo>
                      <a:pt x="12359" y="1512"/>
                    </a:lnTo>
                    <a:lnTo>
                      <a:pt x="11653" y="1754"/>
                    </a:lnTo>
                    <a:lnTo>
                      <a:pt x="10947" y="2037"/>
                    </a:lnTo>
                    <a:lnTo>
                      <a:pt x="10222" y="2339"/>
                    </a:lnTo>
                    <a:lnTo>
                      <a:pt x="9516" y="2682"/>
                    </a:lnTo>
                    <a:lnTo>
                      <a:pt x="8810" y="3065"/>
                    </a:lnTo>
                    <a:lnTo>
                      <a:pt x="8105" y="3468"/>
                    </a:lnTo>
                    <a:lnTo>
                      <a:pt x="7399" y="3932"/>
                    </a:lnTo>
                    <a:lnTo>
                      <a:pt x="6714" y="4436"/>
                    </a:lnTo>
                    <a:lnTo>
                      <a:pt x="6048" y="4980"/>
                    </a:lnTo>
                    <a:lnTo>
                      <a:pt x="5726" y="5282"/>
                    </a:lnTo>
                    <a:lnTo>
                      <a:pt x="5403" y="5585"/>
                    </a:lnTo>
                    <a:lnTo>
                      <a:pt x="5081" y="5887"/>
                    </a:lnTo>
                    <a:lnTo>
                      <a:pt x="4778" y="6230"/>
                    </a:lnTo>
                    <a:lnTo>
                      <a:pt x="4476" y="6573"/>
                    </a:lnTo>
                    <a:lnTo>
                      <a:pt x="4173" y="6915"/>
                    </a:lnTo>
                    <a:lnTo>
                      <a:pt x="3891" y="7278"/>
                    </a:lnTo>
                    <a:lnTo>
                      <a:pt x="3609" y="7661"/>
                    </a:lnTo>
                    <a:lnTo>
                      <a:pt x="3065" y="8448"/>
                    </a:lnTo>
                    <a:lnTo>
                      <a:pt x="2581" y="9214"/>
                    </a:lnTo>
                    <a:lnTo>
                      <a:pt x="2157" y="10000"/>
                    </a:lnTo>
                    <a:lnTo>
                      <a:pt x="1774" y="10786"/>
                    </a:lnTo>
                    <a:lnTo>
                      <a:pt x="1432" y="11573"/>
                    </a:lnTo>
                    <a:lnTo>
                      <a:pt x="1129" y="12359"/>
                    </a:lnTo>
                    <a:lnTo>
                      <a:pt x="887" y="13145"/>
                    </a:lnTo>
                    <a:lnTo>
                      <a:pt x="666" y="13911"/>
                    </a:lnTo>
                    <a:lnTo>
                      <a:pt x="484" y="14677"/>
                    </a:lnTo>
                    <a:lnTo>
                      <a:pt x="323" y="15423"/>
                    </a:lnTo>
                    <a:lnTo>
                      <a:pt x="202" y="16169"/>
                    </a:lnTo>
                    <a:lnTo>
                      <a:pt x="121" y="16895"/>
                    </a:lnTo>
                    <a:lnTo>
                      <a:pt x="61" y="17601"/>
                    </a:lnTo>
                    <a:lnTo>
                      <a:pt x="20" y="18286"/>
                    </a:lnTo>
                    <a:lnTo>
                      <a:pt x="0" y="18951"/>
                    </a:lnTo>
                    <a:lnTo>
                      <a:pt x="0" y="19596"/>
                    </a:lnTo>
                    <a:lnTo>
                      <a:pt x="20" y="20221"/>
                    </a:lnTo>
                    <a:lnTo>
                      <a:pt x="61" y="20826"/>
                    </a:lnTo>
                    <a:lnTo>
                      <a:pt x="101" y="21391"/>
                    </a:lnTo>
                    <a:lnTo>
                      <a:pt x="162" y="21935"/>
                    </a:lnTo>
                    <a:lnTo>
                      <a:pt x="303" y="22903"/>
                    </a:lnTo>
                    <a:lnTo>
                      <a:pt x="464" y="23750"/>
                    </a:lnTo>
                    <a:lnTo>
                      <a:pt x="605" y="24435"/>
                    </a:lnTo>
                    <a:lnTo>
                      <a:pt x="746" y="24939"/>
                    </a:lnTo>
                    <a:lnTo>
                      <a:pt x="867" y="25342"/>
                    </a:lnTo>
                    <a:lnTo>
                      <a:pt x="4274" y="26068"/>
                    </a:lnTo>
                    <a:lnTo>
                      <a:pt x="4335" y="25564"/>
                    </a:lnTo>
                    <a:lnTo>
                      <a:pt x="4496" y="24173"/>
                    </a:lnTo>
                    <a:lnTo>
                      <a:pt x="4617" y="23205"/>
                    </a:lnTo>
                    <a:lnTo>
                      <a:pt x="4778" y="22096"/>
                    </a:lnTo>
                    <a:lnTo>
                      <a:pt x="4980" y="20867"/>
                    </a:lnTo>
                    <a:lnTo>
                      <a:pt x="5222" y="19536"/>
                    </a:lnTo>
                    <a:lnTo>
                      <a:pt x="5504" y="18165"/>
                    </a:lnTo>
                    <a:lnTo>
                      <a:pt x="5827" y="16734"/>
                    </a:lnTo>
                    <a:lnTo>
                      <a:pt x="6189" y="15282"/>
                    </a:lnTo>
                    <a:lnTo>
                      <a:pt x="6391" y="14576"/>
                    </a:lnTo>
                    <a:lnTo>
                      <a:pt x="6613" y="13851"/>
                    </a:lnTo>
                    <a:lnTo>
                      <a:pt x="6835" y="13145"/>
                    </a:lnTo>
                    <a:lnTo>
                      <a:pt x="7077" y="12460"/>
                    </a:lnTo>
                    <a:lnTo>
                      <a:pt x="7318" y="11794"/>
                    </a:lnTo>
                    <a:lnTo>
                      <a:pt x="7581" y="11129"/>
                    </a:lnTo>
                    <a:lnTo>
                      <a:pt x="7863" y="10484"/>
                    </a:lnTo>
                    <a:lnTo>
                      <a:pt x="8145" y="9879"/>
                    </a:lnTo>
                    <a:lnTo>
                      <a:pt x="8447" y="9294"/>
                    </a:lnTo>
                    <a:lnTo>
                      <a:pt x="8750" y="8750"/>
                    </a:lnTo>
                    <a:lnTo>
                      <a:pt x="9012" y="8448"/>
                    </a:lnTo>
                    <a:lnTo>
                      <a:pt x="9254" y="8165"/>
                    </a:lnTo>
                    <a:lnTo>
                      <a:pt x="9496" y="7903"/>
                    </a:lnTo>
                    <a:lnTo>
                      <a:pt x="9758" y="7661"/>
                    </a:lnTo>
                    <a:lnTo>
                      <a:pt x="10000" y="7419"/>
                    </a:lnTo>
                    <a:lnTo>
                      <a:pt x="10262" y="7218"/>
                    </a:lnTo>
                    <a:lnTo>
                      <a:pt x="10504" y="7016"/>
                    </a:lnTo>
                    <a:lnTo>
                      <a:pt x="10766" y="6815"/>
                    </a:lnTo>
                    <a:lnTo>
                      <a:pt x="11028" y="6653"/>
                    </a:lnTo>
                    <a:lnTo>
                      <a:pt x="11290" y="6492"/>
                    </a:lnTo>
                    <a:lnTo>
                      <a:pt x="11532" y="6351"/>
                    </a:lnTo>
                    <a:lnTo>
                      <a:pt x="11794" y="6230"/>
                    </a:lnTo>
                    <a:lnTo>
                      <a:pt x="12318" y="6008"/>
                    </a:lnTo>
                    <a:lnTo>
                      <a:pt x="12863" y="5827"/>
                    </a:lnTo>
                    <a:lnTo>
                      <a:pt x="13387" y="5706"/>
                    </a:lnTo>
                    <a:lnTo>
                      <a:pt x="13911" y="5605"/>
                    </a:lnTo>
                    <a:lnTo>
                      <a:pt x="14455" y="5565"/>
                    </a:lnTo>
                    <a:lnTo>
                      <a:pt x="14979" y="5544"/>
                    </a:lnTo>
                    <a:lnTo>
                      <a:pt x="15524" y="5585"/>
                    </a:lnTo>
                    <a:lnTo>
                      <a:pt x="16068" y="5625"/>
                    </a:lnTo>
                    <a:lnTo>
                      <a:pt x="16592" y="5706"/>
                    </a:lnTo>
                    <a:lnTo>
                      <a:pt x="17137" y="5807"/>
                    </a:lnTo>
                    <a:lnTo>
                      <a:pt x="17661" y="5928"/>
                    </a:lnTo>
                    <a:lnTo>
                      <a:pt x="18185" y="6089"/>
                    </a:lnTo>
                    <a:lnTo>
                      <a:pt x="18729" y="6230"/>
                    </a:lnTo>
                    <a:lnTo>
                      <a:pt x="19253" y="6411"/>
                    </a:lnTo>
                    <a:lnTo>
                      <a:pt x="20282" y="6774"/>
                    </a:lnTo>
                    <a:lnTo>
                      <a:pt x="21310" y="7137"/>
                    </a:lnTo>
                    <a:lnTo>
                      <a:pt x="22318" y="7500"/>
                    </a:lnTo>
                    <a:lnTo>
                      <a:pt x="23286" y="7823"/>
                    </a:lnTo>
                    <a:lnTo>
                      <a:pt x="23749" y="7964"/>
                    </a:lnTo>
                    <a:lnTo>
                      <a:pt x="24233" y="8065"/>
                    </a:lnTo>
                    <a:lnTo>
                      <a:pt x="24677" y="8165"/>
                    </a:lnTo>
                    <a:lnTo>
                      <a:pt x="25120" y="8246"/>
                    </a:lnTo>
                    <a:lnTo>
                      <a:pt x="25584" y="8286"/>
                    </a:lnTo>
                    <a:lnTo>
                      <a:pt x="26007" y="8306"/>
                    </a:lnTo>
                    <a:lnTo>
                      <a:pt x="26431" y="8327"/>
                    </a:lnTo>
                    <a:lnTo>
                      <a:pt x="26834" y="8306"/>
                    </a:lnTo>
                    <a:lnTo>
                      <a:pt x="27197" y="8266"/>
                    </a:lnTo>
                    <a:lnTo>
                      <a:pt x="27560" y="8226"/>
                    </a:lnTo>
                    <a:lnTo>
                      <a:pt x="28245" y="8125"/>
                    </a:lnTo>
                    <a:lnTo>
                      <a:pt x="29495" y="7883"/>
                    </a:lnTo>
                    <a:lnTo>
                      <a:pt x="30059" y="7782"/>
                    </a:lnTo>
                    <a:lnTo>
                      <a:pt x="30342" y="7762"/>
                    </a:lnTo>
                    <a:lnTo>
                      <a:pt x="30624" y="7742"/>
                    </a:lnTo>
                    <a:lnTo>
                      <a:pt x="30906" y="7742"/>
                    </a:lnTo>
                    <a:lnTo>
                      <a:pt x="31168" y="7762"/>
                    </a:lnTo>
                    <a:lnTo>
                      <a:pt x="31451" y="7802"/>
                    </a:lnTo>
                    <a:lnTo>
                      <a:pt x="31733" y="7883"/>
                    </a:lnTo>
                    <a:lnTo>
                      <a:pt x="32015" y="7984"/>
                    </a:lnTo>
                    <a:lnTo>
                      <a:pt x="32297" y="8105"/>
                    </a:lnTo>
                    <a:lnTo>
                      <a:pt x="32580" y="8266"/>
                    </a:lnTo>
                    <a:lnTo>
                      <a:pt x="32882" y="8468"/>
                    </a:lnTo>
                    <a:lnTo>
                      <a:pt x="33184" y="8710"/>
                    </a:lnTo>
                    <a:lnTo>
                      <a:pt x="33507" y="8992"/>
                    </a:lnTo>
                    <a:lnTo>
                      <a:pt x="33829" y="9315"/>
                    </a:lnTo>
                    <a:lnTo>
                      <a:pt x="34172" y="9698"/>
                    </a:lnTo>
                    <a:lnTo>
                      <a:pt x="34515" y="10121"/>
                    </a:lnTo>
                    <a:lnTo>
                      <a:pt x="34878" y="10585"/>
                    </a:lnTo>
                    <a:lnTo>
                      <a:pt x="35261" y="11129"/>
                    </a:lnTo>
                    <a:lnTo>
                      <a:pt x="35664" y="11714"/>
                    </a:lnTo>
                    <a:lnTo>
                      <a:pt x="35664" y="11008"/>
                    </a:lnTo>
                    <a:lnTo>
                      <a:pt x="35624" y="10302"/>
                    </a:lnTo>
                    <a:lnTo>
                      <a:pt x="35523" y="9597"/>
                    </a:lnTo>
                    <a:lnTo>
                      <a:pt x="35402" y="8911"/>
                    </a:lnTo>
                    <a:lnTo>
                      <a:pt x="35241" y="8226"/>
                    </a:lnTo>
                    <a:lnTo>
                      <a:pt x="35039" y="7540"/>
                    </a:lnTo>
                    <a:lnTo>
                      <a:pt x="34797" y="6875"/>
                    </a:lnTo>
                    <a:lnTo>
                      <a:pt x="34515" y="6210"/>
                    </a:lnTo>
                    <a:lnTo>
                      <a:pt x="34797" y="5907"/>
                    </a:lnTo>
                    <a:lnTo>
                      <a:pt x="35079" y="5565"/>
                    </a:lnTo>
                    <a:lnTo>
                      <a:pt x="35382" y="5161"/>
                    </a:lnTo>
                    <a:lnTo>
                      <a:pt x="35704" y="4698"/>
                    </a:lnTo>
                    <a:lnTo>
                      <a:pt x="35825" y="4476"/>
                    </a:lnTo>
                    <a:lnTo>
                      <a:pt x="35946" y="4234"/>
                    </a:lnTo>
                    <a:lnTo>
                      <a:pt x="36047" y="3992"/>
                    </a:lnTo>
                    <a:lnTo>
                      <a:pt x="36128" y="3770"/>
                    </a:lnTo>
                    <a:lnTo>
                      <a:pt x="36148" y="3569"/>
                    </a:lnTo>
                    <a:lnTo>
                      <a:pt x="36148" y="3367"/>
                    </a:lnTo>
                    <a:lnTo>
                      <a:pt x="36108" y="3266"/>
                    </a:lnTo>
                    <a:lnTo>
                      <a:pt x="36027" y="3145"/>
                    </a:lnTo>
                    <a:lnTo>
                      <a:pt x="35886" y="3024"/>
                    </a:lnTo>
                    <a:lnTo>
                      <a:pt x="35725" y="2883"/>
                    </a:lnTo>
                    <a:lnTo>
                      <a:pt x="35503" y="2742"/>
                    </a:lnTo>
                    <a:lnTo>
                      <a:pt x="35241" y="2581"/>
                    </a:lnTo>
                    <a:lnTo>
                      <a:pt x="34938" y="2420"/>
                    </a:lnTo>
                    <a:lnTo>
                      <a:pt x="34616" y="2258"/>
                    </a:lnTo>
                    <a:lnTo>
                      <a:pt x="33850" y="1895"/>
                    </a:lnTo>
                    <a:lnTo>
                      <a:pt x="32983" y="1553"/>
                    </a:lnTo>
                    <a:lnTo>
                      <a:pt x="31995" y="1210"/>
                    </a:lnTo>
                    <a:lnTo>
                      <a:pt x="31451" y="1049"/>
                    </a:lnTo>
                    <a:lnTo>
                      <a:pt x="30906" y="908"/>
                    </a:lnTo>
                    <a:lnTo>
                      <a:pt x="30342" y="746"/>
                    </a:lnTo>
                    <a:lnTo>
                      <a:pt x="29757" y="605"/>
                    </a:lnTo>
                    <a:lnTo>
                      <a:pt x="29152" y="484"/>
                    </a:lnTo>
                    <a:lnTo>
                      <a:pt x="28527" y="363"/>
                    </a:lnTo>
                    <a:lnTo>
                      <a:pt x="27902" y="262"/>
                    </a:lnTo>
                    <a:lnTo>
                      <a:pt x="27257" y="182"/>
                    </a:lnTo>
                    <a:lnTo>
                      <a:pt x="26612" y="101"/>
                    </a:lnTo>
                    <a:lnTo>
                      <a:pt x="25967" y="61"/>
                    </a:lnTo>
                    <a:lnTo>
                      <a:pt x="25322" y="20"/>
                    </a:lnTo>
                    <a:lnTo>
                      <a:pt x="246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34"/>
              <p:cNvSpPr/>
              <p:nvPr/>
            </p:nvSpPr>
            <p:spPr>
              <a:xfrm>
                <a:off x="3297650" y="1081825"/>
                <a:ext cx="260100" cy="298925"/>
              </a:xfrm>
              <a:custGeom>
                <a:avLst/>
                <a:gdLst/>
                <a:ahLst/>
                <a:cxnLst/>
                <a:rect l="l" t="t" r="r" b="b"/>
                <a:pathLst>
                  <a:path w="10404" h="11957" extrusionOk="0">
                    <a:moveTo>
                      <a:pt x="3912" y="1"/>
                    </a:moveTo>
                    <a:lnTo>
                      <a:pt x="3589" y="41"/>
                    </a:lnTo>
                    <a:lnTo>
                      <a:pt x="3267" y="102"/>
                    </a:lnTo>
                    <a:lnTo>
                      <a:pt x="2944" y="203"/>
                    </a:lnTo>
                    <a:lnTo>
                      <a:pt x="2602" y="344"/>
                    </a:lnTo>
                    <a:lnTo>
                      <a:pt x="2259" y="525"/>
                    </a:lnTo>
                    <a:lnTo>
                      <a:pt x="1896" y="747"/>
                    </a:lnTo>
                    <a:lnTo>
                      <a:pt x="1513" y="1029"/>
                    </a:lnTo>
                    <a:lnTo>
                      <a:pt x="1130" y="1372"/>
                    </a:lnTo>
                    <a:lnTo>
                      <a:pt x="948" y="1573"/>
                    </a:lnTo>
                    <a:lnTo>
                      <a:pt x="787" y="1775"/>
                    </a:lnTo>
                    <a:lnTo>
                      <a:pt x="646" y="1977"/>
                    </a:lnTo>
                    <a:lnTo>
                      <a:pt x="505" y="2198"/>
                    </a:lnTo>
                    <a:lnTo>
                      <a:pt x="404" y="2420"/>
                    </a:lnTo>
                    <a:lnTo>
                      <a:pt x="303" y="2642"/>
                    </a:lnTo>
                    <a:lnTo>
                      <a:pt x="223" y="2864"/>
                    </a:lnTo>
                    <a:lnTo>
                      <a:pt x="142" y="3106"/>
                    </a:lnTo>
                    <a:lnTo>
                      <a:pt x="82" y="3348"/>
                    </a:lnTo>
                    <a:lnTo>
                      <a:pt x="41" y="3590"/>
                    </a:lnTo>
                    <a:lnTo>
                      <a:pt x="21" y="3852"/>
                    </a:lnTo>
                    <a:lnTo>
                      <a:pt x="1" y="4094"/>
                    </a:lnTo>
                    <a:lnTo>
                      <a:pt x="1" y="4598"/>
                    </a:lnTo>
                    <a:lnTo>
                      <a:pt x="41" y="5122"/>
                    </a:lnTo>
                    <a:lnTo>
                      <a:pt x="122" y="5646"/>
                    </a:lnTo>
                    <a:lnTo>
                      <a:pt x="263" y="6150"/>
                    </a:lnTo>
                    <a:lnTo>
                      <a:pt x="424" y="6674"/>
                    </a:lnTo>
                    <a:lnTo>
                      <a:pt x="606" y="7178"/>
                    </a:lnTo>
                    <a:lnTo>
                      <a:pt x="827" y="7662"/>
                    </a:lnTo>
                    <a:lnTo>
                      <a:pt x="1090" y="8126"/>
                    </a:lnTo>
                    <a:lnTo>
                      <a:pt x="1352" y="8569"/>
                    </a:lnTo>
                    <a:lnTo>
                      <a:pt x="1634" y="8993"/>
                    </a:lnTo>
                    <a:lnTo>
                      <a:pt x="1795" y="9194"/>
                    </a:lnTo>
                    <a:lnTo>
                      <a:pt x="1956" y="9396"/>
                    </a:lnTo>
                    <a:lnTo>
                      <a:pt x="2138" y="9577"/>
                    </a:lnTo>
                    <a:lnTo>
                      <a:pt x="2319" y="9759"/>
                    </a:lnTo>
                    <a:lnTo>
                      <a:pt x="2743" y="10122"/>
                    </a:lnTo>
                    <a:lnTo>
                      <a:pt x="3206" y="10464"/>
                    </a:lnTo>
                    <a:lnTo>
                      <a:pt x="3710" y="10767"/>
                    </a:lnTo>
                    <a:lnTo>
                      <a:pt x="4235" y="11049"/>
                    </a:lnTo>
                    <a:lnTo>
                      <a:pt x="4779" y="11291"/>
                    </a:lnTo>
                    <a:lnTo>
                      <a:pt x="5323" y="11493"/>
                    </a:lnTo>
                    <a:lnTo>
                      <a:pt x="5908" y="11674"/>
                    </a:lnTo>
                    <a:lnTo>
                      <a:pt x="6472" y="11815"/>
                    </a:lnTo>
                    <a:lnTo>
                      <a:pt x="7037" y="11916"/>
                    </a:lnTo>
                    <a:lnTo>
                      <a:pt x="7581" y="11956"/>
                    </a:lnTo>
                    <a:lnTo>
                      <a:pt x="8388" y="11956"/>
                    </a:lnTo>
                    <a:lnTo>
                      <a:pt x="8650" y="11916"/>
                    </a:lnTo>
                    <a:lnTo>
                      <a:pt x="8892" y="11876"/>
                    </a:lnTo>
                    <a:lnTo>
                      <a:pt x="9134" y="11835"/>
                    </a:lnTo>
                    <a:lnTo>
                      <a:pt x="9355" y="11755"/>
                    </a:lnTo>
                    <a:lnTo>
                      <a:pt x="9577" y="11674"/>
                    </a:lnTo>
                    <a:lnTo>
                      <a:pt x="9678" y="11634"/>
                    </a:lnTo>
                    <a:lnTo>
                      <a:pt x="9779" y="11573"/>
                    </a:lnTo>
                    <a:lnTo>
                      <a:pt x="9859" y="11513"/>
                    </a:lnTo>
                    <a:lnTo>
                      <a:pt x="9940" y="11432"/>
                    </a:lnTo>
                    <a:lnTo>
                      <a:pt x="10081" y="11230"/>
                    </a:lnTo>
                    <a:lnTo>
                      <a:pt x="10202" y="11009"/>
                    </a:lnTo>
                    <a:lnTo>
                      <a:pt x="10283" y="10747"/>
                    </a:lnTo>
                    <a:lnTo>
                      <a:pt x="10343" y="10464"/>
                    </a:lnTo>
                    <a:lnTo>
                      <a:pt x="10384" y="10142"/>
                    </a:lnTo>
                    <a:lnTo>
                      <a:pt x="10404" y="9819"/>
                    </a:lnTo>
                    <a:lnTo>
                      <a:pt x="10404" y="9456"/>
                    </a:lnTo>
                    <a:lnTo>
                      <a:pt x="10404" y="9073"/>
                    </a:lnTo>
                    <a:lnTo>
                      <a:pt x="10363" y="8690"/>
                    </a:lnTo>
                    <a:lnTo>
                      <a:pt x="10323" y="8287"/>
                    </a:lnTo>
                    <a:lnTo>
                      <a:pt x="10182" y="7440"/>
                    </a:lnTo>
                    <a:lnTo>
                      <a:pt x="10021" y="6594"/>
                    </a:lnTo>
                    <a:lnTo>
                      <a:pt x="9819" y="5767"/>
                    </a:lnTo>
                    <a:lnTo>
                      <a:pt x="9597" y="4960"/>
                    </a:lnTo>
                    <a:lnTo>
                      <a:pt x="9396" y="4215"/>
                    </a:lnTo>
                    <a:lnTo>
                      <a:pt x="9194" y="3549"/>
                    </a:lnTo>
                    <a:lnTo>
                      <a:pt x="8871" y="2582"/>
                    </a:lnTo>
                    <a:lnTo>
                      <a:pt x="8730" y="2198"/>
                    </a:lnTo>
                    <a:lnTo>
                      <a:pt x="8609" y="2037"/>
                    </a:lnTo>
                    <a:lnTo>
                      <a:pt x="8448" y="1876"/>
                    </a:lnTo>
                    <a:lnTo>
                      <a:pt x="8287" y="1715"/>
                    </a:lnTo>
                    <a:lnTo>
                      <a:pt x="8126" y="1553"/>
                    </a:lnTo>
                    <a:lnTo>
                      <a:pt x="7763" y="1291"/>
                    </a:lnTo>
                    <a:lnTo>
                      <a:pt x="7359" y="1029"/>
                    </a:lnTo>
                    <a:lnTo>
                      <a:pt x="6956" y="807"/>
                    </a:lnTo>
                    <a:lnTo>
                      <a:pt x="6553" y="626"/>
                    </a:lnTo>
                    <a:lnTo>
                      <a:pt x="6170" y="485"/>
                    </a:lnTo>
                    <a:lnTo>
                      <a:pt x="5827" y="344"/>
                    </a:lnTo>
                    <a:lnTo>
                      <a:pt x="5444" y="223"/>
                    </a:lnTo>
                    <a:lnTo>
                      <a:pt x="5001" y="102"/>
                    </a:lnTo>
                    <a:lnTo>
                      <a:pt x="4739" y="61"/>
                    </a:lnTo>
                    <a:lnTo>
                      <a:pt x="4477" y="21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34"/>
              <p:cNvSpPr/>
              <p:nvPr/>
            </p:nvSpPr>
            <p:spPr>
              <a:xfrm>
                <a:off x="3329425" y="1171050"/>
                <a:ext cx="200100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3852" extrusionOk="0">
                    <a:moveTo>
                      <a:pt x="202" y="0"/>
                    </a:moveTo>
                    <a:lnTo>
                      <a:pt x="121" y="21"/>
                    </a:lnTo>
                    <a:lnTo>
                      <a:pt x="60" y="61"/>
                    </a:lnTo>
                    <a:lnTo>
                      <a:pt x="20" y="121"/>
                    </a:lnTo>
                    <a:lnTo>
                      <a:pt x="0" y="202"/>
                    </a:lnTo>
                    <a:lnTo>
                      <a:pt x="0" y="283"/>
                    </a:lnTo>
                    <a:lnTo>
                      <a:pt x="40" y="343"/>
                    </a:lnTo>
                    <a:lnTo>
                      <a:pt x="121" y="404"/>
                    </a:lnTo>
                    <a:lnTo>
                      <a:pt x="7701" y="3831"/>
                    </a:lnTo>
                    <a:lnTo>
                      <a:pt x="7802" y="3851"/>
                    </a:lnTo>
                    <a:lnTo>
                      <a:pt x="7863" y="3851"/>
                    </a:lnTo>
                    <a:lnTo>
                      <a:pt x="7903" y="3811"/>
                    </a:lnTo>
                    <a:lnTo>
                      <a:pt x="7943" y="3770"/>
                    </a:lnTo>
                    <a:lnTo>
                      <a:pt x="7984" y="3730"/>
                    </a:lnTo>
                    <a:lnTo>
                      <a:pt x="8004" y="3649"/>
                    </a:lnTo>
                    <a:lnTo>
                      <a:pt x="7984" y="3569"/>
                    </a:lnTo>
                    <a:lnTo>
                      <a:pt x="7943" y="3508"/>
                    </a:lnTo>
                    <a:lnTo>
                      <a:pt x="7883" y="3448"/>
                    </a:lnTo>
                    <a:lnTo>
                      <a:pt x="282" y="2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34"/>
              <p:cNvSpPr/>
              <p:nvPr/>
            </p:nvSpPr>
            <p:spPr>
              <a:xfrm>
                <a:off x="3390900" y="1141825"/>
                <a:ext cx="103850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6573" extrusionOk="0">
                    <a:moveTo>
                      <a:pt x="3892" y="0"/>
                    </a:moveTo>
                    <a:lnTo>
                      <a:pt x="3831" y="40"/>
                    </a:lnTo>
                    <a:lnTo>
                      <a:pt x="3771" y="81"/>
                    </a:lnTo>
                    <a:lnTo>
                      <a:pt x="41" y="6250"/>
                    </a:lnTo>
                    <a:lnTo>
                      <a:pt x="1" y="6331"/>
                    </a:lnTo>
                    <a:lnTo>
                      <a:pt x="21" y="6411"/>
                    </a:lnTo>
                    <a:lnTo>
                      <a:pt x="41" y="6472"/>
                    </a:lnTo>
                    <a:lnTo>
                      <a:pt x="101" y="6532"/>
                    </a:lnTo>
                    <a:lnTo>
                      <a:pt x="162" y="6552"/>
                    </a:lnTo>
                    <a:lnTo>
                      <a:pt x="202" y="6572"/>
                    </a:lnTo>
                    <a:lnTo>
                      <a:pt x="263" y="6552"/>
                    </a:lnTo>
                    <a:lnTo>
                      <a:pt x="303" y="6532"/>
                    </a:lnTo>
                    <a:lnTo>
                      <a:pt x="363" y="6512"/>
                    </a:lnTo>
                    <a:lnTo>
                      <a:pt x="384" y="6472"/>
                    </a:lnTo>
                    <a:lnTo>
                      <a:pt x="4113" y="302"/>
                    </a:lnTo>
                    <a:lnTo>
                      <a:pt x="4154" y="222"/>
                    </a:lnTo>
                    <a:lnTo>
                      <a:pt x="4154" y="141"/>
                    </a:lnTo>
                    <a:lnTo>
                      <a:pt x="4113" y="81"/>
                    </a:lnTo>
                    <a:lnTo>
                      <a:pt x="4053" y="20"/>
                    </a:lnTo>
                    <a:lnTo>
                      <a:pt x="397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34"/>
              <p:cNvSpPr/>
              <p:nvPr/>
            </p:nvSpPr>
            <p:spPr>
              <a:xfrm>
                <a:off x="3292625" y="1076800"/>
                <a:ext cx="249500" cy="309500"/>
              </a:xfrm>
              <a:custGeom>
                <a:avLst/>
                <a:gdLst/>
                <a:ahLst/>
                <a:cxnLst/>
                <a:rect l="l" t="t" r="r" b="b"/>
                <a:pathLst>
                  <a:path w="9980" h="12380" extrusionOk="0">
                    <a:moveTo>
                      <a:pt x="3992" y="0"/>
                    </a:moveTo>
                    <a:lnTo>
                      <a:pt x="3690" y="41"/>
                    </a:lnTo>
                    <a:lnTo>
                      <a:pt x="3347" y="121"/>
                    </a:lnTo>
                    <a:lnTo>
                      <a:pt x="3024" y="222"/>
                    </a:lnTo>
                    <a:lnTo>
                      <a:pt x="2661" y="363"/>
                    </a:lnTo>
                    <a:lnTo>
                      <a:pt x="2319" y="565"/>
                    </a:lnTo>
                    <a:lnTo>
                      <a:pt x="1956" y="807"/>
                    </a:lnTo>
                    <a:lnTo>
                      <a:pt x="1573" y="1089"/>
                    </a:lnTo>
                    <a:lnTo>
                      <a:pt x="1190" y="1432"/>
                    </a:lnTo>
                    <a:lnTo>
                      <a:pt x="1008" y="1613"/>
                    </a:lnTo>
                    <a:lnTo>
                      <a:pt x="847" y="1815"/>
                    </a:lnTo>
                    <a:lnTo>
                      <a:pt x="706" y="2016"/>
                    </a:lnTo>
                    <a:lnTo>
                      <a:pt x="565" y="2238"/>
                    </a:lnTo>
                    <a:lnTo>
                      <a:pt x="464" y="2460"/>
                    </a:lnTo>
                    <a:lnTo>
                      <a:pt x="343" y="2682"/>
                    </a:lnTo>
                    <a:lnTo>
                      <a:pt x="262" y="2924"/>
                    </a:lnTo>
                    <a:lnTo>
                      <a:pt x="182" y="3145"/>
                    </a:lnTo>
                    <a:lnTo>
                      <a:pt x="121" y="3387"/>
                    </a:lnTo>
                    <a:lnTo>
                      <a:pt x="61" y="3649"/>
                    </a:lnTo>
                    <a:lnTo>
                      <a:pt x="41" y="3891"/>
                    </a:lnTo>
                    <a:lnTo>
                      <a:pt x="0" y="4153"/>
                    </a:lnTo>
                    <a:lnTo>
                      <a:pt x="0" y="4678"/>
                    </a:lnTo>
                    <a:lnTo>
                      <a:pt x="20" y="5202"/>
                    </a:lnTo>
                    <a:lnTo>
                      <a:pt x="101" y="5726"/>
                    </a:lnTo>
                    <a:lnTo>
                      <a:pt x="222" y="6270"/>
                    </a:lnTo>
                    <a:lnTo>
                      <a:pt x="383" y="6815"/>
                    </a:lnTo>
                    <a:lnTo>
                      <a:pt x="585" y="7339"/>
                    </a:lnTo>
                    <a:lnTo>
                      <a:pt x="807" y="7843"/>
                    </a:lnTo>
                    <a:lnTo>
                      <a:pt x="1069" y="8367"/>
                    </a:lnTo>
                    <a:lnTo>
                      <a:pt x="1351" y="8851"/>
                    </a:lnTo>
                    <a:lnTo>
                      <a:pt x="1674" y="9315"/>
                    </a:lnTo>
                    <a:lnTo>
                      <a:pt x="1936" y="9637"/>
                    </a:lnTo>
                    <a:lnTo>
                      <a:pt x="2218" y="9960"/>
                    </a:lnTo>
                    <a:lnTo>
                      <a:pt x="2541" y="10262"/>
                    </a:lnTo>
                    <a:lnTo>
                      <a:pt x="2903" y="10544"/>
                    </a:lnTo>
                    <a:lnTo>
                      <a:pt x="3266" y="10827"/>
                    </a:lnTo>
                    <a:lnTo>
                      <a:pt x="3669" y="11069"/>
                    </a:lnTo>
                    <a:lnTo>
                      <a:pt x="4093" y="11310"/>
                    </a:lnTo>
                    <a:lnTo>
                      <a:pt x="4516" y="11512"/>
                    </a:lnTo>
                    <a:lnTo>
                      <a:pt x="4960" y="11714"/>
                    </a:lnTo>
                    <a:lnTo>
                      <a:pt x="5423" y="11875"/>
                    </a:lnTo>
                    <a:lnTo>
                      <a:pt x="5867" y="12016"/>
                    </a:lnTo>
                    <a:lnTo>
                      <a:pt x="6331" y="12157"/>
                    </a:lnTo>
                    <a:lnTo>
                      <a:pt x="6794" y="12238"/>
                    </a:lnTo>
                    <a:lnTo>
                      <a:pt x="7258" y="12319"/>
                    </a:lnTo>
                    <a:lnTo>
                      <a:pt x="7702" y="12359"/>
                    </a:lnTo>
                    <a:lnTo>
                      <a:pt x="8145" y="12379"/>
                    </a:lnTo>
                    <a:lnTo>
                      <a:pt x="8609" y="12359"/>
                    </a:lnTo>
                    <a:lnTo>
                      <a:pt x="9052" y="12298"/>
                    </a:lnTo>
                    <a:lnTo>
                      <a:pt x="9456" y="12198"/>
                    </a:lnTo>
                    <a:lnTo>
                      <a:pt x="9859" y="12077"/>
                    </a:lnTo>
                    <a:lnTo>
                      <a:pt x="9919" y="12036"/>
                    </a:lnTo>
                    <a:lnTo>
                      <a:pt x="9960" y="11956"/>
                    </a:lnTo>
                    <a:lnTo>
                      <a:pt x="9980" y="11895"/>
                    </a:lnTo>
                    <a:lnTo>
                      <a:pt x="9980" y="11815"/>
                    </a:lnTo>
                    <a:lnTo>
                      <a:pt x="9919" y="11734"/>
                    </a:lnTo>
                    <a:lnTo>
                      <a:pt x="9859" y="11694"/>
                    </a:lnTo>
                    <a:lnTo>
                      <a:pt x="9778" y="11673"/>
                    </a:lnTo>
                    <a:lnTo>
                      <a:pt x="9697" y="11694"/>
                    </a:lnTo>
                    <a:lnTo>
                      <a:pt x="9496" y="11774"/>
                    </a:lnTo>
                    <a:lnTo>
                      <a:pt x="9274" y="11835"/>
                    </a:lnTo>
                    <a:lnTo>
                      <a:pt x="9052" y="11875"/>
                    </a:lnTo>
                    <a:lnTo>
                      <a:pt x="8810" y="11915"/>
                    </a:lnTo>
                    <a:lnTo>
                      <a:pt x="8568" y="11935"/>
                    </a:lnTo>
                    <a:lnTo>
                      <a:pt x="8327" y="11956"/>
                    </a:lnTo>
                    <a:lnTo>
                      <a:pt x="7802" y="11956"/>
                    </a:lnTo>
                    <a:lnTo>
                      <a:pt x="7278" y="11895"/>
                    </a:lnTo>
                    <a:lnTo>
                      <a:pt x="6714" y="11815"/>
                    </a:lnTo>
                    <a:lnTo>
                      <a:pt x="6169" y="11673"/>
                    </a:lnTo>
                    <a:lnTo>
                      <a:pt x="5625" y="11512"/>
                    </a:lnTo>
                    <a:lnTo>
                      <a:pt x="5061" y="11290"/>
                    </a:lnTo>
                    <a:lnTo>
                      <a:pt x="4536" y="11069"/>
                    </a:lnTo>
                    <a:lnTo>
                      <a:pt x="4032" y="10786"/>
                    </a:lnTo>
                    <a:lnTo>
                      <a:pt x="3549" y="10504"/>
                    </a:lnTo>
                    <a:lnTo>
                      <a:pt x="3085" y="10181"/>
                    </a:lnTo>
                    <a:lnTo>
                      <a:pt x="2682" y="9839"/>
                    </a:lnTo>
                    <a:lnTo>
                      <a:pt x="2500" y="9657"/>
                    </a:lnTo>
                    <a:lnTo>
                      <a:pt x="2319" y="9456"/>
                    </a:lnTo>
                    <a:lnTo>
                      <a:pt x="2157" y="9274"/>
                    </a:lnTo>
                    <a:lnTo>
                      <a:pt x="1996" y="9073"/>
                    </a:lnTo>
                    <a:lnTo>
                      <a:pt x="1714" y="8629"/>
                    </a:lnTo>
                    <a:lnTo>
                      <a:pt x="1432" y="8165"/>
                    </a:lnTo>
                    <a:lnTo>
                      <a:pt x="1190" y="7702"/>
                    </a:lnTo>
                    <a:lnTo>
                      <a:pt x="968" y="7218"/>
                    </a:lnTo>
                    <a:lnTo>
                      <a:pt x="787" y="6714"/>
                    </a:lnTo>
                    <a:lnTo>
                      <a:pt x="625" y="6210"/>
                    </a:lnTo>
                    <a:lnTo>
                      <a:pt x="524" y="5726"/>
                    </a:lnTo>
                    <a:lnTo>
                      <a:pt x="444" y="5222"/>
                    </a:lnTo>
                    <a:lnTo>
                      <a:pt x="403" y="4718"/>
                    </a:lnTo>
                    <a:lnTo>
                      <a:pt x="403" y="4234"/>
                    </a:lnTo>
                    <a:lnTo>
                      <a:pt x="464" y="3770"/>
                    </a:lnTo>
                    <a:lnTo>
                      <a:pt x="504" y="3549"/>
                    </a:lnTo>
                    <a:lnTo>
                      <a:pt x="565" y="3307"/>
                    </a:lnTo>
                    <a:lnTo>
                      <a:pt x="625" y="3085"/>
                    </a:lnTo>
                    <a:lnTo>
                      <a:pt x="706" y="2883"/>
                    </a:lnTo>
                    <a:lnTo>
                      <a:pt x="807" y="2662"/>
                    </a:lnTo>
                    <a:lnTo>
                      <a:pt x="908" y="2460"/>
                    </a:lnTo>
                    <a:lnTo>
                      <a:pt x="1028" y="2279"/>
                    </a:lnTo>
                    <a:lnTo>
                      <a:pt x="1170" y="2077"/>
                    </a:lnTo>
                    <a:lnTo>
                      <a:pt x="1331" y="1895"/>
                    </a:lnTo>
                    <a:lnTo>
                      <a:pt x="1492" y="1734"/>
                    </a:lnTo>
                    <a:lnTo>
                      <a:pt x="1835" y="1412"/>
                    </a:lnTo>
                    <a:lnTo>
                      <a:pt x="2178" y="1150"/>
                    </a:lnTo>
                    <a:lnTo>
                      <a:pt x="2500" y="928"/>
                    </a:lnTo>
                    <a:lnTo>
                      <a:pt x="2823" y="746"/>
                    </a:lnTo>
                    <a:lnTo>
                      <a:pt x="3125" y="625"/>
                    </a:lnTo>
                    <a:lnTo>
                      <a:pt x="3448" y="525"/>
                    </a:lnTo>
                    <a:lnTo>
                      <a:pt x="3730" y="464"/>
                    </a:lnTo>
                    <a:lnTo>
                      <a:pt x="4012" y="424"/>
                    </a:lnTo>
                    <a:lnTo>
                      <a:pt x="4294" y="404"/>
                    </a:lnTo>
                    <a:lnTo>
                      <a:pt x="4557" y="424"/>
                    </a:lnTo>
                    <a:lnTo>
                      <a:pt x="4798" y="444"/>
                    </a:lnTo>
                    <a:lnTo>
                      <a:pt x="5040" y="484"/>
                    </a:lnTo>
                    <a:lnTo>
                      <a:pt x="5464" y="585"/>
                    </a:lnTo>
                    <a:lnTo>
                      <a:pt x="5847" y="706"/>
                    </a:lnTo>
                    <a:lnTo>
                      <a:pt x="5948" y="746"/>
                    </a:lnTo>
                    <a:lnTo>
                      <a:pt x="6190" y="827"/>
                    </a:lnTo>
                    <a:lnTo>
                      <a:pt x="6492" y="948"/>
                    </a:lnTo>
                    <a:lnTo>
                      <a:pt x="6855" y="1109"/>
                    </a:lnTo>
                    <a:lnTo>
                      <a:pt x="7258" y="1291"/>
                    </a:lnTo>
                    <a:lnTo>
                      <a:pt x="7681" y="1533"/>
                    </a:lnTo>
                    <a:lnTo>
                      <a:pt x="7883" y="1674"/>
                    </a:lnTo>
                    <a:lnTo>
                      <a:pt x="8085" y="1835"/>
                    </a:lnTo>
                    <a:lnTo>
                      <a:pt x="8266" y="1976"/>
                    </a:lnTo>
                    <a:lnTo>
                      <a:pt x="8448" y="2158"/>
                    </a:lnTo>
                    <a:lnTo>
                      <a:pt x="8609" y="2339"/>
                    </a:lnTo>
                    <a:lnTo>
                      <a:pt x="8770" y="2520"/>
                    </a:lnTo>
                    <a:lnTo>
                      <a:pt x="8831" y="2581"/>
                    </a:lnTo>
                    <a:lnTo>
                      <a:pt x="8911" y="2621"/>
                    </a:lnTo>
                    <a:lnTo>
                      <a:pt x="8972" y="2601"/>
                    </a:lnTo>
                    <a:lnTo>
                      <a:pt x="9052" y="2581"/>
                    </a:lnTo>
                    <a:lnTo>
                      <a:pt x="9113" y="2520"/>
                    </a:lnTo>
                    <a:lnTo>
                      <a:pt x="9133" y="2440"/>
                    </a:lnTo>
                    <a:lnTo>
                      <a:pt x="9133" y="2359"/>
                    </a:lnTo>
                    <a:lnTo>
                      <a:pt x="9113" y="2299"/>
                    </a:lnTo>
                    <a:lnTo>
                      <a:pt x="8931" y="2077"/>
                    </a:lnTo>
                    <a:lnTo>
                      <a:pt x="8750" y="1875"/>
                    </a:lnTo>
                    <a:lnTo>
                      <a:pt x="8568" y="1694"/>
                    </a:lnTo>
                    <a:lnTo>
                      <a:pt x="8347" y="1512"/>
                    </a:lnTo>
                    <a:lnTo>
                      <a:pt x="8145" y="1351"/>
                    </a:lnTo>
                    <a:lnTo>
                      <a:pt x="7923" y="1210"/>
                    </a:lnTo>
                    <a:lnTo>
                      <a:pt x="7480" y="948"/>
                    </a:lnTo>
                    <a:lnTo>
                      <a:pt x="7036" y="726"/>
                    </a:lnTo>
                    <a:lnTo>
                      <a:pt x="6653" y="565"/>
                    </a:lnTo>
                    <a:lnTo>
                      <a:pt x="6331" y="444"/>
                    </a:lnTo>
                    <a:lnTo>
                      <a:pt x="6089" y="363"/>
                    </a:lnTo>
                    <a:lnTo>
                      <a:pt x="5968" y="323"/>
                    </a:lnTo>
                    <a:lnTo>
                      <a:pt x="5585" y="202"/>
                    </a:lnTo>
                    <a:lnTo>
                      <a:pt x="5121" y="81"/>
                    </a:lnTo>
                    <a:lnTo>
                      <a:pt x="4859" y="41"/>
                    </a:lnTo>
                    <a:lnTo>
                      <a:pt x="45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34"/>
              <p:cNvSpPr/>
              <p:nvPr/>
            </p:nvSpPr>
            <p:spPr>
              <a:xfrm>
                <a:off x="4199325" y="630750"/>
                <a:ext cx="741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1976" extrusionOk="0">
                    <a:moveTo>
                      <a:pt x="2682" y="0"/>
                    </a:moveTo>
                    <a:lnTo>
                      <a:pt x="2622" y="61"/>
                    </a:lnTo>
                    <a:lnTo>
                      <a:pt x="2420" y="222"/>
                    </a:lnTo>
                    <a:lnTo>
                      <a:pt x="2198" y="424"/>
                    </a:lnTo>
                    <a:lnTo>
                      <a:pt x="1896" y="645"/>
                    </a:lnTo>
                    <a:lnTo>
                      <a:pt x="1533" y="907"/>
                    </a:lnTo>
                    <a:lnTo>
                      <a:pt x="1110" y="1149"/>
                    </a:lnTo>
                    <a:lnTo>
                      <a:pt x="646" y="1391"/>
                    </a:lnTo>
                    <a:lnTo>
                      <a:pt x="384" y="1492"/>
                    </a:lnTo>
                    <a:lnTo>
                      <a:pt x="142" y="1593"/>
                    </a:lnTo>
                    <a:lnTo>
                      <a:pt x="61" y="1633"/>
                    </a:lnTo>
                    <a:lnTo>
                      <a:pt x="21" y="1694"/>
                    </a:lnTo>
                    <a:lnTo>
                      <a:pt x="1" y="1754"/>
                    </a:lnTo>
                    <a:lnTo>
                      <a:pt x="1" y="1855"/>
                    </a:lnTo>
                    <a:lnTo>
                      <a:pt x="41" y="1895"/>
                    </a:lnTo>
                    <a:lnTo>
                      <a:pt x="82" y="1956"/>
                    </a:lnTo>
                    <a:lnTo>
                      <a:pt x="142" y="1976"/>
                    </a:lnTo>
                    <a:lnTo>
                      <a:pt x="263" y="1976"/>
                    </a:lnTo>
                    <a:lnTo>
                      <a:pt x="545" y="1875"/>
                    </a:lnTo>
                    <a:lnTo>
                      <a:pt x="807" y="1774"/>
                    </a:lnTo>
                    <a:lnTo>
                      <a:pt x="1291" y="1512"/>
                    </a:lnTo>
                    <a:lnTo>
                      <a:pt x="1735" y="1250"/>
                    </a:lnTo>
                    <a:lnTo>
                      <a:pt x="2118" y="988"/>
                    </a:lnTo>
                    <a:lnTo>
                      <a:pt x="2440" y="746"/>
                    </a:lnTo>
                    <a:lnTo>
                      <a:pt x="2682" y="545"/>
                    </a:lnTo>
                    <a:lnTo>
                      <a:pt x="2904" y="343"/>
                    </a:lnTo>
                    <a:lnTo>
                      <a:pt x="2965" y="282"/>
                    </a:lnTo>
                    <a:lnTo>
                      <a:pt x="2965" y="202"/>
                    </a:lnTo>
                    <a:lnTo>
                      <a:pt x="2965" y="121"/>
                    </a:lnTo>
                    <a:lnTo>
                      <a:pt x="2904" y="61"/>
                    </a:lnTo>
                    <a:lnTo>
                      <a:pt x="284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3524975" y="639300"/>
                <a:ext cx="1361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824" extrusionOk="0">
                    <a:moveTo>
                      <a:pt x="202" y="1"/>
                    </a:moveTo>
                    <a:lnTo>
                      <a:pt x="121" y="41"/>
                    </a:lnTo>
                    <a:lnTo>
                      <a:pt x="41" y="122"/>
                    </a:lnTo>
                    <a:lnTo>
                      <a:pt x="0" y="223"/>
                    </a:lnTo>
                    <a:lnTo>
                      <a:pt x="0" y="323"/>
                    </a:lnTo>
                    <a:lnTo>
                      <a:pt x="41" y="424"/>
                    </a:lnTo>
                    <a:lnTo>
                      <a:pt x="101" y="505"/>
                    </a:lnTo>
                    <a:lnTo>
                      <a:pt x="202" y="545"/>
                    </a:lnTo>
                    <a:lnTo>
                      <a:pt x="545" y="626"/>
                    </a:lnTo>
                    <a:lnTo>
                      <a:pt x="928" y="727"/>
                    </a:lnTo>
                    <a:lnTo>
                      <a:pt x="1311" y="868"/>
                    </a:lnTo>
                    <a:lnTo>
                      <a:pt x="1694" y="1029"/>
                    </a:lnTo>
                    <a:lnTo>
                      <a:pt x="2500" y="1392"/>
                    </a:lnTo>
                    <a:lnTo>
                      <a:pt x="3266" y="1795"/>
                    </a:lnTo>
                    <a:lnTo>
                      <a:pt x="3952" y="2158"/>
                    </a:lnTo>
                    <a:lnTo>
                      <a:pt x="4516" y="2481"/>
                    </a:lnTo>
                    <a:lnTo>
                      <a:pt x="5040" y="2783"/>
                    </a:lnTo>
                    <a:lnTo>
                      <a:pt x="5101" y="2823"/>
                    </a:lnTo>
                    <a:lnTo>
                      <a:pt x="5242" y="2823"/>
                    </a:lnTo>
                    <a:lnTo>
                      <a:pt x="5302" y="2783"/>
                    </a:lnTo>
                    <a:lnTo>
                      <a:pt x="5363" y="2743"/>
                    </a:lnTo>
                    <a:lnTo>
                      <a:pt x="5403" y="2702"/>
                    </a:lnTo>
                    <a:lnTo>
                      <a:pt x="5444" y="2602"/>
                    </a:lnTo>
                    <a:lnTo>
                      <a:pt x="5444" y="2481"/>
                    </a:lnTo>
                    <a:lnTo>
                      <a:pt x="5403" y="2400"/>
                    </a:lnTo>
                    <a:lnTo>
                      <a:pt x="5323" y="2319"/>
                    </a:lnTo>
                    <a:lnTo>
                      <a:pt x="4738" y="1977"/>
                    </a:lnTo>
                    <a:lnTo>
                      <a:pt x="4173" y="1654"/>
                    </a:lnTo>
                    <a:lnTo>
                      <a:pt x="3468" y="1271"/>
                    </a:lnTo>
                    <a:lnTo>
                      <a:pt x="2682" y="868"/>
                    </a:lnTo>
                    <a:lnTo>
                      <a:pt x="1855" y="505"/>
                    </a:lnTo>
                    <a:lnTo>
                      <a:pt x="1452" y="344"/>
                    </a:lnTo>
                    <a:lnTo>
                      <a:pt x="1069" y="203"/>
                    </a:lnTo>
                    <a:lnTo>
                      <a:pt x="686" y="82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34"/>
              <p:cNvSpPr/>
              <p:nvPr/>
            </p:nvSpPr>
            <p:spPr>
              <a:xfrm>
                <a:off x="3579900" y="1669025"/>
                <a:ext cx="606350" cy="934475"/>
              </a:xfrm>
              <a:custGeom>
                <a:avLst/>
                <a:gdLst/>
                <a:ahLst/>
                <a:cxnLst/>
                <a:rect l="l" t="t" r="r" b="b"/>
                <a:pathLst>
                  <a:path w="24254" h="37379" extrusionOk="0">
                    <a:moveTo>
                      <a:pt x="13246" y="0"/>
                    </a:moveTo>
                    <a:lnTo>
                      <a:pt x="1" y="2944"/>
                    </a:lnTo>
                    <a:lnTo>
                      <a:pt x="13307" y="37378"/>
                    </a:lnTo>
                    <a:lnTo>
                      <a:pt x="24254" y="4496"/>
                    </a:lnTo>
                    <a:lnTo>
                      <a:pt x="13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34"/>
              <p:cNvSpPr/>
              <p:nvPr/>
            </p:nvSpPr>
            <p:spPr>
              <a:xfrm>
                <a:off x="3782525" y="1679600"/>
                <a:ext cx="248000" cy="923900"/>
              </a:xfrm>
              <a:custGeom>
                <a:avLst/>
                <a:gdLst/>
                <a:ahLst/>
                <a:cxnLst/>
                <a:rect l="l" t="t" r="r" b="b"/>
                <a:pathLst>
                  <a:path w="9920" h="36956" extrusionOk="0">
                    <a:moveTo>
                      <a:pt x="5202" y="1"/>
                    </a:moveTo>
                    <a:lnTo>
                      <a:pt x="807" y="8448"/>
                    </a:lnTo>
                    <a:lnTo>
                      <a:pt x="2924" y="10786"/>
                    </a:lnTo>
                    <a:lnTo>
                      <a:pt x="0" y="23508"/>
                    </a:lnTo>
                    <a:lnTo>
                      <a:pt x="5202" y="36955"/>
                    </a:lnTo>
                    <a:lnTo>
                      <a:pt x="9919" y="22762"/>
                    </a:lnTo>
                    <a:lnTo>
                      <a:pt x="7460" y="10786"/>
                    </a:lnTo>
                    <a:lnTo>
                      <a:pt x="9576" y="8448"/>
                    </a:lnTo>
                    <a:lnTo>
                      <a:pt x="5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34"/>
              <p:cNvSpPr/>
              <p:nvPr/>
            </p:nvSpPr>
            <p:spPr>
              <a:xfrm>
                <a:off x="3604100" y="1609050"/>
                <a:ext cx="552925" cy="320575"/>
              </a:xfrm>
              <a:custGeom>
                <a:avLst/>
                <a:gdLst/>
                <a:ahLst/>
                <a:cxnLst/>
                <a:rect l="l" t="t" r="r" b="b"/>
                <a:pathLst>
                  <a:path w="22117" h="12823" extrusionOk="0">
                    <a:moveTo>
                      <a:pt x="3952" y="0"/>
                    </a:moveTo>
                    <a:lnTo>
                      <a:pt x="0" y="5141"/>
                    </a:lnTo>
                    <a:lnTo>
                      <a:pt x="7157" y="12822"/>
                    </a:lnTo>
                    <a:lnTo>
                      <a:pt x="12339" y="2823"/>
                    </a:lnTo>
                    <a:lnTo>
                      <a:pt x="18750" y="12822"/>
                    </a:lnTo>
                    <a:lnTo>
                      <a:pt x="22116" y="6673"/>
                    </a:lnTo>
                    <a:lnTo>
                      <a:pt x="19234" y="222"/>
                    </a:lnTo>
                    <a:lnTo>
                      <a:pt x="12278" y="2399"/>
                    </a:lnTo>
                    <a:lnTo>
                      <a:pt x="39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34"/>
              <p:cNvSpPr/>
              <p:nvPr/>
            </p:nvSpPr>
            <p:spPr>
              <a:xfrm>
                <a:off x="3599050" y="1674050"/>
                <a:ext cx="563025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22521" h="10424" extrusionOk="0">
                    <a:moveTo>
                      <a:pt x="12541" y="1"/>
                    </a:moveTo>
                    <a:lnTo>
                      <a:pt x="12480" y="21"/>
                    </a:lnTo>
                    <a:lnTo>
                      <a:pt x="12420" y="41"/>
                    </a:lnTo>
                    <a:lnTo>
                      <a:pt x="12379" y="81"/>
                    </a:lnTo>
                    <a:lnTo>
                      <a:pt x="12359" y="122"/>
                    </a:lnTo>
                    <a:lnTo>
                      <a:pt x="7299" y="9859"/>
                    </a:lnTo>
                    <a:lnTo>
                      <a:pt x="364" y="2400"/>
                    </a:lnTo>
                    <a:lnTo>
                      <a:pt x="283" y="2360"/>
                    </a:lnTo>
                    <a:lnTo>
                      <a:pt x="202" y="2339"/>
                    </a:lnTo>
                    <a:lnTo>
                      <a:pt x="142" y="2360"/>
                    </a:lnTo>
                    <a:lnTo>
                      <a:pt x="61" y="2400"/>
                    </a:lnTo>
                    <a:lnTo>
                      <a:pt x="21" y="2460"/>
                    </a:lnTo>
                    <a:lnTo>
                      <a:pt x="1" y="2541"/>
                    </a:lnTo>
                    <a:lnTo>
                      <a:pt x="1" y="2622"/>
                    </a:lnTo>
                    <a:lnTo>
                      <a:pt x="61" y="2682"/>
                    </a:lnTo>
                    <a:lnTo>
                      <a:pt x="7198" y="10363"/>
                    </a:lnTo>
                    <a:lnTo>
                      <a:pt x="7279" y="10404"/>
                    </a:lnTo>
                    <a:lnTo>
                      <a:pt x="7359" y="10424"/>
                    </a:lnTo>
                    <a:lnTo>
                      <a:pt x="7380" y="10424"/>
                    </a:lnTo>
                    <a:lnTo>
                      <a:pt x="7480" y="10383"/>
                    </a:lnTo>
                    <a:lnTo>
                      <a:pt x="7541" y="10323"/>
                    </a:lnTo>
                    <a:lnTo>
                      <a:pt x="12541" y="666"/>
                    </a:lnTo>
                    <a:lnTo>
                      <a:pt x="17540" y="10323"/>
                    </a:lnTo>
                    <a:lnTo>
                      <a:pt x="17581" y="10363"/>
                    </a:lnTo>
                    <a:lnTo>
                      <a:pt x="17621" y="10383"/>
                    </a:lnTo>
                    <a:lnTo>
                      <a:pt x="17661" y="10424"/>
                    </a:lnTo>
                    <a:lnTo>
                      <a:pt x="17762" y="10424"/>
                    </a:lnTo>
                    <a:lnTo>
                      <a:pt x="17823" y="10404"/>
                    </a:lnTo>
                    <a:lnTo>
                      <a:pt x="17863" y="10383"/>
                    </a:lnTo>
                    <a:lnTo>
                      <a:pt x="17903" y="10343"/>
                    </a:lnTo>
                    <a:lnTo>
                      <a:pt x="22480" y="4194"/>
                    </a:lnTo>
                    <a:lnTo>
                      <a:pt x="22520" y="4114"/>
                    </a:lnTo>
                    <a:lnTo>
                      <a:pt x="22520" y="4033"/>
                    </a:lnTo>
                    <a:lnTo>
                      <a:pt x="22500" y="3952"/>
                    </a:lnTo>
                    <a:lnTo>
                      <a:pt x="22439" y="3892"/>
                    </a:lnTo>
                    <a:lnTo>
                      <a:pt x="22379" y="3872"/>
                    </a:lnTo>
                    <a:lnTo>
                      <a:pt x="22298" y="3872"/>
                    </a:lnTo>
                    <a:lnTo>
                      <a:pt x="22218" y="3892"/>
                    </a:lnTo>
                    <a:lnTo>
                      <a:pt x="22157" y="3952"/>
                    </a:lnTo>
                    <a:lnTo>
                      <a:pt x="17762" y="9839"/>
                    </a:lnTo>
                    <a:lnTo>
                      <a:pt x="12722" y="122"/>
                    </a:lnTo>
                    <a:lnTo>
                      <a:pt x="12682" y="81"/>
                    </a:lnTo>
                    <a:lnTo>
                      <a:pt x="12641" y="41"/>
                    </a:lnTo>
                    <a:lnTo>
                      <a:pt x="12581" y="21"/>
                    </a:lnTo>
                    <a:lnTo>
                      <a:pt x="1254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34"/>
              <p:cNvSpPr/>
              <p:nvPr/>
            </p:nvSpPr>
            <p:spPr>
              <a:xfrm>
                <a:off x="3855100" y="1944200"/>
                <a:ext cx="1134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44" extrusionOk="0">
                    <a:moveTo>
                      <a:pt x="182" y="1"/>
                    </a:moveTo>
                    <a:lnTo>
                      <a:pt x="101" y="21"/>
                    </a:lnTo>
                    <a:lnTo>
                      <a:pt x="61" y="61"/>
                    </a:lnTo>
                    <a:lnTo>
                      <a:pt x="21" y="102"/>
                    </a:lnTo>
                    <a:lnTo>
                      <a:pt x="0" y="182"/>
                    </a:lnTo>
                    <a:lnTo>
                      <a:pt x="21" y="243"/>
                    </a:lnTo>
                    <a:lnTo>
                      <a:pt x="61" y="283"/>
                    </a:lnTo>
                    <a:lnTo>
                      <a:pt x="101" y="323"/>
                    </a:lnTo>
                    <a:lnTo>
                      <a:pt x="182" y="344"/>
                    </a:lnTo>
                    <a:lnTo>
                      <a:pt x="4375" y="344"/>
                    </a:lnTo>
                    <a:lnTo>
                      <a:pt x="4436" y="323"/>
                    </a:lnTo>
                    <a:lnTo>
                      <a:pt x="4476" y="283"/>
                    </a:lnTo>
                    <a:lnTo>
                      <a:pt x="4516" y="243"/>
                    </a:lnTo>
                    <a:lnTo>
                      <a:pt x="4536" y="182"/>
                    </a:lnTo>
                    <a:lnTo>
                      <a:pt x="4516" y="102"/>
                    </a:lnTo>
                    <a:lnTo>
                      <a:pt x="4476" y="61"/>
                    </a:lnTo>
                    <a:lnTo>
                      <a:pt x="4436" y="21"/>
                    </a:lnTo>
                    <a:lnTo>
                      <a:pt x="43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34"/>
              <p:cNvSpPr/>
              <p:nvPr/>
            </p:nvSpPr>
            <p:spPr>
              <a:xfrm>
                <a:off x="3238175" y="2580775"/>
                <a:ext cx="425925" cy="292875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11715" extrusionOk="0">
                    <a:moveTo>
                      <a:pt x="15383" y="1"/>
                    </a:moveTo>
                    <a:lnTo>
                      <a:pt x="13710" y="21"/>
                    </a:lnTo>
                    <a:lnTo>
                      <a:pt x="9960" y="81"/>
                    </a:lnTo>
                    <a:lnTo>
                      <a:pt x="7924" y="142"/>
                    </a:lnTo>
                    <a:lnTo>
                      <a:pt x="6130" y="182"/>
                    </a:lnTo>
                    <a:lnTo>
                      <a:pt x="4799" y="243"/>
                    </a:lnTo>
                    <a:lnTo>
                      <a:pt x="4376" y="283"/>
                    </a:lnTo>
                    <a:lnTo>
                      <a:pt x="4174" y="303"/>
                    </a:lnTo>
                    <a:lnTo>
                      <a:pt x="3590" y="525"/>
                    </a:lnTo>
                    <a:lnTo>
                      <a:pt x="3186" y="706"/>
                    </a:lnTo>
                    <a:lnTo>
                      <a:pt x="2743" y="928"/>
                    </a:lnTo>
                    <a:lnTo>
                      <a:pt x="2279" y="1170"/>
                    </a:lnTo>
                    <a:lnTo>
                      <a:pt x="2057" y="1331"/>
                    </a:lnTo>
                    <a:lnTo>
                      <a:pt x="1856" y="1473"/>
                    </a:lnTo>
                    <a:lnTo>
                      <a:pt x="1674" y="1634"/>
                    </a:lnTo>
                    <a:lnTo>
                      <a:pt x="1493" y="1815"/>
                    </a:lnTo>
                    <a:lnTo>
                      <a:pt x="1352" y="1997"/>
                    </a:lnTo>
                    <a:lnTo>
                      <a:pt x="1211" y="2198"/>
                    </a:lnTo>
                    <a:lnTo>
                      <a:pt x="1090" y="2380"/>
                    </a:lnTo>
                    <a:lnTo>
                      <a:pt x="989" y="2581"/>
                    </a:lnTo>
                    <a:lnTo>
                      <a:pt x="908" y="2763"/>
                    </a:lnTo>
                    <a:lnTo>
                      <a:pt x="848" y="2944"/>
                    </a:lnTo>
                    <a:lnTo>
                      <a:pt x="747" y="3307"/>
                    </a:lnTo>
                    <a:lnTo>
                      <a:pt x="707" y="3630"/>
                    </a:lnTo>
                    <a:lnTo>
                      <a:pt x="686" y="3912"/>
                    </a:lnTo>
                    <a:lnTo>
                      <a:pt x="686" y="4134"/>
                    </a:lnTo>
                    <a:lnTo>
                      <a:pt x="686" y="4356"/>
                    </a:lnTo>
                    <a:lnTo>
                      <a:pt x="606" y="4416"/>
                    </a:lnTo>
                    <a:lnTo>
                      <a:pt x="525" y="4497"/>
                    </a:lnTo>
                    <a:lnTo>
                      <a:pt x="424" y="4618"/>
                    </a:lnTo>
                    <a:lnTo>
                      <a:pt x="344" y="4759"/>
                    </a:lnTo>
                    <a:lnTo>
                      <a:pt x="243" y="4920"/>
                    </a:lnTo>
                    <a:lnTo>
                      <a:pt x="162" y="5101"/>
                    </a:lnTo>
                    <a:lnTo>
                      <a:pt x="102" y="5283"/>
                    </a:lnTo>
                    <a:lnTo>
                      <a:pt x="41" y="5505"/>
                    </a:lnTo>
                    <a:lnTo>
                      <a:pt x="21" y="5706"/>
                    </a:lnTo>
                    <a:lnTo>
                      <a:pt x="1" y="5928"/>
                    </a:lnTo>
                    <a:lnTo>
                      <a:pt x="21" y="6150"/>
                    </a:lnTo>
                    <a:lnTo>
                      <a:pt x="61" y="6372"/>
                    </a:lnTo>
                    <a:lnTo>
                      <a:pt x="142" y="6593"/>
                    </a:lnTo>
                    <a:lnTo>
                      <a:pt x="243" y="6795"/>
                    </a:lnTo>
                    <a:lnTo>
                      <a:pt x="404" y="6997"/>
                    </a:lnTo>
                    <a:lnTo>
                      <a:pt x="586" y="7198"/>
                    </a:lnTo>
                    <a:lnTo>
                      <a:pt x="545" y="7238"/>
                    </a:lnTo>
                    <a:lnTo>
                      <a:pt x="505" y="7299"/>
                    </a:lnTo>
                    <a:lnTo>
                      <a:pt x="465" y="7420"/>
                    </a:lnTo>
                    <a:lnTo>
                      <a:pt x="424" y="7561"/>
                    </a:lnTo>
                    <a:lnTo>
                      <a:pt x="404" y="7702"/>
                    </a:lnTo>
                    <a:lnTo>
                      <a:pt x="384" y="7884"/>
                    </a:lnTo>
                    <a:lnTo>
                      <a:pt x="384" y="8085"/>
                    </a:lnTo>
                    <a:lnTo>
                      <a:pt x="384" y="8287"/>
                    </a:lnTo>
                    <a:lnTo>
                      <a:pt x="424" y="8509"/>
                    </a:lnTo>
                    <a:lnTo>
                      <a:pt x="505" y="8710"/>
                    </a:lnTo>
                    <a:lnTo>
                      <a:pt x="606" y="8932"/>
                    </a:lnTo>
                    <a:lnTo>
                      <a:pt x="727" y="9134"/>
                    </a:lnTo>
                    <a:lnTo>
                      <a:pt x="908" y="9335"/>
                    </a:lnTo>
                    <a:lnTo>
                      <a:pt x="1110" y="9517"/>
                    </a:lnTo>
                    <a:lnTo>
                      <a:pt x="1372" y="9698"/>
                    </a:lnTo>
                    <a:lnTo>
                      <a:pt x="1674" y="9839"/>
                    </a:lnTo>
                    <a:lnTo>
                      <a:pt x="1694" y="9920"/>
                    </a:lnTo>
                    <a:lnTo>
                      <a:pt x="1735" y="10142"/>
                    </a:lnTo>
                    <a:lnTo>
                      <a:pt x="1815" y="10444"/>
                    </a:lnTo>
                    <a:lnTo>
                      <a:pt x="1876" y="10605"/>
                    </a:lnTo>
                    <a:lnTo>
                      <a:pt x="1936" y="10787"/>
                    </a:lnTo>
                    <a:lnTo>
                      <a:pt x="2017" y="10968"/>
                    </a:lnTo>
                    <a:lnTo>
                      <a:pt x="2138" y="11129"/>
                    </a:lnTo>
                    <a:lnTo>
                      <a:pt x="2259" y="11291"/>
                    </a:lnTo>
                    <a:lnTo>
                      <a:pt x="2400" y="11432"/>
                    </a:lnTo>
                    <a:lnTo>
                      <a:pt x="2561" y="11553"/>
                    </a:lnTo>
                    <a:lnTo>
                      <a:pt x="2743" y="11654"/>
                    </a:lnTo>
                    <a:lnTo>
                      <a:pt x="2965" y="11694"/>
                    </a:lnTo>
                    <a:lnTo>
                      <a:pt x="3186" y="11714"/>
                    </a:lnTo>
                    <a:lnTo>
                      <a:pt x="3287" y="11694"/>
                    </a:lnTo>
                    <a:lnTo>
                      <a:pt x="3448" y="11654"/>
                    </a:lnTo>
                    <a:lnTo>
                      <a:pt x="3852" y="11492"/>
                    </a:lnTo>
                    <a:lnTo>
                      <a:pt x="4335" y="11291"/>
                    </a:lnTo>
                    <a:lnTo>
                      <a:pt x="4880" y="11049"/>
                    </a:lnTo>
                    <a:lnTo>
                      <a:pt x="5847" y="10585"/>
                    </a:lnTo>
                    <a:lnTo>
                      <a:pt x="6251" y="10384"/>
                    </a:lnTo>
                    <a:lnTo>
                      <a:pt x="6876" y="10565"/>
                    </a:lnTo>
                    <a:lnTo>
                      <a:pt x="7581" y="10767"/>
                    </a:lnTo>
                    <a:lnTo>
                      <a:pt x="8448" y="10988"/>
                    </a:lnTo>
                    <a:lnTo>
                      <a:pt x="8952" y="11109"/>
                    </a:lnTo>
                    <a:lnTo>
                      <a:pt x="9476" y="11210"/>
                    </a:lnTo>
                    <a:lnTo>
                      <a:pt x="10021" y="11291"/>
                    </a:lnTo>
                    <a:lnTo>
                      <a:pt x="10585" y="11371"/>
                    </a:lnTo>
                    <a:lnTo>
                      <a:pt x="11150" y="11412"/>
                    </a:lnTo>
                    <a:lnTo>
                      <a:pt x="11734" y="11452"/>
                    </a:lnTo>
                    <a:lnTo>
                      <a:pt x="12299" y="11452"/>
                    </a:lnTo>
                    <a:lnTo>
                      <a:pt x="12843" y="11412"/>
                    </a:lnTo>
                    <a:lnTo>
                      <a:pt x="13388" y="11351"/>
                    </a:lnTo>
                    <a:lnTo>
                      <a:pt x="13871" y="11250"/>
                    </a:lnTo>
                    <a:lnTo>
                      <a:pt x="14315" y="11109"/>
                    </a:lnTo>
                    <a:lnTo>
                      <a:pt x="14738" y="10968"/>
                    </a:lnTo>
                    <a:lnTo>
                      <a:pt x="15121" y="10787"/>
                    </a:lnTo>
                    <a:lnTo>
                      <a:pt x="15464" y="10605"/>
                    </a:lnTo>
                    <a:lnTo>
                      <a:pt x="15766" y="10424"/>
                    </a:lnTo>
                    <a:lnTo>
                      <a:pt x="16049" y="10222"/>
                    </a:lnTo>
                    <a:lnTo>
                      <a:pt x="16291" y="10041"/>
                    </a:lnTo>
                    <a:lnTo>
                      <a:pt x="16492" y="9859"/>
                    </a:lnTo>
                    <a:lnTo>
                      <a:pt x="16795" y="9537"/>
                    </a:lnTo>
                    <a:lnTo>
                      <a:pt x="16976" y="9315"/>
                    </a:lnTo>
                    <a:lnTo>
                      <a:pt x="17037" y="9234"/>
                    </a:lnTo>
                    <a:lnTo>
                      <a:pt x="153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3233150" y="2575750"/>
                <a:ext cx="43600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12117" extrusionOk="0">
                    <a:moveTo>
                      <a:pt x="15423" y="403"/>
                    </a:moveTo>
                    <a:lnTo>
                      <a:pt x="17036" y="9375"/>
                    </a:lnTo>
                    <a:lnTo>
                      <a:pt x="16895" y="9556"/>
                    </a:lnTo>
                    <a:lnTo>
                      <a:pt x="16653" y="9798"/>
                    </a:lnTo>
                    <a:lnTo>
                      <a:pt x="16310" y="10101"/>
                    </a:lnTo>
                    <a:lnTo>
                      <a:pt x="16109" y="10262"/>
                    </a:lnTo>
                    <a:lnTo>
                      <a:pt x="15867" y="10443"/>
                    </a:lnTo>
                    <a:lnTo>
                      <a:pt x="15605" y="10605"/>
                    </a:lnTo>
                    <a:lnTo>
                      <a:pt x="15322" y="10766"/>
                    </a:lnTo>
                    <a:lnTo>
                      <a:pt x="15020" y="10907"/>
                    </a:lnTo>
                    <a:lnTo>
                      <a:pt x="14677" y="11048"/>
                    </a:lnTo>
                    <a:lnTo>
                      <a:pt x="14294" y="11169"/>
                    </a:lnTo>
                    <a:lnTo>
                      <a:pt x="13911" y="11270"/>
                    </a:lnTo>
                    <a:lnTo>
                      <a:pt x="13488" y="11351"/>
                    </a:lnTo>
                    <a:lnTo>
                      <a:pt x="13024" y="11411"/>
                    </a:lnTo>
                    <a:lnTo>
                      <a:pt x="12480" y="11451"/>
                    </a:lnTo>
                    <a:lnTo>
                      <a:pt x="11935" y="11451"/>
                    </a:lnTo>
                    <a:lnTo>
                      <a:pt x="11371" y="11411"/>
                    </a:lnTo>
                    <a:lnTo>
                      <a:pt x="10827" y="11351"/>
                    </a:lnTo>
                    <a:lnTo>
                      <a:pt x="10262" y="11290"/>
                    </a:lnTo>
                    <a:lnTo>
                      <a:pt x="9738" y="11210"/>
                    </a:lnTo>
                    <a:lnTo>
                      <a:pt x="9214" y="11109"/>
                    </a:lnTo>
                    <a:lnTo>
                      <a:pt x="8730" y="10988"/>
                    </a:lnTo>
                    <a:lnTo>
                      <a:pt x="7843" y="10786"/>
                    </a:lnTo>
                    <a:lnTo>
                      <a:pt x="7157" y="10585"/>
                    </a:lnTo>
                    <a:lnTo>
                      <a:pt x="6532" y="10383"/>
                    </a:lnTo>
                    <a:lnTo>
                      <a:pt x="6452" y="10363"/>
                    </a:lnTo>
                    <a:lnTo>
                      <a:pt x="6371" y="10383"/>
                    </a:lnTo>
                    <a:lnTo>
                      <a:pt x="5403" y="10867"/>
                    </a:lnTo>
                    <a:lnTo>
                      <a:pt x="4476" y="11290"/>
                    </a:lnTo>
                    <a:lnTo>
                      <a:pt x="3770" y="11593"/>
                    </a:lnTo>
                    <a:lnTo>
                      <a:pt x="3528" y="11673"/>
                    </a:lnTo>
                    <a:lnTo>
                      <a:pt x="3387" y="11714"/>
                    </a:lnTo>
                    <a:lnTo>
                      <a:pt x="3347" y="11714"/>
                    </a:lnTo>
                    <a:lnTo>
                      <a:pt x="3166" y="11693"/>
                    </a:lnTo>
                    <a:lnTo>
                      <a:pt x="2984" y="11633"/>
                    </a:lnTo>
                    <a:lnTo>
                      <a:pt x="2843" y="11552"/>
                    </a:lnTo>
                    <a:lnTo>
                      <a:pt x="2702" y="11451"/>
                    </a:lnTo>
                    <a:lnTo>
                      <a:pt x="2581" y="11310"/>
                    </a:lnTo>
                    <a:lnTo>
                      <a:pt x="2480" y="11169"/>
                    </a:lnTo>
                    <a:lnTo>
                      <a:pt x="2379" y="11028"/>
                    </a:lnTo>
                    <a:lnTo>
                      <a:pt x="2319" y="10867"/>
                    </a:lnTo>
                    <a:lnTo>
                      <a:pt x="2198" y="10564"/>
                    </a:lnTo>
                    <a:lnTo>
                      <a:pt x="2137" y="10282"/>
                    </a:lnTo>
                    <a:lnTo>
                      <a:pt x="2077" y="10020"/>
                    </a:lnTo>
                    <a:lnTo>
                      <a:pt x="2077" y="9960"/>
                    </a:lnTo>
                    <a:lnTo>
                      <a:pt x="2037" y="9899"/>
                    </a:lnTo>
                    <a:lnTo>
                      <a:pt x="1996" y="9859"/>
                    </a:lnTo>
                    <a:lnTo>
                      <a:pt x="1956" y="9839"/>
                    </a:lnTo>
                    <a:lnTo>
                      <a:pt x="1734" y="9738"/>
                    </a:lnTo>
                    <a:lnTo>
                      <a:pt x="1553" y="9637"/>
                    </a:lnTo>
                    <a:lnTo>
                      <a:pt x="1371" y="9516"/>
                    </a:lnTo>
                    <a:lnTo>
                      <a:pt x="1230" y="9375"/>
                    </a:lnTo>
                    <a:lnTo>
                      <a:pt x="1089" y="9214"/>
                    </a:lnTo>
                    <a:lnTo>
                      <a:pt x="988" y="9052"/>
                    </a:lnTo>
                    <a:lnTo>
                      <a:pt x="908" y="8871"/>
                    </a:lnTo>
                    <a:lnTo>
                      <a:pt x="847" y="8689"/>
                    </a:lnTo>
                    <a:lnTo>
                      <a:pt x="807" y="8488"/>
                    </a:lnTo>
                    <a:lnTo>
                      <a:pt x="787" y="8286"/>
                    </a:lnTo>
                    <a:lnTo>
                      <a:pt x="787" y="8105"/>
                    </a:lnTo>
                    <a:lnTo>
                      <a:pt x="807" y="7943"/>
                    </a:lnTo>
                    <a:lnTo>
                      <a:pt x="847" y="7702"/>
                    </a:lnTo>
                    <a:lnTo>
                      <a:pt x="887" y="7581"/>
                    </a:lnTo>
                    <a:lnTo>
                      <a:pt x="928" y="7540"/>
                    </a:lnTo>
                    <a:lnTo>
                      <a:pt x="968" y="7500"/>
                    </a:lnTo>
                    <a:lnTo>
                      <a:pt x="988" y="7460"/>
                    </a:lnTo>
                    <a:lnTo>
                      <a:pt x="1008" y="7419"/>
                    </a:lnTo>
                    <a:lnTo>
                      <a:pt x="1008" y="7359"/>
                    </a:lnTo>
                    <a:lnTo>
                      <a:pt x="988" y="7319"/>
                    </a:lnTo>
                    <a:lnTo>
                      <a:pt x="968" y="7278"/>
                    </a:lnTo>
                    <a:lnTo>
                      <a:pt x="928" y="7238"/>
                    </a:lnTo>
                    <a:lnTo>
                      <a:pt x="787" y="7117"/>
                    </a:lnTo>
                    <a:lnTo>
                      <a:pt x="686" y="6976"/>
                    </a:lnTo>
                    <a:lnTo>
                      <a:pt x="585" y="6835"/>
                    </a:lnTo>
                    <a:lnTo>
                      <a:pt x="504" y="6673"/>
                    </a:lnTo>
                    <a:lnTo>
                      <a:pt x="464" y="6512"/>
                    </a:lnTo>
                    <a:lnTo>
                      <a:pt x="424" y="6331"/>
                    </a:lnTo>
                    <a:lnTo>
                      <a:pt x="404" y="6149"/>
                    </a:lnTo>
                    <a:lnTo>
                      <a:pt x="424" y="5968"/>
                    </a:lnTo>
                    <a:lnTo>
                      <a:pt x="444" y="5726"/>
                    </a:lnTo>
                    <a:lnTo>
                      <a:pt x="504" y="5524"/>
                    </a:lnTo>
                    <a:lnTo>
                      <a:pt x="585" y="5323"/>
                    </a:lnTo>
                    <a:lnTo>
                      <a:pt x="666" y="5141"/>
                    </a:lnTo>
                    <a:lnTo>
                      <a:pt x="746" y="5000"/>
                    </a:lnTo>
                    <a:lnTo>
                      <a:pt x="847" y="4879"/>
                    </a:lnTo>
                    <a:lnTo>
                      <a:pt x="928" y="4778"/>
                    </a:lnTo>
                    <a:lnTo>
                      <a:pt x="988" y="4738"/>
                    </a:lnTo>
                    <a:lnTo>
                      <a:pt x="1049" y="4677"/>
                    </a:lnTo>
                    <a:lnTo>
                      <a:pt x="1089" y="4617"/>
                    </a:lnTo>
                    <a:lnTo>
                      <a:pt x="1109" y="4536"/>
                    </a:lnTo>
                    <a:lnTo>
                      <a:pt x="1089" y="4436"/>
                    </a:lnTo>
                    <a:lnTo>
                      <a:pt x="1089" y="4133"/>
                    </a:lnTo>
                    <a:lnTo>
                      <a:pt x="1109" y="3911"/>
                    </a:lnTo>
                    <a:lnTo>
                      <a:pt x="1129" y="3669"/>
                    </a:lnTo>
                    <a:lnTo>
                      <a:pt x="1190" y="3387"/>
                    </a:lnTo>
                    <a:lnTo>
                      <a:pt x="1291" y="3105"/>
                    </a:lnTo>
                    <a:lnTo>
                      <a:pt x="1412" y="2803"/>
                    </a:lnTo>
                    <a:lnTo>
                      <a:pt x="1593" y="2500"/>
                    </a:lnTo>
                    <a:lnTo>
                      <a:pt x="1714" y="2319"/>
                    </a:lnTo>
                    <a:lnTo>
                      <a:pt x="1875" y="2117"/>
                    </a:lnTo>
                    <a:lnTo>
                      <a:pt x="2117" y="1915"/>
                    </a:lnTo>
                    <a:lnTo>
                      <a:pt x="2399" y="1674"/>
                    </a:lnTo>
                    <a:lnTo>
                      <a:pt x="2782" y="1452"/>
                    </a:lnTo>
                    <a:lnTo>
                      <a:pt x="3226" y="1210"/>
                    </a:lnTo>
                    <a:lnTo>
                      <a:pt x="3791" y="948"/>
                    </a:lnTo>
                    <a:lnTo>
                      <a:pt x="4436" y="706"/>
                    </a:lnTo>
                    <a:lnTo>
                      <a:pt x="4577" y="686"/>
                    </a:lnTo>
                    <a:lnTo>
                      <a:pt x="4859" y="665"/>
                    </a:lnTo>
                    <a:lnTo>
                      <a:pt x="5726" y="625"/>
                    </a:lnTo>
                    <a:lnTo>
                      <a:pt x="8488" y="545"/>
                    </a:lnTo>
                    <a:lnTo>
                      <a:pt x="11976" y="464"/>
                    </a:lnTo>
                    <a:lnTo>
                      <a:pt x="15423" y="403"/>
                    </a:lnTo>
                    <a:close/>
                    <a:moveTo>
                      <a:pt x="15584" y="0"/>
                    </a:moveTo>
                    <a:lnTo>
                      <a:pt x="13145" y="20"/>
                    </a:lnTo>
                    <a:lnTo>
                      <a:pt x="9456" y="101"/>
                    </a:lnTo>
                    <a:lnTo>
                      <a:pt x="7621" y="141"/>
                    </a:lnTo>
                    <a:lnTo>
                      <a:pt x="6028" y="202"/>
                    </a:lnTo>
                    <a:lnTo>
                      <a:pt x="4859" y="262"/>
                    </a:lnTo>
                    <a:lnTo>
                      <a:pt x="4496" y="282"/>
                    </a:lnTo>
                    <a:lnTo>
                      <a:pt x="4295" y="323"/>
                    </a:lnTo>
                    <a:lnTo>
                      <a:pt x="3730" y="545"/>
                    </a:lnTo>
                    <a:lnTo>
                      <a:pt x="3206" y="766"/>
                    </a:lnTo>
                    <a:lnTo>
                      <a:pt x="2722" y="988"/>
                    </a:lnTo>
                    <a:lnTo>
                      <a:pt x="2319" y="1230"/>
                    </a:lnTo>
                    <a:lnTo>
                      <a:pt x="1956" y="1492"/>
                    </a:lnTo>
                    <a:lnTo>
                      <a:pt x="1674" y="1754"/>
                    </a:lnTo>
                    <a:lnTo>
                      <a:pt x="1432" y="2016"/>
                    </a:lnTo>
                    <a:lnTo>
                      <a:pt x="1331" y="2137"/>
                    </a:lnTo>
                    <a:lnTo>
                      <a:pt x="1250" y="2278"/>
                    </a:lnTo>
                    <a:lnTo>
                      <a:pt x="1149" y="2440"/>
                    </a:lnTo>
                    <a:lnTo>
                      <a:pt x="1049" y="2621"/>
                    </a:lnTo>
                    <a:lnTo>
                      <a:pt x="908" y="2944"/>
                    </a:lnTo>
                    <a:lnTo>
                      <a:pt x="787" y="3266"/>
                    </a:lnTo>
                    <a:lnTo>
                      <a:pt x="726" y="3569"/>
                    </a:lnTo>
                    <a:lnTo>
                      <a:pt x="686" y="3851"/>
                    </a:lnTo>
                    <a:lnTo>
                      <a:pt x="686" y="4093"/>
                    </a:lnTo>
                    <a:lnTo>
                      <a:pt x="686" y="4456"/>
                    </a:lnTo>
                    <a:lnTo>
                      <a:pt x="565" y="4557"/>
                    </a:lnTo>
                    <a:lnTo>
                      <a:pt x="464" y="4698"/>
                    </a:lnTo>
                    <a:lnTo>
                      <a:pt x="363" y="4859"/>
                    </a:lnTo>
                    <a:lnTo>
                      <a:pt x="262" y="5040"/>
                    </a:lnTo>
                    <a:lnTo>
                      <a:pt x="162" y="5242"/>
                    </a:lnTo>
                    <a:lnTo>
                      <a:pt x="101" y="5464"/>
                    </a:lnTo>
                    <a:lnTo>
                      <a:pt x="41" y="5685"/>
                    </a:lnTo>
                    <a:lnTo>
                      <a:pt x="0" y="5927"/>
                    </a:lnTo>
                    <a:lnTo>
                      <a:pt x="0" y="6089"/>
                    </a:lnTo>
                    <a:lnTo>
                      <a:pt x="0" y="6270"/>
                    </a:lnTo>
                    <a:lnTo>
                      <a:pt x="21" y="6452"/>
                    </a:lnTo>
                    <a:lnTo>
                      <a:pt x="61" y="6653"/>
                    </a:lnTo>
                    <a:lnTo>
                      <a:pt x="141" y="6835"/>
                    </a:lnTo>
                    <a:lnTo>
                      <a:pt x="222" y="7036"/>
                    </a:lnTo>
                    <a:lnTo>
                      <a:pt x="363" y="7238"/>
                    </a:lnTo>
                    <a:lnTo>
                      <a:pt x="525" y="7419"/>
                    </a:lnTo>
                    <a:lnTo>
                      <a:pt x="444" y="7621"/>
                    </a:lnTo>
                    <a:lnTo>
                      <a:pt x="404" y="7863"/>
                    </a:lnTo>
                    <a:lnTo>
                      <a:pt x="383" y="8105"/>
                    </a:lnTo>
                    <a:lnTo>
                      <a:pt x="383" y="8347"/>
                    </a:lnTo>
                    <a:lnTo>
                      <a:pt x="404" y="8548"/>
                    </a:lnTo>
                    <a:lnTo>
                      <a:pt x="444" y="8770"/>
                    </a:lnTo>
                    <a:lnTo>
                      <a:pt x="525" y="9012"/>
                    </a:lnTo>
                    <a:lnTo>
                      <a:pt x="645" y="9274"/>
                    </a:lnTo>
                    <a:lnTo>
                      <a:pt x="726" y="9395"/>
                    </a:lnTo>
                    <a:lnTo>
                      <a:pt x="807" y="9516"/>
                    </a:lnTo>
                    <a:lnTo>
                      <a:pt x="908" y="9637"/>
                    </a:lnTo>
                    <a:lnTo>
                      <a:pt x="1029" y="9758"/>
                    </a:lnTo>
                    <a:lnTo>
                      <a:pt x="1170" y="9879"/>
                    </a:lnTo>
                    <a:lnTo>
                      <a:pt x="1331" y="9980"/>
                    </a:lnTo>
                    <a:lnTo>
                      <a:pt x="1492" y="10081"/>
                    </a:lnTo>
                    <a:lnTo>
                      <a:pt x="1694" y="10181"/>
                    </a:lnTo>
                    <a:lnTo>
                      <a:pt x="1754" y="10464"/>
                    </a:lnTo>
                    <a:lnTo>
                      <a:pt x="1835" y="10786"/>
                    </a:lnTo>
                    <a:lnTo>
                      <a:pt x="1976" y="11109"/>
                    </a:lnTo>
                    <a:lnTo>
                      <a:pt x="2057" y="11270"/>
                    </a:lnTo>
                    <a:lnTo>
                      <a:pt x="2158" y="11431"/>
                    </a:lnTo>
                    <a:lnTo>
                      <a:pt x="2258" y="11572"/>
                    </a:lnTo>
                    <a:lnTo>
                      <a:pt x="2379" y="11693"/>
                    </a:lnTo>
                    <a:lnTo>
                      <a:pt x="2500" y="11814"/>
                    </a:lnTo>
                    <a:lnTo>
                      <a:pt x="2641" y="11915"/>
                    </a:lnTo>
                    <a:lnTo>
                      <a:pt x="2803" y="11996"/>
                    </a:lnTo>
                    <a:lnTo>
                      <a:pt x="2964" y="12076"/>
                    </a:lnTo>
                    <a:lnTo>
                      <a:pt x="3166" y="12117"/>
                    </a:lnTo>
                    <a:lnTo>
                      <a:pt x="3488" y="12117"/>
                    </a:lnTo>
                    <a:lnTo>
                      <a:pt x="3629" y="12076"/>
                    </a:lnTo>
                    <a:lnTo>
                      <a:pt x="3952" y="11955"/>
                    </a:lnTo>
                    <a:lnTo>
                      <a:pt x="4355" y="11794"/>
                    </a:lnTo>
                    <a:lnTo>
                      <a:pt x="4819" y="11593"/>
                    </a:lnTo>
                    <a:lnTo>
                      <a:pt x="5746" y="11149"/>
                    </a:lnTo>
                    <a:lnTo>
                      <a:pt x="6472" y="10806"/>
                    </a:lnTo>
                    <a:lnTo>
                      <a:pt x="6815" y="10907"/>
                    </a:lnTo>
                    <a:lnTo>
                      <a:pt x="7359" y="11068"/>
                    </a:lnTo>
                    <a:lnTo>
                      <a:pt x="8105" y="11270"/>
                    </a:lnTo>
                    <a:lnTo>
                      <a:pt x="8972" y="11472"/>
                    </a:lnTo>
                    <a:lnTo>
                      <a:pt x="9435" y="11572"/>
                    </a:lnTo>
                    <a:lnTo>
                      <a:pt x="9939" y="11653"/>
                    </a:lnTo>
                    <a:lnTo>
                      <a:pt x="10443" y="11734"/>
                    </a:lnTo>
                    <a:lnTo>
                      <a:pt x="10968" y="11794"/>
                    </a:lnTo>
                    <a:lnTo>
                      <a:pt x="11492" y="11835"/>
                    </a:lnTo>
                    <a:lnTo>
                      <a:pt x="12016" y="11855"/>
                    </a:lnTo>
                    <a:lnTo>
                      <a:pt x="12560" y="11855"/>
                    </a:lnTo>
                    <a:lnTo>
                      <a:pt x="13064" y="11814"/>
                    </a:lnTo>
                    <a:lnTo>
                      <a:pt x="13609" y="11754"/>
                    </a:lnTo>
                    <a:lnTo>
                      <a:pt x="14113" y="11653"/>
                    </a:lnTo>
                    <a:lnTo>
                      <a:pt x="14576" y="11512"/>
                    </a:lnTo>
                    <a:lnTo>
                      <a:pt x="15000" y="11371"/>
                    </a:lnTo>
                    <a:lnTo>
                      <a:pt x="15383" y="11189"/>
                    </a:lnTo>
                    <a:lnTo>
                      <a:pt x="15746" y="11008"/>
                    </a:lnTo>
                    <a:lnTo>
                      <a:pt x="16068" y="10806"/>
                    </a:lnTo>
                    <a:lnTo>
                      <a:pt x="16350" y="10605"/>
                    </a:lnTo>
                    <a:lnTo>
                      <a:pt x="16592" y="10423"/>
                    </a:lnTo>
                    <a:lnTo>
                      <a:pt x="16814" y="10242"/>
                    </a:lnTo>
                    <a:lnTo>
                      <a:pt x="17137" y="9899"/>
                    </a:lnTo>
                    <a:lnTo>
                      <a:pt x="17338" y="9657"/>
                    </a:lnTo>
                    <a:lnTo>
                      <a:pt x="17419" y="9556"/>
                    </a:lnTo>
                    <a:lnTo>
                      <a:pt x="17439" y="9476"/>
                    </a:lnTo>
                    <a:lnTo>
                      <a:pt x="17439" y="9395"/>
                    </a:lnTo>
                    <a:lnTo>
                      <a:pt x="15786" y="161"/>
                    </a:lnTo>
                    <a:lnTo>
                      <a:pt x="15766" y="101"/>
                    </a:lnTo>
                    <a:lnTo>
                      <a:pt x="15726" y="41"/>
                    </a:lnTo>
                    <a:lnTo>
                      <a:pt x="1566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34"/>
              <p:cNvSpPr/>
              <p:nvPr/>
            </p:nvSpPr>
            <p:spPr>
              <a:xfrm>
                <a:off x="3250275" y="2653875"/>
                <a:ext cx="630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634" extrusionOk="0">
                    <a:moveTo>
                      <a:pt x="2299" y="0"/>
                    </a:moveTo>
                    <a:lnTo>
                      <a:pt x="2218" y="20"/>
                    </a:lnTo>
                    <a:lnTo>
                      <a:pt x="102" y="1250"/>
                    </a:lnTo>
                    <a:lnTo>
                      <a:pt x="41" y="1311"/>
                    </a:lnTo>
                    <a:lnTo>
                      <a:pt x="1" y="1371"/>
                    </a:lnTo>
                    <a:lnTo>
                      <a:pt x="1" y="1452"/>
                    </a:lnTo>
                    <a:lnTo>
                      <a:pt x="21" y="1532"/>
                    </a:lnTo>
                    <a:lnTo>
                      <a:pt x="61" y="1573"/>
                    </a:lnTo>
                    <a:lnTo>
                      <a:pt x="102" y="1613"/>
                    </a:lnTo>
                    <a:lnTo>
                      <a:pt x="162" y="1633"/>
                    </a:lnTo>
                    <a:lnTo>
                      <a:pt x="263" y="1633"/>
                    </a:lnTo>
                    <a:lnTo>
                      <a:pt x="303" y="1613"/>
                    </a:lnTo>
                    <a:lnTo>
                      <a:pt x="2420" y="383"/>
                    </a:lnTo>
                    <a:lnTo>
                      <a:pt x="2481" y="323"/>
                    </a:lnTo>
                    <a:lnTo>
                      <a:pt x="2521" y="262"/>
                    </a:lnTo>
                    <a:lnTo>
                      <a:pt x="2521" y="182"/>
                    </a:lnTo>
                    <a:lnTo>
                      <a:pt x="2501" y="101"/>
                    </a:lnTo>
                    <a:lnTo>
                      <a:pt x="2440" y="40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34"/>
              <p:cNvSpPr/>
              <p:nvPr/>
            </p:nvSpPr>
            <p:spPr>
              <a:xfrm>
                <a:off x="3274975" y="2796500"/>
                <a:ext cx="574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412" extrusionOk="0">
                    <a:moveTo>
                      <a:pt x="2077" y="1"/>
                    </a:moveTo>
                    <a:lnTo>
                      <a:pt x="1997" y="21"/>
                    </a:lnTo>
                    <a:lnTo>
                      <a:pt x="101" y="1029"/>
                    </a:lnTo>
                    <a:lnTo>
                      <a:pt x="41" y="1069"/>
                    </a:lnTo>
                    <a:lnTo>
                      <a:pt x="21" y="1150"/>
                    </a:lnTo>
                    <a:lnTo>
                      <a:pt x="1" y="1230"/>
                    </a:lnTo>
                    <a:lnTo>
                      <a:pt x="21" y="1291"/>
                    </a:lnTo>
                    <a:lnTo>
                      <a:pt x="61" y="1351"/>
                    </a:lnTo>
                    <a:lnTo>
                      <a:pt x="101" y="1371"/>
                    </a:lnTo>
                    <a:lnTo>
                      <a:pt x="162" y="1392"/>
                    </a:lnTo>
                    <a:lnTo>
                      <a:pt x="202" y="1412"/>
                    </a:lnTo>
                    <a:lnTo>
                      <a:pt x="263" y="1412"/>
                    </a:lnTo>
                    <a:lnTo>
                      <a:pt x="303" y="1392"/>
                    </a:lnTo>
                    <a:lnTo>
                      <a:pt x="2178" y="384"/>
                    </a:lnTo>
                    <a:lnTo>
                      <a:pt x="2259" y="343"/>
                    </a:lnTo>
                    <a:lnTo>
                      <a:pt x="2279" y="263"/>
                    </a:lnTo>
                    <a:lnTo>
                      <a:pt x="2299" y="182"/>
                    </a:lnTo>
                    <a:lnTo>
                      <a:pt x="2279" y="122"/>
                    </a:lnTo>
                    <a:lnTo>
                      <a:pt x="2218" y="41"/>
                    </a:lnTo>
                    <a:lnTo>
                      <a:pt x="2158" y="21"/>
                    </a:lnTo>
                    <a:lnTo>
                      <a:pt x="207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34"/>
              <p:cNvSpPr/>
              <p:nvPr/>
            </p:nvSpPr>
            <p:spPr>
              <a:xfrm>
                <a:off x="3247775" y="2725950"/>
                <a:ext cx="705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593" extrusionOk="0">
                    <a:moveTo>
                      <a:pt x="2601" y="0"/>
                    </a:moveTo>
                    <a:lnTo>
                      <a:pt x="2520" y="20"/>
                    </a:lnTo>
                    <a:lnTo>
                      <a:pt x="121" y="1210"/>
                    </a:lnTo>
                    <a:lnTo>
                      <a:pt x="60" y="1250"/>
                    </a:lnTo>
                    <a:lnTo>
                      <a:pt x="20" y="1311"/>
                    </a:lnTo>
                    <a:lnTo>
                      <a:pt x="0" y="1391"/>
                    </a:lnTo>
                    <a:lnTo>
                      <a:pt x="20" y="1472"/>
                    </a:lnTo>
                    <a:lnTo>
                      <a:pt x="60" y="1532"/>
                    </a:lnTo>
                    <a:lnTo>
                      <a:pt x="101" y="1552"/>
                    </a:lnTo>
                    <a:lnTo>
                      <a:pt x="161" y="1593"/>
                    </a:lnTo>
                    <a:lnTo>
                      <a:pt x="202" y="1593"/>
                    </a:lnTo>
                    <a:lnTo>
                      <a:pt x="302" y="1573"/>
                    </a:lnTo>
                    <a:lnTo>
                      <a:pt x="2702" y="403"/>
                    </a:lnTo>
                    <a:lnTo>
                      <a:pt x="2762" y="343"/>
                    </a:lnTo>
                    <a:lnTo>
                      <a:pt x="2802" y="282"/>
                    </a:lnTo>
                    <a:lnTo>
                      <a:pt x="2822" y="202"/>
                    </a:lnTo>
                    <a:lnTo>
                      <a:pt x="2802" y="121"/>
                    </a:lnTo>
                    <a:lnTo>
                      <a:pt x="2742" y="61"/>
                    </a:lnTo>
                    <a:lnTo>
                      <a:pt x="2681" y="20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3547650" y="2576750"/>
                <a:ext cx="133575" cy="28732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11493" extrusionOk="0">
                    <a:moveTo>
                      <a:pt x="3347" y="1"/>
                    </a:moveTo>
                    <a:lnTo>
                      <a:pt x="0" y="41"/>
                    </a:lnTo>
                    <a:lnTo>
                      <a:pt x="2662" y="11492"/>
                    </a:lnTo>
                    <a:lnTo>
                      <a:pt x="5343" y="10887"/>
                    </a:lnTo>
                    <a:lnTo>
                      <a:pt x="3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4"/>
              <p:cNvSpPr/>
              <p:nvPr/>
            </p:nvSpPr>
            <p:spPr>
              <a:xfrm>
                <a:off x="3542600" y="2571700"/>
                <a:ext cx="143675" cy="297400"/>
              </a:xfrm>
              <a:custGeom>
                <a:avLst/>
                <a:gdLst/>
                <a:ahLst/>
                <a:cxnLst/>
                <a:rect l="l" t="t" r="r" b="b"/>
                <a:pathLst>
                  <a:path w="5747" h="11896" extrusionOk="0">
                    <a:moveTo>
                      <a:pt x="3388" y="404"/>
                    </a:moveTo>
                    <a:lnTo>
                      <a:pt x="5303" y="10928"/>
                    </a:lnTo>
                    <a:lnTo>
                      <a:pt x="3025" y="11452"/>
                    </a:lnTo>
                    <a:lnTo>
                      <a:pt x="444" y="444"/>
                    </a:lnTo>
                    <a:lnTo>
                      <a:pt x="3388" y="404"/>
                    </a:lnTo>
                    <a:close/>
                    <a:moveTo>
                      <a:pt x="3549" y="1"/>
                    </a:moveTo>
                    <a:lnTo>
                      <a:pt x="202" y="41"/>
                    </a:lnTo>
                    <a:lnTo>
                      <a:pt x="102" y="61"/>
                    </a:lnTo>
                    <a:lnTo>
                      <a:pt x="41" y="122"/>
                    </a:lnTo>
                    <a:lnTo>
                      <a:pt x="1" y="203"/>
                    </a:lnTo>
                    <a:lnTo>
                      <a:pt x="1" y="283"/>
                    </a:lnTo>
                    <a:lnTo>
                      <a:pt x="2682" y="11734"/>
                    </a:lnTo>
                    <a:lnTo>
                      <a:pt x="2702" y="11795"/>
                    </a:lnTo>
                    <a:lnTo>
                      <a:pt x="2743" y="11855"/>
                    </a:lnTo>
                    <a:lnTo>
                      <a:pt x="2803" y="11876"/>
                    </a:lnTo>
                    <a:lnTo>
                      <a:pt x="2864" y="11896"/>
                    </a:lnTo>
                    <a:lnTo>
                      <a:pt x="2924" y="11896"/>
                    </a:lnTo>
                    <a:lnTo>
                      <a:pt x="5605" y="11291"/>
                    </a:lnTo>
                    <a:lnTo>
                      <a:pt x="5666" y="11251"/>
                    </a:lnTo>
                    <a:lnTo>
                      <a:pt x="5726" y="11210"/>
                    </a:lnTo>
                    <a:lnTo>
                      <a:pt x="5747" y="11130"/>
                    </a:lnTo>
                    <a:lnTo>
                      <a:pt x="5747" y="11049"/>
                    </a:lnTo>
                    <a:lnTo>
                      <a:pt x="3751" y="162"/>
                    </a:lnTo>
                    <a:lnTo>
                      <a:pt x="3731" y="102"/>
                    </a:lnTo>
                    <a:lnTo>
                      <a:pt x="3690" y="41"/>
                    </a:lnTo>
                    <a:lnTo>
                      <a:pt x="36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3604100" y="1878175"/>
                <a:ext cx="101912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40765" h="39859" extrusionOk="0">
                    <a:moveTo>
                      <a:pt x="35765" y="1"/>
                    </a:moveTo>
                    <a:lnTo>
                      <a:pt x="28568" y="9597"/>
                    </a:lnTo>
                    <a:lnTo>
                      <a:pt x="29999" y="24859"/>
                    </a:lnTo>
                    <a:lnTo>
                      <a:pt x="0" y="27661"/>
                    </a:lnTo>
                    <a:lnTo>
                      <a:pt x="2117" y="39858"/>
                    </a:lnTo>
                    <a:lnTo>
                      <a:pt x="3690" y="39818"/>
                    </a:lnTo>
                    <a:lnTo>
                      <a:pt x="7863" y="39677"/>
                    </a:lnTo>
                    <a:lnTo>
                      <a:pt x="13790" y="39475"/>
                    </a:lnTo>
                    <a:lnTo>
                      <a:pt x="17157" y="39334"/>
                    </a:lnTo>
                    <a:lnTo>
                      <a:pt x="20645" y="39173"/>
                    </a:lnTo>
                    <a:lnTo>
                      <a:pt x="24153" y="39012"/>
                    </a:lnTo>
                    <a:lnTo>
                      <a:pt x="27560" y="38810"/>
                    </a:lnTo>
                    <a:lnTo>
                      <a:pt x="30806" y="38609"/>
                    </a:lnTo>
                    <a:lnTo>
                      <a:pt x="33729" y="38387"/>
                    </a:lnTo>
                    <a:lnTo>
                      <a:pt x="35060" y="38266"/>
                    </a:lnTo>
                    <a:lnTo>
                      <a:pt x="36289" y="38145"/>
                    </a:lnTo>
                    <a:lnTo>
                      <a:pt x="37358" y="38004"/>
                    </a:lnTo>
                    <a:lnTo>
                      <a:pt x="38326" y="37883"/>
                    </a:lnTo>
                    <a:lnTo>
                      <a:pt x="39112" y="37742"/>
                    </a:lnTo>
                    <a:lnTo>
                      <a:pt x="39737" y="37600"/>
                    </a:lnTo>
                    <a:lnTo>
                      <a:pt x="39999" y="37540"/>
                    </a:lnTo>
                    <a:lnTo>
                      <a:pt x="40200" y="37459"/>
                    </a:lnTo>
                    <a:lnTo>
                      <a:pt x="40362" y="37379"/>
                    </a:lnTo>
                    <a:lnTo>
                      <a:pt x="40463" y="37318"/>
                    </a:lnTo>
                    <a:lnTo>
                      <a:pt x="40543" y="37217"/>
                    </a:lnTo>
                    <a:lnTo>
                      <a:pt x="40604" y="37076"/>
                    </a:lnTo>
                    <a:lnTo>
                      <a:pt x="40664" y="36875"/>
                    </a:lnTo>
                    <a:lnTo>
                      <a:pt x="40704" y="36633"/>
                    </a:lnTo>
                    <a:lnTo>
                      <a:pt x="40725" y="36351"/>
                    </a:lnTo>
                    <a:lnTo>
                      <a:pt x="40745" y="36028"/>
                    </a:lnTo>
                    <a:lnTo>
                      <a:pt x="40765" y="35262"/>
                    </a:lnTo>
                    <a:lnTo>
                      <a:pt x="40725" y="34334"/>
                    </a:lnTo>
                    <a:lnTo>
                      <a:pt x="40664" y="33286"/>
                    </a:lnTo>
                    <a:lnTo>
                      <a:pt x="40583" y="32097"/>
                    </a:lnTo>
                    <a:lnTo>
                      <a:pt x="40463" y="30806"/>
                    </a:lnTo>
                    <a:lnTo>
                      <a:pt x="40321" y="29435"/>
                    </a:lnTo>
                    <a:lnTo>
                      <a:pt x="40140" y="27964"/>
                    </a:lnTo>
                    <a:lnTo>
                      <a:pt x="39737" y="24819"/>
                    </a:lnTo>
                    <a:lnTo>
                      <a:pt x="39273" y="21472"/>
                    </a:lnTo>
                    <a:lnTo>
                      <a:pt x="38769" y="18065"/>
                    </a:lnTo>
                    <a:lnTo>
                      <a:pt x="38225" y="14658"/>
                    </a:lnTo>
                    <a:lnTo>
                      <a:pt x="37701" y="11392"/>
                    </a:lnTo>
                    <a:lnTo>
                      <a:pt x="36733" y="5605"/>
                    </a:lnTo>
                    <a:lnTo>
                      <a:pt x="36027" y="1533"/>
                    </a:lnTo>
                    <a:lnTo>
                      <a:pt x="35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34"/>
              <p:cNvSpPr/>
              <p:nvPr/>
            </p:nvSpPr>
            <p:spPr>
              <a:xfrm>
                <a:off x="4349025" y="2108525"/>
                <a:ext cx="16650" cy="39617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15847" extrusionOk="0">
                    <a:moveTo>
                      <a:pt x="464" y="0"/>
                    </a:moveTo>
                    <a:lnTo>
                      <a:pt x="384" y="20"/>
                    </a:lnTo>
                    <a:lnTo>
                      <a:pt x="323" y="61"/>
                    </a:lnTo>
                    <a:lnTo>
                      <a:pt x="283" y="121"/>
                    </a:lnTo>
                    <a:lnTo>
                      <a:pt x="263" y="202"/>
                    </a:lnTo>
                    <a:lnTo>
                      <a:pt x="1" y="15645"/>
                    </a:lnTo>
                    <a:lnTo>
                      <a:pt x="21" y="15726"/>
                    </a:lnTo>
                    <a:lnTo>
                      <a:pt x="61" y="15786"/>
                    </a:lnTo>
                    <a:lnTo>
                      <a:pt x="122" y="15826"/>
                    </a:lnTo>
                    <a:lnTo>
                      <a:pt x="202" y="15847"/>
                    </a:lnTo>
                    <a:lnTo>
                      <a:pt x="283" y="15826"/>
                    </a:lnTo>
                    <a:lnTo>
                      <a:pt x="343" y="15786"/>
                    </a:lnTo>
                    <a:lnTo>
                      <a:pt x="384" y="15726"/>
                    </a:lnTo>
                    <a:lnTo>
                      <a:pt x="404" y="15645"/>
                    </a:lnTo>
                    <a:lnTo>
                      <a:pt x="666" y="202"/>
                    </a:lnTo>
                    <a:lnTo>
                      <a:pt x="646" y="121"/>
                    </a:lnTo>
                    <a:lnTo>
                      <a:pt x="605" y="61"/>
                    </a:lnTo>
                    <a:lnTo>
                      <a:pt x="545" y="2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34"/>
              <p:cNvSpPr/>
              <p:nvPr/>
            </p:nvSpPr>
            <p:spPr>
              <a:xfrm>
                <a:off x="3647950" y="2840850"/>
                <a:ext cx="7101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1513" extrusionOk="0">
                    <a:moveTo>
                      <a:pt x="28225" y="1"/>
                    </a:moveTo>
                    <a:lnTo>
                      <a:pt x="26169" y="122"/>
                    </a:lnTo>
                    <a:lnTo>
                      <a:pt x="24032" y="243"/>
                    </a:lnTo>
                    <a:lnTo>
                      <a:pt x="19617" y="464"/>
                    </a:lnTo>
                    <a:lnTo>
                      <a:pt x="15181" y="666"/>
                    </a:lnTo>
                    <a:lnTo>
                      <a:pt x="10968" y="847"/>
                    </a:lnTo>
                    <a:lnTo>
                      <a:pt x="7178" y="968"/>
                    </a:lnTo>
                    <a:lnTo>
                      <a:pt x="4012" y="1069"/>
                    </a:lnTo>
                    <a:lnTo>
                      <a:pt x="504" y="1190"/>
                    </a:lnTo>
                    <a:lnTo>
                      <a:pt x="323" y="182"/>
                    </a:lnTo>
                    <a:lnTo>
                      <a:pt x="303" y="122"/>
                    </a:lnTo>
                    <a:lnTo>
                      <a:pt x="263" y="81"/>
                    </a:lnTo>
                    <a:lnTo>
                      <a:pt x="202" y="61"/>
                    </a:lnTo>
                    <a:lnTo>
                      <a:pt x="142" y="61"/>
                    </a:lnTo>
                    <a:lnTo>
                      <a:pt x="81" y="81"/>
                    </a:lnTo>
                    <a:lnTo>
                      <a:pt x="21" y="122"/>
                    </a:lnTo>
                    <a:lnTo>
                      <a:pt x="0" y="182"/>
                    </a:lnTo>
                    <a:lnTo>
                      <a:pt x="0" y="243"/>
                    </a:lnTo>
                    <a:lnTo>
                      <a:pt x="202" y="1372"/>
                    </a:lnTo>
                    <a:lnTo>
                      <a:pt x="222" y="1432"/>
                    </a:lnTo>
                    <a:lnTo>
                      <a:pt x="242" y="1472"/>
                    </a:lnTo>
                    <a:lnTo>
                      <a:pt x="303" y="1513"/>
                    </a:lnTo>
                    <a:lnTo>
                      <a:pt x="363" y="1513"/>
                    </a:lnTo>
                    <a:lnTo>
                      <a:pt x="3206" y="1432"/>
                    </a:lnTo>
                    <a:lnTo>
                      <a:pt x="6290" y="1331"/>
                    </a:lnTo>
                    <a:lnTo>
                      <a:pt x="10141" y="1190"/>
                    </a:lnTo>
                    <a:lnTo>
                      <a:pt x="14516" y="1029"/>
                    </a:lnTo>
                    <a:lnTo>
                      <a:pt x="19173" y="827"/>
                    </a:lnTo>
                    <a:lnTo>
                      <a:pt x="23830" y="585"/>
                    </a:lnTo>
                    <a:lnTo>
                      <a:pt x="26088" y="464"/>
                    </a:lnTo>
                    <a:lnTo>
                      <a:pt x="28245" y="323"/>
                    </a:lnTo>
                    <a:lnTo>
                      <a:pt x="28306" y="303"/>
                    </a:lnTo>
                    <a:lnTo>
                      <a:pt x="28366" y="263"/>
                    </a:lnTo>
                    <a:lnTo>
                      <a:pt x="28386" y="202"/>
                    </a:lnTo>
                    <a:lnTo>
                      <a:pt x="28407" y="142"/>
                    </a:lnTo>
                    <a:lnTo>
                      <a:pt x="28386" y="81"/>
                    </a:lnTo>
                    <a:lnTo>
                      <a:pt x="28346" y="41"/>
                    </a:lnTo>
                    <a:lnTo>
                      <a:pt x="282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3928675" y="2490050"/>
                <a:ext cx="4753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9013" h="2159" extrusionOk="0">
                    <a:moveTo>
                      <a:pt x="18790" y="1"/>
                    </a:moveTo>
                    <a:lnTo>
                      <a:pt x="182" y="1755"/>
                    </a:lnTo>
                    <a:lnTo>
                      <a:pt x="122" y="1775"/>
                    </a:lnTo>
                    <a:lnTo>
                      <a:pt x="61" y="1815"/>
                    </a:lnTo>
                    <a:lnTo>
                      <a:pt x="21" y="1896"/>
                    </a:lnTo>
                    <a:lnTo>
                      <a:pt x="1" y="1977"/>
                    </a:lnTo>
                    <a:lnTo>
                      <a:pt x="21" y="2037"/>
                    </a:lnTo>
                    <a:lnTo>
                      <a:pt x="81" y="2098"/>
                    </a:lnTo>
                    <a:lnTo>
                      <a:pt x="142" y="2138"/>
                    </a:lnTo>
                    <a:lnTo>
                      <a:pt x="202" y="2158"/>
                    </a:lnTo>
                    <a:lnTo>
                      <a:pt x="223" y="2158"/>
                    </a:lnTo>
                    <a:lnTo>
                      <a:pt x="18831" y="424"/>
                    </a:lnTo>
                    <a:lnTo>
                      <a:pt x="18911" y="384"/>
                    </a:lnTo>
                    <a:lnTo>
                      <a:pt x="18972" y="344"/>
                    </a:lnTo>
                    <a:lnTo>
                      <a:pt x="19012" y="283"/>
                    </a:lnTo>
                    <a:lnTo>
                      <a:pt x="19012" y="182"/>
                    </a:lnTo>
                    <a:lnTo>
                      <a:pt x="18992" y="122"/>
                    </a:lnTo>
                    <a:lnTo>
                      <a:pt x="18931" y="61"/>
                    </a:lnTo>
                    <a:lnTo>
                      <a:pt x="18871" y="21"/>
                    </a:lnTo>
                    <a:lnTo>
                      <a:pt x="187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4372225" y="2038975"/>
                <a:ext cx="302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017" extrusionOk="0">
                    <a:moveTo>
                      <a:pt x="948" y="0"/>
                    </a:moveTo>
                    <a:lnTo>
                      <a:pt x="867" y="40"/>
                    </a:lnTo>
                    <a:lnTo>
                      <a:pt x="827" y="101"/>
                    </a:lnTo>
                    <a:lnTo>
                      <a:pt x="20" y="1714"/>
                    </a:lnTo>
                    <a:lnTo>
                      <a:pt x="0" y="1794"/>
                    </a:lnTo>
                    <a:lnTo>
                      <a:pt x="0" y="1875"/>
                    </a:lnTo>
                    <a:lnTo>
                      <a:pt x="40" y="1936"/>
                    </a:lnTo>
                    <a:lnTo>
                      <a:pt x="121" y="1996"/>
                    </a:lnTo>
                    <a:lnTo>
                      <a:pt x="202" y="2016"/>
                    </a:lnTo>
                    <a:lnTo>
                      <a:pt x="262" y="1996"/>
                    </a:lnTo>
                    <a:lnTo>
                      <a:pt x="302" y="1976"/>
                    </a:lnTo>
                    <a:lnTo>
                      <a:pt x="363" y="1936"/>
                    </a:lnTo>
                    <a:lnTo>
                      <a:pt x="383" y="1895"/>
                    </a:lnTo>
                    <a:lnTo>
                      <a:pt x="1189" y="302"/>
                    </a:lnTo>
                    <a:lnTo>
                      <a:pt x="1210" y="222"/>
                    </a:lnTo>
                    <a:lnTo>
                      <a:pt x="1210" y="141"/>
                    </a:lnTo>
                    <a:lnTo>
                      <a:pt x="1169" y="61"/>
                    </a:lnTo>
                    <a:lnTo>
                      <a:pt x="1109" y="20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4410525" y="1862550"/>
                <a:ext cx="8117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6029" extrusionOk="0">
                    <a:moveTo>
                      <a:pt x="2964" y="1"/>
                    </a:moveTo>
                    <a:lnTo>
                      <a:pt x="2903" y="41"/>
                    </a:lnTo>
                    <a:lnTo>
                      <a:pt x="2843" y="102"/>
                    </a:lnTo>
                    <a:lnTo>
                      <a:pt x="20" y="5747"/>
                    </a:lnTo>
                    <a:lnTo>
                      <a:pt x="0" y="5827"/>
                    </a:lnTo>
                    <a:lnTo>
                      <a:pt x="0" y="5888"/>
                    </a:lnTo>
                    <a:lnTo>
                      <a:pt x="41" y="5968"/>
                    </a:lnTo>
                    <a:lnTo>
                      <a:pt x="101" y="6009"/>
                    </a:lnTo>
                    <a:lnTo>
                      <a:pt x="202" y="6029"/>
                    </a:lnTo>
                    <a:lnTo>
                      <a:pt x="262" y="6029"/>
                    </a:lnTo>
                    <a:lnTo>
                      <a:pt x="303" y="6009"/>
                    </a:lnTo>
                    <a:lnTo>
                      <a:pt x="343" y="5968"/>
                    </a:lnTo>
                    <a:lnTo>
                      <a:pt x="383" y="5928"/>
                    </a:lnTo>
                    <a:lnTo>
                      <a:pt x="3206" y="283"/>
                    </a:lnTo>
                    <a:lnTo>
                      <a:pt x="3246" y="223"/>
                    </a:lnTo>
                    <a:lnTo>
                      <a:pt x="3226" y="142"/>
                    </a:lnTo>
                    <a:lnTo>
                      <a:pt x="3186" y="61"/>
                    </a:lnTo>
                    <a:lnTo>
                      <a:pt x="3125" y="21"/>
                    </a:lnTo>
                    <a:lnTo>
                      <a:pt x="30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3886350" y="1456325"/>
                <a:ext cx="434475" cy="517650"/>
              </a:xfrm>
              <a:custGeom>
                <a:avLst/>
                <a:gdLst/>
                <a:ahLst/>
                <a:cxnLst/>
                <a:rect l="l" t="t" r="r" b="b"/>
                <a:pathLst>
                  <a:path w="17379" h="20706" extrusionOk="0">
                    <a:moveTo>
                      <a:pt x="9879" y="0"/>
                    </a:moveTo>
                    <a:lnTo>
                      <a:pt x="9738" y="41"/>
                    </a:lnTo>
                    <a:lnTo>
                      <a:pt x="9516" y="121"/>
                    </a:lnTo>
                    <a:lnTo>
                      <a:pt x="8871" y="404"/>
                    </a:lnTo>
                    <a:lnTo>
                      <a:pt x="8024" y="827"/>
                    </a:lnTo>
                    <a:lnTo>
                      <a:pt x="7097" y="1311"/>
                    </a:lnTo>
                    <a:lnTo>
                      <a:pt x="6169" y="1815"/>
                    </a:lnTo>
                    <a:lnTo>
                      <a:pt x="5363" y="2278"/>
                    </a:lnTo>
                    <a:lnTo>
                      <a:pt x="4738" y="2662"/>
                    </a:lnTo>
                    <a:lnTo>
                      <a:pt x="4536" y="2803"/>
                    </a:lnTo>
                    <a:lnTo>
                      <a:pt x="4415" y="2883"/>
                    </a:lnTo>
                    <a:lnTo>
                      <a:pt x="4355" y="2964"/>
                    </a:lnTo>
                    <a:lnTo>
                      <a:pt x="4294" y="3085"/>
                    </a:lnTo>
                    <a:lnTo>
                      <a:pt x="4113" y="3488"/>
                    </a:lnTo>
                    <a:lnTo>
                      <a:pt x="3569" y="4839"/>
                    </a:lnTo>
                    <a:lnTo>
                      <a:pt x="2843" y="6653"/>
                    </a:lnTo>
                    <a:lnTo>
                      <a:pt x="2057" y="8730"/>
                    </a:lnTo>
                    <a:lnTo>
                      <a:pt x="625" y="12560"/>
                    </a:lnTo>
                    <a:lnTo>
                      <a:pt x="0" y="14274"/>
                    </a:lnTo>
                    <a:lnTo>
                      <a:pt x="7500" y="20705"/>
                    </a:lnTo>
                    <a:lnTo>
                      <a:pt x="14153" y="13931"/>
                    </a:lnTo>
                    <a:lnTo>
                      <a:pt x="14234" y="13952"/>
                    </a:lnTo>
                    <a:lnTo>
                      <a:pt x="14334" y="13931"/>
                    </a:lnTo>
                    <a:lnTo>
                      <a:pt x="14455" y="13891"/>
                    </a:lnTo>
                    <a:lnTo>
                      <a:pt x="14556" y="13851"/>
                    </a:lnTo>
                    <a:lnTo>
                      <a:pt x="14677" y="13770"/>
                    </a:lnTo>
                    <a:lnTo>
                      <a:pt x="14798" y="13669"/>
                    </a:lnTo>
                    <a:lnTo>
                      <a:pt x="15060" y="13427"/>
                    </a:lnTo>
                    <a:lnTo>
                      <a:pt x="15322" y="13105"/>
                    </a:lnTo>
                    <a:lnTo>
                      <a:pt x="15605" y="12742"/>
                    </a:lnTo>
                    <a:lnTo>
                      <a:pt x="15887" y="12339"/>
                    </a:lnTo>
                    <a:lnTo>
                      <a:pt x="16149" y="11915"/>
                    </a:lnTo>
                    <a:lnTo>
                      <a:pt x="16391" y="11452"/>
                    </a:lnTo>
                    <a:lnTo>
                      <a:pt x="16633" y="11008"/>
                    </a:lnTo>
                    <a:lnTo>
                      <a:pt x="16854" y="10544"/>
                    </a:lnTo>
                    <a:lnTo>
                      <a:pt x="17036" y="10101"/>
                    </a:lnTo>
                    <a:lnTo>
                      <a:pt x="17197" y="9677"/>
                    </a:lnTo>
                    <a:lnTo>
                      <a:pt x="17298" y="9294"/>
                    </a:lnTo>
                    <a:lnTo>
                      <a:pt x="17379" y="8952"/>
                    </a:lnTo>
                    <a:lnTo>
                      <a:pt x="17379" y="8790"/>
                    </a:lnTo>
                    <a:lnTo>
                      <a:pt x="17379" y="8669"/>
                    </a:lnTo>
                    <a:lnTo>
                      <a:pt x="17358" y="8407"/>
                    </a:lnTo>
                    <a:lnTo>
                      <a:pt x="17318" y="8186"/>
                    </a:lnTo>
                    <a:lnTo>
                      <a:pt x="17258" y="7964"/>
                    </a:lnTo>
                    <a:lnTo>
                      <a:pt x="17197" y="7742"/>
                    </a:lnTo>
                    <a:lnTo>
                      <a:pt x="17117" y="7561"/>
                    </a:lnTo>
                    <a:lnTo>
                      <a:pt x="17016" y="7379"/>
                    </a:lnTo>
                    <a:lnTo>
                      <a:pt x="16834" y="7057"/>
                    </a:lnTo>
                    <a:lnTo>
                      <a:pt x="16633" y="6815"/>
                    </a:lnTo>
                    <a:lnTo>
                      <a:pt x="16471" y="6613"/>
                    </a:lnTo>
                    <a:lnTo>
                      <a:pt x="16310" y="6472"/>
                    </a:lnTo>
                    <a:lnTo>
                      <a:pt x="16250" y="6170"/>
                    </a:lnTo>
                    <a:lnTo>
                      <a:pt x="16149" y="5887"/>
                    </a:lnTo>
                    <a:lnTo>
                      <a:pt x="16008" y="5645"/>
                    </a:lnTo>
                    <a:lnTo>
                      <a:pt x="15867" y="5444"/>
                    </a:lnTo>
                    <a:lnTo>
                      <a:pt x="15705" y="5242"/>
                    </a:lnTo>
                    <a:lnTo>
                      <a:pt x="15504" y="5081"/>
                    </a:lnTo>
                    <a:lnTo>
                      <a:pt x="15322" y="4960"/>
                    </a:lnTo>
                    <a:lnTo>
                      <a:pt x="15141" y="4839"/>
                    </a:lnTo>
                    <a:lnTo>
                      <a:pt x="14939" y="4738"/>
                    </a:lnTo>
                    <a:lnTo>
                      <a:pt x="14758" y="4657"/>
                    </a:lnTo>
                    <a:lnTo>
                      <a:pt x="14435" y="4557"/>
                    </a:lnTo>
                    <a:lnTo>
                      <a:pt x="14213" y="4516"/>
                    </a:lnTo>
                    <a:lnTo>
                      <a:pt x="14133" y="4496"/>
                    </a:lnTo>
                    <a:lnTo>
                      <a:pt x="14052" y="4254"/>
                    </a:lnTo>
                    <a:lnTo>
                      <a:pt x="13951" y="4053"/>
                    </a:lnTo>
                    <a:lnTo>
                      <a:pt x="13830" y="3851"/>
                    </a:lnTo>
                    <a:lnTo>
                      <a:pt x="13689" y="3690"/>
                    </a:lnTo>
                    <a:lnTo>
                      <a:pt x="13528" y="3549"/>
                    </a:lnTo>
                    <a:lnTo>
                      <a:pt x="13367" y="3428"/>
                    </a:lnTo>
                    <a:lnTo>
                      <a:pt x="13205" y="3307"/>
                    </a:lnTo>
                    <a:lnTo>
                      <a:pt x="13044" y="3226"/>
                    </a:lnTo>
                    <a:lnTo>
                      <a:pt x="12742" y="3085"/>
                    </a:lnTo>
                    <a:lnTo>
                      <a:pt x="12480" y="3004"/>
                    </a:lnTo>
                    <a:lnTo>
                      <a:pt x="12238" y="2944"/>
                    </a:lnTo>
                    <a:lnTo>
                      <a:pt x="11935" y="2500"/>
                    </a:lnTo>
                    <a:lnTo>
                      <a:pt x="11633" y="2016"/>
                    </a:lnTo>
                    <a:lnTo>
                      <a:pt x="11250" y="1472"/>
                    </a:lnTo>
                    <a:lnTo>
                      <a:pt x="10847" y="948"/>
                    </a:lnTo>
                    <a:lnTo>
                      <a:pt x="10464" y="464"/>
                    </a:lnTo>
                    <a:lnTo>
                      <a:pt x="10282" y="283"/>
                    </a:lnTo>
                    <a:lnTo>
                      <a:pt x="10121" y="141"/>
                    </a:lnTo>
                    <a:lnTo>
                      <a:pt x="10000" y="41"/>
                    </a:lnTo>
                    <a:lnTo>
                      <a:pt x="9939" y="21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3881300" y="1451275"/>
                <a:ext cx="445075" cy="527725"/>
              </a:xfrm>
              <a:custGeom>
                <a:avLst/>
                <a:gdLst/>
                <a:ahLst/>
                <a:cxnLst/>
                <a:rect l="l" t="t" r="r" b="b"/>
                <a:pathLst>
                  <a:path w="17803" h="21109" extrusionOk="0">
                    <a:moveTo>
                      <a:pt x="10081" y="424"/>
                    </a:moveTo>
                    <a:lnTo>
                      <a:pt x="10141" y="444"/>
                    </a:lnTo>
                    <a:lnTo>
                      <a:pt x="10222" y="505"/>
                    </a:lnTo>
                    <a:lnTo>
                      <a:pt x="10424" y="706"/>
                    </a:lnTo>
                    <a:lnTo>
                      <a:pt x="10666" y="1009"/>
                    </a:lnTo>
                    <a:lnTo>
                      <a:pt x="10968" y="1372"/>
                    </a:lnTo>
                    <a:lnTo>
                      <a:pt x="11291" y="1795"/>
                    </a:lnTo>
                    <a:lnTo>
                      <a:pt x="11613" y="2279"/>
                    </a:lnTo>
                    <a:lnTo>
                      <a:pt x="12258" y="3267"/>
                    </a:lnTo>
                    <a:lnTo>
                      <a:pt x="12319" y="3327"/>
                    </a:lnTo>
                    <a:lnTo>
                      <a:pt x="12420" y="3347"/>
                    </a:lnTo>
                    <a:lnTo>
                      <a:pt x="12661" y="3408"/>
                    </a:lnTo>
                    <a:lnTo>
                      <a:pt x="12903" y="3489"/>
                    </a:lnTo>
                    <a:lnTo>
                      <a:pt x="13166" y="3609"/>
                    </a:lnTo>
                    <a:lnTo>
                      <a:pt x="13327" y="3690"/>
                    </a:lnTo>
                    <a:lnTo>
                      <a:pt x="13468" y="3791"/>
                    </a:lnTo>
                    <a:lnTo>
                      <a:pt x="13609" y="3912"/>
                    </a:lnTo>
                    <a:lnTo>
                      <a:pt x="13750" y="4033"/>
                    </a:lnTo>
                    <a:lnTo>
                      <a:pt x="13871" y="4174"/>
                    </a:lnTo>
                    <a:lnTo>
                      <a:pt x="13972" y="4355"/>
                    </a:lnTo>
                    <a:lnTo>
                      <a:pt x="14073" y="4537"/>
                    </a:lnTo>
                    <a:lnTo>
                      <a:pt x="14133" y="4759"/>
                    </a:lnTo>
                    <a:lnTo>
                      <a:pt x="14174" y="4799"/>
                    </a:lnTo>
                    <a:lnTo>
                      <a:pt x="14214" y="4859"/>
                    </a:lnTo>
                    <a:lnTo>
                      <a:pt x="14254" y="4880"/>
                    </a:lnTo>
                    <a:lnTo>
                      <a:pt x="14315" y="4900"/>
                    </a:lnTo>
                    <a:lnTo>
                      <a:pt x="14415" y="4920"/>
                    </a:lnTo>
                    <a:lnTo>
                      <a:pt x="14617" y="4960"/>
                    </a:lnTo>
                    <a:lnTo>
                      <a:pt x="14919" y="5061"/>
                    </a:lnTo>
                    <a:lnTo>
                      <a:pt x="15081" y="5142"/>
                    </a:lnTo>
                    <a:lnTo>
                      <a:pt x="15262" y="5222"/>
                    </a:lnTo>
                    <a:lnTo>
                      <a:pt x="15423" y="5323"/>
                    </a:lnTo>
                    <a:lnTo>
                      <a:pt x="15605" y="5464"/>
                    </a:lnTo>
                    <a:lnTo>
                      <a:pt x="15766" y="5605"/>
                    </a:lnTo>
                    <a:lnTo>
                      <a:pt x="15907" y="5767"/>
                    </a:lnTo>
                    <a:lnTo>
                      <a:pt x="16048" y="5968"/>
                    </a:lnTo>
                    <a:lnTo>
                      <a:pt x="16149" y="6190"/>
                    </a:lnTo>
                    <a:lnTo>
                      <a:pt x="16250" y="6432"/>
                    </a:lnTo>
                    <a:lnTo>
                      <a:pt x="16311" y="6694"/>
                    </a:lnTo>
                    <a:lnTo>
                      <a:pt x="16331" y="6775"/>
                    </a:lnTo>
                    <a:lnTo>
                      <a:pt x="16371" y="6835"/>
                    </a:lnTo>
                    <a:lnTo>
                      <a:pt x="16532" y="6976"/>
                    </a:lnTo>
                    <a:lnTo>
                      <a:pt x="16694" y="7158"/>
                    </a:lnTo>
                    <a:lnTo>
                      <a:pt x="16855" y="7380"/>
                    </a:lnTo>
                    <a:lnTo>
                      <a:pt x="17036" y="7682"/>
                    </a:lnTo>
                    <a:lnTo>
                      <a:pt x="17137" y="7843"/>
                    </a:lnTo>
                    <a:lnTo>
                      <a:pt x="17198" y="8025"/>
                    </a:lnTo>
                    <a:lnTo>
                      <a:pt x="17278" y="8226"/>
                    </a:lnTo>
                    <a:lnTo>
                      <a:pt x="17319" y="8428"/>
                    </a:lnTo>
                    <a:lnTo>
                      <a:pt x="17359" y="8650"/>
                    </a:lnTo>
                    <a:lnTo>
                      <a:pt x="17379" y="8871"/>
                    </a:lnTo>
                    <a:lnTo>
                      <a:pt x="17379" y="9093"/>
                    </a:lnTo>
                    <a:lnTo>
                      <a:pt x="17319" y="9355"/>
                    </a:lnTo>
                    <a:lnTo>
                      <a:pt x="17258" y="9658"/>
                    </a:lnTo>
                    <a:lnTo>
                      <a:pt x="17137" y="9980"/>
                    </a:lnTo>
                    <a:lnTo>
                      <a:pt x="17016" y="10323"/>
                    </a:lnTo>
                    <a:lnTo>
                      <a:pt x="16855" y="10686"/>
                    </a:lnTo>
                    <a:lnTo>
                      <a:pt x="16694" y="11049"/>
                    </a:lnTo>
                    <a:lnTo>
                      <a:pt x="16492" y="11432"/>
                    </a:lnTo>
                    <a:lnTo>
                      <a:pt x="16290" y="11795"/>
                    </a:lnTo>
                    <a:lnTo>
                      <a:pt x="16089" y="12158"/>
                    </a:lnTo>
                    <a:lnTo>
                      <a:pt x="15867" y="12500"/>
                    </a:lnTo>
                    <a:lnTo>
                      <a:pt x="15645" y="12823"/>
                    </a:lnTo>
                    <a:lnTo>
                      <a:pt x="15423" y="13105"/>
                    </a:lnTo>
                    <a:lnTo>
                      <a:pt x="15202" y="13367"/>
                    </a:lnTo>
                    <a:lnTo>
                      <a:pt x="15000" y="13589"/>
                    </a:lnTo>
                    <a:lnTo>
                      <a:pt x="14798" y="13770"/>
                    </a:lnTo>
                    <a:lnTo>
                      <a:pt x="14678" y="13851"/>
                    </a:lnTo>
                    <a:lnTo>
                      <a:pt x="14577" y="13912"/>
                    </a:lnTo>
                    <a:lnTo>
                      <a:pt x="14476" y="13932"/>
                    </a:lnTo>
                    <a:lnTo>
                      <a:pt x="14294" y="13932"/>
                    </a:lnTo>
                    <a:lnTo>
                      <a:pt x="14254" y="13952"/>
                    </a:lnTo>
                    <a:lnTo>
                      <a:pt x="14214" y="13992"/>
                    </a:lnTo>
                    <a:lnTo>
                      <a:pt x="7682" y="20625"/>
                    </a:lnTo>
                    <a:lnTo>
                      <a:pt x="444" y="14416"/>
                    </a:lnTo>
                    <a:lnTo>
                      <a:pt x="1735" y="10887"/>
                    </a:lnTo>
                    <a:lnTo>
                      <a:pt x="3085" y="7339"/>
                    </a:lnTo>
                    <a:lnTo>
                      <a:pt x="3670" y="5807"/>
                    </a:lnTo>
                    <a:lnTo>
                      <a:pt x="4174" y="4537"/>
                    </a:lnTo>
                    <a:lnTo>
                      <a:pt x="4557" y="3650"/>
                    </a:lnTo>
                    <a:lnTo>
                      <a:pt x="4678" y="3388"/>
                    </a:lnTo>
                    <a:lnTo>
                      <a:pt x="4759" y="3247"/>
                    </a:lnTo>
                    <a:lnTo>
                      <a:pt x="4880" y="3146"/>
                    </a:lnTo>
                    <a:lnTo>
                      <a:pt x="5061" y="3025"/>
                    </a:lnTo>
                    <a:lnTo>
                      <a:pt x="5666" y="2662"/>
                    </a:lnTo>
                    <a:lnTo>
                      <a:pt x="6472" y="2198"/>
                    </a:lnTo>
                    <a:lnTo>
                      <a:pt x="7379" y="1714"/>
                    </a:lnTo>
                    <a:lnTo>
                      <a:pt x="8287" y="1231"/>
                    </a:lnTo>
                    <a:lnTo>
                      <a:pt x="9093" y="827"/>
                    </a:lnTo>
                    <a:lnTo>
                      <a:pt x="9718" y="525"/>
                    </a:lnTo>
                    <a:lnTo>
                      <a:pt x="9940" y="444"/>
                    </a:lnTo>
                    <a:lnTo>
                      <a:pt x="10081" y="424"/>
                    </a:lnTo>
                    <a:close/>
                    <a:moveTo>
                      <a:pt x="10081" y="1"/>
                    </a:moveTo>
                    <a:lnTo>
                      <a:pt x="9920" y="41"/>
                    </a:lnTo>
                    <a:lnTo>
                      <a:pt x="9678" y="122"/>
                    </a:lnTo>
                    <a:lnTo>
                      <a:pt x="9375" y="243"/>
                    </a:lnTo>
                    <a:lnTo>
                      <a:pt x="8992" y="424"/>
                    </a:lnTo>
                    <a:lnTo>
                      <a:pt x="8125" y="847"/>
                    </a:lnTo>
                    <a:lnTo>
                      <a:pt x="7178" y="1351"/>
                    </a:lnTo>
                    <a:lnTo>
                      <a:pt x="6230" y="1876"/>
                    </a:lnTo>
                    <a:lnTo>
                      <a:pt x="5404" y="2339"/>
                    </a:lnTo>
                    <a:lnTo>
                      <a:pt x="4779" y="2722"/>
                    </a:lnTo>
                    <a:lnTo>
                      <a:pt x="4577" y="2864"/>
                    </a:lnTo>
                    <a:lnTo>
                      <a:pt x="4476" y="2944"/>
                    </a:lnTo>
                    <a:lnTo>
                      <a:pt x="4355" y="3105"/>
                    </a:lnTo>
                    <a:lnTo>
                      <a:pt x="4194" y="3448"/>
                    </a:lnTo>
                    <a:lnTo>
                      <a:pt x="3751" y="4537"/>
                    </a:lnTo>
                    <a:lnTo>
                      <a:pt x="3146" y="6049"/>
                    </a:lnTo>
                    <a:lnTo>
                      <a:pt x="2440" y="7843"/>
                    </a:lnTo>
                    <a:lnTo>
                      <a:pt x="1049" y="11573"/>
                    </a:lnTo>
                    <a:lnTo>
                      <a:pt x="1" y="14416"/>
                    </a:lnTo>
                    <a:lnTo>
                      <a:pt x="1" y="14476"/>
                    </a:lnTo>
                    <a:lnTo>
                      <a:pt x="1" y="14537"/>
                    </a:lnTo>
                    <a:lnTo>
                      <a:pt x="21" y="14597"/>
                    </a:lnTo>
                    <a:lnTo>
                      <a:pt x="61" y="14637"/>
                    </a:lnTo>
                    <a:lnTo>
                      <a:pt x="7561" y="21048"/>
                    </a:lnTo>
                    <a:lnTo>
                      <a:pt x="7621" y="21089"/>
                    </a:lnTo>
                    <a:lnTo>
                      <a:pt x="7702" y="21109"/>
                    </a:lnTo>
                    <a:lnTo>
                      <a:pt x="7783" y="21089"/>
                    </a:lnTo>
                    <a:lnTo>
                      <a:pt x="7843" y="21048"/>
                    </a:lnTo>
                    <a:lnTo>
                      <a:pt x="14415" y="14355"/>
                    </a:lnTo>
                    <a:lnTo>
                      <a:pt x="14577" y="14335"/>
                    </a:lnTo>
                    <a:lnTo>
                      <a:pt x="14718" y="14295"/>
                    </a:lnTo>
                    <a:lnTo>
                      <a:pt x="14879" y="14214"/>
                    </a:lnTo>
                    <a:lnTo>
                      <a:pt x="15061" y="14093"/>
                    </a:lnTo>
                    <a:lnTo>
                      <a:pt x="15262" y="13912"/>
                    </a:lnTo>
                    <a:lnTo>
                      <a:pt x="15504" y="13670"/>
                    </a:lnTo>
                    <a:lnTo>
                      <a:pt x="15726" y="13387"/>
                    </a:lnTo>
                    <a:lnTo>
                      <a:pt x="15968" y="13085"/>
                    </a:lnTo>
                    <a:lnTo>
                      <a:pt x="16190" y="12742"/>
                    </a:lnTo>
                    <a:lnTo>
                      <a:pt x="16431" y="12379"/>
                    </a:lnTo>
                    <a:lnTo>
                      <a:pt x="16653" y="11996"/>
                    </a:lnTo>
                    <a:lnTo>
                      <a:pt x="16875" y="11593"/>
                    </a:lnTo>
                    <a:lnTo>
                      <a:pt x="17056" y="11190"/>
                    </a:lnTo>
                    <a:lnTo>
                      <a:pt x="17238" y="10807"/>
                    </a:lnTo>
                    <a:lnTo>
                      <a:pt x="17399" y="10424"/>
                    </a:lnTo>
                    <a:lnTo>
                      <a:pt x="17540" y="10061"/>
                    </a:lnTo>
                    <a:lnTo>
                      <a:pt x="17661" y="9698"/>
                    </a:lnTo>
                    <a:lnTo>
                      <a:pt x="17742" y="9375"/>
                    </a:lnTo>
                    <a:lnTo>
                      <a:pt x="17782" y="9093"/>
                    </a:lnTo>
                    <a:lnTo>
                      <a:pt x="17802" y="8851"/>
                    </a:lnTo>
                    <a:lnTo>
                      <a:pt x="17782" y="8630"/>
                    </a:lnTo>
                    <a:lnTo>
                      <a:pt x="17742" y="8408"/>
                    </a:lnTo>
                    <a:lnTo>
                      <a:pt x="17702" y="8206"/>
                    </a:lnTo>
                    <a:lnTo>
                      <a:pt x="17641" y="8005"/>
                    </a:lnTo>
                    <a:lnTo>
                      <a:pt x="17560" y="7803"/>
                    </a:lnTo>
                    <a:lnTo>
                      <a:pt x="17480" y="7642"/>
                    </a:lnTo>
                    <a:lnTo>
                      <a:pt x="17319" y="7319"/>
                    </a:lnTo>
                    <a:lnTo>
                      <a:pt x="17137" y="7057"/>
                    </a:lnTo>
                    <a:lnTo>
                      <a:pt x="16956" y="6835"/>
                    </a:lnTo>
                    <a:lnTo>
                      <a:pt x="16815" y="6674"/>
                    </a:lnTo>
                    <a:lnTo>
                      <a:pt x="16694" y="6573"/>
                    </a:lnTo>
                    <a:lnTo>
                      <a:pt x="16633" y="6291"/>
                    </a:lnTo>
                    <a:lnTo>
                      <a:pt x="16552" y="6049"/>
                    </a:lnTo>
                    <a:lnTo>
                      <a:pt x="16431" y="5827"/>
                    </a:lnTo>
                    <a:lnTo>
                      <a:pt x="16311" y="5626"/>
                    </a:lnTo>
                    <a:lnTo>
                      <a:pt x="16169" y="5444"/>
                    </a:lnTo>
                    <a:lnTo>
                      <a:pt x="16008" y="5283"/>
                    </a:lnTo>
                    <a:lnTo>
                      <a:pt x="15847" y="5142"/>
                    </a:lnTo>
                    <a:lnTo>
                      <a:pt x="15665" y="5001"/>
                    </a:lnTo>
                    <a:lnTo>
                      <a:pt x="15504" y="4900"/>
                    </a:lnTo>
                    <a:lnTo>
                      <a:pt x="15323" y="4799"/>
                    </a:lnTo>
                    <a:lnTo>
                      <a:pt x="15000" y="4658"/>
                    </a:lnTo>
                    <a:lnTo>
                      <a:pt x="14718" y="4577"/>
                    </a:lnTo>
                    <a:lnTo>
                      <a:pt x="14496" y="4517"/>
                    </a:lnTo>
                    <a:lnTo>
                      <a:pt x="14415" y="4315"/>
                    </a:lnTo>
                    <a:lnTo>
                      <a:pt x="14315" y="4114"/>
                    </a:lnTo>
                    <a:lnTo>
                      <a:pt x="14214" y="3952"/>
                    </a:lnTo>
                    <a:lnTo>
                      <a:pt x="14073" y="3791"/>
                    </a:lnTo>
                    <a:lnTo>
                      <a:pt x="13952" y="3650"/>
                    </a:lnTo>
                    <a:lnTo>
                      <a:pt x="13811" y="3529"/>
                    </a:lnTo>
                    <a:lnTo>
                      <a:pt x="13670" y="3428"/>
                    </a:lnTo>
                    <a:lnTo>
                      <a:pt x="13508" y="3327"/>
                    </a:lnTo>
                    <a:lnTo>
                      <a:pt x="13226" y="3186"/>
                    </a:lnTo>
                    <a:lnTo>
                      <a:pt x="12964" y="3065"/>
                    </a:lnTo>
                    <a:lnTo>
                      <a:pt x="12742" y="3005"/>
                    </a:lnTo>
                    <a:lnTo>
                      <a:pt x="12561" y="2964"/>
                    </a:lnTo>
                    <a:lnTo>
                      <a:pt x="11936" y="2017"/>
                    </a:lnTo>
                    <a:lnTo>
                      <a:pt x="11593" y="1533"/>
                    </a:lnTo>
                    <a:lnTo>
                      <a:pt x="11250" y="1049"/>
                    </a:lnTo>
                    <a:lnTo>
                      <a:pt x="10908" y="646"/>
                    </a:lnTo>
                    <a:lnTo>
                      <a:pt x="10585" y="303"/>
                    </a:lnTo>
                    <a:lnTo>
                      <a:pt x="10444" y="182"/>
                    </a:lnTo>
                    <a:lnTo>
                      <a:pt x="10303" y="81"/>
                    </a:lnTo>
                    <a:lnTo>
                      <a:pt x="10182" y="21"/>
                    </a:lnTo>
                    <a:lnTo>
                      <a:pt x="1008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4086450" y="1524875"/>
                <a:ext cx="1109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331" extrusionOk="0">
                    <a:moveTo>
                      <a:pt x="4193" y="0"/>
                    </a:moveTo>
                    <a:lnTo>
                      <a:pt x="161" y="928"/>
                    </a:lnTo>
                    <a:lnTo>
                      <a:pt x="81" y="948"/>
                    </a:lnTo>
                    <a:lnTo>
                      <a:pt x="20" y="1008"/>
                    </a:lnTo>
                    <a:lnTo>
                      <a:pt x="0" y="1089"/>
                    </a:lnTo>
                    <a:lnTo>
                      <a:pt x="0" y="1170"/>
                    </a:lnTo>
                    <a:lnTo>
                      <a:pt x="20" y="1230"/>
                    </a:lnTo>
                    <a:lnTo>
                      <a:pt x="81" y="1290"/>
                    </a:lnTo>
                    <a:lnTo>
                      <a:pt x="121" y="1311"/>
                    </a:lnTo>
                    <a:lnTo>
                      <a:pt x="202" y="1331"/>
                    </a:lnTo>
                    <a:lnTo>
                      <a:pt x="242" y="1331"/>
                    </a:lnTo>
                    <a:lnTo>
                      <a:pt x="4274" y="403"/>
                    </a:lnTo>
                    <a:lnTo>
                      <a:pt x="4355" y="383"/>
                    </a:lnTo>
                    <a:lnTo>
                      <a:pt x="4415" y="323"/>
                    </a:lnTo>
                    <a:lnTo>
                      <a:pt x="4435" y="242"/>
                    </a:lnTo>
                    <a:lnTo>
                      <a:pt x="4435" y="161"/>
                    </a:lnTo>
                    <a:lnTo>
                      <a:pt x="4395" y="81"/>
                    </a:lnTo>
                    <a:lnTo>
                      <a:pt x="4335" y="41"/>
                    </a:lnTo>
                    <a:lnTo>
                      <a:pt x="427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4117675" y="1514275"/>
                <a:ext cx="151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12" extrusionOk="0">
                    <a:moveTo>
                      <a:pt x="324" y="1"/>
                    </a:moveTo>
                    <a:lnTo>
                      <a:pt x="263" y="41"/>
                    </a:lnTo>
                    <a:lnTo>
                      <a:pt x="203" y="102"/>
                    </a:lnTo>
                    <a:lnTo>
                      <a:pt x="203" y="182"/>
                    </a:lnTo>
                    <a:lnTo>
                      <a:pt x="182" y="384"/>
                    </a:lnTo>
                    <a:lnTo>
                      <a:pt x="142" y="626"/>
                    </a:lnTo>
                    <a:lnTo>
                      <a:pt x="82" y="848"/>
                    </a:lnTo>
                    <a:lnTo>
                      <a:pt x="21" y="1009"/>
                    </a:lnTo>
                    <a:lnTo>
                      <a:pt x="1" y="1089"/>
                    </a:lnTo>
                    <a:lnTo>
                      <a:pt x="21" y="1170"/>
                    </a:lnTo>
                    <a:lnTo>
                      <a:pt x="61" y="1231"/>
                    </a:lnTo>
                    <a:lnTo>
                      <a:pt x="122" y="1291"/>
                    </a:lnTo>
                    <a:lnTo>
                      <a:pt x="162" y="1311"/>
                    </a:lnTo>
                    <a:lnTo>
                      <a:pt x="263" y="1311"/>
                    </a:lnTo>
                    <a:lnTo>
                      <a:pt x="324" y="1271"/>
                    </a:lnTo>
                    <a:lnTo>
                      <a:pt x="364" y="1251"/>
                    </a:lnTo>
                    <a:lnTo>
                      <a:pt x="404" y="1190"/>
                    </a:lnTo>
                    <a:lnTo>
                      <a:pt x="445" y="1069"/>
                    </a:lnTo>
                    <a:lnTo>
                      <a:pt x="485" y="928"/>
                    </a:lnTo>
                    <a:lnTo>
                      <a:pt x="565" y="626"/>
                    </a:lnTo>
                    <a:lnTo>
                      <a:pt x="586" y="344"/>
                    </a:lnTo>
                    <a:lnTo>
                      <a:pt x="606" y="223"/>
                    </a:lnTo>
                    <a:lnTo>
                      <a:pt x="586" y="122"/>
                    </a:lnTo>
                    <a:lnTo>
                      <a:pt x="545" y="61"/>
                    </a:lnTo>
                    <a:lnTo>
                      <a:pt x="485" y="21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4214950" y="1613075"/>
                <a:ext cx="842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1210" extrusionOk="0">
                    <a:moveTo>
                      <a:pt x="3106" y="0"/>
                    </a:moveTo>
                    <a:lnTo>
                      <a:pt x="162" y="807"/>
                    </a:lnTo>
                    <a:lnTo>
                      <a:pt x="82" y="847"/>
                    </a:lnTo>
                    <a:lnTo>
                      <a:pt x="41" y="908"/>
                    </a:lnTo>
                    <a:lnTo>
                      <a:pt x="1" y="988"/>
                    </a:lnTo>
                    <a:lnTo>
                      <a:pt x="21" y="1069"/>
                    </a:lnTo>
                    <a:lnTo>
                      <a:pt x="41" y="1129"/>
                    </a:lnTo>
                    <a:lnTo>
                      <a:pt x="82" y="1170"/>
                    </a:lnTo>
                    <a:lnTo>
                      <a:pt x="142" y="1210"/>
                    </a:lnTo>
                    <a:lnTo>
                      <a:pt x="263" y="1210"/>
                    </a:lnTo>
                    <a:lnTo>
                      <a:pt x="3206" y="404"/>
                    </a:lnTo>
                    <a:lnTo>
                      <a:pt x="3287" y="363"/>
                    </a:lnTo>
                    <a:lnTo>
                      <a:pt x="3348" y="303"/>
                    </a:lnTo>
                    <a:lnTo>
                      <a:pt x="3368" y="222"/>
                    </a:lnTo>
                    <a:lnTo>
                      <a:pt x="3368" y="141"/>
                    </a:lnTo>
                    <a:lnTo>
                      <a:pt x="3327" y="81"/>
                    </a:lnTo>
                    <a:lnTo>
                      <a:pt x="3267" y="20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4153475" y="1563675"/>
                <a:ext cx="917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513" extrusionOk="0">
                    <a:moveTo>
                      <a:pt x="3387" y="1"/>
                    </a:moveTo>
                    <a:lnTo>
                      <a:pt x="141" y="1109"/>
                    </a:lnTo>
                    <a:lnTo>
                      <a:pt x="61" y="1150"/>
                    </a:lnTo>
                    <a:lnTo>
                      <a:pt x="21" y="1210"/>
                    </a:lnTo>
                    <a:lnTo>
                      <a:pt x="0" y="1291"/>
                    </a:lnTo>
                    <a:lnTo>
                      <a:pt x="0" y="1371"/>
                    </a:lnTo>
                    <a:lnTo>
                      <a:pt x="41" y="1432"/>
                    </a:lnTo>
                    <a:lnTo>
                      <a:pt x="81" y="1472"/>
                    </a:lnTo>
                    <a:lnTo>
                      <a:pt x="141" y="1492"/>
                    </a:lnTo>
                    <a:lnTo>
                      <a:pt x="202" y="1513"/>
                    </a:lnTo>
                    <a:lnTo>
                      <a:pt x="262" y="1492"/>
                    </a:lnTo>
                    <a:lnTo>
                      <a:pt x="3528" y="384"/>
                    </a:lnTo>
                    <a:lnTo>
                      <a:pt x="3589" y="343"/>
                    </a:lnTo>
                    <a:lnTo>
                      <a:pt x="3649" y="283"/>
                    </a:lnTo>
                    <a:lnTo>
                      <a:pt x="3670" y="202"/>
                    </a:lnTo>
                    <a:lnTo>
                      <a:pt x="3649" y="122"/>
                    </a:lnTo>
                    <a:lnTo>
                      <a:pt x="3609" y="61"/>
                    </a:lnTo>
                    <a:lnTo>
                      <a:pt x="3549" y="21"/>
                    </a:lnTo>
                    <a:lnTo>
                      <a:pt x="34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4235125" y="1702275"/>
                <a:ext cx="45875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4295" extrusionOk="0">
                    <a:moveTo>
                      <a:pt x="1613" y="1"/>
                    </a:moveTo>
                    <a:lnTo>
                      <a:pt x="1533" y="21"/>
                    </a:lnTo>
                    <a:lnTo>
                      <a:pt x="1472" y="81"/>
                    </a:lnTo>
                    <a:lnTo>
                      <a:pt x="1432" y="162"/>
                    </a:lnTo>
                    <a:lnTo>
                      <a:pt x="1371" y="424"/>
                    </a:lnTo>
                    <a:lnTo>
                      <a:pt x="1129" y="1170"/>
                    </a:lnTo>
                    <a:lnTo>
                      <a:pt x="928" y="1735"/>
                    </a:lnTo>
                    <a:lnTo>
                      <a:pt x="686" y="2380"/>
                    </a:lnTo>
                    <a:lnTo>
                      <a:pt x="383" y="3146"/>
                    </a:lnTo>
                    <a:lnTo>
                      <a:pt x="21" y="4013"/>
                    </a:lnTo>
                    <a:lnTo>
                      <a:pt x="0" y="4093"/>
                    </a:lnTo>
                    <a:lnTo>
                      <a:pt x="0" y="4154"/>
                    </a:lnTo>
                    <a:lnTo>
                      <a:pt x="41" y="4234"/>
                    </a:lnTo>
                    <a:lnTo>
                      <a:pt x="121" y="4275"/>
                    </a:lnTo>
                    <a:lnTo>
                      <a:pt x="202" y="4295"/>
                    </a:lnTo>
                    <a:lnTo>
                      <a:pt x="262" y="4295"/>
                    </a:lnTo>
                    <a:lnTo>
                      <a:pt x="303" y="4255"/>
                    </a:lnTo>
                    <a:lnTo>
                      <a:pt x="363" y="4214"/>
                    </a:lnTo>
                    <a:lnTo>
                      <a:pt x="383" y="4174"/>
                    </a:lnTo>
                    <a:lnTo>
                      <a:pt x="766" y="3307"/>
                    </a:lnTo>
                    <a:lnTo>
                      <a:pt x="1069" y="2521"/>
                    </a:lnTo>
                    <a:lnTo>
                      <a:pt x="1311" y="1876"/>
                    </a:lnTo>
                    <a:lnTo>
                      <a:pt x="1512" y="1311"/>
                    </a:lnTo>
                    <a:lnTo>
                      <a:pt x="1754" y="545"/>
                    </a:lnTo>
                    <a:lnTo>
                      <a:pt x="1835" y="263"/>
                    </a:lnTo>
                    <a:lnTo>
                      <a:pt x="1835" y="182"/>
                    </a:lnTo>
                    <a:lnTo>
                      <a:pt x="1815" y="102"/>
                    </a:lnTo>
                    <a:lnTo>
                      <a:pt x="1774" y="41"/>
                    </a:lnTo>
                    <a:lnTo>
                      <a:pt x="16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3851575" y="1790475"/>
                <a:ext cx="252525" cy="274725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10989" extrusionOk="0">
                    <a:moveTo>
                      <a:pt x="1129" y="1"/>
                    </a:moveTo>
                    <a:lnTo>
                      <a:pt x="0" y="4396"/>
                    </a:lnTo>
                    <a:lnTo>
                      <a:pt x="8306" y="10988"/>
                    </a:lnTo>
                    <a:lnTo>
                      <a:pt x="10101" y="6997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3846525" y="1785450"/>
                <a:ext cx="262625" cy="284800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11392" extrusionOk="0">
                    <a:moveTo>
                      <a:pt x="1452" y="565"/>
                    </a:moveTo>
                    <a:lnTo>
                      <a:pt x="10061" y="7278"/>
                    </a:lnTo>
                    <a:lnTo>
                      <a:pt x="8428" y="10847"/>
                    </a:lnTo>
                    <a:lnTo>
                      <a:pt x="444" y="4516"/>
                    </a:lnTo>
                    <a:lnTo>
                      <a:pt x="1452" y="565"/>
                    </a:lnTo>
                    <a:close/>
                    <a:moveTo>
                      <a:pt x="1311" y="0"/>
                    </a:moveTo>
                    <a:lnTo>
                      <a:pt x="1251" y="20"/>
                    </a:lnTo>
                    <a:lnTo>
                      <a:pt x="1210" y="41"/>
                    </a:lnTo>
                    <a:lnTo>
                      <a:pt x="1170" y="81"/>
                    </a:lnTo>
                    <a:lnTo>
                      <a:pt x="1150" y="121"/>
                    </a:lnTo>
                    <a:lnTo>
                      <a:pt x="1130" y="162"/>
                    </a:lnTo>
                    <a:lnTo>
                      <a:pt x="1" y="4536"/>
                    </a:lnTo>
                    <a:lnTo>
                      <a:pt x="1" y="4597"/>
                    </a:lnTo>
                    <a:lnTo>
                      <a:pt x="1" y="4657"/>
                    </a:lnTo>
                    <a:lnTo>
                      <a:pt x="41" y="4698"/>
                    </a:lnTo>
                    <a:lnTo>
                      <a:pt x="81" y="4758"/>
                    </a:lnTo>
                    <a:lnTo>
                      <a:pt x="8367" y="11331"/>
                    </a:lnTo>
                    <a:lnTo>
                      <a:pt x="8428" y="11371"/>
                    </a:lnTo>
                    <a:lnTo>
                      <a:pt x="8508" y="11391"/>
                    </a:lnTo>
                    <a:lnTo>
                      <a:pt x="8549" y="11371"/>
                    </a:lnTo>
                    <a:lnTo>
                      <a:pt x="8629" y="11331"/>
                    </a:lnTo>
                    <a:lnTo>
                      <a:pt x="8690" y="11270"/>
                    </a:lnTo>
                    <a:lnTo>
                      <a:pt x="10504" y="7298"/>
                    </a:lnTo>
                    <a:lnTo>
                      <a:pt x="10504" y="7218"/>
                    </a:lnTo>
                    <a:lnTo>
                      <a:pt x="10504" y="7157"/>
                    </a:lnTo>
                    <a:lnTo>
                      <a:pt x="10484" y="7097"/>
                    </a:lnTo>
                    <a:lnTo>
                      <a:pt x="10444" y="7036"/>
                    </a:lnTo>
                    <a:lnTo>
                      <a:pt x="1452" y="41"/>
                    </a:lnTo>
                    <a:lnTo>
                      <a:pt x="1412" y="20"/>
                    </a:lnTo>
                    <a:lnTo>
                      <a:pt x="13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extrusionOk="0">
                    <a:moveTo>
                      <a:pt x="25262" y="1"/>
                    </a:move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fill="none" extrusionOk="0">
                    <a:moveTo>
                      <a:pt x="122" y="2521"/>
                    </a:move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3526475" y="1989075"/>
                <a:ext cx="113425" cy="4884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9536" extrusionOk="0">
                    <a:moveTo>
                      <a:pt x="223" y="0"/>
                    </a:moveTo>
                    <a:lnTo>
                      <a:pt x="142" y="20"/>
                    </a:lnTo>
                    <a:lnTo>
                      <a:pt x="81" y="61"/>
                    </a:lnTo>
                    <a:lnTo>
                      <a:pt x="21" y="121"/>
                    </a:lnTo>
                    <a:lnTo>
                      <a:pt x="1" y="182"/>
                    </a:lnTo>
                    <a:lnTo>
                      <a:pt x="1" y="262"/>
                    </a:lnTo>
                    <a:lnTo>
                      <a:pt x="4113" y="13830"/>
                    </a:lnTo>
                    <a:lnTo>
                      <a:pt x="1694" y="19233"/>
                    </a:lnTo>
                    <a:lnTo>
                      <a:pt x="1674" y="19314"/>
                    </a:lnTo>
                    <a:lnTo>
                      <a:pt x="1674" y="19395"/>
                    </a:lnTo>
                    <a:lnTo>
                      <a:pt x="1714" y="19455"/>
                    </a:lnTo>
                    <a:lnTo>
                      <a:pt x="1795" y="19516"/>
                    </a:lnTo>
                    <a:lnTo>
                      <a:pt x="1876" y="19536"/>
                    </a:lnTo>
                    <a:lnTo>
                      <a:pt x="1936" y="19516"/>
                    </a:lnTo>
                    <a:lnTo>
                      <a:pt x="1976" y="19496"/>
                    </a:lnTo>
                    <a:lnTo>
                      <a:pt x="2037" y="19455"/>
                    </a:lnTo>
                    <a:lnTo>
                      <a:pt x="2057" y="19415"/>
                    </a:lnTo>
                    <a:lnTo>
                      <a:pt x="4517" y="13931"/>
                    </a:lnTo>
                    <a:lnTo>
                      <a:pt x="4537" y="13871"/>
                    </a:lnTo>
                    <a:lnTo>
                      <a:pt x="4517" y="13790"/>
                    </a:lnTo>
                    <a:lnTo>
                      <a:pt x="404" y="141"/>
                    </a:lnTo>
                    <a:lnTo>
                      <a:pt x="364" y="8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3620725" y="2131200"/>
                <a:ext cx="105375" cy="228850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9154" extrusionOk="0">
                    <a:moveTo>
                      <a:pt x="4013" y="0"/>
                    </a:moveTo>
                    <a:lnTo>
                      <a:pt x="3932" y="21"/>
                    </a:lnTo>
                    <a:lnTo>
                      <a:pt x="3851" y="61"/>
                    </a:lnTo>
                    <a:lnTo>
                      <a:pt x="3811" y="121"/>
                    </a:lnTo>
                    <a:lnTo>
                      <a:pt x="21" y="8871"/>
                    </a:lnTo>
                    <a:lnTo>
                      <a:pt x="1" y="8952"/>
                    </a:lnTo>
                    <a:lnTo>
                      <a:pt x="21" y="9012"/>
                    </a:lnTo>
                    <a:lnTo>
                      <a:pt x="61" y="9093"/>
                    </a:lnTo>
                    <a:lnTo>
                      <a:pt x="122" y="9133"/>
                    </a:lnTo>
                    <a:lnTo>
                      <a:pt x="202" y="9153"/>
                    </a:lnTo>
                    <a:lnTo>
                      <a:pt x="263" y="9133"/>
                    </a:lnTo>
                    <a:lnTo>
                      <a:pt x="323" y="9113"/>
                    </a:lnTo>
                    <a:lnTo>
                      <a:pt x="364" y="9073"/>
                    </a:lnTo>
                    <a:lnTo>
                      <a:pt x="404" y="9032"/>
                    </a:lnTo>
                    <a:lnTo>
                      <a:pt x="4194" y="283"/>
                    </a:lnTo>
                    <a:lnTo>
                      <a:pt x="4214" y="202"/>
                    </a:lnTo>
                    <a:lnTo>
                      <a:pt x="4194" y="121"/>
                    </a:lnTo>
                    <a:lnTo>
                      <a:pt x="4154" y="61"/>
                    </a:lnTo>
                    <a:lnTo>
                      <a:pt x="4073" y="21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3282550" y="2259225"/>
                <a:ext cx="603325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22298" extrusionOk="0">
                    <a:moveTo>
                      <a:pt x="242" y="0"/>
                    </a:moveTo>
                    <a:lnTo>
                      <a:pt x="161" y="20"/>
                    </a:lnTo>
                    <a:lnTo>
                      <a:pt x="81" y="41"/>
                    </a:lnTo>
                    <a:lnTo>
                      <a:pt x="40" y="101"/>
                    </a:lnTo>
                    <a:lnTo>
                      <a:pt x="0" y="182"/>
                    </a:lnTo>
                    <a:lnTo>
                      <a:pt x="20" y="262"/>
                    </a:lnTo>
                    <a:lnTo>
                      <a:pt x="363" y="1553"/>
                    </a:lnTo>
                    <a:lnTo>
                      <a:pt x="806" y="3024"/>
                    </a:lnTo>
                    <a:lnTo>
                      <a:pt x="1311" y="4617"/>
                    </a:lnTo>
                    <a:lnTo>
                      <a:pt x="1895" y="6331"/>
                    </a:lnTo>
                    <a:lnTo>
                      <a:pt x="2218" y="7198"/>
                    </a:lnTo>
                    <a:lnTo>
                      <a:pt x="2560" y="8085"/>
                    </a:lnTo>
                    <a:lnTo>
                      <a:pt x="2903" y="8992"/>
                    </a:lnTo>
                    <a:lnTo>
                      <a:pt x="3286" y="9879"/>
                    </a:lnTo>
                    <a:lnTo>
                      <a:pt x="3669" y="10786"/>
                    </a:lnTo>
                    <a:lnTo>
                      <a:pt x="4093" y="11673"/>
                    </a:lnTo>
                    <a:lnTo>
                      <a:pt x="4516" y="12560"/>
                    </a:lnTo>
                    <a:lnTo>
                      <a:pt x="4960" y="13447"/>
                    </a:lnTo>
                    <a:lnTo>
                      <a:pt x="5423" y="14294"/>
                    </a:lnTo>
                    <a:lnTo>
                      <a:pt x="5927" y="15141"/>
                    </a:lnTo>
                    <a:lnTo>
                      <a:pt x="6431" y="15947"/>
                    </a:lnTo>
                    <a:lnTo>
                      <a:pt x="6935" y="16734"/>
                    </a:lnTo>
                    <a:lnTo>
                      <a:pt x="7480" y="17480"/>
                    </a:lnTo>
                    <a:lnTo>
                      <a:pt x="8044" y="18185"/>
                    </a:lnTo>
                    <a:lnTo>
                      <a:pt x="8629" y="18851"/>
                    </a:lnTo>
                    <a:lnTo>
                      <a:pt x="9213" y="19475"/>
                    </a:lnTo>
                    <a:lnTo>
                      <a:pt x="9516" y="19758"/>
                    </a:lnTo>
                    <a:lnTo>
                      <a:pt x="9838" y="20040"/>
                    </a:lnTo>
                    <a:lnTo>
                      <a:pt x="10141" y="20302"/>
                    </a:lnTo>
                    <a:lnTo>
                      <a:pt x="10463" y="20564"/>
                    </a:lnTo>
                    <a:lnTo>
                      <a:pt x="10786" y="20806"/>
                    </a:lnTo>
                    <a:lnTo>
                      <a:pt x="11108" y="21028"/>
                    </a:lnTo>
                    <a:lnTo>
                      <a:pt x="11451" y="21229"/>
                    </a:lnTo>
                    <a:lnTo>
                      <a:pt x="11794" y="21411"/>
                    </a:lnTo>
                    <a:lnTo>
                      <a:pt x="12117" y="21592"/>
                    </a:lnTo>
                    <a:lnTo>
                      <a:pt x="12479" y="21733"/>
                    </a:lnTo>
                    <a:lnTo>
                      <a:pt x="12822" y="21875"/>
                    </a:lnTo>
                    <a:lnTo>
                      <a:pt x="13185" y="21996"/>
                    </a:lnTo>
                    <a:lnTo>
                      <a:pt x="13548" y="22096"/>
                    </a:lnTo>
                    <a:lnTo>
                      <a:pt x="13911" y="22177"/>
                    </a:lnTo>
                    <a:lnTo>
                      <a:pt x="14274" y="22238"/>
                    </a:lnTo>
                    <a:lnTo>
                      <a:pt x="14637" y="22278"/>
                    </a:lnTo>
                    <a:lnTo>
                      <a:pt x="14838" y="22298"/>
                    </a:lnTo>
                    <a:lnTo>
                      <a:pt x="15282" y="22298"/>
                    </a:lnTo>
                    <a:lnTo>
                      <a:pt x="15524" y="22258"/>
                    </a:lnTo>
                    <a:lnTo>
                      <a:pt x="15786" y="22197"/>
                    </a:lnTo>
                    <a:lnTo>
                      <a:pt x="16028" y="22137"/>
                    </a:lnTo>
                    <a:lnTo>
                      <a:pt x="16290" y="22036"/>
                    </a:lnTo>
                    <a:lnTo>
                      <a:pt x="16532" y="21935"/>
                    </a:lnTo>
                    <a:lnTo>
                      <a:pt x="16794" y="21794"/>
                    </a:lnTo>
                    <a:lnTo>
                      <a:pt x="17056" y="21633"/>
                    </a:lnTo>
                    <a:lnTo>
                      <a:pt x="17338" y="21471"/>
                    </a:lnTo>
                    <a:lnTo>
                      <a:pt x="17600" y="21270"/>
                    </a:lnTo>
                    <a:lnTo>
                      <a:pt x="17862" y="21048"/>
                    </a:lnTo>
                    <a:lnTo>
                      <a:pt x="18144" y="20806"/>
                    </a:lnTo>
                    <a:lnTo>
                      <a:pt x="18427" y="20564"/>
                    </a:lnTo>
                    <a:lnTo>
                      <a:pt x="18689" y="20282"/>
                    </a:lnTo>
                    <a:lnTo>
                      <a:pt x="19253" y="19657"/>
                    </a:lnTo>
                    <a:lnTo>
                      <a:pt x="19838" y="18971"/>
                    </a:lnTo>
                    <a:lnTo>
                      <a:pt x="20423" y="18185"/>
                    </a:lnTo>
                    <a:lnTo>
                      <a:pt x="21007" y="17318"/>
                    </a:lnTo>
                    <a:lnTo>
                      <a:pt x="21612" y="16391"/>
                    </a:lnTo>
                    <a:lnTo>
                      <a:pt x="22217" y="15363"/>
                    </a:lnTo>
                    <a:lnTo>
                      <a:pt x="22842" y="14254"/>
                    </a:lnTo>
                    <a:lnTo>
                      <a:pt x="23467" y="13064"/>
                    </a:lnTo>
                    <a:lnTo>
                      <a:pt x="24112" y="11794"/>
                    </a:lnTo>
                    <a:lnTo>
                      <a:pt x="24132" y="11714"/>
                    </a:lnTo>
                    <a:lnTo>
                      <a:pt x="24112" y="11653"/>
                    </a:lnTo>
                    <a:lnTo>
                      <a:pt x="24072" y="11573"/>
                    </a:lnTo>
                    <a:lnTo>
                      <a:pt x="24011" y="11532"/>
                    </a:lnTo>
                    <a:lnTo>
                      <a:pt x="23931" y="11512"/>
                    </a:lnTo>
                    <a:lnTo>
                      <a:pt x="23850" y="11512"/>
                    </a:lnTo>
                    <a:lnTo>
                      <a:pt x="23789" y="11552"/>
                    </a:lnTo>
                    <a:lnTo>
                      <a:pt x="23729" y="11613"/>
                    </a:lnTo>
                    <a:lnTo>
                      <a:pt x="23084" y="12903"/>
                    </a:lnTo>
                    <a:lnTo>
                      <a:pt x="22459" y="14093"/>
                    </a:lnTo>
                    <a:lnTo>
                      <a:pt x="21834" y="15201"/>
                    </a:lnTo>
                    <a:lnTo>
                      <a:pt x="21209" y="16250"/>
                    </a:lnTo>
                    <a:lnTo>
                      <a:pt x="20604" y="17177"/>
                    </a:lnTo>
                    <a:lnTo>
                      <a:pt x="19999" y="18044"/>
                    </a:lnTo>
                    <a:lnTo>
                      <a:pt x="19415" y="18830"/>
                    </a:lnTo>
                    <a:lnTo>
                      <a:pt x="18830" y="19516"/>
                    </a:lnTo>
                    <a:lnTo>
                      <a:pt x="18548" y="19818"/>
                    </a:lnTo>
                    <a:lnTo>
                      <a:pt x="18265" y="20121"/>
                    </a:lnTo>
                    <a:lnTo>
                      <a:pt x="18003" y="20383"/>
                    </a:lnTo>
                    <a:lnTo>
                      <a:pt x="17721" y="20625"/>
                    </a:lnTo>
                    <a:lnTo>
                      <a:pt x="17459" y="20846"/>
                    </a:lnTo>
                    <a:lnTo>
                      <a:pt x="17177" y="21068"/>
                    </a:lnTo>
                    <a:lnTo>
                      <a:pt x="16915" y="21250"/>
                    </a:lnTo>
                    <a:lnTo>
                      <a:pt x="16653" y="21391"/>
                    </a:lnTo>
                    <a:lnTo>
                      <a:pt x="16391" y="21532"/>
                    </a:lnTo>
                    <a:lnTo>
                      <a:pt x="16149" y="21653"/>
                    </a:lnTo>
                    <a:lnTo>
                      <a:pt x="15887" y="21733"/>
                    </a:lnTo>
                    <a:lnTo>
                      <a:pt x="15645" y="21814"/>
                    </a:lnTo>
                    <a:lnTo>
                      <a:pt x="15403" y="21854"/>
                    </a:lnTo>
                    <a:lnTo>
                      <a:pt x="15161" y="21875"/>
                    </a:lnTo>
                    <a:lnTo>
                      <a:pt x="14919" y="21895"/>
                    </a:lnTo>
                    <a:lnTo>
                      <a:pt x="14697" y="21854"/>
                    </a:lnTo>
                    <a:lnTo>
                      <a:pt x="14435" y="21834"/>
                    </a:lnTo>
                    <a:lnTo>
                      <a:pt x="14153" y="21794"/>
                    </a:lnTo>
                    <a:lnTo>
                      <a:pt x="13870" y="21733"/>
                    </a:lnTo>
                    <a:lnTo>
                      <a:pt x="13548" y="21653"/>
                    </a:lnTo>
                    <a:lnTo>
                      <a:pt x="13205" y="21552"/>
                    </a:lnTo>
                    <a:lnTo>
                      <a:pt x="12842" y="21411"/>
                    </a:lnTo>
                    <a:lnTo>
                      <a:pt x="12479" y="21250"/>
                    </a:lnTo>
                    <a:lnTo>
                      <a:pt x="12076" y="21068"/>
                    </a:lnTo>
                    <a:lnTo>
                      <a:pt x="11673" y="20826"/>
                    </a:lnTo>
                    <a:lnTo>
                      <a:pt x="11270" y="20564"/>
                    </a:lnTo>
                    <a:lnTo>
                      <a:pt x="10826" y="20262"/>
                    </a:lnTo>
                    <a:lnTo>
                      <a:pt x="10383" y="19919"/>
                    </a:lnTo>
                    <a:lnTo>
                      <a:pt x="9919" y="19516"/>
                    </a:lnTo>
                    <a:lnTo>
                      <a:pt x="9455" y="19092"/>
                    </a:lnTo>
                    <a:lnTo>
                      <a:pt x="8971" y="18588"/>
                    </a:lnTo>
                    <a:lnTo>
                      <a:pt x="8488" y="18064"/>
                    </a:lnTo>
                    <a:lnTo>
                      <a:pt x="8004" y="17459"/>
                    </a:lnTo>
                    <a:lnTo>
                      <a:pt x="7500" y="16814"/>
                    </a:lnTo>
                    <a:lnTo>
                      <a:pt x="6996" y="16089"/>
                    </a:lnTo>
                    <a:lnTo>
                      <a:pt x="6492" y="15322"/>
                    </a:lnTo>
                    <a:lnTo>
                      <a:pt x="5988" y="14476"/>
                    </a:lnTo>
                    <a:lnTo>
                      <a:pt x="5464" y="13568"/>
                    </a:lnTo>
                    <a:lnTo>
                      <a:pt x="4960" y="12581"/>
                    </a:lnTo>
                    <a:lnTo>
                      <a:pt x="4435" y="11532"/>
                    </a:lnTo>
                    <a:lnTo>
                      <a:pt x="3911" y="10403"/>
                    </a:lnTo>
                    <a:lnTo>
                      <a:pt x="3407" y="9194"/>
                    </a:lnTo>
                    <a:lnTo>
                      <a:pt x="2883" y="7903"/>
                    </a:lnTo>
                    <a:lnTo>
                      <a:pt x="2379" y="6532"/>
                    </a:lnTo>
                    <a:lnTo>
                      <a:pt x="1875" y="5081"/>
                    </a:lnTo>
                    <a:lnTo>
                      <a:pt x="1391" y="3528"/>
                    </a:lnTo>
                    <a:lnTo>
                      <a:pt x="887" y="1895"/>
                    </a:lnTo>
                    <a:lnTo>
                      <a:pt x="403" y="162"/>
                    </a:lnTo>
                    <a:lnTo>
                      <a:pt x="363" y="81"/>
                    </a:lnTo>
                    <a:lnTo>
                      <a:pt x="323" y="41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3272450" y="1827275"/>
                <a:ext cx="213225" cy="103850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4154" extrusionOk="0">
                    <a:moveTo>
                      <a:pt x="202" y="1"/>
                    </a:moveTo>
                    <a:lnTo>
                      <a:pt x="122" y="21"/>
                    </a:lnTo>
                    <a:lnTo>
                      <a:pt x="61" y="61"/>
                    </a:lnTo>
                    <a:lnTo>
                      <a:pt x="21" y="142"/>
                    </a:lnTo>
                    <a:lnTo>
                      <a:pt x="1" y="222"/>
                    </a:lnTo>
                    <a:lnTo>
                      <a:pt x="21" y="303"/>
                    </a:lnTo>
                    <a:lnTo>
                      <a:pt x="61" y="363"/>
                    </a:lnTo>
                    <a:lnTo>
                      <a:pt x="122" y="404"/>
                    </a:lnTo>
                    <a:lnTo>
                      <a:pt x="223" y="424"/>
                    </a:lnTo>
                    <a:lnTo>
                      <a:pt x="868" y="424"/>
                    </a:lnTo>
                    <a:lnTo>
                      <a:pt x="1493" y="484"/>
                    </a:lnTo>
                    <a:lnTo>
                      <a:pt x="2118" y="585"/>
                    </a:lnTo>
                    <a:lnTo>
                      <a:pt x="2702" y="726"/>
                    </a:lnTo>
                    <a:lnTo>
                      <a:pt x="3267" y="888"/>
                    </a:lnTo>
                    <a:lnTo>
                      <a:pt x="3831" y="1089"/>
                    </a:lnTo>
                    <a:lnTo>
                      <a:pt x="4356" y="1331"/>
                    </a:lnTo>
                    <a:lnTo>
                      <a:pt x="4880" y="1573"/>
                    </a:lnTo>
                    <a:lnTo>
                      <a:pt x="5364" y="1855"/>
                    </a:lnTo>
                    <a:lnTo>
                      <a:pt x="5827" y="2158"/>
                    </a:lnTo>
                    <a:lnTo>
                      <a:pt x="6291" y="2460"/>
                    </a:lnTo>
                    <a:lnTo>
                      <a:pt x="6714" y="2783"/>
                    </a:lnTo>
                    <a:lnTo>
                      <a:pt x="7118" y="3105"/>
                    </a:lnTo>
                    <a:lnTo>
                      <a:pt x="7480" y="3428"/>
                    </a:lnTo>
                    <a:lnTo>
                      <a:pt x="7843" y="3750"/>
                    </a:lnTo>
                    <a:lnTo>
                      <a:pt x="8166" y="4093"/>
                    </a:lnTo>
                    <a:lnTo>
                      <a:pt x="8246" y="4134"/>
                    </a:lnTo>
                    <a:lnTo>
                      <a:pt x="8307" y="4154"/>
                    </a:lnTo>
                    <a:lnTo>
                      <a:pt x="8388" y="4134"/>
                    </a:lnTo>
                    <a:lnTo>
                      <a:pt x="8468" y="4093"/>
                    </a:lnTo>
                    <a:lnTo>
                      <a:pt x="8509" y="4013"/>
                    </a:lnTo>
                    <a:lnTo>
                      <a:pt x="8529" y="3932"/>
                    </a:lnTo>
                    <a:lnTo>
                      <a:pt x="8509" y="3871"/>
                    </a:lnTo>
                    <a:lnTo>
                      <a:pt x="8468" y="3791"/>
                    </a:lnTo>
                    <a:lnTo>
                      <a:pt x="8126" y="3468"/>
                    </a:lnTo>
                    <a:lnTo>
                      <a:pt x="7763" y="3125"/>
                    </a:lnTo>
                    <a:lnTo>
                      <a:pt x="7359" y="2783"/>
                    </a:lnTo>
                    <a:lnTo>
                      <a:pt x="6956" y="2440"/>
                    </a:lnTo>
                    <a:lnTo>
                      <a:pt x="6513" y="2117"/>
                    </a:lnTo>
                    <a:lnTo>
                      <a:pt x="6049" y="1795"/>
                    </a:lnTo>
                    <a:lnTo>
                      <a:pt x="5565" y="1492"/>
                    </a:lnTo>
                    <a:lnTo>
                      <a:pt x="5041" y="1210"/>
                    </a:lnTo>
                    <a:lnTo>
                      <a:pt x="4517" y="948"/>
                    </a:lnTo>
                    <a:lnTo>
                      <a:pt x="3972" y="706"/>
                    </a:lnTo>
                    <a:lnTo>
                      <a:pt x="3388" y="505"/>
                    </a:lnTo>
                    <a:lnTo>
                      <a:pt x="2783" y="323"/>
                    </a:lnTo>
                    <a:lnTo>
                      <a:pt x="2178" y="182"/>
                    </a:lnTo>
                    <a:lnTo>
                      <a:pt x="1533" y="81"/>
                    </a:lnTo>
                    <a:lnTo>
                      <a:pt x="888" y="21"/>
                    </a:lnTo>
                    <a:lnTo>
                      <a:pt x="54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3491200" y="1937650"/>
                <a:ext cx="287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352" extrusionOk="0">
                    <a:moveTo>
                      <a:pt x="222" y="1"/>
                    </a:moveTo>
                    <a:lnTo>
                      <a:pt x="142" y="21"/>
                    </a:lnTo>
                    <a:lnTo>
                      <a:pt x="61" y="61"/>
                    </a:lnTo>
                    <a:lnTo>
                      <a:pt x="21" y="122"/>
                    </a:lnTo>
                    <a:lnTo>
                      <a:pt x="1" y="202"/>
                    </a:lnTo>
                    <a:lnTo>
                      <a:pt x="1" y="283"/>
                    </a:lnTo>
                    <a:lnTo>
                      <a:pt x="41" y="344"/>
                    </a:lnTo>
                    <a:lnTo>
                      <a:pt x="363" y="727"/>
                    </a:lnTo>
                    <a:lnTo>
                      <a:pt x="605" y="1009"/>
                    </a:lnTo>
                    <a:lnTo>
                      <a:pt x="787" y="1271"/>
                    </a:lnTo>
                    <a:lnTo>
                      <a:pt x="827" y="1311"/>
                    </a:lnTo>
                    <a:lnTo>
                      <a:pt x="867" y="1331"/>
                    </a:lnTo>
                    <a:lnTo>
                      <a:pt x="948" y="1352"/>
                    </a:lnTo>
                    <a:lnTo>
                      <a:pt x="1009" y="1352"/>
                    </a:lnTo>
                    <a:lnTo>
                      <a:pt x="1069" y="1311"/>
                    </a:lnTo>
                    <a:lnTo>
                      <a:pt x="1129" y="1251"/>
                    </a:lnTo>
                    <a:lnTo>
                      <a:pt x="1150" y="1190"/>
                    </a:lnTo>
                    <a:lnTo>
                      <a:pt x="1150" y="1110"/>
                    </a:lnTo>
                    <a:lnTo>
                      <a:pt x="1129" y="1029"/>
                    </a:lnTo>
                    <a:lnTo>
                      <a:pt x="928" y="767"/>
                    </a:lnTo>
                    <a:lnTo>
                      <a:pt x="686" y="464"/>
                    </a:lnTo>
                    <a:lnTo>
                      <a:pt x="363" y="81"/>
                    </a:lnTo>
                    <a:lnTo>
                      <a:pt x="303" y="21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3523450" y="238125"/>
                <a:ext cx="94275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7682" extrusionOk="0">
                    <a:moveTo>
                      <a:pt x="444" y="0"/>
                    </a:moveTo>
                    <a:lnTo>
                      <a:pt x="344" y="40"/>
                    </a:lnTo>
                    <a:lnTo>
                      <a:pt x="243" y="101"/>
                    </a:lnTo>
                    <a:lnTo>
                      <a:pt x="162" y="161"/>
                    </a:lnTo>
                    <a:lnTo>
                      <a:pt x="81" y="242"/>
                    </a:lnTo>
                    <a:lnTo>
                      <a:pt x="41" y="343"/>
                    </a:lnTo>
                    <a:lnTo>
                      <a:pt x="1" y="444"/>
                    </a:lnTo>
                    <a:lnTo>
                      <a:pt x="1" y="544"/>
                    </a:lnTo>
                    <a:lnTo>
                      <a:pt x="1" y="645"/>
                    </a:lnTo>
                    <a:lnTo>
                      <a:pt x="41" y="766"/>
                    </a:lnTo>
                    <a:lnTo>
                      <a:pt x="2722" y="7338"/>
                    </a:lnTo>
                    <a:lnTo>
                      <a:pt x="2763" y="7419"/>
                    </a:lnTo>
                    <a:lnTo>
                      <a:pt x="2803" y="7480"/>
                    </a:lnTo>
                    <a:lnTo>
                      <a:pt x="2924" y="7601"/>
                    </a:lnTo>
                    <a:lnTo>
                      <a:pt x="3065" y="7661"/>
                    </a:lnTo>
                    <a:lnTo>
                      <a:pt x="3226" y="7681"/>
                    </a:lnTo>
                    <a:lnTo>
                      <a:pt x="3327" y="7681"/>
                    </a:lnTo>
                    <a:lnTo>
                      <a:pt x="3428" y="7641"/>
                    </a:lnTo>
                    <a:lnTo>
                      <a:pt x="3529" y="7601"/>
                    </a:lnTo>
                    <a:lnTo>
                      <a:pt x="3610" y="7520"/>
                    </a:lnTo>
                    <a:lnTo>
                      <a:pt x="3690" y="7439"/>
                    </a:lnTo>
                    <a:lnTo>
                      <a:pt x="3730" y="7359"/>
                    </a:lnTo>
                    <a:lnTo>
                      <a:pt x="3771" y="7258"/>
                    </a:lnTo>
                    <a:lnTo>
                      <a:pt x="3771" y="7137"/>
                    </a:lnTo>
                    <a:lnTo>
                      <a:pt x="3771" y="7036"/>
                    </a:lnTo>
                    <a:lnTo>
                      <a:pt x="3730" y="6935"/>
                    </a:lnTo>
                    <a:lnTo>
                      <a:pt x="1049" y="343"/>
                    </a:lnTo>
                    <a:lnTo>
                      <a:pt x="1009" y="242"/>
                    </a:lnTo>
                    <a:lnTo>
                      <a:pt x="928" y="161"/>
                    </a:lnTo>
                    <a:lnTo>
                      <a:pt x="848" y="101"/>
                    </a:lnTo>
                    <a:lnTo>
                      <a:pt x="767" y="40"/>
                    </a:lnTo>
                    <a:lnTo>
                      <a:pt x="666" y="20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3312775" y="363100"/>
                <a:ext cx="159300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888" extrusionOk="0">
                    <a:moveTo>
                      <a:pt x="525" y="1"/>
                    </a:moveTo>
                    <a:lnTo>
                      <a:pt x="424" y="21"/>
                    </a:lnTo>
                    <a:lnTo>
                      <a:pt x="323" y="41"/>
                    </a:lnTo>
                    <a:lnTo>
                      <a:pt x="222" y="102"/>
                    </a:lnTo>
                    <a:lnTo>
                      <a:pt x="142" y="182"/>
                    </a:lnTo>
                    <a:lnTo>
                      <a:pt x="81" y="263"/>
                    </a:lnTo>
                    <a:lnTo>
                      <a:pt x="41" y="364"/>
                    </a:lnTo>
                    <a:lnTo>
                      <a:pt x="1" y="465"/>
                    </a:lnTo>
                    <a:lnTo>
                      <a:pt x="1" y="565"/>
                    </a:lnTo>
                    <a:lnTo>
                      <a:pt x="21" y="686"/>
                    </a:lnTo>
                    <a:lnTo>
                      <a:pt x="61" y="787"/>
                    </a:lnTo>
                    <a:lnTo>
                      <a:pt x="102" y="868"/>
                    </a:lnTo>
                    <a:lnTo>
                      <a:pt x="182" y="948"/>
                    </a:lnTo>
                    <a:lnTo>
                      <a:pt x="5444" y="5747"/>
                    </a:lnTo>
                    <a:lnTo>
                      <a:pt x="5525" y="5807"/>
                    </a:lnTo>
                    <a:lnTo>
                      <a:pt x="5625" y="5847"/>
                    </a:lnTo>
                    <a:lnTo>
                      <a:pt x="5706" y="5868"/>
                    </a:lnTo>
                    <a:lnTo>
                      <a:pt x="5807" y="5888"/>
                    </a:lnTo>
                    <a:lnTo>
                      <a:pt x="5928" y="5868"/>
                    </a:lnTo>
                    <a:lnTo>
                      <a:pt x="6029" y="5827"/>
                    </a:lnTo>
                    <a:lnTo>
                      <a:pt x="6129" y="5787"/>
                    </a:lnTo>
                    <a:lnTo>
                      <a:pt x="6210" y="5706"/>
                    </a:lnTo>
                    <a:lnTo>
                      <a:pt x="6291" y="5606"/>
                    </a:lnTo>
                    <a:lnTo>
                      <a:pt x="6331" y="5505"/>
                    </a:lnTo>
                    <a:lnTo>
                      <a:pt x="6351" y="5404"/>
                    </a:lnTo>
                    <a:lnTo>
                      <a:pt x="6371" y="5303"/>
                    </a:lnTo>
                    <a:lnTo>
                      <a:pt x="6351" y="5202"/>
                    </a:lnTo>
                    <a:lnTo>
                      <a:pt x="6311" y="5101"/>
                    </a:lnTo>
                    <a:lnTo>
                      <a:pt x="6250" y="5001"/>
                    </a:lnTo>
                    <a:lnTo>
                      <a:pt x="6190" y="4920"/>
                    </a:lnTo>
                    <a:lnTo>
                      <a:pt x="928" y="142"/>
                    </a:lnTo>
                    <a:lnTo>
                      <a:pt x="827" y="81"/>
                    </a:lnTo>
                    <a:lnTo>
                      <a:pt x="726" y="21"/>
                    </a:lnTo>
                    <a:lnTo>
                      <a:pt x="6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3191325" y="586400"/>
                <a:ext cx="19860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7944" h="2984" extrusionOk="0">
                    <a:moveTo>
                      <a:pt x="464" y="0"/>
                    </a:moveTo>
                    <a:lnTo>
                      <a:pt x="363" y="20"/>
                    </a:lnTo>
                    <a:lnTo>
                      <a:pt x="262" y="61"/>
                    </a:lnTo>
                    <a:lnTo>
                      <a:pt x="181" y="121"/>
                    </a:lnTo>
                    <a:lnTo>
                      <a:pt x="121" y="202"/>
                    </a:lnTo>
                    <a:lnTo>
                      <a:pt x="61" y="302"/>
                    </a:lnTo>
                    <a:lnTo>
                      <a:pt x="20" y="403"/>
                    </a:lnTo>
                    <a:lnTo>
                      <a:pt x="0" y="504"/>
                    </a:lnTo>
                    <a:lnTo>
                      <a:pt x="0" y="625"/>
                    </a:lnTo>
                    <a:lnTo>
                      <a:pt x="20" y="726"/>
                    </a:lnTo>
                    <a:lnTo>
                      <a:pt x="61" y="806"/>
                    </a:lnTo>
                    <a:lnTo>
                      <a:pt x="121" y="907"/>
                    </a:lnTo>
                    <a:lnTo>
                      <a:pt x="202" y="968"/>
                    </a:lnTo>
                    <a:lnTo>
                      <a:pt x="302" y="1028"/>
                    </a:lnTo>
                    <a:lnTo>
                      <a:pt x="403" y="1069"/>
                    </a:lnTo>
                    <a:lnTo>
                      <a:pt x="7258" y="2964"/>
                    </a:lnTo>
                    <a:lnTo>
                      <a:pt x="7399" y="2984"/>
                    </a:lnTo>
                    <a:lnTo>
                      <a:pt x="7480" y="2984"/>
                    </a:lnTo>
                    <a:lnTo>
                      <a:pt x="7580" y="2943"/>
                    </a:lnTo>
                    <a:lnTo>
                      <a:pt x="7661" y="2923"/>
                    </a:lnTo>
                    <a:lnTo>
                      <a:pt x="7721" y="2863"/>
                    </a:lnTo>
                    <a:lnTo>
                      <a:pt x="7802" y="2823"/>
                    </a:lnTo>
                    <a:lnTo>
                      <a:pt x="7842" y="2742"/>
                    </a:lnTo>
                    <a:lnTo>
                      <a:pt x="7903" y="2661"/>
                    </a:lnTo>
                    <a:lnTo>
                      <a:pt x="7923" y="2581"/>
                    </a:lnTo>
                    <a:lnTo>
                      <a:pt x="7943" y="2460"/>
                    </a:lnTo>
                    <a:lnTo>
                      <a:pt x="7943" y="2359"/>
                    </a:lnTo>
                    <a:lnTo>
                      <a:pt x="7923" y="2258"/>
                    </a:lnTo>
                    <a:lnTo>
                      <a:pt x="7883" y="2157"/>
                    </a:lnTo>
                    <a:lnTo>
                      <a:pt x="7822" y="2077"/>
                    </a:lnTo>
                    <a:lnTo>
                      <a:pt x="7742" y="1996"/>
                    </a:lnTo>
                    <a:lnTo>
                      <a:pt x="7641" y="1935"/>
                    </a:lnTo>
                    <a:lnTo>
                      <a:pt x="7540" y="1895"/>
                    </a:lnTo>
                    <a:lnTo>
                      <a:pt x="685" y="20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5" name="Google Shape;1935;p34"/>
          <p:cNvGrpSpPr/>
          <p:nvPr/>
        </p:nvGrpSpPr>
        <p:grpSpPr>
          <a:xfrm>
            <a:off x="10451523" y="3309391"/>
            <a:ext cx="1370675" cy="1224812"/>
            <a:chOff x="2851325" y="4297250"/>
            <a:chExt cx="1141975" cy="1020450"/>
          </a:xfrm>
        </p:grpSpPr>
        <p:sp>
          <p:nvSpPr>
            <p:cNvPr id="1936" name="Google Shape;1936;p34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4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4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4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4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42" name="Google Shape;1942;p34"/>
          <p:cNvSpPr/>
          <p:nvPr/>
        </p:nvSpPr>
        <p:spPr>
          <a:xfrm flipH="1">
            <a:off x="10225584" y="503767"/>
            <a:ext cx="1326467" cy="1556100"/>
          </a:xfrm>
          <a:custGeom>
            <a:avLst/>
            <a:gdLst/>
            <a:ahLst/>
            <a:cxnLst/>
            <a:rect l="l" t="t" r="r" b="b"/>
            <a:pathLst>
              <a:path w="39794" h="46683" extrusionOk="0">
                <a:moveTo>
                  <a:pt x="19546" y="0"/>
                </a:moveTo>
                <a:lnTo>
                  <a:pt x="19043" y="20"/>
                </a:lnTo>
                <a:lnTo>
                  <a:pt x="18521" y="60"/>
                </a:lnTo>
                <a:lnTo>
                  <a:pt x="18019" y="101"/>
                </a:lnTo>
                <a:lnTo>
                  <a:pt x="17517" y="141"/>
                </a:lnTo>
                <a:lnTo>
                  <a:pt x="17015" y="221"/>
                </a:lnTo>
                <a:lnTo>
                  <a:pt x="16513" y="301"/>
                </a:lnTo>
                <a:lnTo>
                  <a:pt x="16030" y="382"/>
                </a:lnTo>
                <a:lnTo>
                  <a:pt x="15548" y="482"/>
                </a:lnTo>
                <a:lnTo>
                  <a:pt x="15066" y="603"/>
                </a:lnTo>
                <a:lnTo>
                  <a:pt x="14584" y="723"/>
                </a:lnTo>
                <a:lnTo>
                  <a:pt x="14122" y="864"/>
                </a:lnTo>
                <a:lnTo>
                  <a:pt x="13640" y="1004"/>
                </a:lnTo>
                <a:lnTo>
                  <a:pt x="13178" y="1165"/>
                </a:lnTo>
                <a:lnTo>
                  <a:pt x="12736" y="1346"/>
                </a:lnTo>
                <a:lnTo>
                  <a:pt x="11832" y="1707"/>
                </a:lnTo>
                <a:lnTo>
                  <a:pt x="10948" y="2129"/>
                </a:lnTo>
                <a:lnTo>
                  <a:pt x="10105" y="2571"/>
                </a:lnTo>
                <a:lnTo>
                  <a:pt x="9281" y="3073"/>
                </a:lnTo>
                <a:lnTo>
                  <a:pt x="8478" y="3596"/>
                </a:lnTo>
                <a:lnTo>
                  <a:pt x="7714" y="4178"/>
                </a:lnTo>
                <a:lnTo>
                  <a:pt x="6971" y="4781"/>
                </a:lnTo>
                <a:lnTo>
                  <a:pt x="6248" y="5404"/>
                </a:lnTo>
                <a:lnTo>
                  <a:pt x="5585" y="6087"/>
                </a:lnTo>
                <a:lnTo>
                  <a:pt x="4922" y="6790"/>
                </a:lnTo>
                <a:lnTo>
                  <a:pt x="4320" y="7513"/>
                </a:lnTo>
                <a:lnTo>
                  <a:pt x="3737" y="8276"/>
                </a:lnTo>
                <a:lnTo>
                  <a:pt x="3195" y="9080"/>
                </a:lnTo>
                <a:lnTo>
                  <a:pt x="2693" y="9883"/>
                </a:lnTo>
                <a:lnTo>
                  <a:pt x="2231" y="10727"/>
                </a:lnTo>
                <a:lnTo>
                  <a:pt x="1809" y="11590"/>
                </a:lnTo>
                <a:lnTo>
                  <a:pt x="1427" y="12494"/>
                </a:lnTo>
                <a:lnTo>
                  <a:pt x="1086" y="13398"/>
                </a:lnTo>
                <a:lnTo>
                  <a:pt x="925" y="13860"/>
                </a:lnTo>
                <a:lnTo>
                  <a:pt x="784" y="14322"/>
                </a:lnTo>
                <a:lnTo>
                  <a:pt x="664" y="14804"/>
                </a:lnTo>
                <a:lnTo>
                  <a:pt x="543" y="15266"/>
                </a:lnTo>
                <a:lnTo>
                  <a:pt x="423" y="15748"/>
                </a:lnTo>
                <a:lnTo>
                  <a:pt x="322" y="16251"/>
                </a:lnTo>
                <a:lnTo>
                  <a:pt x="242" y="16733"/>
                </a:lnTo>
                <a:lnTo>
                  <a:pt x="162" y="17215"/>
                </a:lnTo>
                <a:lnTo>
                  <a:pt x="101" y="17717"/>
                </a:lnTo>
                <a:lnTo>
                  <a:pt x="61" y="18219"/>
                </a:lnTo>
                <a:lnTo>
                  <a:pt x="21" y="18721"/>
                </a:lnTo>
                <a:lnTo>
                  <a:pt x="1" y="19244"/>
                </a:lnTo>
                <a:lnTo>
                  <a:pt x="1" y="19746"/>
                </a:lnTo>
                <a:lnTo>
                  <a:pt x="1" y="20268"/>
                </a:lnTo>
                <a:lnTo>
                  <a:pt x="1" y="20770"/>
                </a:lnTo>
                <a:lnTo>
                  <a:pt x="41" y="21272"/>
                </a:lnTo>
                <a:lnTo>
                  <a:pt x="81" y="21795"/>
                </a:lnTo>
                <a:lnTo>
                  <a:pt x="141" y="22297"/>
                </a:lnTo>
                <a:lnTo>
                  <a:pt x="202" y="22799"/>
                </a:lnTo>
                <a:lnTo>
                  <a:pt x="282" y="23281"/>
                </a:lnTo>
                <a:lnTo>
                  <a:pt x="362" y="23783"/>
                </a:lnTo>
                <a:lnTo>
                  <a:pt x="463" y="24265"/>
                </a:lnTo>
                <a:lnTo>
                  <a:pt x="583" y="24748"/>
                </a:lnTo>
                <a:lnTo>
                  <a:pt x="704" y="25230"/>
                </a:lnTo>
                <a:lnTo>
                  <a:pt x="845" y="25692"/>
                </a:lnTo>
                <a:lnTo>
                  <a:pt x="985" y="26154"/>
                </a:lnTo>
                <a:lnTo>
                  <a:pt x="1146" y="26616"/>
                </a:lnTo>
                <a:lnTo>
                  <a:pt x="1327" y="27078"/>
                </a:lnTo>
                <a:lnTo>
                  <a:pt x="1688" y="27982"/>
                </a:lnTo>
                <a:lnTo>
                  <a:pt x="2110" y="28845"/>
                </a:lnTo>
                <a:lnTo>
                  <a:pt x="2552" y="29709"/>
                </a:lnTo>
                <a:lnTo>
                  <a:pt x="3054" y="30533"/>
                </a:lnTo>
                <a:lnTo>
                  <a:pt x="3596" y="31336"/>
                </a:lnTo>
                <a:lnTo>
                  <a:pt x="4159" y="32099"/>
                </a:lnTo>
                <a:lnTo>
                  <a:pt x="4762" y="32843"/>
                </a:lnTo>
                <a:lnTo>
                  <a:pt x="5404" y="33546"/>
                </a:lnTo>
                <a:lnTo>
                  <a:pt x="6067" y="34229"/>
                </a:lnTo>
                <a:lnTo>
                  <a:pt x="6770" y="34872"/>
                </a:lnTo>
                <a:lnTo>
                  <a:pt x="7513" y="35494"/>
                </a:lnTo>
                <a:lnTo>
                  <a:pt x="8257" y="36077"/>
                </a:lnTo>
                <a:lnTo>
                  <a:pt x="9060" y="36599"/>
                </a:lnTo>
                <a:lnTo>
                  <a:pt x="9864" y="37121"/>
                </a:lnTo>
                <a:lnTo>
                  <a:pt x="10707" y="37583"/>
                </a:lnTo>
                <a:lnTo>
                  <a:pt x="11571" y="38005"/>
                </a:lnTo>
                <a:lnTo>
                  <a:pt x="12475" y="38387"/>
                </a:lnTo>
                <a:lnTo>
                  <a:pt x="13379" y="38728"/>
                </a:lnTo>
                <a:lnTo>
                  <a:pt x="13841" y="38889"/>
                </a:lnTo>
                <a:lnTo>
                  <a:pt x="14303" y="39030"/>
                </a:lnTo>
                <a:lnTo>
                  <a:pt x="14785" y="39150"/>
                </a:lnTo>
                <a:lnTo>
                  <a:pt x="15267" y="39271"/>
                </a:lnTo>
                <a:lnTo>
                  <a:pt x="15729" y="39391"/>
                </a:lnTo>
                <a:lnTo>
                  <a:pt x="16231" y="39471"/>
                </a:lnTo>
                <a:lnTo>
                  <a:pt x="16713" y="39572"/>
                </a:lnTo>
                <a:lnTo>
                  <a:pt x="17216" y="39632"/>
                </a:lnTo>
                <a:lnTo>
                  <a:pt x="17698" y="39692"/>
                </a:lnTo>
                <a:lnTo>
                  <a:pt x="18200" y="39753"/>
                </a:lnTo>
                <a:lnTo>
                  <a:pt x="18702" y="39773"/>
                </a:lnTo>
                <a:lnTo>
                  <a:pt x="19224" y="39813"/>
                </a:lnTo>
                <a:lnTo>
                  <a:pt x="20249" y="39813"/>
                </a:lnTo>
                <a:lnTo>
                  <a:pt x="20771" y="39793"/>
                </a:lnTo>
                <a:lnTo>
                  <a:pt x="21273" y="39773"/>
                </a:lnTo>
                <a:lnTo>
                  <a:pt x="30393" y="46683"/>
                </a:lnTo>
                <a:lnTo>
                  <a:pt x="26636" y="38628"/>
                </a:lnTo>
                <a:lnTo>
                  <a:pt x="27360" y="38367"/>
                </a:lnTo>
                <a:lnTo>
                  <a:pt x="28083" y="38065"/>
                </a:lnTo>
                <a:lnTo>
                  <a:pt x="28766" y="37724"/>
                </a:lnTo>
                <a:lnTo>
                  <a:pt x="29449" y="37362"/>
                </a:lnTo>
                <a:lnTo>
                  <a:pt x="30112" y="36981"/>
                </a:lnTo>
                <a:lnTo>
                  <a:pt x="30754" y="36579"/>
                </a:lnTo>
                <a:lnTo>
                  <a:pt x="31397" y="36157"/>
                </a:lnTo>
                <a:lnTo>
                  <a:pt x="32000" y="35695"/>
                </a:lnTo>
                <a:lnTo>
                  <a:pt x="32602" y="35233"/>
                </a:lnTo>
                <a:lnTo>
                  <a:pt x="33185" y="34731"/>
                </a:lnTo>
                <a:lnTo>
                  <a:pt x="33727" y="34209"/>
                </a:lnTo>
                <a:lnTo>
                  <a:pt x="34270" y="33666"/>
                </a:lnTo>
                <a:lnTo>
                  <a:pt x="34792" y="33124"/>
                </a:lnTo>
                <a:lnTo>
                  <a:pt x="35274" y="32541"/>
                </a:lnTo>
                <a:lnTo>
                  <a:pt x="35756" y="31939"/>
                </a:lnTo>
                <a:lnTo>
                  <a:pt x="36198" y="31336"/>
                </a:lnTo>
                <a:lnTo>
                  <a:pt x="36620" y="30693"/>
                </a:lnTo>
                <a:lnTo>
                  <a:pt x="37022" y="30051"/>
                </a:lnTo>
                <a:lnTo>
                  <a:pt x="37403" y="29388"/>
                </a:lnTo>
                <a:lnTo>
                  <a:pt x="37765" y="28705"/>
                </a:lnTo>
                <a:lnTo>
                  <a:pt x="38086" y="28002"/>
                </a:lnTo>
                <a:lnTo>
                  <a:pt x="38387" y="27299"/>
                </a:lnTo>
                <a:lnTo>
                  <a:pt x="38649" y="26575"/>
                </a:lnTo>
                <a:lnTo>
                  <a:pt x="38910" y="25832"/>
                </a:lnTo>
                <a:lnTo>
                  <a:pt x="39111" y="25089"/>
                </a:lnTo>
                <a:lnTo>
                  <a:pt x="39311" y="24326"/>
                </a:lnTo>
                <a:lnTo>
                  <a:pt x="39472" y="23562"/>
                </a:lnTo>
                <a:lnTo>
                  <a:pt x="39593" y="22779"/>
                </a:lnTo>
                <a:lnTo>
                  <a:pt x="39693" y="21996"/>
                </a:lnTo>
                <a:lnTo>
                  <a:pt x="39753" y="21192"/>
                </a:lnTo>
                <a:lnTo>
                  <a:pt x="39794" y="20389"/>
                </a:lnTo>
                <a:lnTo>
                  <a:pt x="39794" y="19565"/>
                </a:lnTo>
                <a:lnTo>
                  <a:pt x="39773" y="19043"/>
                </a:lnTo>
                <a:lnTo>
                  <a:pt x="39753" y="18541"/>
                </a:lnTo>
                <a:lnTo>
                  <a:pt x="39713" y="18038"/>
                </a:lnTo>
                <a:lnTo>
                  <a:pt x="39653" y="17536"/>
                </a:lnTo>
                <a:lnTo>
                  <a:pt x="39593" y="17034"/>
                </a:lnTo>
                <a:lnTo>
                  <a:pt x="39512" y="16532"/>
                </a:lnTo>
                <a:lnTo>
                  <a:pt x="39432" y="16050"/>
                </a:lnTo>
                <a:lnTo>
                  <a:pt x="39332" y="15568"/>
                </a:lnTo>
                <a:lnTo>
                  <a:pt x="39211" y="15086"/>
                </a:lnTo>
                <a:lnTo>
                  <a:pt x="39091" y="14603"/>
                </a:lnTo>
                <a:lnTo>
                  <a:pt x="38950" y="14121"/>
                </a:lnTo>
                <a:lnTo>
                  <a:pt x="38809" y="13659"/>
                </a:lnTo>
                <a:lnTo>
                  <a:pt x="38649" y="13197"/>
                </a:lnTo>
                <a:lnTo>
                  <a:pt x="38468" y="12735"/>
                </a:lnTo>
                <a:lnTo>
                  <a:pt x="38106" y="11852"/>
                </a:lnTo>
                <a:lnTo>
                  <a:pt x="37684" y="10968"/>
                </a:lnTo>
                <a:lnTo>
                  <a:pt x="37222" y="10124"/>
                </a:lnTo>
                <a:lnTo>
                  <a:pt x="36740" y="9300"/>
                </a:lnTo>
                <a:lnTo>
                  <a:pt x="36198" y="8497"/>
                </a:lnTo>
                <a:lnTo>
                  <a:pt x="35636" y="7734"/>
                </a:lnTo>
                <a:lnTo>
                  <a:pt x="35033" y="6990"/>
                </a:lnTo>
                <a:lnTo>
                  <a:pt x="34390" y="6267"/>
                </a:lnTo>
                <a:lnTo>
                  <a:pt x="33727" y="5584"/>
                </a:lnTo>
                <a:lnTo>
                  <a:pt x="33024" y="4942"/>
                </a:lnTo>
                <a:lnTo>
                  <a:pt x="32281" y="4339"/>
                </a:lnTo>
                <a:lnTo>
                  <a:pt x="31518" y="3756"/>
                </a:lnTo>
                <a:lnTo>
                  <a:pt x="30734" y="3214"/>
                </a:lnTo>
                <a:lnTo>
                  <a:pt x="29911" y="2712"/>
                </a:lnTo>
                <a:lnTo>
                  <a:pt x="29067" y="2250"/>
                </a:lnTo>
                <a:lnTo>
                  <a:pt x="28203" y="1828"/>
                </a:lnTo>
                <a:lnTo>
                  <a:pt x="27319" y="1446"/>
                </a:lnTo>
                <a:lnTo>
                  <a:pt x="26415" y="1105"/>
                </a:lnTo>
                <a:lnTo>
                  <a:pt x="25953" y="944"/>
                </a:lnTo>
                <a:lnTo>
                  <a:pt x="25491" y="804"/>
                </a:lnTo>
                <a:lnTo>
                  <a:pt x="25009" y="663"/>
                </a:lnTo>
                <a:lnTo>
                  <a:pt x="24527" y="542"/>
                </a:lnTo>
                <a:lnTo>
                  <a:pt x="24045" y="442"/>
                </a:lnTo>
                <a:lnTo>
                  <a:pt x="23563" y="342"/>
                </a:lnTo>
                <a:lnTo>
                  <a:pt x="23081" y="261"/>
                </a:lnTo>
                <a:lnTo>
                  <a:pt x="22579" y="181"/>
                </a:lnTo>
                <a:lnTo>
                  <a:pt x="22077" y="121"/>
                </a:lnTo>
                <a:lnTo>
                  <a:pt x="21595" y="80"/>
                </a:lnTo>
                <a:lnTo>
                  <a:pt x="21072" y="40"/>
                </a:lnTo>
                <a:lnTo>
                  <a:pt x="20570" y="20"/>
                </a:lnTo>
                <a:lnTo>
                  <a:pt x="200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43" name="Google Shape;1943;p34"/>
          <p:cNvGrpSpPr/>
          <p:nvPr/>
        </p:nvGrpSpPr>
        <p:grpSpPr>
          <a:xfrm>
            <a:off x="10497812" y="4613448"/>
            <a:ext cx="1378776" cy="2071123"/>
            <a:chOff x="4112038" y="3686550"/>
            <a:chExt cx="919920" cy="1381854"/>
          </a:xfrm>
        </p:grpSpPr>
        <p:sp>
          <p:nvSpPr>
            <p:cNvPr id="1944" name="Google Shape;1944;p34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28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0225" y="1022385"/>
            <a:ext cx="97735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00"/>
            <a:r>
              <a:rPr lang="en" sz="6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một số loài côn trùng mà em biết.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698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D33604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429000"/>
            <a:ext cx="10906298" cy="1938397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 defTabSz="914400"/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lvl="0" algn="just" defTabSz="914400"/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0223" y="1022385"/>
            <a:ext cx="95671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00"/>
            <a:r>
              <a:rPr lang="en" sz="66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một số biện pháp diệt ruồi.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4890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572160" y="3092660"/>
            <a:ext cx="11258265" cy="2274737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CF14E1-F01B-C575-F1B6-D1D885968964}"/>
              </a:ext>
            </a:extLst>
          </p:cNvPr>
          <p:cNvSpPr/>
          <p:nvPr/>
        </p:nvSpPr>
        <p:spPr>
          <a:xfrm>
            <a:off x="1580224" y="854092"/>
            <a:ext cx="95671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00"/>
            <a:r>
              <a:rPr lang="en" sz="6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một số biện pháp diệt gián.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C7BA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MAY MẮN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7099" y="2057523"/>
            <a:ext cx="859780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ĐƯỢC TẶNG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TRÀN VỖ TAY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5753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811;p3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812" name="Google Shape;1812;p3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13" name="Google Shape;1813;p3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814" name="Google Shape;1814;p3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16" name="Google Shape;1816;p3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17" name="Google Shape;181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8" name="Google Shape;181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19" name="Google Shape;1819;p3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2" name="Google Shape;1822;p3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3" name="Google Shape;182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4" name="Google Shape;182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5" name="Google Shape;1825;p3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6" name="Google Shape;1826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7" name="Google Shape;1827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8" name="Google Shape;1828;p3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9" name="Google Shape;1829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4" name="Google Shape;1834;p3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5" name="Google Shape;1835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6" name="Google Shape;1836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7" name="Google Shape;1837;p3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8" name="Google Shape;1838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9" name="Google Shape;1839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0" name="Google Shape;1840;p3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1" name="Google Shape;1841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6" name="Google Shape;1846;p3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7" name="Google Shape;184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8" name="Google Shape;184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9" name="Google Shape;1849;p3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0" name="Google Shape;185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1" name="Google Shape;185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52" name="Google Shape;1852;p3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3" name="Google Shape;185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855" name="Google Shape;1855;p34"/>
          <p:cNvSpPr txBox="1">
            <a:spLocks noGrp="1"/>
          </p:cNvSpPr>
          <p:nvPr>
            <p:ph type="title"/>
          </p:nvPr>
        </p:nvSpPr>
        <p:spPr>
          <a:xfrm>
            <a:off x="2305232" y="1602357"/>
            <a:ext cx="7577357" cy="34843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3200" dirty="0">
                <a:latin typeface="HP001 4 hàng" panose="020B0603050302020204" pitchFamily="34" charset="0"/>
              </a:rPr>
              <a:t>Thứ Sáu, ngày 24 tháng 3 năm 2023</a:t>
            </a:r>
            <a:br>
              <a:rPr lang="en" sz="3200" dirty="0">
                <a:latin typeface="HP001 4 hàng" panose="020B0603050302020204" pitchFamily="34" charset="0"/>
              </a:rPr>
            </a:br>
            <a:r>
              <a:rPr lang="en" sz="3200" dirty="0">
                <a:latin typeface="HP001 4 hàng" panose="020B0603050302020204" pitchFamily="34" charset="0"/>
              </a:rPr>
              <a:t>Khoa học</a:t>
            </a:r>
            <a:br>
              <a:rPr lang="en" sz="3200" dirty="0">
                <a:latin typeface="HP001 4 hàng" panose="020B0603050302020204" pitchFamily="34" charset="0"/>
              </a:rPr>
            </a:br>
            <a:r>
              <a:rPr lang="en" sz="5400" dirty="0">
                <a:solidFill>
                  <a:srgbClr val="FF0000"/>
                </a:solidFill>
                <a:latin typeface="HP001 4 hàng" panose="020B0603050302020204" pitchFamily="34" charset="0"/>
              </a:rPr>
              <a:t>Sự sinh sản của ếch</a:t>
            </a:r>
            <a:endParaRPr sz="3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857" name="Google Shape;1857;p34"/>
          <p:cNvGrpSpPr/>
          <p:nvPr/>
        </p:nvGrpSpPr>
        <p:grpSpPr>
          <a:xfrm flipH="1">
            <a:off x="81472" y="719350"/>
            <a:ext cx="2667379" cy="5939804"/>
            <a:chOff x="7721925" y="946672"/>
            <a:chExt cx="1845000" cy="4108506"/>
          </a:xfrm>
        </p:grpSpPr>
        <p:sp>
          <p:nvSpPr>
            <p:cNvPr id="1858" name="Google Shape;1858;p34"/>
            <p:cNvSpPr/>
            <p:nvPr/>
          </p:nvSpPr>
          <p:spPr>
            <a:xfrm>
              <a:off x="7721925" y="4927078"/>
              <a:ext cx="1845000" cy="1281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9" name="Google Shape;1859;p34"/>
            <p:cNvGrpSpPr/>
            <p:nvPr/>
          </p:nvGrpSpPr>
          <p:grpSpPr>
            <a:xfrm flipH="1">
              <a:off x="7885124" y="946672"/>
              <a:ext cx="1335307" cy="4064222"/>
              <a:chOff x="2949400" y="238125"/>
              <a:chExt cx="1721200" cy="5238750"/>
            </a:xfrm>
          </p:grpSpPr>
          <p:sp>
            <p:nvSpPr>
              <p:cNvPr id="1860" name="Google Shape;1860;p34"/>
              <p:cNvSpPr/>
              <p:nvPr/>
            </p:nvSpPr>
            <p:spPr>
              <a:xfrm>
                <a:off x="3702875" y="1455825"/>
                <a:ext cx="382075" cy="306975"/>
              </a:xfrm>
              <a:custGeom>
                <a:avLst/>
                <a:gdLst/>
                <a:ahLst/>
                <a:cxnLst/>
                <a:rect l="l" t="t" r="r" b="b"/>
                <a:pathLst>
                  <a:path w="15283" h="12279" extrusionOk="0">
                    <a:moveTo>
                      <a:pt x="1" y="0"/>
                    </a:moveTo>
                    <a:lnTo>
                      <a:pt x="1" y="12177"/>
                    </a:lnTo>
                    <a:lnTo>
                      <a:pt x="15283" y="12278"/>
                    </a:lnTo>
                    <a:lnTo>
                      <a:pt x="15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34"/>
              <p:cNvSpPr/>
              <p:nvPr/>
            </p:nvSpPr>
            <p:spPr>
              <a:xfrm>
                <a:off x="3697350" y="1450775"/>
                <a:ext cx="392650" cy="317050"/>
              </a:xfrm>
              <a:custGeom>
                <a:avLst/>
                <a:gdLst/>
                <a:ahLst/>
                <a:cxnLst/>
                <a:rect l="l" t="t" r="r" b="b"/>
                <a:pathLst>
                  <a:path w="15706" h="12682" extrusionOk="0">
                    <a:moveTo>
                      <a:pt x="15302" y="404"/>
                    </a:moveTo>
                    <a:lnTo>
                      <a:pt x="15302" y="12278"/>
                    </a:lnTo>
                    <a:lnTo>
                      <a:pt x="424" y="12178"/>
                    </a:lnTo>
                    <a:lnTo>
                      <a:pt x="424" y="404"/>
                    </a:lnTo>
                    <a:close/>
                    <a:moveTo>
                      <a:pt x="222" y="1"/>
                    </a:moveTo>
                    <a:lnTo>
                      <a:pt x="141" y="21"/>
                    </a:lnTo>
                    <a:lnTo>
                      <a:pt x="61" y="61"/>
                    </a:lnTo>
                    <a:lnTo>
                      <a:pt x="20" y="122"/>
                    </a:lnTo>
                    <a:lnTo>
                      <a:pt x="0" y="202"/>
                    </a:lnTo>
                    <a:lnTo>
                      <a:pt x="0" y="12379"/>
                    </a:lnTo>
                    <a:lnTo>
                      <a:pt x="20" y="12460"/>
                    </a:lnTo>
                    <a:lnTo>
                      <a:pt x="61" y="12520"/>
                    </a:lnTo>
                    <a:lnTo>
                      <a:pt x="141" y="12581"/>
                    </a:lnTo>
                    <a:lnTo>
                      <a:pt x="222" y="12581"/>
                    </a:lnTo>
                    <a:lnTo>
                      <a:pt x="15504" y="12682"/>
                    </a:lnTo>
                    <a:lnTo>
                      <a:pt x="15584" y="12661"/>
                    </a:lnTo>
                    <a:lnTo>
                      <a:pt x="15645" y="12621"/>
                    </a:lnTo>
                    <a:lnTo>
                      <a:pt x="15685" y="12561"/>
                    </a:lnTo>
                    <a:lnTo>
                      <a:pt x="15705" y="12480"/>
                    </a:lnTo>
                    <a:lnTo>
                      <a:pt x="15705" y="202"/>
                    </a:lnTo>
                    <a:lnTo>
                      <a:pt x="15685" y="122"/>
                    </a:lnTo>
                    <a:lnTo>
                      <a:pt x="15645" y="61"/>
                    </a:lnTo>
                    <a:lnTo>
                      <a:pt x="15584" y="21"/>
                    </a:lnTo>
                    <a:lnTo>
                      <a:pt x="155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34"/>
              <p:cNvSpPr/>
              <p:nvPr/>
            </p:nvSpPr>
            <p:spPr>
              <a:xfrm>
                <a:off x="4091975" y="5270725"/>
                <a:ext cx="5786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45" h="8246" extrusionOk="0">
                    <a:moveTo>
                      <a:pt x="9456" y="0"/>
                    </a:moveTo>
                    <a:lnTo>
                      <a:pt x="1" y="1674"/>
                    </a:lnTo>
                    <a:lnTo>
                      <a:pt x="1" y="8246"/>
                    </a:lnTo>
                    <a:lnTo>
                      <a:pt x="4517" y="8246"/>
                    </a:lnTo>
                    <a:lnTo>
                      <a:pt x="4739" y="5988"/>
                    </a:lnTo>
                    <a:lnTo>
                      <a:pt x="8972" y="8246"/>
                    </a:lnTo>
                    <a:lnTo>
                      <a:pt x="23145" y="8246"/>
                    </a:lnTo>
                    <a:lnTo>
                      <a:pt x="94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34"/>
              <p:cNvSpPr/>
              <p:nvPr/>
            </p:nvSpPr>
            <p:spPr>
              <a:xfrm>
                <a:off x="2949400" y="5270725"/>
                <a:ext cx="5781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8246" extrusionOk="0">
                    <a:moveTo>
                      <a:pt x="13689" y="0"/>
                    </a:moveTo>
                    <a:lnTo>
                      <a:pt x="0" y="8246"/>
                    </a:lnTo>
                    <a:lnTo>
                      <a:pt x="14173" y="8246"/>
                    </a:lnTo>
                    <a:lnTo>
                      <a:pt x="18407" y="5988"/>
                    </a:lnTo>
                    <a:lnTo>
                      <a:pt x="18628" y="8246"/>
                    </a:lnTo>
                    <a:lnTo>
                      <a:pt x="23124" y="8246"/>
                    </a:lnTo>
                    <a:lnTo>
                      <a:pt x="23124" y="1674"/>
                    </a:lnTo>
                    <a:lnTo>
                      <a:pt x="13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34"/>
              <p:cNvSpPr/>
              <p:nvPr/>
            </p:nvSpPr>
            <p:spPr>
              <a:xfrm>
                <a:off x="3229625" y="1727975"/>
                <a:ext cx="1270625" cy="3604775"/>
              </a:xfrm>
              <a:custGeom>
                <a:avLst/>
                <a:gdLst/>
                <a:ahLst/>
                <a:cxnLst/>
                <a:rect l="l" t="t" r="r" b="b"/>
                <a:pathLst>
                  <a:path w="50825" h="144191" extrusionOk="0">
                    <a:moveTo>
                      <a:pt x="17096" y="1"/>
                    </a:moveTo>
                    <a:lnTo>
                      <a:pt x="16391" y="122"/>
                    </a:lnTo>
                    <a:lnTo>
                      <a:pt x="14516" y="485"/>
                    </a:lnTo>
                    <a:lnTo>
                      <a:pt x="13266" y="727"/>
                    </a:lnTo>
                    <a:lnTo>
                      <a:pt x="11875" y="1029"/>
                    </a:lnTo>
                    <a:lnTo>
                      <a:pt x="10363" y="1372"/>
                    </a:lnTo>
                    <a:lnTo>
                      <a:pt x="8810" y="1775"/>
                    </a:lnTo>
                    <a:lnTo>
                      <a:pt x="7238" y="2198"/>
                    </a:lnTo>
                    <a:lnTo>
                      <a:pt x="6472" y="2420"/>
                    </a:lnTo>
                    <a:lnTo>
                      <a:pt x="5726" y="2662"/>
                    </a:lnTo>
                    <a:lnTo>
                      <a:pt x="4980" y="2904"/>
                    </a:lnTo>
                    <a:lnTo>
                      <a:pt x="4274" y="3146"/>
                    </a:lnTo>
                    <a:lnTo>
                      <a:pt x="3609" y="3408"/>
                    </a:lnTo>
                    <a:lnTo>
                      <a:pt x="2964" y="3670"/>
                    </a:lnTo>
                    <a:lnTo>
                      <a:pt x="2379" y="3952"/>
                    </a:lnTo>
                    <a:lnTo>
                      <a:pt x="1835" y="4235"/>
                    </a:lnTo>
                    <a:lnTo>
                      <a:pt x="1351" y="4517"/>
                    </a:lnTo>
                    <a:lnTo>
                      <a:pt x="948" y="4799"/>
                    </a:lnTo>
                    <a:lnTo>
                      <a:pt x="746" y="4940"/>
                    </a:lnTo>
                    <a:lnTo>
                      <a:pt x="585" y="5102"/>
                    </a:lnTo>
                    <a:lnTo>
                      <a:pt x="444" y="5243"/>
                    </a:lnTo>
                    <a:lnTo>
                      <a:pt x="303" y="5404"/>
                    </a:lnTo>
                    <a:lnTo>
                      <a:pt x="202" y="5545"/>
                    </a:lnTo>
                    <a:lnTo>
                      <a:pt x="121" y="5706"/>
                    </a:lnTo>
                    <a:lnTo>
                      <a:pt x="41" y="5848"/>
                    </a:lnTo>
                    <a:lnTo>
                      <a:pt x="0" y="6009"/>
                    </a:lnTo>
                    <a:lnTo>
                      <a:pt x="7762" y="69213"/>
                    </a:lnTo>
                    <a:lnTo>
                      <a:pt x="0" y="141368"/>
                    </a:lnTo>
                    <a:lnTo>
                      <a:pt x="13649" y="144190"/>
                    </a:lnTo>
                    <a:lnTo>
                      <a:pt x="26108" y="87579"/>
                    </a:lnTo>
                    <a:lnTo>
                      <a:pt x="33547" y="144190"/>
                    </a:lnTo>
                    <a:lnTo>
                      <a:pt x="45442" y="142073"/>
                    </a:lnTo>
                    <a:lnTo>
                      <a:pt x="45543" y="138666"/>
                    </a:lnTo>
                    <a:lnTo>
                      <a:pt x="45644" y="135239"/>
                    </a:lnTo>
                    <a:lnTo>
                      <a:pt x="45744" y="131852"/>
                    </a:lnTo>
                    <a:lnTo>
                      <a:pt x="45805" y="128485"/>
                    </a:lnTo>
                    <a:lnTo>
                      <a:pt x="45926" y="121812"/>
                    </a:lnTo>
                    <a:lnTo>
                      <a:pt x="45986" y="115320"/>
                    </a:lnTo>
                    <a:lnTo>
                      <a:pt x="46006" y="109030"/>
                    </a:lnTo>
                    <a:lnTo>
                      <a:pt x="46006" y="103022"/>
                    </a:lnTo>
                    <a:lnTo>
                      <a:pt x="45966" y="97337"/>
                    </a:lnTo>
                    <a:lnTo>
                      <a:pt x="45926" y="92014"/>
                    </a:lnTo>
                    <a:lnTo>
                      <a:pt x="45865" y="87135"/>
                    </a:lnTo>
                    <a:lnTo>
                      <a:pt x="45785" y="82720"/>
                    </a:lnTo>
                    <a:lnTo>
                      <a:pt x="45704" y="78849"/>
                    </a:lnTo>
                    <a:lnTo>
                      <a:pt x="45623" y="75563"/>
                    </a:lnTo>
                    <a:lnTo>
                      <a:pt x="45482" y="70967"/>
                    </a:lnTo>
                    <a:lnTo>
                      <a:pt x="45442" y="69333"/>
                    </a:lnTo>
                    <a:lnTo>
                      <a:pt x="45200" y="32218"/>
                    </a:lnTo>
                    <a:lnTo>
                      <a:pt x="45482" y="31149"/>
                    </a:lnTo>
                    <a:lnTo>
                      <a:pt x="46208" y="28367"/>
                    </a:lnTo>
                    <a:lnTo>
                      <a:pt x="47196" y="24375"/>
                    </a:lnTo>
                    <a:lnTo>
                      <a:pt x="47760" y="22117"/>
                    </a:lnTo>
                    <a:lnTo>
                      <a:pt x="48325" y="19779"/>
                    </a:lnTo>
                    <a:lnTo>
                      <a:pt x="48869" y="17400"/>
                    </a:lnTo>
                    <a:lnTo>
                      <a:pt x="49393" y="15081"/>
                    </a:lnTo>
                    <a:lnTo>
                      <a:pt x="49877" y="12863"/>
                    </a:lnTo>
                    <a:lnTo>
                      <a:pt x="50260" y="10847"/>
                    </a:lnTo>
                    <a:lnTo>
                      <a:pt x="50442" y="9920"/>
                    </a:lnTo>
                    <a:lnTo>
                      <a:pt x="50583" y="9073"/>
                    </a:lnTo>
                    <a:lnTo>
                      <a:pt x="50684" y="8307"/>
                    </a:lnTo>
                    <a:lnTo>
                      <a:pt x="50764" y="7642"/>
                    </a:lnTo>
                    <a:lnTo>
                      <a:pt x="50825" y="7057"/>
                    </a:lnTo>
                    <a:lnTo>
                      <a:pt x="50825" y="6593"/>
                    </a:lnTo>
                    <a:lnTo>
                      <a:pt x="50825" y="6392"/>
                    </a:lnTo>
                    <a:lnTo>
                      <a:pt x="50805" y="6231"/>
                    </a:lnTo>
                    <a:lnTo>
                      <a:pt x="50764" y="6110"/>
                    </a:lnTo>
                    <a:lnTo>
                      <a:pt x="50744" y="6009"/>
                    </a:lnTo>
                    <a:lnTo>
                      <a:pt x="50684" y="5928"/>
                    </a:lnTo>
                    <a:lnTo>
                      <a:pt x="50603" y="5827"/>
                    </a:lnTo>
                    <a:lnTo>
                      <a:pt x="50381" y="5666"/>
                    </a:lnTo>
                    <a:lnTo>
                      <a:pt x="50099" y="5485"/>
                    </a:lnTo>
                    <a:lnTo>
                      <a:pt x="49736" y="5303"/>
                    </a:lnTo>
                    <a:lnTo>
                      <a:pt x="49293" y="5102"/>
                    </a:lnTo>
                    <a:lnTo>
                      <a:pt x="48809" y="4920"/>
                    </a:lnTo>
                    <a:lnTo>
                      <a:pt x="48264" y="4719"/>
                    </a:lnTo>
                    <a:lnTo>
                      <a:pt x="47680" y="4517"/>
                    </a:lnTo>
                    <a:lnTo>
                      <a:pt x="46349" y="4134"/>
                    </a:lnTo>
                    <a:lnTo>
                      <a:pt x="44918" y="3731"/>
                    </a:lnTo>
                    <a:lnTo>
                      <a:pt x="43406" y="3348"/>
                    </a:lnTo>
                    <a:lnTo>
                      <a:pt x="41853" y="2985"/>
                    </a:lnTo>
                    <a:lnTo>
                      <a:pt x="40301" y="2642"/>
                    </a:lnTo>
                    <a:lnTo>
                      <a:pt x="38809" y="2319"/>
                    </a:lnTo>
                    <a:lnTo>
                      <a:pt x="36208" y="1775"/>
                    </a:lnTo>
                    <a:lnTo>
                      <a:pt x="34354" y="1432"/>
                    </a:lnTo>
                    <a:lnTo>
                      <a:pt x="33668" y="1291"/>
                    </a:lnTo>
                    <a:lnTo>
                      <a:pt x="170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34"/>
              <p:cNvSpPr/>
              <p:nvPr/>
            </p:nvSpPr>
            <p:spPr>
              <a:xfrm>
                <a:off x="3574350" y="1737050"/>
                <a:ext cx="343275" cy="8714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34859" extrusionOk="0">
                    <a:moveTo>
                      <a:pt x="203" y="1"/>
                    </a:moveTo>
                    <a:lnTo>
                      <a:pt x="142" y="21"/>
                    </a:lnTo>
                    <a:lnTo>
                      <a:pt x="61" y="81"/>
                    </a:lnTo>
                    <a:lnTo>
                      <a:pt x="21" y="142"/>
                    </a:lnTo>
                    <a:lnTo>
                      <a:pt x="1" y="223"/>
                    </a:lnTo>
                    <a:lnTo>
                      <a:pt x="182" y="15968"/>
                    </a:lnTo>
                    <a:lnTo>
                      <a:pt x="203" y="16029"/>
                    </a:lnTo>
                    <a:lnTo>
                      <a:pt x="223" y="16069"/>
                    </a:lnTo>
                    <a:lnTo>
                      <a:pt x="243" y="16109"/>
                    </a:lnTo>
                    <a:lnTo>
                      <a:pt x="303" y="16150"/>
                    </a:lnTo>
                    <a:lnTo>
                      <a:pt x="7581" y="20141"/>
                    </a:lnTo>
                    <a:lnTo>
                      <a:pt x="2259" y="26754"/>
                    </a:lnTo>
                    <a:lnTo>
                      <a:pt x="2219" y="26835"/>
                    </a:lnTo>
                    <a:lnTo>
                      <a:pt x="2219" y="26915"/>
                    </a:lnTo>
                    <a:lnTo>
                      <a:pt x="2239" y="26996"/>
                    </a:lnTo>
                    <a:lnTo>
                      <a:pt x="2299" y="27056"/>
                    </a:lnTo>
                    <a:lnTo>
                      <a:pt x="13408" y="34818"/>
                    </a:lnTo>
                    <a:lnTo>
                      <a:pt x="13468" y="34859"/>
                    </a:lnTo>
                    <a:lnTo>
                      <a:pt x="13529" y="34859"/>
                    </a:lnTo>
                    <a:lnTo>
                      <a:pt x="13609" y="34838"/>
                    </a:lnTo>
                    <a:lnTo>
                      <a:pt x="13650" y="34818"/>
                    </a:lnTo>
                    <a:lnTo>
                      <a:pt x="13690" y="34778"/>
                    </a:lnTo>
                    <a:lnTo>
                      <a:pt x="13730" y="34697"/>
                    </a:lnTo>
                    <a:lnTo>
                      <a:pt x="13730" y="34617"/>
                    </a:lnTo>
                    <a:lnTo>
                      <a:pt x="13690" y="34556"/>
                    </a:lnTo>
                    <a:lnTo>
                      <a:pt x="13629" y="34496"/>
                    </a:lnTo>
                    <a:lnTo>
                      <a:pt x="2702" y="26855"/>
                    </a:lnTo>
                    <a:lnTo>
                      <a:pt x="8045" y="20202"/>
                    </a:lnTo>
                    <a:lnTo>
                      <a:pt x="8085" y="20121"/>
                    </a:lnTo>
                    <a:lnTo>
                      <a:pt x="8085" y="20041"/>
                    </a:lnTo>
                    <a:lnTo>
                      <a:pt x="8045" y="19940"/>
                    </a:lnTo>
                    <a:lnTo>
                      <a:pt x="7985" y="19899"/>
                    </a:lnTo>
                    <a:lnTo>
                      <a:pt x="606" y="15847"/>
                    </a:lnTo>
                    <a:lnTo>
                      <a:pt x="424" y="223"/>
                    </a:lnTo>
                    <a:lnTo>
                      <a:pt x="404" y="142"/>
                    </a:lnTo>
                    <a:lnTo>
                      <a:pt x="364" y="61"/>
                    </a:lnTo>
                    <a:lnTo>
                      <a:pt x="303" y="21"/>
                    </a:lnTo>
                    <a:lnTo>
                      <a:pt x="22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34"/>
              <p:cNvSpPr/>
              <p:nvPr/>
            </p:nvSpPr>
            <p:spPr>
              <a:xfrm>
                <a:off x="3907000" y="1784425"/>
                <a:ext cx="328150" cy="8241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32964" extrusionOk="0">
                    <a:moveTo>
                      <a:pt x="12944" y="1"/>
                    </a:moveTo>
                    <a:lnTo>
                      <a:pt x="12863" y="21"/>
                    </a:lnTo>
                    <a:lnTo>
                      <a:pt x="12783" y="61"/>
                    </a:lnTo>
                    <a:lnTo>
                      <a:pt x="12742" y="122"/>
                    </a:lnTo>
                    <a:lnTo>
                      <a:pt x="12722" y="203"/>
                    </a:lnTo>
                    <a:lnTo>
                      <a:pt x="12017" y="15404"/>
                    </a:lnTo>
                    <a:lnTo>
                      <a:pt x="5767" y="17984"/>
                    </a:lnTo>
                    <a:lnTo>
                      <a:pt x="5706" y="18025"/>
                    </a:lnTo>
                    <a:lnTo>
                      <a:pt x="5666" y="18085"/>
                    </a:lnTo>
                    <a:lnTo>
                      <a:pt x="5646" y="18146"/>
                    </a:lnTo>
                    <a:lnTo>
                      <a:pt x="5646" y="18226"/>
                    </a:lnTo>
                    <a:lnTo>
                      <a:pt x="7017" y="24698"/>
                    </a:lnTo>
                    <a:lnTo>
                      <a:pt x="61" y="32621"/>
                    </a:lnTo>
                    <a:lnTo>
                      <a:pt x="21" y="32702"/>
                    </a:lnTo>
                    <a:lnTo>
                      <a:pt x="1" y="32782"/>
                    </a:lnTo>
                    <a:lnTo>
                      <a:pt x="21" y="32843"/>
                    </a:lnTo>
                    <a:lnTo>
                      <a:pt x="82" y="32923"/>
                    </a:lnTo>
                    <a:lnTo>
                      <a:pt x="142" y="32964"/>
                    </a:lnTo>
                    <a:lnTo>
                      <a:pt x="223" y="32964"/>
                    </a:lnTo>
                    <a:lnTo>
                      <a:pt x="303" y="32943"/>
                    </a:lnTo>
                    <a:lnTo>
                      <a:pt x="364" y="32903"/>
                    </a:lnTo>
                    <a:lnTo>
                      <a:pt x="7400" y="24899"/>
                    </a:lnTo>
                    <a:lnTo>
                      <a:pt x="7440" y="24819"/>
                    </a:lnTo>
                    <a:lnTo>
                      <a:pt x="7440" y="24718"/>
                    </a:lnTo>
                    <a:lnTo>
                      <a:pt x="6089" y="18307"/>
                    </a:lnTo>
                    <a:lnTo>
                      <a:pt x="12299" y="15726"/>
                    </a:lnTo>
                    <a:lnTo>
                      <a:pt x="12359" y="15706"/>
                    </a:lnTo>
                    <a:lnTo>
                      <a:pt x="12400" y="15666"/>
                    </a:lnTo>
                    <a:lnTo>
                      <a:pt x="12420" y="15605"/>
                    </a:lnTo>
                    <a:lnTo>
                      <a:pt x="12420" y="15545"/>
                    </a:lnTo>
                    <a:lnTo>
                      <a:pt x="13125" y="223"/>
                    </a:lnTo>
                    <a:lnTo>
                      <a:pt x="13125" y="142"/>
                    </a:lnTo>
                    <a:lnTo>
                      <a:pt x="13085" y="82"/>
                    </a:lnTo>
                    <a:lnTo>
                      <a:pt x="13025" y="21"/>
                    </a:lnTo>
                    <a:lnTo>
                      <a:pt x="129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34"/>
              <p:cNvSpPr/>
              <p:nvPr/>
            </p:nvSpPr>
            <p:spPr>
              <a:xfrm>
                <a:off x="3418625" y="3406350"/>
                <a:ext cx="940500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7620" h="4114" extrusionOk="0">
                    <a:moveTo>
                      <a:pt x="20121" y="1"/>
                    </a:moveTo>
                    <a:lnTo>
                      <a:pt x="20060" y="41"/>
                    </a:lnTo>
                    <a:lnTo>
                      <a:pt x="20020" y="102"/>
                    </a:lnTo>
                    <a:lnTo>
                      <a:pt x="19979" y="162"/>
                    </a:lnTo>
                    <a:lnTo>
                      <a:pt x="19354" y="3690"/>
                    </a:lnTo>
                    <a:lnTo>
                      <a:pt x="222" y="1876"/>
                    </a:lnTo>
                    <a:lnTo>
                      <a:pt x="142" y="1876"/>
                    </a:lnTo>
                    <a:lnTo>
                      <a:pt x="81" y="1916"/>
                    </a:lnTo>
                    <a:lnTo>
                      <a:pt x="21" y="1977"/>
                    </a:lnTo>
                    <a:lnTo>
                      <a:pt x="0" y="2057"/>
                    </a:lnTo>
                    <a:lnTo>
                      <a:pt x="21" y="2138"/>
                    </a:lnTo>
                    <a:lnTo>
                      <a:pt x="61" y="2219"/>
                    </a:lnTo>
                    <a:lnTo>
                      <a:pt x="121" y="2259"/>
                    </a:lnTo>
                    <a:lnTo>
                      <a:pt x="182" y="2279"/>
                    </a:lnTo>
                    <a:lnTo>
                      <a:pt x="19496" y="4114"/>
                    </a:lnTo>
                    <a:lnTo>
                      <a:pt x="19576" y="4094"/>
                    </a:lnTo>
                    <a:lnTo>
                      <a:pt x="19637" y="4073"/>
                    </a:lnTo>
                    <a:lnTo>
                      <a:pt x="19697" y="4013"/>
                    </a:lnTo>
                    <a:lnTo>
                      <a:pt x="19717" y="3932"/>
                    </a:lnTo>
                    <a:lnTo>
                      <a:pt x="20201" y="1251"/>
                    </a:lnTo>
                    <a:lnTo>
                      <a:pt x="20786" y="3952"/>
                    </a:lnTo>
                    <a:lnTo>
                      <a:pt x="20806" y="4013"/>
                    </a:lnTo>
                    <a:lnTo>
                      <a:pt x="20866" y="4073"/>
                    </a:lnTo>
                    <a:lnTo>
                      <a:pt x="20927" y="4094"/>
                    </a:lnTo>
                    <a:lnTo>
                      <a:pt x="20987" y="4114"/>
                    </a:lnTo>
                    <a:lnTo>
                      <a:pt x="21028" y="4114"/>
                    </a:lnTo>
                    <a:lnTo>
                      <a:pt x="37459" y="928"/>
                    </a:lnTo>
                    <a:lnTo>
                      <a:pt x="37539" y="888"/>
                    </a:lnTo>
                    <a:lnTo>
                      <a:pt x="37600" y="848"/>
                    </a:lnTo>
                    <a:lnTo>
                      <a:pt x="37620" y="767"/>
                    </a:lnTo>
                    <a:lnTo>
                      <a:pt x="37620" y="686"/>
                    </a:lnTo>
                    <a:lnTo>
                      <a:pt x="37600" y="606"/>
                    </a:lnTo>
                    <a:lnTo>
                      <a:pt x="37539" y="545"/>
                    </a:lnTo>
                    <a:lnTo>
                      <a:pt x="37459" y="525"/>
                    </a:lnTo>
                    <a:lnTo>
                      <a:pt x="37378" y="525"/>
                    </a:lnTo>
                    <a:lnTo>
                      <a:pt x="21149" y="3670"/>
                    </a:lnTo>
                    <a:lnTo>
                      <a:pt x="20403" y="162"/>
                    </a:lnTo>
                    <a:lnTo>
                      <a:pt x="20362" y="82"/>
                    </a:lnTo>
                    <a:lnTo>
                      <a:pt x="20322" y="41"/>
                    </a:lnTo>
                    <a:lnTo>
                      <a:pt x="2026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34"/>
              <p:cNvSpPr/>
              <p:nvPr/>
            </p:nvSpPr>
            <p:spPr>
              <a:xfrm>
                <a:off x="3877275" y="3737000"/>
                <a:ext cx="66550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420" extrusionOk="0">
                    <a:moveTo>
                      <a:pt x="2440" y="0"/>
                    </a:moveTo>
                    <a:lnTo>
                      <a:pt x="2379" y="21"/>
                    </a:lnTo>
                    <a:lnTo>
                      <a:pt x="2299" y="81"/>
                    </a:lnTo>
                    <a:lnTo>
                      <a:pt x="2258" y="142"/>
                    </a:lnTo>
                    <a:lnTo>
                      <a:pt x="21" y="7157"/>
                    </a:lnTo>
                    <a:lnTo>
                      <a:pt x="0" y="7238"/>
                    </a:lnTo>
                    <a:lnTo>
                      <a:pt x="21" y="7319"/>
                    </a:lnTo>
                    <a:lnTo>
                      <a:pt x="81" y="7379"/>
                    </a:lnTo>
                    <a:lnTo>
                      <a:pt x="142" y="7420"/>
                    </a:lnTo>
                    <a:lnTo>
                      <a:pt x="263" y="7420"/>
                    </a:lnTo>
                    <a:lnTo>
                      <a:pt x="323" y="7379"/>
                    </a:lnTo>
                    <a:lnTo>
                      <a:pt x="363" y="7339"/>
                    </a:lnTo>
                    <a:lnTo>
                      <a:pt x="404" y="7278"/>
                    </a:lnTo>
                    <a:lnTo>
                      <a:pt x="2662" y="283"/>
                    </a:lnTo>
                    <a:lnTo>
                      <a:pt x="2662" y="202"/>
                    </a:lnTo>
                    <a:lnTo>
                      <a:pt x="2641" y="121"/>
                    </a:lnTo>
                    <a:lnTo>
                      <a:pt x="2601" y="61"/>
                    </a:lnTo>
                    <a:lnTo>
                      <a:pt x="2520" y="21"/>
                    </a:lnTo>
                    <a:lnTo>
                      <a:pt x="244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34"/>
              <p:cNvSpPr/>
              <p:nvPr/>
            </p:nvSpPr>
            <p:spPr>
              <a:xfrm>
                <a:off x="3907000" y="2616075"/>
                <a:ext cx="21700" cy="8004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32016" extrusionOk="0">
                    <a:moveTo>
                      <a:pt x="203" y="0"/>
                    </a:moveTo>
                    <a:lnTo>
                      <a:pt x="142" y="20"/>
                    </a:lnTo>
                    <a:lnTo>
                      <a:pt x="61" y="61"/>
                    </a:lnTo>
                    <a:lnTo>
                      <a:pt x="21" y="121"/>
                    </a:lnTo>
                    <a:lnTo>
                      <a:pt x="1" y="202"/>
                    </a:lnTo>
                    <a:lnTo>
                      <a:pt x="444" y="31814"/>
                    </a:lnTo>
                    <a:lnTo>
                      <a:pt x="465" y="31894"/>
                    </a:lnTo>
                    <a:lnTo>
                      <a:pt x="505" y="31955"/>
                    </a:lnTo>
                    <a:lnTo>
                      <a:pt x="586" y="31995"/>
                    </a:lnTo>
                    <a:lnTo>
                      <a:pt x="666" y="32015"/>
                    </a:lnTo>
                    <a:lnTo>
                      <a:pt x="747" y="31995"/>
                    </a:lnTo>
                    <a:lnTo>
                      <a:pt x="807" y="31955"/>
                    </a:lnTo>
                    <a:lnTo>
                      <a:pt x="848" y="31894"/>
                    </a:lnTo>
                    <a:lnTo>
                      <a:pt x="868" y="31814"/>
                    </a:lnTo>
                    <a:lnTo>
                      <a:pt x="424" y="202"/>
                    </a:lnTo>
                    <a:lnTo>
                      <a:pt x="404" y="121"/>
                    </a:lnTo>
                    <a:lnTo>
                      <a:pt x="364" y="6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34"/>
              <p:cNvSpPr/>
              <p:nvPr/>
            </p:nvSpPr>
            <p:spPr>
              <a:xfrm>
                <a:off x="3854100" y="3307575"/>
                <a:ext cx="484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6" extrusionOk="0">
                    <a:moveTo>
                      <a:pt x="968" y="0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3" y="162"/>
                    </a:lnTo>
                    <a:lnTo>
                      <a:pt x="282" y="283"/>
                    </a:lnTo>
                    <a:lnTo>
                      <a:pt x="161" y="424"/>
                    </a:lnTo>
                    <a:lnTo>
                      <a:pt x="61" y="585"/>
                    </a:lnTo>
                    <a:lnTo>
                      <a:pt x="20" y="767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61" y="1351"/>
                    </a:lnTo>
                    <a:lnTo>
                      <a:pt x="161" y="1513"/>
                    </a:lnTo>
                    <a:lnTo>
                      <a:pt x="282" y="1654"/>
                    </a:lnTo>
                    <a:lnTo>
                      <a:pt x="423" y="1775"/>
                    </a:lnTo>
                    <a:lnTo>
                      <a:pt x="585" y="1855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49" y="1916"/>
                    </a:lnTo>
                    <a:lnTo>
                      <a:pt x="1351" y="1855"/>
                    </a:lnTo>
                    <a:lnTo>
                      <a:pt x="1512" y="1775"/>
                    </a:lnTo>
                    <a:lnTo>
                      <a:pt x="1653" y="1654"/>
                    </a:lnTo>
                    <a:lnTo>
                      <a:pt x="1774" y="1513"/>
                    </a:lnTo>
                    <a:lnTo>
                      <a:pt x="1855" y="1351"/>
                    </a:lnTo>
                    <a:lnTo>
                      <a:pt x="1915" y="1170"/>
                    </a:lnTo>
                    <a:lnTo>
                      <a:pt x="1935" y="968"/>
                    </a:lnTo>
                    <a:lnTo>
                      <a:pt x="1915" y="767"/>
                    </a:lnTo>
                    <a:lnTo>
                      <a:pt x="1855" y="585"/>
                    </a:lnTo>
                    <a:lnTo>
                      <a:pt x="1774" y="424"/>
                    </a:lnTo>
                    <a:lnTo>
                      <a:pt x="1653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49" y="21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34"/>
              <p:cNvSpPr/>
              <p:nvPr/>
            </p:nvSpPr>
            <p:spPr>
              <a:xfrm>
                <a:off x="3854600" y="3093375"/>
                <a:ext cx="489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936" extrusionOk="0">
                    <a:moveTo>
                      <a:pt x="968" y="0"/>
                    </a:moveTo>
                    <a:lnTo>
                      <a:pt x="786" y="20"/>
                    </a:lnTo>
                    <a:lnTo>
                      <a:pt x="605" y="81"/>
                    </a:lnTo>
                    <a:lnTo>
                      <a:pt x="424" y="161"/>
                    </a:lnTo>
                    <a:lnTo>
                      <a:pt x="282" y="282"/>
                    </a:lnTo>
                    <a:lnTo>
                      <a:pt x="161" y="424"/>
                    </a:lnTo>
                    <a:lnTo>
                      <a:pt x="81" y="585"/>
                    </a:lnTo>
                    <a:lnTo>
                      <a:pt x="20" y="766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81" y="1351"/>
                    </a:lnTo>
                    <a:lnTo>
                      <a:pt x="161" y="1512"/>
                    </a:lnTo>
                    <a:lnTo>
                      <a:pt x="282" y="1653"/>
                    </a:lnTo>
                    <a:lnTo>
                      <a:pt x="424" y="1774"/>
                    </a:lnTo>
                    <a:lnTo>
                      <a:pt x="605" y="1855"/>
                    </a:lnTo>
                    <a:lnTo>
                      <a:pt x="786" y="1915"/>
                    </a:lnTo>
                    <a:lnTo>
                      <a:pt x="968" y="1936"/>
                    </a:lnTo>
                    <a:lnTo>
                      <a:pt x="1170" y="1915"/>
                    </a:lnTo>
                    <a:lnTo>
                      <a:pt x="1351" y="1855"/>
                    </a:lnTo>
                    <a:lnTo>
                      <a:pt x="1512" y="1774"/>
                    </a:lnTo>
                    <a:lnTo>
                      <a:pt x="1653" y="1653"/>
                    </a:lnTo>
                    <a:lnTo>
                      <a:pt x="1774" y="1512"/>
                    </a:lnTo>
                    <a:lnTo>
                      <a:pt x="1875" y="1351"/>
                    </a:lnTo>
                    <a:lnTo>
                      <a:pt x="1936" y="1170"/>
                    </a:lnTo>
                    <a:lnTo>
                      <a:pt x="1956" y="968"/>
                    </a:lnTo>
                    <a:lnTo>
                      <a:pt x="1936" y="766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3" y="282"/>
                    </a:lnTo>
                    <a:lnTo>
                      <a:pt x="1512" y="161"/>
                    </a:lnTo>
                    <a:lnTo>
                      <a:pt x="1351" y="81"/>
                    </a:lnTo>
                    <a:lnTo>
                      <a:pt x="1170" y="20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34"/>
              <p:cNvSpPr/>
              <p:nvPr/>
            </p:nvSpPr>
            <p:spPr>
              <a:xfrm>
                <a:off x="3842500" y="2875625"/>
                <a:ext cx="4840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4" y="162"/>
                    </a:lnTo>
                    <a:lnTo>
                      <a:pt x="283" y="283"/>
                    </a:lnTo>
                    <a:lnTo>
                      <a:pt x="162" y="424"/>
                    </a:lnTo>
                    <a:lnTo>
                      <a:pt x="81" y="585"/>
                    </a:lnTo>
                    <a:lnTo>
                      <a:pt x="21" y="767"/>
                    </a:lnTo>
                    <a:lnTo>
                      <a:pt x="0" y="969"/>
                    </a:lnTo>
                    <a:lnTo>
                      <a:pt x="21" y="1170"/>
                    </a:lnTo>
                    <a:lnTo>
                      <a:pt x="81" y="1352"/>
                    </a:lnTo>
                    <a:lnTo>
                      <a:pt x="162" y="1513"/>
                    </a:lnTo>
                    <a:lnTo>
                      <a:pt x="283" y="1654"/>
                    </a:lnTo>
                    <a:lnTo>
                      <a:pt x="424" y="1775"/>
                    </a:lnTo>
                    <a:lnTo>
                      <a:pt x="585" y="1876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70" y="1916"/>
                    </a:lnTo>
                    <a:lnTo>
                      <a:pt x="1351" y="1876"/>
                    </a:lnTo>
                    <a:lnTo>
                      <a:pt x="1512" y="1775"/>
                    </a:lnTo>
                    <a:lnTo>
                      <a:pt x="1654" y="1654"/>
                    </a:lnTo>
                    <a:lnTo>
                      <a:pt x="1774" y="151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69"/>
                    </a:lnTo>
                    <a:lnTo>
                      <a:pt x="1916" y="767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4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34"/>
              <p:cNvSpPr/>
              <p:nvPr/>
            </p:nvSpPr>
            <p:spPr>
              <a:xfrm>
                <a:off x="3832925" y="2631175"/>
                <a:ext cx="4840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5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2"/>
                    </a:lnTo>
                    <a:lnTo>
                      <a:pt x="424" y="182"/>
                    </a:lnTo>
                    <a:lnTo>
                      <a:pt x="283" y="303"/>
                    </a:lnTo>
                    <a:lnTo>
                      <a:pt x="162" y="444"/>
                    </a:lnTo>
                    <a:lnTo>
                      <a:pt x="81" y="606"/>
                    </a:lnTo>
                    <a:lnTo>
                      <a:pt x="20" y="787"/>
                    </a:lnTo>
                    <a:lnTo>
                      <a:pt x="0" y="989"/>
                    </a:lnTo>
                    <a:lnTo>
                      <a:pt x="20" y="1170"/>
                    </a:lnTo>
                    <a:lnTo>
                      <a:pt x="81" y="1352"/>
                    </a:lnTo>
                    <a:lnTo>
                      <a:pt x="162" y="1533"/>
                    </a:lnTo>
                    <a:lnTo>
                      <a:pt x="283" y="1674"/>
                    </a:lnTo>
                    <a:lnTo>
                      <a:pt x="424" y="1795"/>
                    </a:lnTo>
                    <a:lnTo>
                      <a:pt x="585" y="1876"/>
                    </a:lnTo>
                    <a:lnTo>
                      <a:pt x="766" y="1936"/>
                    </a:lnTo>
                    <a:lnTo>
                      <a:pt x="968" y="1956"/>
                    </a:lnTo>
                    <a:lnTo>
                      <a:pt x="1170" y="1936"/>
                    </a:lnTo>
                    <a:lnTo>
                      <a:pt x="1351" y="1876"/>
                    </a:lnTo>
                    <a:lnTo>
                      <a:pt x="1512" y="1795"/>
                    </a:lnTo>
                    <a:lnTo>
                      <a:pt x="1653" y="1674"/>
                    </a:lnTo>
                    <a:lnTo>
                      <a:pt x="1774" y="153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89"/>
                    </a:lnTo>
                    <a:lnTo>
                      <a:pt x="1916" y="787"/>
                    </a:lnTo>
                    <a:lnTo>
                      <a:pt x="1875" y="606"/>
                    </a:lnTo>
                    <a:lnTo>
                      <a:pt x="1774" y="444"/>
                    </a:lnTo>
                    <a:lnTo>
                      <a:pt x="1653" y="303"/>
                    </a:lnTo>
                    <a:lnTo>
                      <a:pt x="1512" y="182"/>
                    </a:lnTo>
                    <a:lnTo>
                      <a:pt x="1351" y="82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34"/>
              <p:cNvSpPr/>
              <p:nvPr/>
            </p:nvSpPr>
            <p:spPr>
              <a:xfrm>
                <a:off x="4064775" y="5165875"/>
                <a:ext cx="291325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11653" h="2824" extrusionOk="0">
                    <a:moveTo>
                      <a:pt x="11391" y="1"/>
                    </a:moveTo>
                    <a:lnTo>
                      <a:pt x="161" y="2420"/>
                    </a:lnTo>
                    <a:lnTo>
                      <a:pt x="81" y="2460"/>
                    </a:lnTo>
                    <a:lnTo>
                      <a:pt x="20" y="2501"/>
                    </a:lnTo>
                    <a:lnTo>
                      <a:pt x="0" y="2581"/>
                    </a:lnTo>
                    <a:lnTo>
                      <a:pt x="0" y="2662"/>
                    </a:lnTo>
                    <a:lnTo>
                      <a:pt x="20" y="2723"/>
                    </a:lnTo>
                    <a:lnTo>
                      <a:pt x="81" y="2783"/>
                    </a:lnTo>
                    <a:lnTo>
                      <a:pt x="141" y="2823"/>
                    </a:lnTo>
                    <a:lnTo>
                      <a:pt x="242" y="2823"/>
                    </a:lnTo>
                    <a:lnTo>
                      <a:pt x="11492" y="404"/>
                    </a:lnTo>
                    <a:lnTo>
                      <a:pt x="11552" y="384"/>
                    </a:lnTo>
                    <a:lnTo>
                      <a:pt x="11613" y="323"/>
                    </a:lnTo>
                    <a:lnTo>
                      <a:pt x="11653" y="243"/>
                    </a:lnTo>
                    <a:lnTo>
                      <a:pt x="11653" y="162"/>
                    </a:lnTo>
                    <a:lnTo>
                      <a:pt x="11613" y="82"/>
                    </a:lnTo>
                    <a:lnTo>
                      <a:pt x="11552" y="41"/>
                    </a:lnTo>
                    <a:lnTo>
                      <a:pt x="114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34"/>
              <p:cNvSpPr/>
              <p:nvPr/>
            </p:nvSpPr>
            <p:spPr>
              <a:xfrm>
                <a:off x="3252300" y="5143700"/>
                <a:ext cx="3326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3429" extrusionOk="0">
                    <a:moveTo>
                      <a:pt x="182" y="1"/>
                    </a:moveTo>
                    <a:lnTo>
                      <a:pt x="101" y="41"/>
                    </a:lnTo>
                    <a:lnTo>
                      <a:pt x="41" y="81"/>
                    </a:lnTo>
                    <a:lnTo>
                      <a:pt x="21" y="162"/>
                    </a:lnTo>
                    <a:lnTo>
                      <a:pt x="0" y="243"/>
                    </a:lnTo>
                    <a:lnTo>
                      <a:pt x="41" y="323"/>
                    </a:lnTo>
                    <a:lnTo>
                      <a:pt x="101" y="384"/>
                    </a:lnTo>
                    <a:lnTo>
                      <a:pt x="162" y="404"/>
                    </a:lnTo>
                    <a:lnTo>
                      <a:pt x="13064" y="3408"/>
                    </a:lnTo>
                    <a:lnTo>
                      <a:pt x="13105" y="3428"/>
                    </a:lnTo>
                    <a:lnTo>
                      <a:pt x="13165" y="3408"/>
                    </a:lnTo>
                    <a:lnTo>
                      <a:pt x="13226" y="3368"/>
                    </a:lnTo>
                    <a:lnTo>
                      <a:pt x="13266" y="3327"/>
                    </a:lnTo>
                    <a:lnTo>
                      <a:pt x="13306" y="3267"/>
                    </a:lnTo>
                    <a:lnTo>
                      <a:pt x="13306" y="3186"/>
                    </a:lnTo>
                    <a:lnTo>
                      <a:pt x="13286" y="3106"/>
                    </a:lnTo>
                    <a:lnTo>
                      <a:pt x="13226" y="3045"/>
                    </a:lnTo>
                    <a:lnTo>
                      <a:pt x="13145" y="3005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34"/>
              <p:cNvSpPr/>
              <p:nvPr/>
            </p:nvSpPr>
            <p:spPr>
              <a:xfrm>
                <a:off x="4007300" y="4265200"/>
                <a:ext cx="111925" cy="961700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38468" extrusionOk="0">
                    <a:moveTo>
                      <a:pt x="182" y="1"/>
                    </a:moveTo>
                    <a:lnTo>
                      <a:pt x="102" y="41"/>
                    </a:lnTo>
                    <a:lnTo>
                      <a:pt x="41" y="81"/>
                    </a:lnTo>
                    <a:lnTo>
                      <a:pt x="1" y="162"/>
                    </a:lnTo>
                    <a:lnTo>
                      <a:pt x="1" y="243"/>
                    </a:lnTo>
                    <a:lnTo>
                      <a:pt x="4053" y="38286"/>
                    </a:lnTo>
                    <a:lnTo>
                      <a:pt x="4073" y="38367"/>
                    </a:lnTo>
                    <a:lnTo>
                      <a:pt x="4134" y="38427"/>
                    </a:lnTo>
                    <a:lnTo>
                      <a:pt x="4194" y="38467"/>
                    </a:lnTo>
                    <a:lnTo>
                      <a:pt x="4295" y="38467"/>
                    </a:lnTo>
                    <a:lnTo>
                      <a:pt x="4355" y="38447"/>
                    </a:lnTo>
                    <a:lnTo>
                      <a:pt x="4416" y="38407"/>
                    </a:lnTo>
                    <a:lnTo>
                      <a:pt x="4456" y="38326"/>
                    </a:lnTo>
                    <a:lnTo>
                      <a:pt x="4476" y="38246"/>
                    </a:lnTo>
                    <a:lnTo>
                      <a:pt x="404" y="182"/>
                    </a:lnTo>
                    <a:lnTo>
                      <a:pt x="384" y="122"/>
                    </a:lnTo>
                    <a:lnTo>
                      <a:pt x="344" y="61"/>
                    </a:lnTo>
                    <a:lnTo>
                      <a:pt x="263" y="2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34"/>
              <p:cNvSpPr/>
              <p:nvPr/>
            </p:nvSpPr>
            <p:spPr>
              <a:xfrm>
                <a:off x="3526975" y="4318625"/>
                <a:ext cx="199125" cy="899200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35968" extrusionOk="0">
                    <a:moveTo>
                      <a:pt x="7722" y="1"/>
                    </a:moveTo>
                    <a:lnTo>
                      <a:pt x="7662" y="21"/>
                    </a:lnTo>
                    <a:lnTo>
                      <a:pt x="7601" y="81"/>
                    </a:lnTo>
                    <a:lnTo>
                      <a:pt x="7561" y="162"/>
                    </a:lnTo>
                    <a:lnTo>
                      <a:pt x="1" y="35725"/>
                    </a:lnTo>
                    <a:lnTo>
                      <a:pt x="1" y="35806"/>
                    </a:lnTo>
                    <a:lnTo>
                      <a:pt x="21" y="35887"/>
                    </a:lnTo>
                    <a:lnTo>
                      <a:pt x="82" y="35947"/>
                    </a:lnTo>
                    <a:lnTo>
                      <a:pt x="162" y="35967"/>
                    </a:lnTo>
                    <a:lnTo>
                      <a:pt x="263" y="35967"/>
                    </a:lnTo>
                    <a:lnTo>
                      <a:pt x="323" y="35927"/>
                    </a:lnTo>
                    <a:lnTo>
                      <a:pt x="364" y="35887"/>
                    </a:lnTo>
                    <a:lnTo>
                      <a:pt x="404" y="35806"/>
                    </a:lnTo>
                    <a:lnTo>
                      <a:pt x="7964" y="243"/>
                    </a:lnTo>
                    <a:lnTo>
                      <a:pt x="7964" y="162"/>
                    </a:lnTo>
                    <a:lnTo>
                      <a:pt x="7944" y="81"/>
                    </a:lnTo>
                    <a:lnTo>
                      <a:pt x="7884" y="21"/>
                    </a:lnTo>
                    <a:lnTo>
                      <a:pt x="780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extrusionOk="0">
                    <a:moveTo>
                      <a:pt x="18629" y="0"/>
                    </a:moveTo>
                    <a:lnTo>
                      <a:pt x="17823" y="21"/>
                    </a:lnTo>
                    <a:lnTo>
                      <a:pt x="17016" y="61"/>
                    </a:lnTo>
                    <a:lnTo>
                      <a:pt x="16210" y="142"/>
                    </a:lnTo>
                    <a:lnTo>
                      <a:pt x="15423" y="222"/>
                    </a:lnTo>
                    <a:lnTo>
                      <a:pt x="14657" y="343"/>
                    </a:lnTo>
                    <a:lnTo>
                      <a:pt x="13911" y="464"/>
                    </a:lnTo>
                    <a:lnTo>
                      <a:pt x="13206" y="625"/>
                    </a:lnTo>
                    <a:lnTo>
                      <a:pt x="12520" y="787"/>
                    </a:lnTo>
                    <a:lnTo>
                      <a:pt x="11855" y="988"/>
                    </a:lnTo>
                    <a:lnTo>
                      <a:pt x="11210" y="1190"/>
                    </a:lnTo>
                    <a:lnTo>
                      <a:pt x="10585" y="1412"/>
                    </a:lnTo>
                    <a:lnTo>
                      <a:pt x="10000" y="1654"/>
                    </a:lnTo>
                    <a:lnTo>
                      <a:pt x="9436" y="1916"/>
                    </a:lnTo>
                    <a:lnTo>
                      <a:pt x="8871" y="2178"/>
                    </a:lnTo>
                    <a:lnTo>
                      <a:pt x="8347" y="2460"/>
                    </a:lnTo>
                    <a:lnTo>
                      <a:pt x="7843" y="2762"/>
                    </a:lnTo>
                    <a:lnTo>
                      <a:pt x="7359" y="3065"/>
                    </a:lnTo>
                    <a:lnTo>
                      <a:pt x="6875" y="3387"/>
                    </a:lnTo>
                    <a:lnTo>
                      <a:pt x="6432" y="3730"/>
                    </a:lnTo>
                    <a:lnTo>
                      <a:pt x="6009" y="4073"/>
                    </a:lnTo>
                    <a:lnTo>
                      <a:pt x="5605" y="4416"/>
                    </a:lnTo>
                    <a:lnTo>
                      <a:pt x="5202" y="4799"/>
                    </a:lnTo>
                    <a:lnTo>
                      <a:pt x="4839" y="5162"/>
                    </a:lnTo>
                    <a:lnTo>
                      <a:pt x="4476" y="5545"/>
                    </a:lnTo>
                    <a:lnTo>
                      <a:pt x="4154" y="5928"/>
                    </a:lnTo>
                    <a:lnTo>
                      <a:pt x="3831" y="6331"/>
                    </a:lnTo>
                    <a:lnTo>
                      <a:pt x="3529" y="6734"/>
                    </a:lnTo>
                    <a:lnTo>
                      <a:pt x="3226" y="7137"/>
                    </a:lnTo>
                    <a:lnTo>
                      <a:pt x="2964" y="7561"/>
                    </a:lnTo>
                    <a:lnTo>
                      <a:pt x="2702" y="7984"/>
                    </a:lnTo>
                    <a:lnTo>
                      <a:pt x="2460" y="8407"/>
                    </a:lnTo>
                    <a:lnTo>
                      <a:pt x="2239" y="8831"/>
                    </a:lnTo>
                    <a:lnTo>
                      <a:pt x="2017" y="9254"/>
                    </a:lnTo>
                    <a:lnTo>
                      <a:pt x="1815" y="9698"/>
                    </a:lnTo>
                    <a:lnTo>
                      <a:pt x="1634" y="10121"/>
                    </a:lnTo>
                    <a:lnTo>
                      <a:pt x="1452" y="10544"/>
                    </a:lnTo>
                    <a:lnTo>
                      <a:pt x="1150" y="11411"/>
                    </a:lnTo>
                    <a:lnTo>
                      <a:pt x="868" y="12278"/>
                    </a:lnTo>
                    <a:lnTo>
                      <a:pt x="646" y="13125"/>
                    </a:lnTo>
                    <a:lnTo>
                      <a:pt x="464" y="13952"/>
                    </a:lnTo>
                    <a:lnTo>
                      <a:pt x="323" y="14758"/>
                    </a:lnTo>
                    <a:lnTo>
                      <a:pt x="202" y="15544"/>
                    </a:lnTo>
                    <a:lnTo>
                      <a:pt x="122" y="16290"/>
                    </a:lnTo>
                    <a:lnTo>
                      <a:pt x="61" y="16996"/>
                    </a:lnTo>
                    <a:lnTo>
                      <a:pt x="21" y="17681"/>
                    </a:lnTo>
                    <a:lnTo>
                      <a:pt x="1" y="18286"/>
                    </a:lnTo>
                    <a:lnTo>
                      <a:pt x="1" y="18871"/>
                    </a:lnTo>
                    <a:lnTo>
                      <a:pt x="1" y="19375"/>
                    </a:lnTo>
                    <a:lnTo>
                      <a:pt x="21" y="19818"/>
                    </a:lnTo>
                    <a:lnTo>
                      <a:pt x="81" y="20524"/>
                    </a:lnTo>
                    <a:lnTo>
                      <a:pt x="162" y="21149"/>
                    </a:lnTo>
                    <a:lnTo>
                      <a:pt x="323" y="21935"/>
                    </a:lnTo>
                    <a:lnTo>
                      <a:pt x="505" y="22863"/>
                    </a:lnTo>
                    <a:lnTo>
                      <a:pt x="767" y="23911"/>
                    </a:lnTo>
                    <a:lnTo>
                      <a:pt x="1069" y="25040"/>
                    </a:lnTo>
                    <a:lnTo>
                      <a:pt x="1432" y="26270"/>
                    </a:lnTo>
                    <a:lnTo>
                      <a:pt x="1835" y="27540"/>
                    </a:lnTo>
                    <a:lnTo>
                      <a:pt x="2279" y="28870"/>
                    </a:lnTo>
                    <a:lnTo>
                      <a:pt x="2763" y="30181"/>
                    </a:lnTo>
                    <a:lnTo>
                      <a:pt x="3287" y="31512"/>
                    </a:lnTo>
                    <a:lnTo>
                      <a:pt x="3569" y="32157"/>
                    </a:lnTo>
                    <a:lnTo>
                      <a:pt x="3872" y="32802"/>
                    </a:lnTo>
                    <a:lnTo>
                      <a:pt x="4154" y="33427"/>
                    </a:lnTo>
                    <a:lnTo>
                      <a:pt x="4476" y="34032"/>
                    </a:lnTo>
                    <a:lnTo>
                      <a:pt x="4779" y="34616"/>
                    </a:lnTo>
                    <a:lnTo>
                      <a:pt x="5101" y="35201"/>
                    </a:lnTo>
                    <a:lnTo>
                      <a:pt x="5444" y="35745"/>
                    </a:lnTo>
                    <a:lnTo>
                      <a:pt x="5787" y="36269"/>
                    </a:lnTo>
                    <a:lnTo>
                      <a:pt x="6130" y="36753"/>
                    </a:lnTo>
                    <a:lnTo>
                      <a:pt x="6492" y="37217"/>
                    </a:lnTo>
                    <a:lnTo>
                      <a:pt x="6855" y="37661"/>
                    </a:lnTo>
                    <a:lnTo>
                      <a:pt x="7218" y="38044"/>
                    </a:lnTo>
                    <a:lnTo>
                      <a:pt x="7601" y="38406"/>
                    </a:lnTo>
                    <a:lnTo>
                      <a:pt x="8004" y="38769"/>
                    </a:lnTo>
                    <a:lnTo>
                      <a:pt x="8408" y="39132"/>
                    </a:lnTo>
                    <a:lnTo>
                      <a:pt x="8831" y="39475"/>
                    </a:lnTo>
                    <a:lnTo>
                      <a:pt x="9275" y="39798"/>
                    </a:lnTo>
                    <a:lnTo>
                      <a:pt x="9738" y="40120"/>
                    </a:lnTo>
                    <a:lnTo>
                      <a:pt x="10202" y="40443"/>
                    </a:lnTo>
                    <a:lnTo>
                      <a:pt x="10666" y="40745"/>
                    </a:lnTo>
                    <a:lnTo>
                      <a:pt x="11633" y="41310"/>
                    </a:lnTo>
                    <a:lnTo>
                      <a:pt x="12601" y="41854"/>
                    </a:lnTo>
                    <a:lnTo>
                      <a:pt x="13589" y="42358"/>
                    </a:lnTo>
                    <a:lnTo>
                      <a:pt x="14557" y="42802"/>
                    </a:lnTo>
                    <a:lnTo>
                      <a:pt x="15504" y="43205"/>
                    </a:lnTo>
                    <a:lnTo>
                      <a:pt x="16411" y="43568"/>
                    </a:lnTo>
                    <a:lnTo>
                      <a:pt x="17298" y="43890"/>
                    </a:lnTo>
                    <a:lnTo>
                      <a:pt x="18105" y="44152"/>
                    </a:lnTo>
                    <a:lnTo>
                      <a:pt x="18851" y="44354"/>
                    </a:lnTo>
                    <a:lnTo>
                      <a:pt x="19536" y="44515"/>
                    </a:lnTo>
                    <a:lnTo>
                      <a:pt x="20101" y="44636"/>
                    </a:lnTo>
                    <a:lnTo>
                      <a:pt x="20585" y="44676"/>
                    </a:lnTo>
                    <a:lnTo>
                      <a:pt x="20806" y="44697"/>
                    </a:lnTo>
                    <a:lnTo>
                      <a:pt x="21068" y="44676"/>
                    </a:lnTo>
                    <a:lnTo>
                      <a:pt x="21371" y="44656"/>
                    </a:lnTo>
                    <a:lnTo>
                      <a:pt x="21714" y="44596"/>
                    </a:lnTo>
                    <a:lnTo>
                      <a:pt x="22076" y="44535"/>
                    </a:lnTo>
                    <a:lnTo>
                      <a:pt x="22459" y="44455"/>
                    </a:lnTo>
                    <a:lnTo>
                      <a:pt x="22883" y="44354"/>
                    </a:lnTo>
                    <a:lnTo>
                      <a:pt x="23326" y="44233"/>
                    </a:lnTo>
                    <a:lnTo>
                      <a:pt x="23790" y="44092"/>
                    </a:lnTo>
                    <a:lnTo>
                      <a:pt x="24274" y="43931"/>
                    </a:lnTo>
                    <a:lnTo>
                      <a:pt x="24778" y="43749"/>
                    </a:lnTo>
                    <a:lnTo>
                      <a:pt x="25282" y="43527"/>
                    </a:lnTo>
                    <a:lnTo>
                      <a:pt x="25826" y="43306"/>
                    </a:lnTo>
                    <a:lnTo>
                      <a:pt x="26371" y="43043"/>
                    </a:lnTo>
                    <a:lnTo>
                      <a:pt x="26915" y="42761"/>
                    </a:lnTo>
                    <a:lnTo>
                      <a:pt x="27479" y="42459"/>
                    </a:lnTo>
                    <a:lnTo>
                      <a:pt x="28044" y="42116"/>
                    </a:lnTo>
                    <a:lnTo>
                      <a:pt x="28608" y="41753"/>
                    </a:lnTo>
                    <a:lnTo>
                      <a:pt x="29173" y="41370"/>
                    </a:lnTo>
                    <a:lnTo>
                      <a:pt x="29737" y="40947"/>
                    </a:lnTo>
                    <a:lnTo>
                      <a:pt x="30322" y="40503"/>
                    </a:lnTo>
                    <a:lnTo>
                      <a:pt x="30866" y="40039"/>
                    </a:lnTo>
                    <a:lnTo>
                      <a:pt x="31431" y="39535"/>
                    </a:lnTo>
                    <a:lnTo>
                      <a:pt x="31975" y="38991"/>
                    </a:lnTo>
                    <a:lnTo>
                      <a:pt x="32499" y="38427"/>
                    </a:lnTo>
                    <a:lnTo>
                      <a:pt x="33024" y="37822"/>
                    </a:lnTo>
                    <a:lnTo>
                      <a:pt x="33528" y="37197"/>
                    </a:lnTo>
                    <a:lnTo>
                      <a:pt x="34011" y="36532"/>
                    </a:lnTo>
                    <a:lnTo>
                      <a:pt x="34475" y="35846"/>
                    </a:lnTo>
                    <a:lnTo>
                      <a:pt x="34919" y="35100"/>
                    </a:lnTo>
                    <a:lnTo>
                      <a:pt x="35342" y="34334"/>
                    </a:lnTo>
                    <a:lnTo>
                      <a:pt x="35745" y="33528"/>
                    </a:lnTo>
                    <a:lnTo>
                      <a:pt x="35866" y="33185"/>
                    </a:lnTo>
                    <a:lnTo>
                      <a:pt x="35987" y="32862"/>
                    </a:lnTo>
                    <a:lnTo>
                      <a:pt x="36088" y="32520"/>
                    </a:lnTo>
                    <a:lnTo>
                      <a:pt x="36169" y="32177"/>
                    </a:lnTo>
                    <a:lnTo>
                      <a:pt x="36229" y="31834"/>
                    </a:lnTo>
                    <a:lnTo>
                      <a:pt x="36290" y="31471"/>
                    </a:lnTo>
                    <a:lnTo>
                      <a:pt x="36370" y="30786"/>
                    </a:lnTo>
                    <a:lnTo>
                      <a:pt x="36411" y="30100"/>
                    </a:lnTo>
                    <a:lnTo>
                      <a:pt x="36431" y="29415"/>
                    </a:lnTo>
                    <a:lnTo>
                      <a:pt x="36411" y="28750"/>
                    </a:lnTo>
                    <a:lnTo>
                      <a:pt x="36370" y="28104"/>
                    </a:lnTo>
                    <a:lnTo>
                      <a:pt x="36290" y="27479"/>
                    </a:lnTo>
                    <a:lnTo>
                      <a:pt x="36229" y="26895"/>
                    </a:lnTo>
                    <a:lnTo>
                      <a:pt x="36048" y="25806"/>
                    </a:lnTo>
                    <a:lnTo>
                      <a:pt x="35886" y="24919"/>
                    </a:lnTo>
                    <a:lnTo>
                      <a:pt x="35786" y="24234"/>
                    </a:lnTo>
                    <a:lnTo>
                      <a:pt x="35765" y="23931"/>
                    </a:lnTo>
                    <a:lnTo>
                      <a:pt x="35745" y="23588"/>
                    </a:lnTo>
                    <a:lnTo>
                      <a:pt x="35786" y="22822"/>
                    </a:lnTo>
                    <a:lnTo>
                      <a:pt x="35866" y="21935"/>
                    </a:lnTo>
                    <a:lnTo>
                      <a:pt x="35967" y="21008"/>
                    </a:lnTo>
                    <a:lnTo>
                      <a:pt x="36169" y="19072"/>
                    </a:lnTo>
                    <a:lnTo>
                      <a:pt x="36249" y="18165"/>
                    </a:lnTo>
                    <a:lnTo>
                      <a:pt x="36269" y="17762"/>
                    </a:lnTo>
                    <a:lnTo>
                      <a:pt x="36269" y="17359"/>
                    </a:lnTo>
                    <a:lnTo>
                      <a:pt x="36290" y="16996"/>
                    </a:lnTo>
                    <a:lnTo>
                      <a:pt x="36290" y="16572"/>
                    </a:lnTo>
                    <a:lnTo>
                      <a:pt x="36269" y="16089"/>
                    </a:lnTo>
                    <a:lnTo>
                      <a:pt x="36249" y="15564"/>
                    </a:lnTo>
                    <a:lnTo>
                      <a:pt x="36189" y="14980"/>
                    </a:lnTo>
                    <a:lnTo>
                      <a:pt x="36108" y="14355"/>
                    </a:lnTo>
                    <a:lnTo>
                      <a:pt x="35987" y="13710"/>
                    </a:lnTo>
                    <a:lnTo>
                      <a:pt x="35846" y="13004"/>
                    </a:lnTo>
                    <a:lnTo>
                      <a:pt x="35685" y="12298"/>
                    </a:lnTo>
                    <a:lnTo>
                      <a:pt x="35463" y="11552"/>
                    </a:lnTo>
                    <a:lnTo>
                      <a:pt x="35221" y="10786"/>
                    </a:lnTo>
                    <a:lnTo>
                      <a:pt x="34939" y="10020"/>
                    </a:lnTo>
                    <a:lnTo>
                      <a:pt x="34616" y="9254"/>
                    </a:lnTo>
                    <a:lnTo>
                      <a:pt x="34233" y="8468"/>
                    </a:lnTo>
                    <a:lnTo>
                      <a:pt x="33830" y="7702"/>
                    </a:lnTo>
                    <a:lnTo>
                      <a:pt x="33588" y="7319"/>
                    </a:lnTo>
                    <a:lnTo>
                      <a:pt x="33346" y="6936"/>
                    </a:lnTo>
                    <a:lnTo>
                      <a:pt x="33104" y="6553"/>
                    </a:lnTo>
                    <a:lnTo>
                      <a:pt x="32822" y="6190"/>
                    </a:lnTo>
                    <a:lnTo>
                      <a:pt x="32540" y="5827"/>
                    </a:lnTo>
                    <a:lnTo>
                      <a:pt x="32257" y="5464"/>
                    </a:lnTo>
                    <a:lnTo>
                      <a:pt x="31935" y="5101"/>
                    </a:lnTo>
                    <a:lnTo>
                      <a:pt x="31612" y="4738"/>
                    </a:lnTo>
                    <a:lnTo>
                      <a:pt x="31270" y="4395"/>
                    </a:lnTo>
                    <a:lnTo>
                      <a:pt x="30927" y="4073"/>
                    </a:lnTo>
                    <a:lnTo>
                      <a:pt x="30564" y="3750"/>
                    </a:lnTo>
                    <a:lnTo>
                      <a:pt x="30161" y="3428"/>
                    </a:lnTo>
                    <a:lnTo>
                      <a:pt x="29758" y="3125"/>
                    </a:lnTo>
                    <a:lnTo>
                      <a:pt x="29354" y="2823"/>
                    </a:lnTo>
                    <a:lnTo>
                      <a:pt x="28911" y="2541"/>
                    </a:lnTo>
                    <a:lnTo>
                      <a:pt x="28467" y="2258"/>
                    </a:lnTo>
                    <a:lnTo>
                      <a:pt x="27983" y="1996"/>
                    </a:lnTo>
                    <a:lnTo>
                      <a:pt x="27500" y="1754"/>
                    </a:lnTo>
                    <a:lnTo>
                      <a:pt x="26996" y="1512"/>
                    </a:lnTo>
                    <a:lnTo>
                      <a:pt x="26471" y="1291"/>
                    </a:lnTo>
                    <a:lnTo>
                      <a:pt x="25927" y="1089"/>
                    </a:lnTo>
                    <a:lnTo>
                      <a:pt x="25363" y="908"/>
                    </a:lnTo>
                    <a:lnTo>
                      <a:pt x="24778" y="726"/>
                    </a:lnTo>
                    <a:lnTo>
                      <a:pt x="24173" y="565"/>
                    </a:lnTo>
                    <a:lnTo>
                      <a:pt x="23568" y="424"/>
                    </a:lnTo>
                    <a:lnTo>
                      <a:pt x="22923" y="303"/>
                    </a:lnTo>
                    <a:lnTo>
                      <a:pt x="22258" y="202"/>
                    </a:lnTo>
                    <a:lnTo>
                      <a:pt x="21572" y="121"/>
                    </a:lnTo>
                    <a:lnTo>
                      <a:pt x="20867" y="61"/>
                    </a:lnTo>
                    <a:lnTo>
                      <a:pt x="20141" y="21"/>
                    </a:lnTo>
                    <a:lnTo>
                      <a:pt x="193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fill="none" extrusionOk="0">
                    <a:moveTo>
                      <a:pt x="20585" y="44676"/>
                    </a:moveTo>
                    <a:lnTo>
                      <a:pt x="20585" y="44676"/>
                    </a:lnTo>
                    <a:lnTo>
                      <a:pt x="20101" y="44636"/>
                    </a:lnTo>
                    <a:lnTo>
                      <a:pt x="19536" y="44515"/>
                    </a:lnTo>
                    <a:lnTo>
                      <a:pt x="18851" y="44354"/>
                    </a:lnTo>
                    <a:lnTo>
                      <a:pt x="18105" y="44152"/>
                    </a:lnTo>
                    <a:lnTo>
                      <a:pt x="17298" y="43890"/>
                    </a:lnTo>
                    <a:lnTo>
                      <a:pt x="16411" y="43568"/>
                    </a:lnTo>
                    <a:lnTo>
                      <a:pt x="15504" y="43205"/>
                    </a:lnTo>
                    <a:lnTo>
                      <a:pt x="14557" y="42802"/>
                    </a:lnTo>
                    <a:lnTo>
                      <a:pt x="13589" y="42358"/>
                    </a:lnTo>
                    <a:lnTo>
                      <a:pt x="12601" y="41854"/>
                    </a:lnTo>
                    <a:lnTo>
                      <a:pt x="11633" y="41310"/>
                    </a:lnTo>
                    <a:lnTo>
                      <a:pt x="10666" y="40745"/>
                    </a:lnTo>
                    <a:lnTo>
                      <a:pt x="10202" y="40443"/>
                    </a:lnTo>
                    <a:lnTo>
                      <a:pt x="9738" y="40120"/>
                    </a:lnTo>
                    <a:lnTo>
                      <a:pt x="9275" y="39798"/>
                    </a:lnTo>
                    <a:lnTo>
                      <a:pt x="8831" y="39475"/>
                    </a:lnTo>
                    <a:lnTo>
                      <a:pt x="8408" y="39132"/>
                    </a:lnTo>
                    <a:lnTo>
                      <a:pt x="8004" y="38769"/>
                    </a:lnTo>
                    <a:lnTo>
                      <a:pt x="7601" y="38406"/>
                    </a:lnTo>
                    <a:lnTo>
                      <a:pt x="7218" y="38044"/>
                    </a:lnTo>
                    <a:lnTo>
                      <a:pt x="7218" y="38044"/>
                    </a:lnTo>
                    <a:lnTo>
                      <a:pt x="6855" y="37661"/>
                    </a:lnTo>
                    <a:lnTo>
                      <a:pt x="6492" y="37217"/>
                    </a:lnTo>
                    <a:lnTo>
                      <a:pt x="6130" y="36753"/>
                    </a:lnTo>
                    <a:lnTo>
                      <a:pt x="5787" y="36269"/>
                    </a:lnTo>
                    <a:lnTo>
                      <a:pt x="5444" y="35745"/>
                    </a:lnTo>
                    <a:lnTo>
                      <a:pt x="5101" y="35201"/>
                    </a:lnTo>
                    <a:lnTo>
                      <a:pt x="4779" y="34616"/>
                    </a:lnTo>
                    <a:lnTo>
                      <a:pt x="4476" y="34032"/>
                    </a:lnTo>
                    <a:lnTo>
                      <a:pt x="4154" y="33427"/>
                    </a:lnTo>
                    <a:lnTo>
                      <a:pt x="3872" y="32802"/>
                    </a:lnTo>
                    <a:lnTo>
                      <a:pt x="3569" y="32157"/>
                    </a:lnTo>
                    <a:lnTo>
                      <a:pt x="3287" y="31512"/>
                    </a:lnTo>
                    <a:lnTo>
                      <a:pt x="2763" y="30181"/>
                    </a:lnTo>
                    <a:lnTo>
                      <a:pt x="2279" y="28870"/>
                    </a:lnTo>
                    <a:lnTo>
                      <a:pt x="1835" y="27540"/>
                    </a:lnTo>
                    <a:lnTo>
                      <a:pt x="1432" y="26270"/>
                    </a:lnTo>
                    <a:lnTo>
                      <a:pt x="1069" y="25040"/>
                    </a:lnTo>
                    <a:lnTo>
                      <a:pt x="767" y="23911"/>
                    </a:lnTo>
                    <a:lnTo>
                      <a:pt x="505" y="22863"/>
                    </a:lnTo>
                    <a:lnTo>
                      <a:pt x="323" y="21935"/>
                    </a:lnTo>
                    <a:lnTo>
                      <a:pt x="162" y="21149"/>
                    </a:lnTo>
                    <a:lnTo>
                      <a:pt x="81" y="20524"/>
                    </a:lnTo>
                    <a:lnTo>
                      <a:pt x="81" y="20524"/>
                    </a:lnTo>
                    <a:lnTo>
                      <a:pt x="21" y="19818"/>
                    </a:lnTo>
                    <a:lnTo>
                      <a:pt x="1" y="19375"/>
                    </a:lnTo>
                    <a:lnTo>
                      <a:pt x="1" y="18871"/>
                    </a:lnTo>
                    <a:lnTo>
                      <a:pt x="1" y="18286"/>
                    </a:lnTo>
                    <a:lnTo>
                      <a:pt x="21" y="17681"/>
                    </a:lnTo>
                    <a:lnTo>
                      <a:pt x="61" y="16996"/>
                    </a:lnTo>
                    <a:lnTo>
                      <a:pt x="122" y="16290"/>
                    </a:lnTo>
                    <a:lnTo>
                      <a:pt x="202" y="15544"/>
                    </a:lnTo>
                    <a:lnTo>
                      <a:pt x="323" y="14758"/>
                    </a:lnTo>
                    <a:lnTo>
                      <a:pt x="464" y="13952"/>
                    </a:lnTo>
                    <a:lnTo>
                      <a:pt x="646" y="13125"/>
                    </a:lnTo>
                    <a:lnTo>
                      <a:pt x="868" y="12278"/>
                    </a:lnTo>
                    <a:lnTo>
                      <a:pt x="1150" y="11411"/>
                    </a:lnTo>
                    <a:lnTo>
                      <a:pt x="1452" y="10544"/>
                    </a:lnTo>
                    <a:lnTo>
                      <a:pt x="1634" y="10121"/>
                    </a:lnTo>
                    <a:lnTo>
                      <a:pt x="1815" y="9698"/>
                    </a:lnTo>
                    <a:lnTo>
                      <a:pt x="2017" y="9254"/>
                    </a:lnTo>
                    <a:lnTo>
                      <a:pt x="2239" y="8831"/>
                    </a:lnTo>
                    <a:lnTo>
                      <a:pt x="2460" y="8407"/>
                    </a:lnTo>
                    <a:lnTo>
                      <a:pt x="2702" y="7984"/>
                    </a:lnTo>
                    <a:lnTo>
                      <a:pt x="2964" y="7561"/>
                    </a:lnTo>
                    <a:lnTo>
                      <a:pt x="3226" y="7137"/>
                    </a:lnTo>
                    <a:lnTo>
                      <a:pt x="3529" y="6734"/>
                    </a:lnTo>
                    <a:lnTo>
                      <a:pt x="3831" y="6331"/>
                    </a:lnTo>
                    <a:lnTo>
                      <a:pt x="4154" y="5928"/>
                    </a:lnTo>
                    <a:lnTo>
                      <a:pt x="4476" y="5545"/>
                    </a:lnTo>
                    <a:lnTo>
                      <a:pt x="4839" y="5162"/>
                    </a:lnTo>
                    <a:lnTo>
                      <a:pt x="5202" y="4799"/>
                    </a:lnTo>
                    <a:lnTo>
                      <a:pt x="5605" y="4416"/>
                    </a:lnTo>
                    <a:lnTo>
                      <a:pt x="6009" y="4073"/>
                    </a:lnTo>
                    <a:lnTo>
                      <a:pt x="6432" y="3730"/>
                    </a:lnTo>
                    <a:lnTo>
                      <a:pt x="6875" y="3387"/>
                    </a:lnTo>
                    <a:lnTo>
                      <a:pt x="7359" y="3065"/>
                    </a:lnTo>
                    <a:lnTo>
                      <a:pt x="7843" y="2762"/>
                    </a:lnTo>
                    <a:lnTo>
                      <a:pt x="8347" y="2460"/>
                    </a:lnTo>
                    <a:lnTo>
                      <a:pt x="8871" y="2178"/>
                    </a:lnTo>
                    <a:lnTo>
                      <a:pt x="9436" y="1916"/>
                    </a:lnTo>
                    <a:lnTo>
                      <a:pt x="10000" y="1654"/>
                    </a:lnTo>
                    <a:lnTo>
                      <a:pt x="10585" y="1412"/>
                    </a:lnTo>
                    <a:lnTo>
                      <a:pt x="11210" y="1190"/>
                    </a:lnTo>
                    <a:lnTo>
                      <a:pt x="11855" y="988"/>
                    </a:lnTo>
                    <a:lnTo>
                      <a:pt x="12520" y="787"/>
                    </a:lnTo>
                    <a:lnTo>
                      <a:pt x="13206" y="625"/>
                    </a:lnTo>
                    <a:lnTo>
                      <a:pt x="13911" y="464"/>
                    </a:lnTo>
                    <a:lnTo>
                      <a:pt x="14657" y="343"/>
                    </a:lnTo>
                    <a:lnTo>
                      <a:pt x="15423" y="222"/>
                    </a:lnTo>
                    <a:lnTo>
                      <a:pt x="16210" y="142"/>
                    </a:lnTo>
                    <a:lnTo>
                      <a:pt x="17016" y="61"/>
                    </a:lnTo>
                    <a:lnTo>
                      <a:pt x="17016" y="61"/>
                    </a:lnTo>
                    <a:lnTo>
                      <a:pt x="17823" y="21"/>
                    </a:lnTo>
                    <a:lnTo>
                      <a:pt x="18629" y="0"/>
                    </a:lnTo>
                    <a:lnTo>
                      <a:pt x="19395" y="0"/>
                    </a:lnTo>
                    <a:lnTo>
                      <a:pt x="20141" y="21"/>
                    </a:lnTo>
                    <a:lnTo>
                      <a:pt x="20867" y="61"/>
                    </a:lnTo>
                    <a:lnTo>
                      <a:pt x="21572" y="121"/>
                    </a:lnTo>
                    <a:lnTo>
                      <a:pt x="22258" y="202"/>
                    </a:lnTo>
                    <a:lnTo>
                      <a:pt x="22923" y="303"/>
                    </a:lnTo>
                    <a:lnTo>
                      <a:pt x="23568" y="424"/>
                    </a:lnTo>
                    <a:lnTo>
                      <a:pt x="24173" y="565"/>
                    </a:lnTo>
                    <a:lnTo>
                      <a:pt x="24778" y="726"/>
                    </a:lnTo>
                    <a:lnTo>
                      <a:pt x="25363" y="908"/>
                    </a:lnTo>
                    <a:lnTo>
                      <a:pt x="25927" y="1089"/>
                    </a:lnTo>
                    <a:lnTo>
                      <a:pt x="26471" y="1291"/>
                    </a:lnTo>
                    <a:lnTo>
                      <a:pt x="26996" y="1512"/>
                    </a:lnTo>
                    <a:lnTo>
                      <a:pt x="27500" y="1754"/>
                    </a:lnTo>
                    <a:lnTo>
                      <a:pt x="27983" y="1996"/>
                    </a:lnTo>
                    <a:lnTo>
                      <a:pt x="28467" y="2258"/>
                    </a:lnTo>
                    <a:lnTo>
                      <a:pt x="28911" y="2541"/>
                    </a:lnTo>
                    <a:lnTo>
                      <a:pt x="29354" y="2823"/>
                    </a:lnTo>
                    <a:lnTo>
                      <a:pt x="29758" y="3125"/>
                    </a:lnTo>
                    <a:lnTo>
                      <a:pt x="30161" y="3428"/>
                    </a:lnTo>
                    <a:lnTo>
                      <a:pt x="30564" y="3750"/>
                    </a:lnTo>
                    <a:lnTo>
                      <a:pt x="30927" y="4073"/>
                    </a:lnTo>
                    <a:lnTo>
                      <a:pt x="31270" y="4395"/>
                    </a:lnTo>
                    <a:lnTo>
                      <a:pt x="31612" y="4738"/>
                    </a:lnTo>
                    <a:lnTo>
                      <a:pt x="31935" y="5101"/>
                    </a:lnTo>
                    <a:lnTo>
                      <a:pt x="32257" y="5464"/>
                    </a:lnTo>
                    <a:lnTo>
                      <a:pt x="32540" y="5827"/>
                    </a:lnTo>
                    <a:lnTo>
                      <a:pt x="32822" y="6190"/>
                    </a:lnTo>
                    <a:lnTo>
                      <a:pt x="33104" y="6553"/>
                    </a:lnTo>
                    <a:lnTo>
                      <a:pt x="33346" y="6936"/>
                    </a:lnTo>
                    <a:lnTo>
                      <a:pt x="33588" y="7319"/>
                    </a:lnTo>
                    <a:lnTo>
                      <a:pt x="33830" y="7702"/>
                    </a:lnTo>
                    <a:lnTo>
                      <a:pt x="34233" y="8468"/>
                    </a:lnTo>
                    <a:lnTo>
                      <a:pt x="34616" y="9254"/>
                    </a:lnTo>
                    <a:lnTo>
                      <a:pt x="34939" y="10020"/>
                    </a:lnTo>
                    <a:lnTo>
                      <a:pt x="35221" y="10786"/>
                    </a:lnTo>
                    <a:lnTo>
                      <a:pt x="35463" y="11552"/>
                    </a:lnTo>
                    <a:lnTo>
                      <a:pt x="35685" y="12298"/>
                    </a:lnTo>
                    <a:lnTo>
                      <a:pt x="35846" y="13004"/>
                    </a:lnTo>
                    <a:lnTo>
                      <a:pt x="35987" y="13710"/>
                    </a:lnTo>
                    <a:lnTo>
                      <a:pt x="36108" y="14355"/>
                    </a:lnTo>
                    <a:lnTo>
                      <a:pt x="36189" y="14980"/>
                    </a:lnTo>
                    <a:lnTo>
                      <a:pt x="36249" y="15564"/>
                    </a:lnTo>
                    <a:lnTo>
                      <a:pt x="36269" y="16089"/>
                    </a:lnTo>
                    <a:lnTo>
                      <a:pt x="36290" y="16572"/>
                    </a:lnTo>
                    <a:lnTo>
                      <a:pt x="36290" y="16996"/>
                    </a:lnTo>
                    <a:lnTo>
                      <a:pt x="36269" y="17359"/>
                    </a:lnTo>
                    <a:lnTo>
                      <a:pt x="36269" y="17359"/>
                    </a:lnTo>
                    <a:lnTo>
                      <a:pt x="36269" y="17762"/>
                    </a:lnTo>
                    <a:lnTo>
                      <a:pt x="36249" y="18165"/>
                    </a:lnTo>
                    <a:lnTo>
                      <a:pt x="36169" y="19072"/>
                    </a:lnTo>
                    <a:lnTo>
                      <a:pt x="35967" y="21008"/>
                    </a:lnTo>
                    <a:lnTo>
                      <a:pt x="35866" y="21935"/>
                    </a:lnTo>
                    <a:lnTo>
                      <a:pt x="35786" y="22822"/>
                    </a:lnTo>
                    <a:lnTo>
                      <a:pt x="35745" y="23588"/>
                    </a:lnTo>
                    <a:lnTo>
                      <a:pt x="35765" y="23931"/>
                    </a:lnTo>
                    <a:lnTo>
                      <a:pt x="35786" y="24234"/>
                    </a:lnTo>
                    <a:lnTo>
                      <a:pt x="35786" y="24234"/>
                    </a:lnTo>
                    <a:lnTo>
                      <a:pt x="35886" y="24919"/>
                    </a:lnTo>
                    <a:lnTo>
                      <a:pt x="36048" y="25806"/>
                    </a:lnTo>
                    <a:lnTo>
                      <a:pt x="36229" y="26895"/>
                    </a:lnTo>
                    <a:lnTo>
                      <a:pt x="36290" y="27479"/>
                    </a:lnTo>
                    <a:lnTo>
                      <a:pt x="36370" y="28104"/>
                    </a:lnTo>
                    <a:lnTo>
                      <a:pt x="36411" y="28750"/>
                    </a:lnTo>
                    <a:lnTo>
                      <a:pt x="36431" y="29415"/>
                    </a:lnTo>
                    <a:lnTo>
                      <a:pt x="36411" y="30100"/>
                    </a:lnTo>
                    <a:lnTo>
                      <a:pt x="36370" y="30786"/>
                    </a:lnTo>
                    <a:lnTo>
                      <a:pt x="36290" y="31471"/>
                    </a:lnTo>
                    <a:lnTo>
                      <a:pt x="36229" y="31834"/>
                    </a:lnTo>
                    <a:lnTo>
                      <a:pt x="36169" y="32177"/>
                    </a:lnTo>
                    <a:lnTo>
                      <a:pt x="36088" y="32520"/>
                    </a:lnTo>
                    <a:lnTo>
                      <a:pt x="35987" y="32862"/>
                    </a:lnTo>
                    <a:lnTo>
                      <a:pt x="35866" y="33185"/>
                    </a:lnTo>
                    <a:lnTo>
                      <a:pt x="35745" y="33528"/>
                    </a:lnTo>
                    <a:lnTo>
                      <a:pt x="35745" y="33528"/>
                    </a:lnTo>
                    <a:lnTo>
                      <a:pt x="35342" y="34334"/>
                    </a:lnTo>
                    <a:lnTo>
                      <a:pt x="34919" y="35100"/>
                    </a:lnTo>
                    <a:lnTo>
                      <a:pt x="34475" y="35846"/>
                    </a:lnTo>
                    <a:lnTo>
                      <a:pt x="34011" y="36532"/>
                    </a:lnTo>
                    <a:lnTo>
                      <a:pt x="33528" y="37197"/>
                    </a:lnTo>
                    <a:lnTo>
                      <a:pt x="33024" y="37822"/>
                    </a:lnTo>
                    <a:lnTo>
                      <a:pt x="32499" y="38427"/>
                    </a:lnTo>
                    <a:lnTo>
                      <a:pt x="31975" y="38991"/>
                    </a:lnTo>
                    <a:lnTo>
                      <a:pt x="31431" y="39535"/>
                    </a:lnTo>
                    <a:lnTo>
                      <a:pt x="30866" y="40039"/>
                    </a:lnTo>
                    <a:lnTo>
                      <a:pt x="30322" y="40503"/>
                    </a:lnTo>
                    <a:lnTo>
                      <a:pt x="29737" y="40947"/>
                    </a:lnTo>
                    <a:lnTo>
                      <a:pt x="29173" y="41370"/>
                    </a:lnTo>
                    <a:lnTo>
                      <a:pt x="28608" y="41753"/>
                    </a:lnTo>
                    <a:lnTo>
                      <a:pt x="28044" y="42116"/>
                    </a:lnTo>
                    <a:lnTo>
                      <a:pt x="27479" y="42459"/>
                    </a:lnTo>
                    <a:lnTo>
                      <a:pt x="26915" y="42761"/>
                    </a:lnTo>
                    <a:lnTo>
                      <a:pt x="26371" y="43043"/>
                    </a:lnTo>
                    <a:lnTo>
                      <a:pt x="25826" y="43306"/>
                    </a:lnTo>
                    <a:lnTo>
                      <a:pt x="25282" y="43527"/>
                    </a:lnTo>
                    <a:lnTo>
                      <a:pt x="24778" y="43749"/>
                    </a:lnTo>
                    <a:lnTo>
                      <a:pt x="24274" y="43931"/>
                    </a:lnTo>
                    <a:lnTo>
                      <a:pt x="23790" y="44092"/>
                    </a:lnTo>
                    <a:lnTo>
                      <a:pt x="23326" y="44233"/>
                    </a:lnTo>
                    <a:lnTo>
                      <a:pt x="22883" y="44354"/>
                    </a:lnTo>
                    <a:lnTo>
                      <a:pt x="22459" y="44455"/>
                    </a:lnTo>
                    <a:lnTo>
                      <a:pt x="22076" y="44535"/>
                    </a:lnTo>
                    <a:lnTo>
                      <a:pt x="21714" y="44596"/>
                    </a:lnTo>
                    <a:lnTo>
                      <a:pt x="21371" y="44656"/>
                    </a:lnTo>
                    <a:lnTo>
                      <a:pt x="21068" y="44676"/>
                    </a:lnTo>
                    <a:lnTo>
                      <a:pt x="20806" y="44697"/>
                    </a:lnTo>
                    <a:lnTo>
                      <a:pt x="20585" y="4467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34"/>
              <p:cNvSpPr/>
              <p:nvPr/>
            </p:nvSpPr>
            <p:spPr>
              <a:xfrm>
                <a:off x="3414075" y="507250"/>
                <a:ext cx="921375" cy="1127525"/>
              </a:xfrm>
              <a:custGeom>
                <a:avLst/>
                <a:gdLst/>
                <a:ahLst/>
                <a:cxnLst/>
                <a:rect l="l" t="t" r="r" b="b"/>
                <a:pathLst>
                  <a:path w="36855" h="45101" extrusionOk="0">
                    <a:moveTo>
                      <a:pt x="19274" y="404"/>
                    </a:moveTo>
                    <a:lnTo>
                      <a:pt x="20222" y="424"/>
                    </a:lnTo>
                    <a:lnTo>
                      <a:pt x="21149" y="464"/>
                    </a:lnTo>
                    <a:lnTo>
                      <a:pt x="22057" y="565"/>
                    </a:lnTo>
                    <a:lnTo>
                      <a:pt x="22923" y="686"/>
                    </a:lnTo>
                    <a:lnTo>
                      <a:pt x="23770" y="848"/>
                    </a:lnTo>
                    <a:lnTo>
                      <a:pt x="24597" y="1029"/>
                    </a:lnTo>
                    <a:lnTo>
                      <a:pt x="25403" y="1251"/>
                    </a:lnTo>
                    <a:lnTo>
                      <a:pt x="26169" y="1513"/>
                    </a:lnTo>
                    <a:lnTo>
                      <a:pt x="26935" y="1815"/>
                    </a:lnTo>
                    <a:lnTo>
                      <a:pt x="27661" y="2138"/>
                    </a:lnTo>
                    <a:lnTo>
                      <a:pt x="28347" y="2521"/>
                    </a:lnTo>
                    <a:lnTo>
                      <a:pt x="29032" y="2904"/>
                    </a:lnTo>
                    <a:lnTo>
                      <a:pt x="29677" y="3347"/>
                    </a:lnTo>
                    <a:lnTo>
                      <a:pt x="30302" y="3811"/>
                    </a:lnTo>
                    <a:lnTo>
                      <a:pt x="30887" y="4315"/>
                    </a:lnTo>
                    <a:lnTo>
                      <a:pt x="31451" y="4860"/>
                    </a:lnTo>
                    <a:lnTo>
                      <a:pt x="31855" y="5263"/>
                    </a:lnTo>
                    <a:lnTo>
                      <a:pt x="32238" y="5686"/>
                    </a:lnTo>
                    <a:lnTo>
                      <a:pt x="32600" y="6130"/>
                    </a:lnTo>
                    <a:lnTo>
                      <a:pt x="32923" y="6573"/>
                    </a:lnTo>
                    <a:lnTo>
                      <a:pt x="33246" y="7017"/>
                    </a:lnTo>
                    <a:lnTo>
                      <a:pt x="33548" y="7480"/>
                    </a:lnTo>
                    <a:lnTo>
                      <a:pt x="33830" y="7924"/>
                    </a:lnTo>
                    <a:lnTo>
                      <a:pt x="34092" y="8388"/>
                    </a:lnTo>
                    <a:lnTo>
                      <a:pt x="34334" y="8851"/>
                    </a:lnTo>
                    <a:lnTo>
                      <a:pt x="34556" y="9315"/>
                    </a:lnTo>
                    <a:lnTo>
                      <a:pt x="34758" y="9779"/>
                    </a:lnTo>
                    <a:lnTo>
                      <a:pt x="34959" y="10242"/>
                    </a:lnTo>
                    <a:lnTo>
                      <a:pt x="35120" y="10706"/>
                    </a:lnTo>
                    <a:lnTo>
                      <a:pt x="35282" y="11170"/>
                    </a:lnTo>
                    <a:lnTo>
                      <a:pt x="35564" y="12077"/>
                    </a:lnTo>
                    <a:lnTo>
                      <a:pt x="35806" y="12944"/>
                    </a:lnTo>
                    <a:lnTo>
                      <a:pt x="35987" y="13791"/>
                    </a:lnTo>
                    <a:lnTo>
                      <a:pt x="36108" y="14577"/>
                    </a:lnTo>
                    <a:lnTo>
                      <a:pt x="36209" y="15323"/>
                    </a:lnTo>
                    <a:lnTo>
                      <a:pt x="36270" y="15988"/>
                    </a:lnTo>
                    <a:lnTo>
                      <a:pt x="36310" y="16613"/>
                    </a:lnTo>
                    <a:lnTo>
                      <a:pt x="36310" y="17137"/>
                    </a:lnTo>
                    <a:lnTo>
                      <a:pt x="36290" y="17561"/>
                    </a:lnTo>
                    <a:lnTo>
                      <a:pt x="36270" y="18266"/>
                    </a:lnTo>
                    <a:lnTo>
                      <a:pt x="36209" y="19053"/>
                    </a:lnTo>
                    <a:lnTo>
                      <a:pt x="36028" y="20726"/>
                    </a:lnTo>
                    <a:lnTo>
                      <a:pt x="35907" y="21815"/>
                    </a:lnTo>
                    <a:lnTo>
                      <a:pt x="35806" y="22843"/>
                    </a:lnTo>
                    <a:lnTo>
                      <a:pt x="35786" y="23307"/>
                    </a:lnTo>
                    <a:lnTo>
                      <a:pt x="35766" y="23730"/>
                    </a:lnTo>
                    <a:lnTo>
                      <a:pt x="35766" y="24113"/>
                    </a:lnTo>
                    <a:lnTo>
                      <a:pt x="35806" y="24456"/>
                    </a:lnTo>
                    <a:lnTo>
                      <a:pt x="35866" y="24919"/>
                    </a:lnTo>
                    <a:lnTo>
                      <a:pt x="35967" y="25504"/>
                    </a:lnTo>
                    <a:lnTo>
                      <a:pt x="36108" y="26310"/>
                    </a:lnTo>
                    <a:lnTo>
                      <a:pt x="36249" y="27218"/>
                    </a:lnTo>
                    <a:lnTo>
                      <a:pt x="36370" y="28206"/>
                    </a:lnTo>
                    <a:lnTo>
                      <a:pt x="36411" y="28730"/>
                    </a:lnTo>
                    <a:lnTo>
                      <a:pt x="36431" y="29254"/>
                    </a:lnTo>
                    <a:lnTo>
                      <a:pt x="36451" y="29798"/>
                    </a:lnTo>
                    <a:lnTo>
                      <a:pt x="36431" y="30343"/>
                    </a:lnTo>
                    <a:lnTo>
                      <a:pt x="36411" y="30887"/>
                    </a:lnTo>
                    <a:lnTo>
                      <a:pt x="36350" y="31451"/>
                    </a:lnTo>
                    <a:lnTo>
                      <a:pt x="36249" y="32016"/>
                    </a:lnTo>
                    <a:lnTo>
                      <a:pt x="36129" y="32560"/>
                    </a:lnTo>
                    <a:lnTo>
                      <a:pt x="35967" y="33105"/>
                    </a:lnTo>
                    <a:lnTo>
                      <a:pt x="35786" y="33649"/>
                    </a:lnTo>
                    <a:lnTo>
                      <a:pt x="35383" y="34435"/>
                    </a:lnTo>
                    <a:lnTo>
                      <a:pt x="34959" y="35201"/>
                    </a:lnTo>
                    <a:lnTo>
                      <a:pt x="34536" y="35927"/>
                    </a:lnTo>
                    <a:lnTo>
                      <a:pt x="34052" y="36633"/>
                    </a:lnTo>
                    <a:lnTo>
                      <a:pt x="33568" y="37278"/>
                    </a:lnTo>
                    <a:lnTo>
                      <a:pt x="33064" y="37903"/>
                    </a:lnTo>
                    <a:lnTo>
                      <a:pt x="32560" y="38508"/>
                    </a:lnTo>
                    <a:lnTo>
                      <a:pt x="32016" y="39072"/>
                    </a:lnTo>
                    <a:lnTo>
                      <a:pt x="31471" y="39596"/>
                    </a:lnTo>
                    <a:lnTo>
                      <a:pt x="30927" y="40100"/>
                    </a:lnTo>
                    <a:lnTo>
                      <a:pt x="30363" y="40564"/>
                    </a:lnTo>
                    <a:lnTo>
                      <a:pt x="29798" y="41008"/>
                    </a:lnTo>
                    <a:lnTo>
                      <a:pt x="29234" y="41411"/>
                    </a:lnTo>
                    <a:lnTo>
                      <a:pt x="28669" y="41794"/>
                    </a:lnTo>
                    <a:lnTo>
                      <a:pt x="28105" y="42157"/>
                    </a:lnTo>
                    <a:lnTo>
                      <a:pt x="27540" y="42479"/>
                    </a:lnTo>
                    <a:lnTo>
                      <a:pt x="26996" y="42782"/>
                    </a:lnTo>
                    <a:lnTo>
                      <a:pt x="26451" y="43064"/>
                    </a:lnTo>
                    <a:lnTo>
                      <a:pt x="25907" y="43306"/>
                    </a:lnTo>
                    <a:lnTo>
                      <a:pt x="25383" y="43548"/>
                    </a:lnTo>
                    <a:lnTo>
                      <a:pt x="24859" y="43749"/>
                    </a:lnTo>
                    <a:lnTo>
                      <a:pt x="24375" y="43931"/>
                    </a:lnTo>
                    <a:lnTo>
                      <a:pt x="23891" y="44092"/>
                    </a:lnTo>
                    <a:lnTo>
                      <a:pt x="23448" y="44233"/>
                    </a:lnTo>
                    <a:lnTo>
                      <a:pt x="23004" y="44354"/>
                    </a:lnTo>
                    <a:lnTo>
                      <a:pt x="22601" y="44455"/>
                    </a:lnTo>
                    <a:lnTo>
                      <a:pt x="22218" y="44536"/>
                    </a:lnTo>
                    <a:lnTo>
                      <a:pt x="21875" y="44596"/>
                    </a:lnTo>
                    <a:lnTo>
                      <a:pt x="21553" y="44657"/>
                    </a:lnTo>
                    <a:lnTo>
                      <a:pt x="21270" y="44677"/>
                    </a:lnTo>
                    <a:lnTo>
                      <a:pt x="20827" y="44677"/>
                    </a:lnTo>
                    <a:lnTo>
                      <a:pt x="20383" y="44637"/>
                    </a:lnTo>
                    <a:lnTo>
                      <a:pt x="19819" y="44536"/>
                    </a:lnTo>
                    <a:lnTo>
                      <a:pt x="19174" y="44374"/>
                    </a:lnTo>
                    <a:lnTo>
                      <a:pt x="18448" y="44173"/>
                    </a:lnTo>
                    <a:lnTo>
                      <a:pt x="17641" y="43911"/>
                    </a:lnTo>
                    <a:lnTo>
                      <a:pt x="16774" y="43608"/>
                    </a:lnTo>
                    <a:lnTo>
                      <a:pt x="15867" y="43245"/>
                    </a:lnTo>
                    <a:lnTo>
                      <a:pt x="14920" y="42842"/>
                    </a:lnTo>
                    <a:lnTo>
                      <a:pt x="13952" y="42399"/>
                    </a:lnTo>
                    <a:lnTo>
                      <a:pt x="12984" y="41915"/>
                    </a:lnTo>
                    <a:lnTo>
                      <a:pt x="12017" y="41370"/>
                    </a:lnTo>
                    <a:lnTo>
                      <a:pt x="11049" y="40806"/>
                    </a:lnTo>
                    <a:lnTo>
                      <a:pt x="10565" y="40504"/>
                    </a:lnTo>
                    <a:lnTo>
                      <a:pt x="10101" y="40181"/>
                    </a:lnTo>
                    <a:lnTo>
                      <a:pt x="9658" y="39858"/>
                    </a:lnTo>
                    <a:lnTo>
                      <a:pt x="9214" y="39536"/>
                    </a:lnTo>
                    <a:lnTo>
                      <a:pt x="8791" y="39193"/>
                    </a:lnTo>
                    <a:lnTo>
                      <a:pt x="8368" y="38830"/>
                    </a:lnTo>
                    <a:lnTo>
                      <a:pt x="7964" y="38467"/>
                    </a:lnTo>
                    <a:lnTo>
                      <a:pt x="7581" y="38104"/>
                    </a:lnTo>
                    <a:lnTo>
                      <a:pt x="7218" y="37701"/>
                    </a:lnTo>
                    <a:lnTo>
                      <a:pt x="6856" y="37278"/>
                    </a:lnTo>
                    <a:lnTo>
                      <a:pt x="6493" y="36814"/>
                    </a:lnTo>
                    <a:lnTo>
                      <a:pt x="6130" y="36310"/>
                    </a:lnTo>
                    <a:lnTo>
                      <a:pt x="5807" y="35786"/>
                    </a:lnTo>
                    <a:lnTo>
                      <a:pt x="5464" y="35242"/>
                    </a:lnTo>
                    <a:lnTo>
                      <a:pt x="5142" y="34657"/>
                    </a:lnTo>
                    <a:lnTo>
                      <a:pt x="4819" y="34072"/>
                    </a:lnTo>
                    <a:lnTo>
                      <a:pt x="4517" y="33447"/>
                    </a:lnTo>
                    <a:lnTo>
                      <a:pt x="4214" y="32822"/>
                    </a:lnTo>
                    <a:lnTo>
                      <a:pt x="3932" y="32197"/>
                    </a:lnTo>
                    <a:lnTo>
                      <a:pt x="3650" y="31532"/>
                    </a:lnTo>
                    <a:lnTo>
                      <a:pt x="3126" y="30222"/>
                    </a:lnTo>
                    <a:lnTo>
                      <a:pt x="2642" y="28911"/>
                    </a:lnTo>
                    <a:lnTo>
                      <a:pt x="2219" y="27601"/>
                    </a:lnTo>
                    <a:lnTo>
                      <a:pt x="1815" y="26331"/>
                    </a:lnTo>
                    <a:lnTo>
                      <a:pt x="1473" y="25121"/>
                    </a:lnTo>
                    <a:lnTo>
                      <a:pt x="1170" y="23992"/>
                    </a:lnTo>
                    <a:lnTo>
                      <a:pt x="928" y="22964"/>
                    </a:lnTo>
                    <a:lnTo>
                      <a:pt x="727" y="22057"/>
                    </a:lnTo>
                    <a:lnTo>
                      <a:pt x="586" y="21290"/>
                    </a:lnTo>
                    <a:lnTo>
                      <a:pt x="505" y="20686"/>
                    </a:lnTo>
                    <a:lnTo>
                      <a:pt x="465" y="20222"/>
                    </a:lnTo>
                    <a:lnTo>
                      <a:pt x="444" y="19738"/>
                    </a:lnTo>
                    <a:lnTo>
                      <a:pt x="424" y="19113"/>
                    </a:lnTo>
                    <a:lnTo>
                      <a:pt x="444" y="18367"/>
                    </a:lnTo>
                    <a:lnTo>
                      <a:pt x="485" y="17520"/>
                    </a:lnTo>
                    <a:lnTo>
                      <a:pt x="545" y="16573"/>
                    </a:lnTo>
                    <a:lnTo>
                      <a:pt x="666" y="15545"/>
                    </a:lnTo>
                    <a:lnTo>
                      <a:pt x="747" y="15000"/>
                    </a:lnTo>
                    <a:lnTo>
                      <a:pt x="848" y="14456"/>
                    </a:lnTo>
                    <a:lnTo>
                      <a:pt x="969" y="13892"/>
                    </a:lnTo>
                    <a:lnTo>
                      <a:pt x="1110" y="13307"/>
                    </a:lnTo>
                    <a:lnTo>
                      <a:pt x="1251" y="12722"/>
                    </a:lnTo>
                    <a:lnTo>
                      <a:pt x="1432" y="12138"/>
                    </a:lnTo>
                    <a:lnTo>
                      <a:pt x="1614" y="11533"/>
                    </a:lnTo>
                    <a:lnTo>
                      <a:pt x="1836" y="10928"/>
                    </a:lnTo>
                    <a:lnTo>
                      <a:pt x="2077" y="10343"/>
                    </a:lnTo>
                    <a:lnTo>
                      <a:pt x="2340" y="9738"/>
                    </a:lnTo>
                    <a:lnTo>
                      <a:pt x="2642" y="9134"/>
                    </a:lnTo>
                    <a:lnTo>
                      <a:pt x="2944" y="8549"/>
                    </a:lnTo>
                    <a:lnTo>
                      <a:pt x="3307" y="7964"/>
                    </a:lnTo>
                    <a:lnTo>
                      <a:pt x="3670" y="7380"/>
                    </a:lnTo>
                    <a:lnTo>
                      <a:pt x="4094" y="6815"/>
                    </a:lnTo>
                    <a:lnTo>
                      <a:pt x="4537" y="6271"/>
                    </a:lnTo>
                    <a:lnTo>
                      <a:pt x="5081" y="5646"/>
                    </a:lnTo>
                    <a:lnTo>
                      <a:pt x="5666" y="5041"/>
                    </a:lnTo>
                    <a:lnTo>
                      <a:pt x="6291" y="4476"/>
                    </a:lnTo>
                    <a:lnTo>
                      <a:pt x="6956" y="3972"/>
                    </a:lnTo>
                    <a:lnTo>
                      <a:pt x="7642" y="3468"/>
                    </a:lnTo>
                    <a:lnTo>
                      <a:pt x="8347" y="3025"/>
                    </a:lnTo>
                    <a:lnTo>
                      <a:pt x="9113" y="2602"/>
                    </a:lnTo>
                    <a:lnTo>
                      <a:pt x="9880" y="2218"/>
                    </a:lnTo>
                    <a:lnTo>
                      <a:pt x="10706" y="1876"/>
                    </a:lnTo>
                    <a:lnTo>
                      <a:pt x="11533" y="1573"/>
                    </a:lnTo>
                    <a:lnTo>
                      <a:pt x="12420" y="1291"/>
                    </a:lnTo>
                    <a:lnTo>
                      <a:pt x="13327" y="1069"/>
                    </a:lnTo>
                    <a:lnTo>
                      <a:pt x="14254" y="868"/>
                    </a:lnTo>
                    <a:lnTo>
                      <a:pt x="15222" y="706"/>
                    </a:lnTo>
                    <a:lnTo>
                      <a:pt x="16230" y="565"/>
                    </a:lnTo>
                    <a:lnTo>
                      <a:pt x="17258" y="485"/>
                    </a:lnTo>
                    <a:lnTo>
                      <a:pt x="18287" y="424"/>
                    </a:lnTo>
                    <a:lnTo>
                      <a:pt x="19274" y="404"/>
                    </a:lnTo>
                    <a:close/>
                    <a:moveTo>
                      <a:pt x="18367" y="1"/>
                    </a:moveTo>
                    <a:lnTo>
                      <a:pt x="17218" y="61"/>
                    </a:lnTo>
                    <a:lnTo>
                      <a:pt x="16170" y="162"/>
                    </a:lnTo>
                    <a:lnTo>
                      <a:pt x="15162" y="283"/>
                    </a:lnTo>
                    <a:lnTo>
                      <a:pt x="14174" y="464"/>
                    </a:lnTo>
                    <a:lnTo>
                      <a:pt x="13206" y="666"/>
                    </a:lnTo>
                    <a:lnTo>
                      <a:pt x="12279" y="908"/>
                    </a:lnTo>
                    <a:lnTo>
                      <a:pt x="11392" y="1190"/>
                    </a:lnTo>
                    <a:lnTo>
                      <a:pt x="10525" y="1513"/>
                    </a:lnTo>
                    <a:lnTo>
                      <a:pt x="9698" y="1856"/>
                    </a:lnTo>
                    <a:lnTo>
                      <a:pt x="8892" y="2259"/>
                    </a:lnTo>
                    <a:lnTo>
                      <a:pt x="8126" y="2682"/>
                    </a:lnTo>
                    <a:lnTo>
                      <a:pt x="7400" y="3146"/>
                    </a:lnTo>
                    <a:lnTo>
                      <a:pt x="7037" y="3388"/>
                    </a:lnTo>
                    <a:lnTo>
                      <a:pt x="6694" y="3650"/>
                    </a:lnTo>
                    <a:lnTo>
                      <a:pt x="6352" y="3912"/>
                    </a:lnTo>
                    <a:lnTo>
                      <a:pt x="6029" y="4174"/>
                    </a:lnTo>
                    <a:lnTo>
                      <a:pt x="5706" y="4456"/>
                    </a:lnTo>
                    <a:lnTo>
                      <a:pt x="5384" y="4739"/>
                    </a:lnTo>
                    <a:lnTo>
                      <a:pt x="5081" y="5041"/>
                    </a:lnTo>
                    <a:lnTo>
                      <a:pt x="4779" y="5364"/>
                    </a:lnTo>
                    <a:lnTo>
                      <a:pt x="4497" y="5666"/>
                    </a:lnTo>
                    <a:lnTo>
                      <a:pt x="4214" y="6009"/>
                    </a:lnTo>
                    <a:lnTo>
                      <a:pt x="3771" y="6553"/>
                    </a:lnTo>
                    <a:lnTo>
                      <a:pt x="3348" y="7118"/>
                    </a:lnTo>
                    <a:lnTo>
                      <a:pt x="2965" y="7702"/>
                    </a:lnTo>
                    <a:lnTo>
                      <a:pt x="2622" y="8287"/>
                    </a:lnTo>
                    <a:lnTo>
                      <a:pt x="2299" y="8871"/>
                    </a:lnTo>
                    <a:lnTo>
                      <a:pt x="1997" y="9476"/>
                    </a:lnTo>
                    <a:lnTo>
                      <a:pt x="1735" y="10061"/>
                    </a:lnTo>
                    <a:lnTo>
                      <a:pt x="1493" y="10666"/>
                    </a:lnTo>
                    <a:lnTo>
                      <a:pt x="1271" y="11250"/>
                    </a:lnTo>
                    <a:lnTo>
                      <a:pt x="1069" y="11835"/>
                    </a:lnTo>
                    <a:lnTo>
                      <a:pt x="888" y="12440"/>
                    </a:lnTo>
                    <a:lnTo>
                      <a:pt x="727" y="13004"/>
                    </a:lnTo>
                    <a:lnTo>
                      <a:pt x="586" y="13589"/>
                    </a:lnTo>
                    <a:lnTo>
                      <a:pt x="465" y="14154"/>
                    </a:lnTo>
                    <a:lnTo>
                      <a:pt x="364" y="14698"/>
                    </a:lnTo>
                    <a:lnTo>
                      <a:pt x="283" y="15242"/>
                    </a:lnTo>
                    <a:lnTo>
                      <a:pt x="142" y="16270"/>
                    </a:lnTo>
                    <a:lnTo>
                      <a:pt x="61" y="17238"/>
                    </a:lnTo>
                    <a:lnTo>
                      <a:pt x="21" y="18105"/>
                    </a:lnTo>
                    <a:lnTo>
                      <a:pt x="1" y="18891"/>
                    </a:lnTo>
                    <a:lnTo>
                      <a:pt x="21" y="19557"/>
                    </a:lnTo>
                    <a:lnTo>
                      <a:pt x="41" y="20081"/>
                    </a:lnTo>
                    <a:lnTo>
                      <a:pt x="102" y="20746"/>
                    </a:lnTo>
                    <a:lnTo>
                      <a:pt x="182" y="21351"/>
                    </a:lnTo>
                    <a:lnTo>
                      <a:pt x="324" y="22117"/>
                    </a:lnTo>
                    <a:lnTo>
                      <a:pt x="525" y="23024"/>
                    </a:lnTo>
                    <a:lnTo>
                      <a:pt x="767" y="24073"/>
                    </a:lnTo>
                    <a:lnTo>
                      <a:pt x="1069" y="25222"/>
                    </a:lnTo>
                    <a:lnTo>
                      <a:pt x="1432" y="26452"/>
                    </a:lnTo>
                    <a:lnTo>
                      <a:pt x="1836" y="27742"/>
                    </a:lnTo>
                    <a:lnTo>
                      <a:pt x="2279" y="29052"/>
                    </a:lnTo>
                    <a:lnTo>
                      <a:pt x="2763" y="30403"/>
                    </a:lnTo>
                    <a:lnTo>
                      <a:pt x="3307" y="31734"/>
                    </a:lnTo>
                    <a:lnTo>
                      <a:pt x="3590" y="32379"/>
                    </a:lnTo>
                    <a:lnTo>
                      <a:pt x="3872" y="33044"/>
                    </a:lnTo>
                    <a:lnTo>
                      <a:pt x="4174" y="33669"/>
                    </a:lnTo>
                    <a:lnTo>
                      <a:pt x="4497" y="34294"/>
                    </a:lnTo>
                    <a:lnTo>
                      <a:pt x="4799" y="34899"/>
                    </a:lnTo>
                    <a:lnTo>
                      <a:pt x="5142" y="35484"/>
                    </a:lnTo>
                    <a:lnTo>
                      <a:pt x="5485" y="36048"/>
                    </a:lnTo>
                    <a:lnTo>
                      <a:pt x="5827" y="36572"/>
                    </a:lnTo>
                    <a:lnTo>
                      <a:pt x="6170" y="37076"/>
                    </a:lnTo>
                    <a:lnTo>
                      <a:pt x="6533" y="37540"/>
                    </a:lnTo>
                    <a:lnTo>
                      <a:pt x="6916" y="37984"/>
                    </a:lnTo>
                    <a:lnTo>
                      <a:pt x="7299" y="38387"/>
                    </a:lnTo>
                    <a:lnTo>
                      <a:pt x="7682" y="38770"/>
                    </a:lnTo>
                    <a:lnTo>
                      <a:pt x="8105" y="39153"/>
                    </a:lnTo>
                    <a:lnTo>
                      <a:pt x="8529" y="39516"/>
                    </a:lnTo>
                    <a:lnTo>
                      <a:pt x="8972" y="39858"/>
                    </a:lnTo>
                    <a:lnTo>
                      <a:pt x="9416" y="40201"/>
                    </a:lnTo>
                    <a:lnTo>
                      <a:pt x="9880" y="40524"/>
                    </a:lnTo>
                    <a:lnTo>
                      <a:pt x="10363" y="40846"/>
                    </a:lnTo>
                    <a:lnTo>
                      <a:pt x="10847" y="41169"/>
                    </a:lnTo>
                    <a:lnTo>
                      <a:pt x="11815" y="41754"/>
                    </a:lnTo>
                    <a:lnTo>
                      <a:pt x="12803" y="42298"/>
                    </a:lnTo>
                    <a:lnTo>
                      <a:pt x="13791" y="42782"/>
                    </a:lnTo>
                    <a:lnTo>
                      <a:pt x="14779" y="43245"/>
                    </a:lnTo>
                    <a:lnTo>
                      <a:pt x="15726" y="43649"/>
                    </a:lnTo>
                    <a:lnTo>
                      <a:pt x="16654" y="44012"/>
                    </a:lnTo>
                    <a:lnTo>
                      <a:pt x="17541" y="44314"/>
                    </a:lnTo>
                    <a:lnTo>
                      <a:pt x="18347" y="44576"/>
                    </a:lnTo>
                    <a:lnTo>
                      <a:pt x="19093" y="44778"/>
                    </a:lnTo>
                    <a:lnTo>
                      <a:pt x="19758" y="44939"/>
                    </a:lnTo>
                    <a:lnTo>
                      <a:pt x="20323" y="45040"/>
                    </a:lnTo>
                    <a:lnTo>
                      <a:pt x="20786" y="45100"/>
                    </a:lnTo>
                    <a:lnTo>
                      <a:pt x="21230" y="45100"/>
                    </a:lnTo>
                    <a:lnTo>
                      <a:pt x="21492" y="45060"/>
                    </a:lnTo>
                    <a:lnTo>
                      <a:pt x="21815" y="45020"/>
                    </a:lnTo>
                    <a:lnTo>
                      <a:pt x="22157" y="44979"/>
                    </a:lnTo>
                    <a:lnTo>
                      <a:pt x="22540" y="44899"/>
                    </a:lnTo>
                    <a:lnTo>
                      <a:pt x="22944" y="44818"/>
                    </a:lnTo>
                    <a:lnTo>
                      <a:pt x="23367" y="44697"/>
                    </a:lnTo>
                    <a:lnTo>
                      <a:pt x="23810" y="44576"/>
                    </a:lnTo>
                    <a:lnTo>
                      <a:pt x="24274" y="44415"/>
                    </a:lnTo>
                    <a:lnTo>
                      <a:pt x="24758" y="44253"/>
                    </a:lnTo>
                    <a:lnTo>
                      <a:pt x="25262" y="44052"/>
                    </a:lnTo>
                    <a:lnTo>
                      <a:pt x="25786" y="43850"/>
                    </a:lnTo>
                    <a:lnTo>
                      <a:pt x="26310" y="43608"/>
                    </a:lnTo>
                    <a:lnTo>
                      <a:pt x="26855" y="43346"/>
                    </a:lnTo>
                    <a:lnTo>
                      <a:pt x="27399" y="43064"/>
                    </a:lnTo>
                    <a:lnTo>
                      <a:pt x="27943" y="42762"/>
                    </a:lnTo>
                    <a:lnTo>
                      <a:pt x="28508" y="42419"/>
                    </a:lnTo>
                    <a:lnTo>
                      <a:pt x="29072" y="42056"/>
                    </a:lnTo>
                    <a:lnTo>
                      <a:pt x="29637" y="41673"/>
                    </a:lnTo>
                    <a:lnTo>
                      <a:pt x="30201" y="41250"/>
                    </a:lnTo>
                    <a:lnTo>
                      <a:pt x="30766" y="40806"/>
                    </a:lnTo>
                    <a:lnTo>
                      <a:pt x="31310" y="40322"/>
                    </a:lnTo>
                    <a:lnTo>
                      <a:pt x="31875" y="39818"/>
                    </a:lnTo>
                    <a:lnTo>
                      <a:pt x="32399" y="39294"/>
                    </a:lnTo>
                    <a:lnTo>
                      <a:pt x="32943" y="38709"/>
                    </a:lnTo>
                    <a:lnTo>
                      <a:pt x="33447" y="38125"/>
                    </a:lnTo>
                    <a:lnTo>
                      <a:pt x="33951" y="37479"/>
                    </a:lnTo>
                    <a:lnTo>
                      <a:pt x="34435" y="36814"/>
                    </a:lnTo>
                    <a:lnTo>
                      <a:pt x="34899" y="36129"/>
                    </a:lnTo>
                    <a:lnTo>
                      <a:pt x="35342" y="35383"/>
                    </a:lnTo>
                    <a:lnTo>
                      <a:pt x="35766" y="34617"/>
                    </a:lnTo>
                    <a:lnTo>
                      <a:pt x="36149" y="33810"/>
                    </a:lnTo>
                    <a:lnTo>
                      <a:pt x="36370" y="33246"/>
                    </a:lnTo>
                    <a:lnTo>
                      <a:pt x="36532" y="32681"/>
                    </a:lnTo>
                    <a:lnTo>
                      <a:pt x="36653" y="32117"/>
                    </a:lnTo>
                    <a:lnTo>
                      <a:pt x="36753" y="31532"/>
                    </a:lnTo>
                    <a:lnTo>
                      <a:pt x="36814" y="30968"/>
                    </a:lnTo>
                    <a:lnTo>
                      <a:pt x="36854" y="30383"/>
                    </a:lnTo>
                    <a:lnTo>
                      <a:pt x="36854" y="29818"/>
                    </a:lnTo>
                    <a:lnTo>
                      <a:pt x="36854" y="29274"/>
                    </a:lnTo>
                    <a:lnTo>
                      <a:pt x="36834" y="28730"/>
                    </a:lnTo>
                    <a:lnTo>
                      <a:pt x="36774" y="28185"/>
                    </a:lnTo>
                    <a:lnTo>
                      <a:pt x="36733" y="27681"/>
                    </a:lnTo>
                    <a:lnTo>
                      <a:pt x="36673" y="27177"/>
                    </a:lnTo>
                    <a:lnTo>
                      <a:pt x="36512" y="26250"/>
                    </a:lnTo>
                    <a:lnTo>
                      <a:pt x="36370" y="25444"/>
                    </a:lnTo>
                    <a:lnTo>
                      <a:pt x="36270" y="24859"/>
                    </a:lnTo>
                    <a:lnTo>
                      <a:pt x="36209" y="24415"/>
                    </a:lnTo>
                    <a:lnTo>
                      <a:pt x="36189" y="24073"/>
                    </a:lnTo>
                    <a:lnTo>
                      <a:pt x="36189" y="23710"/>
                    </a:lnTo>
                    <a:lnTo>
                      <a:pt x="36209" y="23286"/>
                    </a:lnTo>
                    <a:lnTo>
                      <a:pt x="36229" y="22823"/>
                    </a:lnTo>
                    <a:lnTo>
                      <a:pt x="36330" y="21815"/>
                    </a:lnTo>
                    <a:lnTo>
                      <a:pt x="36431" y="20786"/>
                    </a:lnTo>
                    <a:lnTo>
                      <a:pt x="36612" y="19093"/>
                    </a:lnTo>
                    <a:lnTo>
                      <a:pt x="36673" y="18287"/>
                    </a:lnTo>
                    <a:lnTo>
                      <a:pt x="36693" y="17581"/>
                    </a:lnTo>
                    <a:lnTo>
                      <a:pt x="36713" y="17137"/>
                    </a:lnTo>
                    <a:lnTo>
                      <a:pt x="36713" y="16593"/>
                    </a:lnTo>
                    <a:lnTo>
                      <a:pt x="36693" y="15988"/>
                    </a:lnTo>
                    <a:lnTo>
                      <a:pt x="36612" y="15283"/>
                    </a:lnTo>
                    <a:lnTo>
                      <a:pt x="36532" y="14537"/>
                    </a:lnTo>
                    <a:lnTo>
                      <a:pt x="36391" y="13710"/>
                    </a:lnTo>
                    <a:lnTo>
                      <a:pt x="36189" y="12863"/>
                    </a:lnTo>
                    <a:lnTo>
                      <a:pt x="35967" y="11956"/>
                    </a:lnTo>
                    <a:lnTo>
                      <a:pt x="35685" y="11029"/>
                    </a:lnTo>
                    <a:lnTo>
                      <a:pt x="35504" y="10565"/>
                    </a:lnTo>
                    <a:lnTo>
                      <a:pt x="35322" y="10101"/>
                    </a:lnTo>
                    <a:lnTo>
                      <a:pt x="35141" y="9617"/>
                    </a:lnTo>
                    <a:lnTo>
                      <a:pt x="34919" y="9134"/>
                    </a:lnTo>
                    <a:lnTo>
                      <a:pt x="34697" y="8670"/>
                    </a:lnTo>
                    <a:lnTo>
                      <a:pt x="34435" y="8186"/>
                    </a:lnTo>
                    <a:lnTo>
                      <a:pt x="34173" y="7722"/>
                    </a:lnTo>
                    <a:lnTo>
                      <a:pt x="33891" y="7238"/>
                    </a:lnTo>
                    <a:lnTo>
                      <a:pt x="33588" y="6775"/>
                    </a:lnTo>
                    <a:lnTo>
                      <a:pt x="33266" y="6331"/>
                    </a:lnTo>
                    <a:lnTo>
                      <a:pt x="32923" y="5868"/>
                    </a:lnTo>
                    <a:lnTo>
                      <a:pt x="32540" y="5424"/>
                    </a:lnTo>
                    <a:lnTo>
                      <a:pt x="32157" y="4980"/>
                    </a:lnTo>
                    <a:lnTo>
                      <a:pt x="31754" y="4557"/>
                    </a:lnTo>
                    <a:lnTo>
                      <a:pt x="31431" y="4255"/>
                    </a:lnTo>
                    <a:lnTo>
                      <a:pt x="31088" y="3952"/>
                    </a:lnTo>
                    <a:lnTo>
                      <a:pt x="30746" y="3650"/>
                    </a:lnTo>
                    <a:lnTo>
                      <a:pt x="30403" y="3368"/>
                    </a:lnTo>
                    <a:lnTo>
                      <a:pt x="30040" y="3106"/>
                    </a:lnTo>
                    <a:lnTo>
                      <a:pt x="29677" y="2843"/>
                    </a:lnTo>
                    <a:lnTo>
                      <a:pt x="29294" y="2581"/>
                    </a:lnTo>
                    <a:lnTo>
                      <a:pt x="28911" y="2360"/>
                    </a:lnTo>
                    <a:lnTo>
                      <a:pt x="28508" y="2138"/>
                    </a:lnTo>
                    <a:lnTo>
                      <a:pt x="28105" y="1916"/>
                    </a:lnTo>
                    <a:lnTo>
                      <a:pt x="27701" y="1714"/>
                    </a:lnTo>
                    <a:lnTo>
                      <a:pt x="27278" y="1513"/>
                    </a:lnTo>
                    <a:lnTo>
                      <a:pt x="26855" y="1331"/>
                    </a:lnTo>
                    <a:lnTo>
                      <a:pt x="26431" y="1170"/>
                    </a:lnTo>
                    <a:lnTo>
                      <a:pt x="25988" y="1009"/>
                    </a:lnTo>
                    <a:lnTo>
                      <a:pt x="25524" y="868"/>
                    </a:lnTo>
                    <a:lnTo>
                      <a:pt x="25060" y="727"/>
                    </a:lnTo>
                    <a:lnTo>
                      <a:pt x="24597" y="606"/>
                    </a:lnTo>
                    <a:lnTo>
                      <a:pt x="24133" y="485"/>
                    </a:lnTo>
                    <a:lnTo>
                      <a:pt x="23649" y="384"/>
                    </a:lnTo>
                    <a:lnTo>
                      <a:pt x="23145" y="303"/>
                    </a:lnTo>
                    <a:lnTo>
                      <a:pt x="22661" y="223"/>
                    </a:lnTo>
                    <a:lnTo>
                      <a:pt x="22137" y="162"/>
                    </a:lnTo>
                    <a:lnTo>
                      <a:pt x="21633" y="102"/>
                    </a:lnTo>
                    <a:lnTo>
                      <a:pt x="20585" y="21"/>
                    </a:lnTo>
                    <a:lnTo>
                      <a:pt x="1949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34"/>
              <p:cNvSpPr/>
              <p:nvPr/>
            </p:nvSpPr>
            <p:spPr>
              <a:xfrm>
                <a:off x="3801175" y="971950"/>
                <a:ext cx="1023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094" extrusionOk="0">
                    <a:moveTo>
                      <a:pt x="199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91" y="122"/>
                    </a:lnTo>
                    <a:lnTo>
                      <a:pt x="1190" y="182"/>
                    </a:lnTo>
                    <a:lnTo>
                      <a:pt x="1028" y="283"/>
                    </a:lnTo>
                    <a:lnTo>
                      <a:pt x="847" y="384"/>
                    </a:lnTo>
                    <a:lnTo>
                      <a:pt x="706" y="505"/>
                    </a:lnTo>
                    <a:lnTo>
                      <a:pt x="565" y="646"/>
                    </a:lnTo>
                    <a:lnTo>
                      <a:pt x="424" y="787"/>
                    </a:lnTo>
                    <a:lnTo>
                      <a:pt x="323" y="94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81" y="1493"/>
                    </a:lnTo>
                    <a:lnTo>
                      <a:pt x="20" y="1694"/>
                    </a:lnTo>
                    <a:lnTo>
                      <a:pt x="0" y="1896"/>
                    </a:lnTo>
                    <a:lnTo>
                      <a:pt x="0" y="2118"/>
                    </a:lnTo>
                    <a:lnTo>
                      <a:pt x="20" y="2319"/>
                    </a:lnTo>
                    <a:lnTo>
                      <a:pt x="61" y="2521"/>
                    </a:lnTo>
                    <a:lnTo>
                      <a:pt x="101" y="2723"/>
                    </a:lnTo>
                    <a:lnTo>
                      <a:pt x="182" y="2904"/>
                    </a:lnTo>
                    <a:lnTo>
                      <a:pt x="282" y="3086"/>
                    </a:lnTo>
                    <a:lnTo>
                      <a:pt x="383" y="324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7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3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094"/>
                    </a:lnTo>
                    <a:lnTo>
                      <a:pt x="2319" y="4094"/>
                    </a:lnTo>
                    <a:lnTo>
                      <a:pt x="2520" y="4053"/>
                    </a:lnTo>
                    <a:lnTo>
                      <a:pt x="2722" y="3993"/>
                    </a:lnTo>
                    <a:lnTo>
                      <a:pt x="2903" y="3912"/>
                    </a:lnTo>
                    <a:lnTo>
                      <a:pt x="3085" y="3831"/>
                    </a:lnTo>
                    <a:lnTo>
                      <a:pt x="3246" y="3711"/>
                    </a:lnTo>
                    <a:lnTo>
                      <a:pt x="3407" y="3590"/>
                    </a:lnTo>
                    <a:lnTo>
                      <a:pt x="3548" y="3448"/>
                    </a:lnTo>
                    <a:lnTo>
                      <a:pt x="3669" y="3307"/>
                    </a:lnTo>
                    <a:lnTo>
                      <a:pt x="3790" y="3146"/>
                    </a:lnTo>
                    <a:lnTo>
                      <a:pt x="3891" y="2965"/>
                    </a:lnTo>
                    <a:lnTo>
                      <a:pt x="3972" y="2783"/>
                    </a:lnTo>
                    <a:lnTo>
                      <a:pt x="4032" y="2602"/>
                    </a:lnTo>
                    <a:lnTo>
                      <a:pt x="4073" y="2400"/>
                    </a:lnTo>
                    <a:lnTo>
                      <a:pt x="4093" y="2198"/>
                    </a:lnTo>
                    <a:lnTo>
                      <a:pt x="4093" y="1997"/>
                    </a:lnTo>
                    <a:lnTo>
                      <a:pt x="4073" y="1775"/>
                    </a:lnTo>
                    <a:lnTo>
                      <a:pt x="4052" y="1573"/>
                    </a:lnTo>
                    <a:lnTo>
                      <a:pt x="3992" y="1392"/>
                    </a:lnTo>
                    <a:lnTo>
                      <a:pt x="3911" y="1190"/>
                    </a:lnTo>
                    <a:lnTo>
                      <a:pt x="3831" y="1029"/>
                    </a:lnTo>
                    <a:lnTo>
                      <a:pt x="3710" y="848"/>
                    </a:lnTo>
                    <a:lnTo>
                      <a:pt x="3589" y="707"/>
                    </a:lnTo>
                    <a:lnTo>
                      <a:pt x="3448" y="565"/>
                    </a:lnTo>
                    <a:lnTo>
                      <a:pt x="3307" y="424"/>
                    </a:lnTo>
                    <a:lnTo>
                      <a:pt x="3145" y="324"/>
                    </a:lnTo>
                    <a:lnTo>
                      <a:pt x="2964" y="223"/>
                    </a:lnTo>
                    <a:lnTo>
                      <a:pt x="2782" y="142"/>
                    </a:lnTo>
                    <a:lnTo>
                      <a:pt x="2601" y="82"/>
                    </a:lnTo>
                    <a:lnTo>
                      <a:pt x="2399" y="41"/>
                    </a:lnTo>
                    <a:lnTo>
                      <a:pt x="219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34"/>
              <p:cNvSpPr/>
              <p:nvPr/>
            </p:nvSpPr>
            <p:spPr>
              <a:xfrm>
                <a:off x="4143400" y="973975"/>
                <a:ext cx="10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114" extrusionOk="0">
                    <a:moveTo>
                      <a:pt x="197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71" y="122"/>
                    </a:lnTo>
                    <a:lnTo>
                      <a:pt x="1190" y="202"/>
                    </a:lnTo>
                    <a:lnTo>
                      <a:pt x="1008" y="283"/>
                    </a:lnTo>
                    <a:lnTo>
                      <a:pt x="847" y="404"/>
                    </a:lnTo>
                    <a:lnTo>
                      <a:pt x="686" y="525"/>
                    </a:lnTo>
                    <a:lnTo>
                      <a:pt x="544" y="646"/>
                    </a:lnTo>
                    <a:lnTo>
                      <a:pt x="424" y="807"/>
                    </a:lnTo>
                    <a:lnTo>
                      <a:pt x="303" y="96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61" y="1513"/>
                    </a:lnTo>
                    <a:lnTo>
                      <a:pt x="20" y="1714"/>
                    </a:lnTo>
                    <a:lnTo>
                      <a:pt x="0" y="1916"/>
                    </a:lnTo>
                    <a:lnTo>
                      <a:pt x="0" y="2117"/>
                    </a:lnTo>
                    <a:lnTo>
                      <a:pt x="20" y="2339"/>
                    </a:lnTo>
                    <a:lnTo>
                      <a:pt x="61" y="2541"/>
                    </a:lnTo>
                    <a:lnTo>
                      <a:pt x="101" y="2722"/>
                    </a:lnTo>
                    <a:lnTo>
                      <a:pt x="182" y="2924"/>
                    </a:lnTo>
                    <a:lnTo>
                      <a:pt x="282" y="3085"/>
                    </a:lnTo>
                    <a:lnTo>
                      <a:pt x="383" y="326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9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2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113"/>
                    </a:lnTo>
                    <a:lnTo>
                      <a:pt x="2117" y="4113"/>
                    </a:lnTo>
                    <a:lnTo>
                      <a:pt x="2319" y="4093"/>
                    </a:lnTo>
                    <a:lnTo>
                      <a:pt x="2520" y="4053"/>
                    </a:lnTo>
                    <a:lnTo>
                      <a:pt x="2722" y="3992"/>
                    </a:lnTo>
                    <a:lnTo>
                      <a:pt x="2903" y="3932"/>
                    </a:lnTo>
                    <a:lnTo>
                      <a:pt x="3085" y="3831"/>
                    </a:lnTo>
                    <a:lnTo>
                      <a:pt x="3246" y="3730"/>
                    </a:lnTo>
                    <a:lnTo>
                      <a:pt x="3407" y="3609"/>
                    </a:lnTo>
                    <a:lnTo>
                      <a:pt x="3548" y="3468"/>
                    </a:lnTo>
                    <a:lnTo>
                      <a:pt x="3669" y="3307"/>
                    </a:lnTo>
                    <a:lnTo>
                      <a:pt x="3770" y="3146"/>
                    </a:lnTo>
                    <a:lnTo>
                      <a:pt x="3871" y="2984"/>
                    </a:lnTo>
                    <a:lnTo>
                      <a:pt x="3952" y="2803"/>
                    </a:lnTo>
                    <a:lnTo>
                      <a:pt x="4012" y="2601"/>
                    </a:lnTo>
                    <a:lnTo>
                      <a:pt x="4073" y="2420"/>
                    </a:lnTo>
                    <a:lnTo>
                      <a:pt x="4093" y="2198"/>
                    </a:lnTo>
                    <a:lnTo>
                      <a:pt x="4093" y="1996"/>
                    </a:lnTo>
                    <a:lnTo>
                      <a:pt x="4073" y="1795"/>
                    </a:lnTo>
                    <a:lnTo>
                      <a:pt x="4032" y="1593"/>
                    </a:lnTo>
                    <a:lnTo>
                      <a:pt x="3992" y="1392"/>
                    </a:lnTo>
                    <a:lnTo>
                      <a:pt x="3911" y="1210"/>
                    </a:lnTo>
                    <a:lnTo>
                      <a:pt x="3810" y="1029"/>
                    </a:lnTo>
                    <a:lnTo>
                      <a:pt x="3710" y="867"/>
                    </a:lnTo>
                    <a:lnTo>
                      <a:pt x="3589" y="706"/>
                    </a:lnTo>
                    <a:lnTo>
                      <a:pt x="3448" y="565"/>
                    </a:lnTo>
                    <a:lnTo>
                      <a:pt x="3306" y="444"/>
                    </a:lnTo>
                    <a:lnTo>
                      <a:pt x="3145" y="323"/>
                    </a:lnTo>
                    <a:lnTo>
                      <a:pt x="2964" y="222"/>
                    </a:lnTo>
                    <a:lnTo>
                      <a:pt x="2782" y="142"/>
                    </a:lnTo>
                    <a:lnTo>
                      <a:pt x="2601" y="81"/>
                    </a:lnTo>
                    <a:lnTo>
                      <a:pt x="2399" y="41"/>
                    </a:lnTo>
                    <a:lnTo>
                      <a:pt x="2198" y="21"/>
                    </a:lnTo>
                    <a:lnTo>
                      <a:pt x="197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34"/>
              <p:cNvSpPr/>
              <p:nvPr/>
            </p:nvSpPr>
            <p:spPr>
              <a:xfrm>
                <a:off x="3733125" y="847975"/>
                <a:ext cx="1557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2561" extrusionOk="0">
                    <a:moveTo>
                      <a:pt x="4154" y="0"/>
                    </a:moveTo>
                    <a:lnTo>
                      <a:pt x="3871" y="21"/>
                    </a:lnTo>
                    <a:lnTo>
                      <a:pt x="3589" y="61"/>
                    </a:lnTo>
                    <a:lnTo>
                      <a:pt x="3307" y="121"/>
                    </a:lnTo>
                    <a:lnTo>
                      <a:pt x="3045" y="182"/>
                    </a:lnTo>
                    <a:lnTo>
                      <a:pt x="2783" y="263"/>
                    </a:lnTo>
                    <a:lnTo>
                      <a:pt x="2541" y="343"/>
                    </a:lnTo>
                    <a:lnTo>
                      <a:pt x="2097" y="545"/>
                    </a:lnTo>
                    <a:lnTo>
                      <a:pt x="1674" y="787"/>
                    </a:lnTo>
                    <a:lnTo>
                      <a:pt x="1311" y="1029"/>
                    </a:lnTo>
                    <a:lnTo>
                      <a:pt x="988" y="1271"/>
                    </a:lnTo>
                    <a:lnTo>
                      <a:pt x="706" y="1512"/>
                    </a:lnTo>
                    <a:lnTo>
                      <a:pt x="464" y="1734"/>
                    </a:lnTo>
                    <a:lnTo>
                      <a:pt x="142" y="2077"/>
                    </a:lnTo>
                    <a:lnTo>
                      <a:pt x="41" y="2218"/>
                    </a:lnTo>
                    <a:lnTo>
                      <a:pt x="1" y="2299"/>
                    </a:lnTo>
                    <a:lnTo>
                      <a:pt x="1" y="2379"/>
                    </a:lnTo>
                    <a:lnTo>
                      <a:pt x="21" y="2460"/>
                    </a:lnTo>
                    <a:lnTo>
                      <a:pt x="81" y="2520"/>
                    </a:lnTo>
                    <a:lnTo>
                      <a:pt x="142" y="2541"/>
                    </a:lnTo>
                    <a:lnTo>
                      <a:pt x="202" y="2561"/>
                    </a:lnTo>
                    <a:lnTo>
                      <a:pt x="283" y="2520"/>
                    </a:lnTo>
                    <a:lnTo>
                      <a:pt x="323" y="2500"/>
                    </a:lnTo>
                    <a:lnTo>
                      <a:pt x="363" y="2460"/>
                    </a:lnTo>
                    <a:lnTo>
                      <a:pt x="464" y="2339"/>
                    </a:lnTo>
                    <a:lnTo>
                      <a:pt x="767" y="2016"/>
                    </a:lnTo>
                    <a:lnTo>
                      <a:pt x="988" y="1815"/>
                    </a:lnTo>
                    <a:lnTo>
                      <a:pt x="1230" y="1593"/>
                    </a:lnTo>
                    <a:lnTo>
                      <a:pt x="1533" y="1351"/>
                    </a:lnTo>
                    <a:lnTo>
                      <a:pt x="1875" y="1129"/>
                    </a:lnTo>
                    <a:lnTo>
                      <a:pt x="2259" y="908"/>
                    </a:lnTo>
                    <a:lnTo>
                      <a:pt x="2682" y="726"/>
                    </a:lnTo>
                    <a:lnTo>
                      <a:pt x="2904" y="646"/>
                    </a:lnTo>
                    <a:lnTo>
                      <a:pt x="3146" y="585"/>
                    </a:lnTo>
                    <a:lnTo>
                      <a:pt x="3387" y="525"/>
                    </a:lnTo>
                    <a:lnTo>
                      <a:pt x="3650" y="464"/>
                    </a:lnTo>
                    <a:lnTo>
                      <a:pt x="3892" y="424"/>
                    </a:lnTo>
                    <a:lnTo>
                      <a:pt x="4174" y="404"/>
                    </a:lnTo>
                    <a:lnTo>
                      <a:pt x="4456" y="404"/>
                    </a:lnTo>
                    <a:lnTo>
                      <a:pt x="4738" y="424"/>
                    </a:lnTo>
                    <a:lnTo>
                      <a:pt x="5020" y="464"/>
                    </a:lnTo>
                    <a:lnTo>
                      <a:pt x="5323" y="504"/>
                    </a:lnTo>
                    <a:lnTo>
                      <a:pt x="5645" y="585"/>
                    </a:lnTo>
                    <a:lnTo>
                      <a:pt x="5968" y="686"/>
                    </a:lnTo>
                    <a:lnTo>
                      <a:pt x="6049" y="686"/>
                    </a:lnTo>
                    <a:lnTo>
                      <a:pt x="6109" y="666"/>
                    </a:lnTo>
                    <a:lnTo>
                      <a:pt x="6190" y="625"/>
                    </a:lnTo>
                    <a:lnTo>
                      <a:pt x="6230" y="545"/>
                    </a:lnTo>
                    <a:lnTo>
                      <a:pt x="6230" y="464"/>
                    </a:lnTo>
                    <a:lnTo>
                      <a:pt x="6210" y="383"/>
                    </a:lnTo>
                    <a:lnTo>
                      <a:pt x="6170" y="323"/>
                    </a:lnTo>
                    <a:lnTo>
                      <a:pt x="6089" y="283"/>
                    </a:lnTo>
                    <a:lnTo>
                      <a:pt x="5746" y="182"/>
                    </a:lnTo>
                    <a:lnTo>
                      <a:pt x="5404" y="101"/>
                    </a:lnTo>
                    <a:lnTo>
                      <a:pt x="5081" y="41"/>
                    </a:lnTo>
                    <a:lnTo>
                      <a:pt x="4758" y="21"/>
                    </a:lnTo>
                    <a:lnTo>
                      <a:pt x="445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34"/>
              <p:cNvSpPr/>
              <p:nvPr/>
            </p:nvSpPr>
            <p:spPr>
              <a:xfrm>
                <a:off x="4103575" y="853025"/>
                <a:ext cx="1552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2581" extrusionOk="0">
                    <a:moveTo>
                      <a:pt x="1775" y="0"/>
                    </a:moveTo>
                    <a:lnTo>
                      <a:pt x="1452" y="20"/>
                    </a:lnTo>
                    <a:lnTo>
                      <a:pt x="1150" y="40"/>
                    </a:lnTo>
                    <a:lnTo>
                      <a:pt x="807" y="101"/>
                    </a:lnTo>
                    <a:lnTo>
                      <a:pt x="484" y="181"/>
                    </a:lnTo>
                    <a:lnTo>
                      <a:pt x="142" y="282"/>
                    </a:lnTo>
                    <a:lnTo>
                      <a:pt x="61" y="323"/>
                    </a:lnTo>
                    <a:lnTo>
                      <a:pt x="21" y="383"/>
                    </a:lnTo>
                    <a:lnTo>
                      <a:pt x="0" y="464"/>
                    </a:lnTo>
                    <a:lnTo>
                      <a:pt x="0" y="544"/>
                    </a:lnTo>
                    <a:lnTo>
                      <a:pt x="41" y="605"/>
                    </a:lnTo>
                    <a:lnTo>
                      <a:pt x="101" y="665"/>
                    </a:lnTo>
                    <a:lnTo>
                      <a:pt x="182" y="685"/>
                    </a:lnTo>
                    <a:lnTo>
                      <a:pt x="263" y="665"/>
                    </a:lnTo>
                    <a:lnTo>
                      <a:pt x="585" y="585"/>
                    </a:lnTo>
                    <a:lnTo>
                      <a:pt x="888" y="504"/>
                    </a:lnTo>
                    <a:lnTo>
                      <a:pt x="1190" y="464"/>
                    </a:lnTo>
                    <a:lnTo>
                      <a:pt x="1492" y="423"/>
                    </a:lnTo>
                    <a:lnTo>
                      <a:pt x="1775" y="403"/>
                    </a:lnTo>
                    <a:lnTo>
                      <a:pt x="2037" y="403"/>
                    </a:lnTo>
                    <a:lnTo>
                      <a:pt x="2319" y="423"/>
                    </a:lnTo>
                    <a:lnTo>
                      <a:pt x="2561" y="464"/>
                    </a:lnTo>
                    <a:lnTo>
                      <a:pt x="2823" y="524"/>
                    </a:lnTo>
                    <a:lnTo>
                      <a:pt x="3065" y="565"/>
                    </a:lnTo>
                    <a:lnTo>
                      <a:pt x="3287" y="645"/>
                    </a:lnTo>
                    <a:lnTo>
                      <a:pt x="3508" y="726"/>
                    </a:lnTo>
                    <a:lnTo>
                      <a:pt x="3932" y="907"/>
                    </a:lnTo>
                    <a:lnTo>
                      <a:pt x="4315" y="1129"/>
                    </a:lnTo>
                    <a:lnTo>
                      <a:pt x="4637" y="1351"/>
                    </a:lnTo>
                    <a:lnTo>
                      <a:pt x="4940" y="1573"/>
                    </a:lnTo>
                    <a:lnTo>
                      <a:pt x="5202" y="1794"/>
                    </a:lnTo>
                    <a:lnTo>
                      <a:pt x="5424" y="2016"/>
                    </a:lnTo>
                    <a:lnTo>
                      <a:pt x="5726" y="2339"/>
                    </a:lnTo>
                    <a:lnTo>
                      <a:pt x="5847" y="2500"/>
                    </a:lnTo>
                    <a:lnTo>
                      <a:pt x="5867" y="2540"/>
                    </a:lnTo>
                    <a:lnTo>
                      <a:pt x="5907" y="2560"/>
                    </a:lnTo>
                    <a:lnTo>
                      <a:pt x="6008" y="2581"/>
                    </a:lnTo>
                    <a:lnTo>
                      <a:pt x="6069" y="2581"/>
                    </a:lnTo>
                    <a:lnTo>
                      <a:pt x="6129" y="2540"/>
                    </a:lnTo>
                    <a:lnTo>
                      <a:pt x="6190" y="2500"/>
                    </a:lnTo>
                    <a:lnTo>
                      <a:pt x="6210" y="2419"/>
                    </a:lnTo>
                    <a:lnTo>
                      <a:pt x="6210" y="2339"/>
                    </a:lnTo>
                    <a:lnTo>
                      <a:pt x="6170" y="2258"/>
                    </a:lnTo>
                    <a:lnTo>
                      <a:pt x="6069" y="2117"/>
                    </a:lnTo>
                    <a:lnTo>
                      <a:pt x="5746" y="1774"/>
                    </a:lnTo>
                    <a:lnTo>
                      <a:pt x="5524" y="1552"/>
                    </a:lnTo>
                    <a:lnTo>
                      <a:pt x="5242" y="1310"/>
                    </a:lnTo>
                    <a:lnTo>
                      <a:pt x="4920" y="1048"/>
                    </a:lnTo>
                    <a:lnTo>
                      <a:pt x="4537" y="806"/>
                    </a:lnTo>
                    <a:lnTo>
                      <a:pt x="4133" y="565"/>
                    </a:lnTo>
                    <a:lnTo>
                      <a:pt x="3670" y="363"/>
                    </a:lnTo>
                    <a:lnTo>
                      <a:pt x="3428" y="282"/>
                    </a:lnTo>
                    <a:lnTo>
                      <a:pt x="3186" y="202"/>
                    </a:lnTo>
                    <a:lnTo>
                      <a:pt x="2924" y="121"/>
                    </a:lnTo>
                    <a:lnTo>
                      <a:pt x="2642" y="81"/>
                    </a:lnTo>
                    <a:lnTo>
                      <a:pt x="2359" y="40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34"/>
              <p:cNvSpPr/>
              <p:nvPr/>
            </p:nvSpPr>
            <p:spPr>
              <a:xfrm>
                <a:off x="4024950" y="1047575"/>
                <a:ext cx="122500" cy="1441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5766" extrusionOk="0">
                    <a:moveTo>
                      <a:pt x="142" y="0"/>
                    </a:moveTo>
                    <a:lnTo>
                      <a:pt x="81" y="40"/>
                    </a:lnTo>
                    <a:lnTo>
                      <a:pt x="21" y="101"/>
                    </a:lnTo>
                    <a:lnTo>
                      <a:pt x="0" y="181"/>
                    </a:lnTo>
                    <a:lnTo>
                      <a:pt x="0" y="262"/>
                    </a:lnTo>
                    <a:lnTo>
                      <a:pt x="41" y="343"/>
                    </a:lnTo>
                    <a:lnTo>
                      <a:pt x="101" y="383"/>
                    </a:lnTo>
                    <a:lnTo>
                      <a:pt x="162" y="403"/>
                    </a:lnTo>
                    <a:lnTo>
                      <a:pt x="545" y="484"/>
                    </a:lnTo>
                    <a:lnTo>
                      <a:pt x="928" y="585"/>
                    </a:lnTo>
                    <a:lnTo>
                      <a:pt x="1291" y="746"/>
                    </a:lnTo>
                    <a:lnTo>
                      <a:pt x="1674" y="927"/>
                    </a:lnTo>
                    <a:lnTo>
                      <a:pt x="2037" y="1149"/>
                    </a:lnTo>
                    <a:lnTo>
                      <a:pt x="2379" y="1391"/>
                    </a:lnTo>
                    <a:lnTo>
                      <a:pt x="2722" y="1673"/>
                    </a:lnTo>
                    <a:lnTo>
                      <a:pt x="3045" y="1976"/>
                    </a:lnTo>
                    <a:lnTo>
                      <a:pt x="3347" y="2298"/>
                    </a:lnTo>
                    <a:lnTo>
                      <a:pt x="3629" y="2641"/>
                    </a:lnTo>
                    <a:lnTo>
                      <a:pt x="3871" y="3024"/>
                    </a:lnTo>
                    <a:lnTo>
                      <a:pt x="4073" y="3407"/>
                    </a:lnTo>
                    <a:lnTo>
                      <a:pt x="4234" y="3790"/>
                    </a:lnTo>
                    <a:lnTo>
                      <a:pt x="4375" y="4214"/>
                    </a:lnTo>
                    <a:lnTo>
                      <a:pt x="4456" y="4617"/>
                    </a:lnTo>
                    <a:lnTo>
                      <a:pt x="4476" y="4839"/>
                    </a:lnTo>
                    <a:lnTo>
                      <a:pt x="4496" y="5060"/>
                    </a:lnTo>
                    <a:lnTo>
                      <a:pt x="625" y="5363"/>
                    </a:lnTo>
                    <a:lnTo>
                      <a:pt x="545" y="5383"/>
                    </a:lnTo>
                    <a:lnTo>
                      <a:pt x="484" y="5423"/>
                    </a:lnTo>
                    <a:lnTo>
                      <a:pt x="444" y="5504"/>
                    </a:lnTo>
                    <a:lnTo>
                      <a:pt x="424" y="5585"/>
                    </a:lnTo>
                    <a:lnTo>
                      <a:pt x="444" y="5665"/>
                    </a:lnTo>
                    <a:lnTo>
                      <a:pt x="484" y="5726"/>
                    </a:lnTo>
                    <a:lnTo>
                      <a:pt x="565" y="5766"/>
                    </a:lnTo>
                    <a:lnTo>
                      <a:pt x="646" y="5766"/>
                    </a:lnTo>
                    <a:lnTo>
                      <a:pt x="4718" y="5443"/>
                    </a:lnTo>
                    <a:lnTo>
                      <a:pt x="4778" y="5423"/>
                    </a:lnTo>
                    <a:lnTo>
                      <a:pt x="4839" y="5383"/>
                    </a:lnTo>
                    <a:lnTo>
                      <a:pt x="4879" y="5322"/>
                    </a:lnTo>
                    <a:lnTo>
                      <a:pt x="4899" y="5242"/>
                    </a:lnTo>
                    <a:lnTo>
                      <a:pt x="4899" y="5000"/>
                    </a:lnTo>
                    <a:lnTo>
                      <a:pt x="4879" y="4778"/>
                    </a:lnTo>
                    <a:lnTo>
                      <a:pt x="4859" y="4536"/>
                    </a:lnTo>
                    <a:lnTo>
                      <a:pt x="4819" y="4294"/>
                    </a:lnTo>
                    <a:lnTo>
                      <a:pt x="4758" y="4072"/>
                    </a:lnTo>
                    <a:lnTo>
                      <a:pt x="4678" y="3831"/>
                    </a:lnTo>
                    <a:lnTo>
                      <a:pt x="4597" y="3609"/>
                    </a:lnTo>
                    <a:lnTo>
                      <a:pt x="4516" y="3387"/>
                    </a:lnTo>
                    <a:lnTo>
                      <a:pt x="4295" y="2964"/>
                    </a:lnTo>
                    <a:lnTo>
                      <a:pt x="4033" y="2540"/>
                    </a:lnTo>
                    <a:lnTo>
                      <a:pt x="3730" y="2137"/>
                    </a:lnTo>
                    <a:lnTo>
                      <a:pt x="3408" y="1774"/>
                    </a:lnTo>
                    <a:lnTo>
                      <a:pt x="3065" y="1431"/>
                    </a:lnTo>
                    <a:lnTo>
                      <a:pt x="2682" y="1109"/>
                    </a:lnTo>
                    <a:lnTo>
                      <a:pt x="2299" y="827"/>
                    </a:lnTo>
                    <a:lnTo>
                      <a:pt x="1896" y="585"/>
                    </a:lnTo>
                    <a:lnTo>
                      <a:pt x="1472" y="383"/>
                    </a:lnTo>
                    <a:lnTo>
                      <a:pt x="1049" y="202"/>
                    </a:lnTo>
                    <a:lnTo>
                      <a:pt x="646" y="81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34"/>
              <p:cNvSpPr/>
              <p:nvPr/>
            </p:nvSpPr>
            <p:spPr>
              <a:xfrm>
                <a:off x="3844500" y="1231025"/>
                <a:ext cx="25657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10263" h="3912" extrusionOk="0">
                    <a:moveTo>
                      <a:pt x="162" y="1"/>
                    </a:moveTo>
                    <a:lnTo>
                      <a:pt x="102" y="41"/>
                    </a:lnTo>
                    <a:lnTo>
                      <a:pt x="41" y="101"/>
                    </a:lnTo>
                    <a:lnTo>
                      <a:pt x="1" y="182"/>
                    </a:lnTo>
                    <a:lnTo>
                      <a:pt x="1" y="242"/>
                    </a:lnTo>
                    <a:lnTo>
                      <a:pt x="41" y="323"/>
                    </a:lnTo>
                    <a:lnTo>
                      <a:pt x="404" y="847"/>
                    </a:lnTo>
                    <a:lnTo>
                      <a:pt x="807" y="1311"/>
                    </a:lnTo>
                    <a:lnTo>
                      <a:pt x="1211" y="1734"/>
                    </a:lnTo>
                    <a:lnTo>
                      <a:pt x="1634" y="2117"/>
                    </a:lnTo>
                    <a:lnTo>
                      <a:pt x="2057" y="2440"/>
                    </a:lnTo>
                    <a:lnTo>
                      <a:pt x="2501" y="2742"/>
                    </a:lnTo>
                    <a:lnTo>
                      <a:pt x="2944" y="2984"/>
                    </a:lnTo>
                    <a:lnTo>
                      <a:pt x="3408" y="3206"/>
                    </a:lnTo>
                    <a:lnTo>
                      <a:pt x="3852" y="3388"/>
                    </a:lnTo>
                    <a:lnTo>
                      <a:pt x="4295" y="3549"/>
                    </a:lnTo>
                    <a:lnTo>
                      <a:pt x="4759" y="3670"/>
                    </a:lnTo>
                    <a:lnTo>
                      <a:pt x="5202" y="3750"/>
                    </a:lnTo>
                    <a:lnTo>
                      <a:pt x="5646" y="3831"/>
                    </a:lnTo>
                    <a:lnTo>
                      <a:pt x="6069" y="3871"/>
                    </a:lnTo>
                    <a:lnTo>
                      <a:pt x="6493" y="3892"/>
                    </a:lnTo>
                    <a:lnTo>
                      <a:pt x="6896" y="3912"/>
                    </a:lnTo>
                    <a:lnTo>
                      <a:pt x="7561" y="3892"/>
                    </a:lnTo>
                    <a:lnTo>
                      <a:pt x="8166" y="3831"/>
                    </a:lnTo>
                    <a:lnTo>
                      <a:pt x="8710" y="3750"/>
                    </a:lnTo>
                    <a:lnTo>
                      <a:pt x="9194" y="3670"/>
                    </a:lnTo>
                    <a:lnTo>
                      <a:pt x="9577" y="3569"/>
                    </a:lnTo>
                    <a:lnTo>
                      <a:pt x="9859" y="3488"/>
                    </a:lnTo>
                    <a:lnTo>
                      <a:pt x="10122" y="3408"/>
                    </a:lnTo>
                    <a:lnTo>
                      <a:pt x="10182" y="3367"/>
                    </a:lnTo>
                    <a:lnTo>
                      <a:pt x="10243" y="3307"/>
                    </a:lnTo>
                    <a:lnTo>
                      <a:pt x="10263" y="3226"/>
                    </a:lnTo>
                    <a:lnTo>
                      <a:pt x="10243" y="3146"/>
                    </a:lnTo>
                    <a:lnTo>
                      <a:pt x="10202" y="3085"/>
                    </a:lnTo>
                    <a:lnTo>
                      <a:pt x="10142" y="3025"/>
                    </a:lnTo>
                    <a:lnTo>
                      <a:pt x="9980" y="3025"/>
                    </a:lnTo>
                    <a:lnTo>
                      <a:pt x="9698" y="3125"/>
                    </a:lnTo>
                    <a:lnTo>
                      <a:pt x="9376" y="3206"/>
                    </a:lnTo>
                    <a:lnTo>
                      <a:pt x="8932" y="3307"/>
                    </a:lnTo>
                    <a:lnTo>
                      <a:pt x="8408" y="3388"/>
                    </a:lnTo>
                    <a:lnTo>
                      <a:pt x="7823" y="3448"/>
                    </a:lnTo>
                    <a:lnTo>
                      <a:pt x="7158" y="3488"/>
                    </a:lnTo>
                    <a:lnTo>
                      <a:pt x="6815" y="3508"/>
                    </a:lnTo>
                    <a:lnTo>
                      <a:pt x="6452" y="3488"/>
                    </a:lnTo>
                    <a:lnTo>
                      <a:pt x="6069" y="3468"/>
                    </a:lnTo>
                    <a:lnTo>
                      <a:pt x="5686" y="3428"/>
                    </a:lnTo>
                    <a:lnTo>
                      <a:pt x="5303" y="3367"/>
                    </a:lnTo>
                    <a:lnTo>
                      <a:pt x="4900" y="3287"/>
                    </a:lnTo>
                    <a:lnTo>
                      <a:pt x="4517" y="3166"/>
                    </a:lnTo>
                    <a:lnTo>
                      <a:pt x="4114" y="3045"/>
                    </a:lnTo>
                    <a:lnTo>
                      <a:pt x="3711" y="2904"/>
                    </a:lnTo>
                    <a:lnTo>
                      <a:pt x="3327" y="2722"/>
                    </a:lnTo>
                    <a:lnTo>
                      <a:pt x="2924" y="2500"/>
                    </a:lnTo>
                    <a:lnTo>
                      <a:pt x="2541" y="2259"/>
                    </a:lnTo>
                    <a:lnTo>
                      <a:pt x="2158" y="1996"/>
                    </a:lnTo>
                    <a:lnTo>
                      <a:pt x="1775" y="1694"/>
                    </a:lnTo>
                    <a:lnTo>
                      <a:pt x="1412" y="1351"/>
                    </a:lnTo>
                    <a:lnTo>
                      <a:pt x="1049" y="968"/>
                    </a:lnTo>
                    <a:lnTo>
                      <a:pt x="707" y="565"/>
                    </a:lnTo>
                    <a:lnTo>
                      <a:pt x="384" y="101"/>
                    </a:lnTo>
                    <a:lnTo>
                      <a:pt x="324" y="41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extrusionOk="0">
                    <a:moveTo>
                      <a:pt x="3266" y="0"/>
                    </a:move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266" y="6512"/>
                    </a:lnTo>
                    <a:lnTo>
                      <a:pt x="3266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extrusionOk="0">
                    <a:moveTo>
                      <a:pt x="3246" y="0"/>
                    </a:move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fill="none" extrusionOk="0">
                    <a:moveTo>
                      <a:pt x="3246" y="0"/>
                    </a:moveTo>
                    <a:lnTo>
                      <a:pt x="3246" y="0"/>
                    </a:ln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34"/>
              <p:cNvSpPr/>
              <p:nvPr/>
            </p:nvSpPr>
            <p:spPr>
              <a:xfrm>
                <a:off x="3405525" y="480550"/>
                <a:ext cx="903700" cy="651725"/>
              </a:xfrm>
              <a:custGeom>
                <a:avLst/>
                <a:gdLst/>
                <a:ahLst/>
                <a:cxnLst/>
                <a:rect l="l" t="t" r="r" b="b"/>
                <a:pathLst>
                  <a:path w="36148" h="26069" extrusionOk="0">
                    <a:moveTo>
                      <a:pt x="24656" y="0"/>
                    </a:moveTo>
                    <a:lnTo>
                      <a:pt x="23991" y="20"/>
                    </a:lnTo>
                    <a:lnTo>
                      <a:pt x="23346" y="41"/>
                    </a:lnTo>
                    <a:lnTo>
                      <a:pt x="22681" y="101"/>
                    </a:lnTo>
                    <a:lnTo>
                      <a:pt x="22036" y="202"/>
                    </a:lnTo>
                    <a:lnTo>
                      <a:pt x="21390" y="303"/>
                    </a:lnTo>
                    <a:lnTo>
                      <a:pt x="20766" y="444"/>
                    </a:lnTo>
                    <a:lnTo>
                      <a:pt x="20282" y="424"/>
                    </a:lnTo>
                    <a:lnTo>
                      <a:pt x="19697" y="403"/>
                    </a:lnTo>
                    <a:lnTo>
                      <a:pt x="18931" y="424"/>
                    </a:lnTo>
                    <a:lnTo>
                      <a:pt x="17983" y="464"/>
                    </a:lnTo>
                    <a:lnTo>
                      <a:pt x="17459" y="504"/>
                    </a:lnTo>
                    <a:lnTo>
                      <a:pt x="16915" y="565"/>
                    </a:lnTo>
                    <a:lnTo>
                      <a:pt x="16330" y="625"/>
                    </a:lnTo>
                    <a:lnTo>
                      <a:pt x="15705" y="726"/>
                    </a:lnTo>
                    <a:lnTo>
                      <a:pt x="15080" y="827"/>
                    </a:lnTo>
                    <a:lnTo>
                      <a:pt x="14415" y="968"/>
                    </a:lnTo>
                    <a:lnTo>
                      <a:pt x="13750" y="1129"/>
                    </a:lnTo>
                    <a:lnTo>
                      <a:pt x="13064" y="1311"/>
                    </a:lnTo>
                    <a:lnTo>
                      <a:pt x="12359" y="1512"/>
                    </a:lnTo>
                    <a:lnTo>
                      <a:pt x="11653" y="1754"/>
                    </a:lnTo>
                    <a:lnTo>
                      <a:pt x="10947" y="2037"/>
                    </a:lnTo>
                    <a:lnTo>
                      <a:pt x="10222" y="2339"/>
                    </a:lnTo>
                    <a:lnTo>
                      <a:pt x="9516" y="2682"/>
                    </a:lnTo>
                    <a:lnTo>
                      <a:pt x="8810" y="3065"/>
                    </a:lnTo>
                    <a:lnTo>
                      <a:pt x="8105" y="3468"/>
                    </a:lnTo>
                    <a:lnTo>
                      <a:pt x="7399" y="3932"/>
                    </a:lnTo>
                    <a:lnTo>
                      <a:pt x="6714" y="4436"/>
                    </a:lnTo>
                    <a:lnTo>
                      <a:pt x="6048" y="4980"/>
                    </a:lnTo>
                    <a:lnTo>
                      <a:pt x="5726" y="5282"/>
                    </a:lnTo>
                    <a:lnTo>
                      <a:pt x="5403" y="5585"/>
                    </a:lnTo>
                    <a:lnTo>
                      <a:pt x="5081" y="5887"/>
                    </a:lnTo>
                    <a:lnTo>
                      <a:pt x="4778" y="6230"/>
                    </a:lnTo>
                    <a:lnTo>
                      <a:pt x="4476" y="6573"/>
                    </a:lnTo>
                    <a:lnTo>
                      <a:pt x="4173" y="6915"/>
                    </a:lnTo>
                    <a:lnTo>
                      <a:pt x="3891" y="7278"/>
                    </a:lnTo>
                    <a:lnTo>
                      <a:pt x="3609" y="7661"/>
                    </a:lnTo>
                    <a:lnTo>
                      <a:pt x="3065" y="8448"/>
                    </a:lnTo>
                    <a:lnTo>
                      <a:pt x="2581" y="9214"/>
                    </a:lnTo>
                    <a:lnTo>
                      <a:pt x="2157" y="10000"/>
                    </a:lnTo>
                    <a:lnTo>
                      <a:pt x="1774" y="10786"/>
                    </a:lnTo>
                    <a:lnTo>
                      <a:pt x="1432" y="11573"/>
                    </a:lnTo>
                    <a:lnTo>
                      <a:pt x="1129" y="12359"/>
                    </a:lnTo>
                    <a:lnTo>
                      <a:pt x="887" y="13145"/>
                    </a:lnTo>
                    <a:lnTo>
                      <a:pt x="666" y="13911"/>
                    </a:lnTo>
                    <a:lnTo>
                      <a:pt x="484" y="14677"/>
                    </a:lnTo>
                    <a:lnTo>
                      <a:pt x="323" y="15423"/>
                    </a:lnTo>
                    <a:lnTo>
                      <a:pt x="202" y="16169"/>
                    </a:lnTo>
                    <a:lnTo>
                      <a:pt x="121" y="16895"/>
                    </a:lnTo>
                    <a:lnTo>
                      <a:pt x="61" y="17601"/>
                    </a:lnTo>
                    <a:lnTo>
                      <a:pt x="20" y="18286"/>
                    </a:lnTo>
                    <a:lnTo>
                      <a:pt x="0" y="18951"/>
                    </a:lnTo>
                    <a:lnTo>
                      <a:pt x="0" y="19596"/>
                    </a:lnTo>
                    <a:lnTo>
                      <a:pt x="20" y="20221"/>
                    </a:lnTo>
                    <a:lnTo>
                      <a:pt x="61" y="20826"/>
                    </a:lnTo>
                    <a:lnTo>
                      <a:pt x="101" y="21391"/>
                    </a:lnTo>
                    <a:lnTo>
                      <a:pt x="162" y="21935"/>
                    </a:lnTo>
                    <a:lnTo>
                      <a:pt x="303" y="22903"/>
                    </a:lnTo>
                    <a:lnTo>
                      <a:pt x="464" y="23750"/>
                    </a:lnTo>
                    <a:lnTo>
                      <a:pt x="605" y="24435"/>
                    </a:lnTo>
                    <a:lnTo>
                      <a:pt x="746" y="24939"/>
                    </a:lnTo>
                    <a:lnTo>
                      <a:pt x="867" y="25342"/>
                    </a:lnTo>
                    <a:lnTo>
                      <a:pt x="4274" y="26068"/>
                    </a:lnTo>
                    <a:lnTo>
                      <a:pt x="4335" y="25564"/>
                    </a:lnTo>
                    <a:lnTo>
                      <a:pt x="4496" y="24173"/>
                    </a:lnTo>
                    <a:lnTo>
                      <a:pt x="4617" y="23205"/>
                    </a:lnTo>
                    <a:lnTo>
                      <a:pt x="4778" y="22096"/>
                    </a:lnTo>
                    <a:lnTo>
                      <a:pt x="4980" y="20867"/>
                    </a:lnTo>
                    <a:lnTo>
                      <a:pt x="5222" y="19536"/>
                    </a:lnTo>
                    <a:lnTo>
                      <a:pt x="5504" y="18165"/>
                    </a:lnTo>
                    <a:lnTo>
                      <a:pt x="5827" y="16734"/>
                    </a:lnTo>
                    <a:lnTo>
                      <a:pt x="6189" y="15282"/>
                    </a:lnTo>
                    <a:lnTo>
                      <a:pt x="6391" y="14576"/>
                    </a:lnTo>
                    <a:lnTo>
                      <a:pt x="6613" y="13851"/>
                    </a:lnTo>
                    <a:lnTo>
                      <a:pt x="6835" y="13145"/>
                    </a:lnTo>
                    <a:lnTo>
                      <a:pt x="7077" y="12460"/>
                    </a:lnTo>
                    <a:lnTo>
                      <a:pt x="7318" y="11794"/>
                    </a:lnTo>
                    <a:lnTo>
                      <a:pt x="7581" y="11129"/>
                    </a:lnTo>
                    <a:lnTo>
                      <a:pt x="7863" y="10484"/>
                    </a:lnTo>
                    <a:lnTo>
                      <a:pt x="8145" y="9879"/>
                    </a:lnTo>
                    <a:lnTo>
                      <a:pt x="8447" y="9294"/>
                    </a:lnTo>
                    <a:lnTo>
                      <a:pt x="8750" y="8750"/>
                    </a:lnTo>
                    <a:lnTo>
                      <a:pt x="9012" y="8448"/>
                    </a:lnTo>
                    <a:lnTo>
                      <a:pt x="9254" y="8165"/>
                    </a:lnTo>
                    <a:lnTo>
                      <a:pt x="9496" y="7903"/>
                    </a:lnTo>
                    <a:lnTo>
                      <a:pt x="9758" y="7661"/>
                    </a:lnTo>
                    <a:lnTo>
                      <a:pt x="10000" y="7419"/>
                    </a:lnTo>
                    <a:lnTo>
                      <a:pt x="10262" y="7218"/>
                    </a:lnTo>
                    <a:lnTo>
                      <a:pt x="10504" y="7016"/>
                    </a:lnTo>
                    <a:lnTo>
                      <a:pt x="10766" y="6815"/>
                    </a:lnTo>
                    <a:lnTo>
                      <a:pt x="11028" y="6653"/>
                    </a:lnTo>
                    <a:lnTo>
                      <a:pt x="11290" y="6492"/>
                    </a:lnTo>
                    <a:lnTo>
                      <a:pt x="11532" y="6351"/>
                    </a:lnTo>
                    <a:lnTo>
                      <a:pt x="11794" y="6230"/>
                    </a:lnTo>
                    <a:lnTo>
                      <a:pt x="12318" y="6008"/>
                    </a:lnTo>
                    <a:lnTo>
                      <a:pt x="12863" y="5827"/>
                    </a:lnTo>
                    <a:lnTo>
                      <a:pt x="13387" y="5706"/>
                    </a:lnTo>
                    <a:lnTo>
                      <a:pt x="13911" y="5605"/>
                    </a:lnTo>
                    <a:lnTo>
                      <a:pt x="14455" y="5565"/>
                    </a:lnTo>
                    <a:lnTo>
                      <a:pt x="14979" y="5544"/>
                    </a:lnTo>
                    <a:lnTo>
                      <a:pt x="15524" y="5585"/>
                    </a:lnTo>
                    <a:lnTo>
                      <a:pt x="16068" y="5625"/>
                    </a:lnTo>
                    <a:lnTo>
                      <a:pt x="16592" y="5706"/>
                    </a:lnTo>
                    <a:lnTo>
                      <a:pt x="17137" y="5807"/>
                    </a:lnTo>
                    <a:lnTo>
                      <a:pt x="17661" y="5928"/>
                    </a:lnTo>
                    <a:lnTo>
                      <a:pt x="18185" y="6089"/>
                    </a:lnTo>
                    <a:lnTo>
                      <a:pt x="18729" y="6230"/>
                    </a:lnTo>
                    <a:lnTo>
                      <a:pt x="19253" y="6411"/>
                    </a:lnTo>
                    <a:lnTo>
                      <a:pt x="20282" y="6774"/>
                    </a:lnTo>
                    <a:lnTo>
                      <a:pt x="21310" y="7137"/>
                    </a:lnTo>
                    <a:lnTo>
                      <a:pt x="22318" y="7500"/>
                    </a:lnTo>
                    <a:lnTo>
                      <a:pt x="23286" y="7823"/>
                    </a:lnTo>
                    <a:lnTo>
                      <a:pt x="23749" y="7964"/>
                    </a:lnTo>
                    <a:lnTo>
                      <a:pt x="24233" y="8065"/>
                    </a:lnTo>
                    <a:lnTo>
                      <a:pt x="24677" y="8165"/>
                    </a:lnTo>
                    <a:lnTo>
                      <a:pt x="25120" y="8246"/>
                    </a:lnTo>
                    <a:lnTo>
                      <a:pt x="25584" y="8286"/>
                    </a:lnTo>
                    <a:lnTo>
                      <a:pt x="26007" y="8306"/>
                    </a:lnTo>
                    <a:lnTo>
                      <a:pt x="26431" y="8327"/>
                    </a:lnTo>
                    <a:lnTo>
                      <a:pt x="26834" y="8306"/>
                    </a:lnTo>
                    <a:lnTo>
                      <a:pt x="27197" y="8266"/>
                    </a:lnTo>
                    <a:lnTo>
                      <a:pt x="27560" y="8226"/>
                    </a:lnTo>
                    <a:lnTo>
                      <a:pt x="28245" y="8125"/>
                    </a:lnTo>
                    <a:lnTo>
                      <a:pt x="29495" y="7883"/>
                    </a:lnTo>
                    <a:lnTo>
                      <a:pt x="30059" y="7782"/>
                    </a:lnTo>
                    <a:lnTo>
                      <a:pt x="30342" y="7762"/>
                    </a:lnTo>
                    <a:lnTo>
                      <a:pt x="30624" y="7742"/>
                    </a:lnTo>
                    <a:lnTo>
                      <a:pt x="30906" y="7742"/>
                    </a:lnTo>
                    <a:lnTo>
                      <a:pt x="31168" y="7762"/>
                    </a:lnTo>
                    <a:lnTo>
                      <a:pt x="31451" y="7802"/>
                    </a:lnTo>
                    <a:lnTo>
                      <a:pt x="31733" y="7883"/>
                    </a:lnTo>
                    <a:lnTo>
                      <a:pt x="32015" y="7984"/>
                    </a:lnTo>
                    <a:lnTo>
                      <a:pt x="32297" y="8105"/>
                    </a:lnTo>
                    <a:lnTo>
                      <a:pt x="32580" y="8266"/>
                    </a:lnTo>
                    <a:lnTo>
                      <a:pt x="32882" y="8468"/>
                    </a:lnTo>
                    <a:lnTo>
                      <a:pt x="33184" y="8710"/>
                    </a:lnTo>
                    <a:lnTo>
                      <a:pt x="33507" y="8992"/>
                    </a:lnTo>
                    <a:lnTo>
                      <a:pt x="33829" y="9315"/>
                    </a:lnTo>
                    <a:lnTo>
                      <a:pt x="34172" y="9698"/>
                    </a:lnTo>
                    <a:lnTo>
                      <a:pt x="34515" y="10121"/>
                    </a:lnTo>
                    <a:lnTo>
                      <a:pt x="34878" y="10585"/>
                    </a:lnTo>
                    <a:lnTo>
                      <a:pt x="35261" y="11129"/>
                    </a:lnTo>
                    <a:lnTo>
                      <a:pt x="35664" y="11714"/>
                    </a:lnTo>
                    <a:lnTo>
                      <a:pt x="35664" y="11008"/>
                    </a:lnTo>
                    <a:lnTo>
                      <a:pt x="35624" y="10302"/>
                    </a:lnTo>
                    <a:lnTo>
                      <a:pt x="35523" y="9597"/>
                    </a:lnTo>
                    <a:lnTo>
                      <a:pt x="35402" y="8911"/>
                    </a:lnTo>
                    <a:lnTo>
                      <a:pt x="35241" y="8226"/>
                    </a:lnTo>
                    <a:lnTo>
                      <a:pt x="35039" y="7540"/>
                    </a:lnTo>
                    <a:lnTo>
                      <a:pt x="34797" y="6875"/>
                    </a:lnTo>
                    <a:lnTo>
                      <a:pt x="34515" y="6210"/>
                    </a:lnTo>
                    <a:lnTo>
                      <a:pt x="34797" y="5907"/>
                    </a:lnTo>
                    <a:lnTo>
                      <a:pt x="35079" y="5565"/>
                    </a:lnTo>
                    <a:lnTo>
                      <a:pt x="35382" y="5161"/>
                    </a:lnTo>
                    <a:lnTo>
                      <a:pt x="35704" y="4698"/>
                    </a:lnTo>
                    <a:lnTo>
                      <a:pt x="35825" y="4476"/>
                    </a:lnTo>
                    <a:lnTo>
                      <a:pt x="35946" y="4234"/>
                    </a:lnTo>
                    <a:lnTo>
                      <a:pt x="36047" y="3992"/>
                    </a:lnTo>
                    <a:lnTo>
                      <a:pt x="36128" y="3770"/>
                    </a:lnTo>
                    <a:lnTo>
                      <a:pt x="36148" y="3569"/>
                    </a:lnTo>
                    <a:lnTo>
                      <a:pt x="36148" y="3367"/>
                    </a:lnTo>
                    <a:lnTo>
                      <a:pt x="36108" y="3266"/>
                    </a:lnTo>
                    <a:lnTo>
                      <a:pt x="36027" y="3145"/>
                    </a:lnTo>
                    <a:lnTo>
                      <a:pt x="35886" y="3024"/>
                    </a:lnTo>
                    <a:lnTo>
                      <a:pt x="35725" y="2883"/>
                    </a:lnTo>
                    <a:lnTo>
                      <a:pt x="35503" y="2742"/>
                    </a:lnTo>
                    <a:lnTo>
                      <a:pt x="35241" y="2581"/>
                    </a:lnTo>
                    <a:lnTo>
                      <a:pt x="34938" y="2420"/>
                    </a:lnTo>
                    <a:lnTo>
                      <a:pt x="34616" y="2258"/>
                    </a:lnTo>
                    <a:lnTo>
                      <a:pt x="33850" y="1895"/>
                    </a:lnTo>
                    <a:lnTo>
                      <a:pt x="32983" y="1553"/>
                    </a:lnTo>
                    <a:lnTo>
                      <a:pt x="31995" y="1210"/>
                    </a:lnTo>
                    <a:lnTo>
                      <a:pt x="31451" y="1049"/>
                    </a:lnTo>
                    <a:lnTo>
                      <a:pt x="30906" y="908"/>
                    </a:lnTo>
                    <a:lnTo>
                      <a:pt x="30342" y="746"/>
                    </a:lnTo>
                    <a:lnTo>
                      <a:pt x="29757" y="605"/>
                    </a:lnTo>
                    <a:lnTo>
                      <a:pt x="29152" y="484"/>
                    </a:lnTo>
                    <a:lnTo>
                      <a:pt x="28527" y="363"/>
                    </a:lnTo>
                    <a:lnTo>
                      <a:pt x="27902" y="262"/>
                    </a:lnTo>
                    <a:lnTo>
                      <a:pt x="27257" y="182"/>
                    </a:lnTo>
                    <a:lnTo>
                      <a:pt x="26612" y="101"/>
                    </a:lnTo>
                    <a:lnTo>
                      <a:pt x="25967" y="61"/>
                    </a:lnTo>
                    <a:lnTo>
                      <a:pt x="25322" y="20"/>
                    </a:lnTo>
                    <a:lnTo>
                      <a:pt x="246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34"/>
              <p:cNvSpPr/>
              <p:nvPr/>
            </p:nvSpPr>
            <p:spPr>
              <a:xfrm>
                <a:off x="3297650" y="1081825"/>
                <a:ext cx="260100" cy="298925"/>
              </a:xfrm>
              <a:custGeom>
                <a:avLst/>
                <a:gdLst/>
                <a:ahLst/>
                <a:cxnLst/>
                <a:rect l="l" t="t" r="r" b="b"/>
                <a:pathLst>
                  <a:path w="10404" h="11957" extrusionOk="0">
                    <a:moveTo>
                      <a:pt x="3912" y="1"/>
                    </a:moveTo>
                    <a:lnTo>
                      <a:pt x="3589" y="41"/>
                    </a:lnTo>
                    <a:lnTo>
                      <a:pt x="3267" y="102"/>
                    </a:lnTo>
                    <a:lnTo>
                      <a:pt x="2944" y="203"/>
                    </a:lnTo>
                    <a:lnTo>
                      <a:pt x="2602" y="344"/>
                    </a:lnTo>
                    <a:lnTo>
                      <a:pt x="2259" y="525"/>
                    </a:lnTo>
                    <a:lnTo>
                      <a:pt x="1896" y="747"/>
                    </a:lnTo>
                    <a:lnTo>
                      <a:pt x="1513" y="1029"/>
                    </a:lnTo>
                    <a:lnTo>
                      <a:pt x="1130" y="1372"/>
                    </a:lnTo>
                    <a:lnTo>
                      <a:pt x="948" y="1573"/>
                    </a:lnTo>
                    <a:lnTo>
                      <a:pt x="787" y="1775"/>
                    </a:lnTo>
                    <a:lnTo>
                      <a:pt x="646" y="1977"/>
                    </a:lnTo>
                    <a:lnTo>
                      <a:pt x="505" y="2198"/>
                    </a:lnTo>
                    <a:lnTo>
                      <a:pt x="404" y="2420"/>
                    </a:lnTo>
                    <a:lnTo>
                      <a:pt x="303" y="2642"/>
                    </a:lnTo>
                    <a:lnTo>
                      <a:pt x="223" y="2864"/>
                    </a:lnTo>
                    <a:lnTo>
                      <a:pt x="142" y="3106"/>
                    </a:lnTo>
                    <a:lnTo>
                      <a:pt x="82" y="3348"/>
                    </a:lnTo>
                    <a:lnTo>
                      <a:pt x="41" y="3590"/>
                    </a:lnTo>
                    <a:lnTo>
                      <a:pt x="21" y="3852"/>
                    </a:lnTo>
                    <a:lnTo>
                      <a:pt x="1" y="4094"/>
                    </a:lnTo>
                    <a:lnTo>
                      <a:pt x="1" y="4598"/>
                    </a:lnTo>
                    <a:lnTo>
                      <a:pt x="41" y="5122"/>
                    </a:lnTo>
                    <a:lnTo>
                      <a:pt x="122" y="5646"/>
                    </a:lnTo>
                    <a:lnTo>
                      <a:pt x="263" y="6150"/>
                    </a:lnTo>
                    <a:lnTo>
                      <a:pt x="424" y="6674"/>
                    </a:lnTo>
                    <a:lnTo>
                      <a:pt x="606" y="7178"/>
                    </a:lnTo>
                    <a:lnTo>
                      <a:pt x="827" y="7662"/>
                    </a:lnTo>
                    <a:lnTo>
                      <a:pt x="1090" y="8126"/>
                    </a:lnTo>
                    <a:lnTo>
                      <a:pt x="1352" y="8569"/>
                    </a:lnTo>
                    <a:lnTo>
                      <a:pt x="1634" y="8993"/>
                    </a:lnTo>
                    <a:lnTo>
                      <a:pt x="1795" y="9194"/>
                    </a:lnTo>
                    <a:lnTo>
                      <a:pt x="1956" y="9396"/>
                    </a:lnTo>
                    <a:lnTo>
                      <a:pt x="2138" y="9577"/>
                    </a:lnTo>
                    <a:lnTo>
                      <a:pt x="2319" y="9759"/>
                    </a:lnTo>
                    <a:lnTo>
                      <a:pt x="2743" y="10122"/>
                    </a:lnTo>
                    <a:lnTo>
                      <a:pt x="3206" y="10464"/>
                    </a:lnTo>
                    <a:lnTo>
                      <a:pt x="3710" y="10767"/>
                    </a:lnTo>
                    <a:lnTo>
                      <a:pt x="4235" y="11049"/>
                    </a:lnTo>
                    <a:lnTo>
                      <a:pt x="4779" y="11291"/>
                    </a:lnTo>
                    <a:lnTo>
                      <a:pt x="5323" y="11493"/>
                    </a:lnTo>
                    <a:lnTo>
                      <a:pt x="5908" y="11674"/>
                    </a:lnTo>
                    <a:lnTo>
                      <a:pt x="6472" y="11815"/>
                    </a:lnTo>
                    <a:lnTo>
                      <a:pt x="7037" y="11916"/>
                    </a:lnTo>
                    <a:lnTo>
                      <a:pt x="7581" y="11956"/>
                    </a:lnTo>
                    <a:lnTo>
                      <a:pt x="8388" y="11956"/>
                    </a:lnTo>
                    <a:lnTo>
                      <a:pt x="8650" y="11916"/>
                    </a:lnTo>
                    <a:lnTo>
                      <a:pt x="8892" y="11876"/>
                    </a:lnTo>
                    <a:lnTo>
                      <a:pt x="9134" y="11835"/>
                    </a:lnTo>
                    <a:lnTo>
                      <a:pt x="9355" y="11755"/>
                    </a:lnTo>
                    <a:lnTo>
                      <a:pt x="9577" y="11674"/>
                    </a:lnTo>
                    <a:lnTo>
                      <a:pt x="9678" y="11634"/>
                    </a:lnTo>
                    <a:lnTo>
                      <a:pt x="9779" y="11573"/>
                    </a:lnTo>
                    <a:lnTo>
                      <a:pt x="9859" y="11513"/>
                    </a:lnTo>
                    <a:lnTo>
                      <a:pt x="9940" y="11432"/>
                    </a:lnTo>
                    <a:lnTo>
                      <a:pt x="10081" y="11230"/>
                    </a:lnTo>
                    <a:lnTo>
                      <a:pt x="10202" y="11009"/>
                    </a:lnTo>
                    <a:lnTo>
                      <a:pt x="10283" y="10747"/>
                    </a:lnTo>
                    <a:lnTo>
                      <a:pt x="10343" y="10464"/>
                    </a:lnTo>
                    <a:lnTo>
                      <a:pt x="10384" y="10142"/>
                    </a:lnTo>
                    <a:lnTo>
                      <a:pt x="10404" y="9819"/>
                    </a:lnTo>
                    <a:lnTo>
                      <a:pt x="10404" y="9456"/>
                    </a:lnTo>
                    <a:lnTo>
                      <a:pt x="10404" y="9073"/>
                    </a:lnTo>
                    <a:lnTo>
                      <a:pt x="10363" y="8690"/>
                    </a:lnTo>
                    <a:lnTo>
                      <a:pt x="10323" y="8287"/>
                    </a:lnTo>
                    <a:lnTo>
                      <a:pt x="10182" y="7440"/>
                    </a:lnTo>
                    <a:lnTo>
                      <a:pt x="10021" y="6594"/>
                    </a:lnTo>
                    <a:lnTo>
                      <a:pt x="9819" y="5767"/>
                    </a:lnTo>
                    <a:lnTo>
                      <a:pt x="9597" y="4960"/>
                    </a:lnTo>
                    <a:lnTo>
                      <a:pt x="9396" y="4215"/>
                    </a:lnTo>
                    <a:lnTo>
                      <a:pt x="9194" y="3549"/>
                    </a:lnTo>
                    <a:lnTo>
                      <a:pt x="8871" y="2582"/>
                    </a:lnTo>
                    <a:lnTo>
                      <a:pt x="8730" y="2198"/>
                    </a:lnTo>
                    <a:lnTo>
                      <a:pt x="8609" y="2037"/>
                    </a:lnTo>
                    <a:lnTo>
                      <a:pt x="8448" y="1876"/>
                    </a:lnTo>
                    <a:lnTo>
                      <a:pt x="8287" y="1715"/>
                    </a:lnTo>
                    <a:lnTo>
                      <a:pt x="8126" y="1553"/>
                    </a:lnTo>
                    <a:lnTo>
                      <a:pt x="7763" y="1291"/>
                    </a:lnTo>
                    <a:lnTo>
                      <a:pt x="7359" y="1029"/>
                    </a:lnTo>
                    <a:lnTo>
                      <a:pt x="6956" y="807"/>
                    </a:lnTo>
                    <a:lnTo>
                      <a:pt x="6553" y="626"/>
                    </a:lnTo>
                    <a:lnTo>
                      <a:pt x="6170" y="485"/>
                    </a:lnTo>
                    <a:lnTo>
                      <a:pt x="5827" y="344"/>
                    </a:lnTo>
                    <a:lnTo>
                      <a:pt x="5444" y="223"/>
                    </a:lnTo>
                    <a:lnTo>
                      <a:pt x="5001" y="102"/>
                    </a:lnTo>
                    <a:lnTo>
                      <a:pt x="4739" y="61"/>
                    </a:lnTo>
                    <a:lnTo>
                      <a:pt x="4477" y="21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34"/>
              <p:cNvSpPr/>
              <p:nvPr/>
            </p:nvSpPr>
            <p:spPr>
              <a:xfrm>
                <a:off x="3329425" y="1171050"/>
                <a:ext cx="200100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3852" extrusionOk="0">
                    <a:moveTo>
                      <a:pt x="202" y="0"/>
                    </a:moveTo>
                    <a:lnTo>
                      <a:pt x="121" y="21"/>
                    </a:lnTo>
                    <a:lnTo>
                      <a:pt x="60" y="61"/>
                    </a:lnTo>
                    <a:lnTo>
                      <a:pt x="20" y="121"/>
                    </a:lnTo>
                    <a:lnTo>
                      <a:pt x="0" y="202"/>
                    </a:lnTo>
                    <a:lnTo>
                      <a:pt x="0" y="283"/>
                    </a:lnTo>
                    <a:lnTo>
                      <a:pt x="40" y="343"/>
                    </a:lnTo>
                    <a:lnTo>
                      <a:pt x="121" y="404"/>
                    </a:lnTo>
                    <a:lnTo>
                      <a:pt x="7701" y="3831"/>
                    </a:lnTo>
                    <a:lnTo>
                      <a:pt x="7802" y="3851"/>
                    </a:lnTo>
                    <a:lnTo>
                      <a:pt x="7863" y="3851"/>
                    </a:lnTo>
                    <a:lnTo>
                      <a:pt x="7903" y="3811"/>
                    </a:lnTo>
                    <a:lnTo>
                      <a:pt x="7943" y="3770"/>
                    </a:lnTo>
                    <a:lnTo>
                      <a:pt x="7984" y="3730"/>
                    </a:lnTo>
                    <a:lnTo>
                      <a:pt x="8004" y="3649"/>
                    </a:lnTo>
                    <a:lnTo>
                      <a:pt x="7984" y="3569"/>
                    </a:lnTo>
                    <a:lnTo>
                      <a:pt x="7943" y="3508"/>
                    </a:lnTo>
                    <a:lnTo>
                      <a:pt x="7883" y="3448"/>
                    </a:lnTo>
                    <a:lnTo>
                      <a:pt x="282" y="2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34"/>
              <p:cNvSpPr/>
              <p:nvPr/>
            </p:nvSpPr>
            <p:spPr>
              <a:xfrm>
                <a:off x="3390900" y="1141825"/>
                <a:ext cx="103850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6573" extrusionOk="0">
                    <a:moveTo>
                      <a:pt x="3892" y="0"/>
                    </a:moveTo>
                    <a:lnTo>
                      <a:pt x="3831" y="40"/>
                    </a:lnTo>
                    <a:lnTo>
                      <a:pt x="3771" y="81"/>
                    </a:lnTo>
                    <a:lnTo>
                      <a:pt x="41" y="6250"/>
                    </a:lnTo>
                    <a:lnTo>
                      <a:pt x="1" y="6331"/>
                    </a:lnTo>
                    <a:lnTo>
                      <a:pt x="21" y="6411"/>
                    </a:lnTo>
                    <a:lnTo>
                      <a:pt x="41" y="6472"/>
                    </a:lnTo>
                    <a:lnTo>
                      <a:pt x="101" y="6532"/>
                    </a:lnTo>
                    <a:lnTo>
                      <a:pt x="162" y="6552"/>
                    </a:lnTo>
                    <a:lnTo>
                      <a:pt x="202" y="6572"/>
                    </a:lnTo>
                    <a:lnTo>
                      <a:pt x="263" y="6552"/>
                    </a:lnTo>
                    <a:lnTo>
                      <a:pt x="303" y="6532"/>
                    </a:lnTo>
                    <a:lnTo>
                      <a:pt x="363" y="6512"/>
                    </a:lnTo>
                    <a:lnTo>
                      <a:pt x="384" y="6472"/>
                    </a:lnTo>
                    <a:lnTo>
                      <a:pt x="4113" y="302"/>
                    </a:lnTo>
                    <a:lnTo>
                      <a:pt x="4154" y="222"/>
                    </a:lnTo>
                    <a:lnTo>
                      <a:pt x="4154" y="141"/>
                    </a:lnTo>
                    <a:lnTo>
                      <a:pt x="4113" y="81"/>
                    </a:lnTo>
                    <a:lnTo>
                      <a:pt x="4053" y="20"/>
                    </a:lnTo>
                    <a:lnTo>
                      <a:pt x="397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34"/>
              <p:cNvSpPr/>
              <p:nvPr/>
            </p:nvSpPr>
            <p:spPr>
              <a:xfrm>
                <a:off x="3292625" y="1076800"/>
                <a:ext cx="249500" cy="309500"/>
              </a:xfrm>
              <a:custGeom>
                <a:avLst/>
                <a:gdLst/>
                <a:ahLst/>
                <a:cxnLst/>
                <a:rect l="l" t="t" r="r" b="b"/>
                <a:pathLst>
                  <a:path w="9980" h="12380" extrusionOk="0">
                    <a:moveTo>
                      <a:pt x="3992" y="0"/>
                    </a:moveTo>
                    <a:lnTo>
                      <a:pt x="3690" y="41"/>
                    </a:lnTo>
                    <a:lnTo>
                      <a:pt x="3347" y="121"/>
                    </a:lnTo>
                    <a:lnTo>
                      <a:pt x="3024" y="222"/>
                    </a:lnTo>
                    <a:lnTo>
                      <a:pt x="2661" y="363"/>
                    </a:lnTo>
                    <a:lnTo>
                      <a:pt x="2319" y="565"/>
                    </a:lnTo>
                    <a:lnTo>
                      <a:pt x="1956" y="807"/>
                    </a:lnTo>
                    <a:lnTo>
                      <a:pt x="1573" y="1089"/>
                    </a:lnTo>
                    <a:lnTo>
                      <a:pt x="1190" y="1432"/>
                    </a:lnTo>
                    <a:lnTo>
                      <a:pt x="1008" y="1613"/>
                    </a:lnTo>
                    <a:lnTo>
                      <a:pt x="847" y="1815"/>
                    </a:lnTo>
                    <a:lnTo>
                      <a:pt x="706" y="2016"/>
                    </a:lnTo>
                    <a:lnTo>
                      <a:pt x="565" y="2238"/>
                    </a:lnTo>
                    <a:lnTo>
                      <a:pt x="464" y="2460"/>
                    </a:lnTo>
                    <a:lnTo>
                      <a:pt x="343" y="2682"/>
                    </a:lnTo>
                    <a:lnTo>
                      <a:pt x="262" y="2924"/>
                    </a:lnTo>
                    <a:lnTo>
                      <a:pt x="182" y="3145"/>
                    </a:lnTo>
                    <a:lnTo>
                      <a:pt x="121" y="3387"/>
                    </a:lnTo>
                    <a:lnTo>
                      <a:pt x="61" y="3649"/>
                    </a:lnTo>
                    <a:lnTo>
                      <a:pt x="41" y="3891"/>
                    </a:lnTo>
                    <a:lnTo>
                      <a:pt x="0" y="4153"/>
                    </a:lnTo>
                    <a:lnTo>
                      <a:pt x="0" y="4678"/>
                    </a:lnTo>
                    <a:lnTo>
                      <a:pt x="20" y="5202"/>
                    </a:lnTo>
                    <a:lnTo>
                      <a:pt x="101" y="5726"/>
                    </a:lnTo>
                    <a:lnTo>
                      <a:pt x="222" y="6270"/>
                    </a:lnTo>
                    <a:lnTo>
                      <a:pt x="383" y="6815"/>
                    </a:lnTo>
                    <a:lnTo>
                      <a:pt x="585" y="7339"/>
                    </a:lnTo>
                    <a:lnTo>
                      <a:pt x="807" y="7843"/>
                    </a:lnTo>
                    <a:lnTo>
                      <a:pt x="1069" y="8367"/>
                    </a:lnTo>
                    <a:lnTo>
                      <a:pt x="1351" y="8851"/>
                    </a:lnTo>
                    <a:lnTo>
                      <a:pt x="1674" y="9315"/>
                    </a:lnTo>
                    <a:lnTo>
                      <a:pt x="1936" y="9637"/>
                    </a:lnTo>
                    <a:lnTo>
                      <a:pt x="2218" y="9960"/>
                    </a:lnTo>
                    <a:lnTo>
                      <a:pt x="2541" y="10262"/>
                    </a:lnTo>
                    <a:lnTo>
                      <a:pt x="2903" y="10544"/>
                    </a:lnTo>
                    <a:lnTo>
                      <a:pt x="3266" y="10827"/>
                    </a:lnTo>
                    <a:lnTo>
                      <a:pt x="3669" y="11069"/>
                    </a:lnTo>
                    <a:lnTo>
                      <a:pt x="4093" y="11310"/>
                    </a:lnTo>
                    <a:lnTo>
                      <a:pt x="4516" y="11512"/>
                    </a:lnTo>
                    <a:lnTo>
                      <a:pt x="4960" y="11714"/>
                    </a:lnTo>
                    <a:lnTo>
                      <a:pt x="5423" y="11875"/>
                    </a:lnTo>
                    <a:lnTo>
                      <a:pt x="5867" y="12016"/>
                    </a:lnTo>
                    <a:lnTo>
                      <a:pt x="6331" y="12157"/>
                    </a:lnTo>
                    <a:lnTo>
                      <a:pt x="6794" y="12238"/>
                    </a:lnTo>
                    <a:lnTo>
                      <a:pt x="7258" y="12319"/>
                    </a:lnTo>
                    <a:lnTo>
                      <a:pt x="7702" y="12359"/>
                    </a:lnTo>
                    <a:lnTo>
                      <a:pt x="8145" y="12379"/>
                    </a:lnTo>
                    <a:lnTo>
                      <a:pt x="8609" y="12359"/>
                    </a:lnTo>
                    <a:lnTo>
                      <a:pt x="9052" y="12298"/>
                    </a:lnTo>
                    <a:lnTo>
                      <a:pt x="9456" y="12198"/>
                    </a:lnTo>
                    <a:lnTo>
                      <a:pt x="9859" y="12077"/>
                    </a:lnTo>
                    <a:lnTo>
                      <a:pt x="9919" y="12036"/>
                    </a:lnTo>
                    <a:lnTo>
                      <a:pt x="9960" y="11956"/>
                    </a:lnTo>
                    <a:lnTo>
                      <a:pt x="9980" y="11895"/>
                    </a:lnTo>
                    <a:lnTo>
                      <a:pt x="9980" y="11815"/>
                    </a:lnTo>
                    <a:lnTo>
                      <a:pt x="9919" y="11734"/>
                    </a:lnTo>
                    <a:lnTo>
                      <a:pt x="9859" y="11694"/>
                    </a:lnTo>
                    <a:lnTo>
                      <a:pt x="9778" y="11673"/>
                    </a:lnTo>
                    <a:lnTo>
                      <a:pt x="9697" y="11694"/>
                    </a:lnTo>
                    <a:lnTo>
                      <a:pt x="9496" y="11774"/>
                    </a:lnTo>
                    <a:lnTo>
                      <a:pt x="9274" y="11835"/>
                    </a:lnTo>
                    <a:lnTo>
                      <a:pt x="9052" y="11875"/>
                    </a:lnTo>
                    <a:lnTo>
                      <a:pt x="8810" y="11915"/>
                    </a:lnTo>
                    <a:lnTo>
                      <a:pt x="8568" y="11935"/>
                    </a:lnTo>
                    <a:lnTo>
                      <a:pt x="8327" y="11956"/>
                    </a:lnTo>
                    <a:lnTo>
                      <a:pt x="7802" y="11956"/>
                    </a:lnTo>
                    <a:lnTo>
                      <a:pt x="7278" y="11895"/>
                    </a:lnTo>
                    <a:lnTo>
                      <a:pt x="6714" y="11815"/>
                    </a:lnTo>
                    <a:lnTo>
                      <a:pt x="6169" y="11673"/>
                    </a:lnTo>
                    <a:lnTo>
                      <a:pt x="5625" y="11512"/>
                    </a:lnTo>
                    <a:lnTo>
                      <a:pt x="5061" y="11290"/>
                    </a:lnTo>
                    <a:lnTo>
                      <a:pt x="4536" y="11069"/>
                    </a:lnTo>
                    <a:lnTo>
                      <a:pt x="4032" y="10786"/>
                    </a:lnTo>
                    <a:lnTo>
                      <a:pt x="3549" y="10504"/>
                    </a:lnTo>
                    <a:lnTo>
                      <a:pt x="3085" y="10181"/>
                    </a:lnTo>
                    <a:lnTo>
                      <a:pt x="2682" y="9839"/>
                    </a:lnTo>
                    <a:lnTo>
                      <a:pt x="2500" y="9657"/>
                    </a:lnTo>
                    <a:lnTo>
                      <a:pt x="2319" y="9456"/>
                    </a:lnTo>
                    <a:lnTo>
                      <a:pt x="2157" y="9274"/>
                    </a:lnTo>
                    <a:lnTo>
                      <a:pt x="1996" y="9073"/>
                    </a:lnTo>
                    <a:lnTo>
                      <a:pt x="1714" y="8629"/>
                    </a:lnTo>
                    <a:lnTo>
                      <a:pt x="1432" y="8165"/>
                    </a:lnTo>
                    <a:lnTo>
                      <a:pt x="1190" y="7702"/>
                    </a:lnTo>
                    <a:lnTo>
                      <a:pt x="968" y="7218"/>
                    </a:lnTo>
                    <a:lnTo>
                      <a:pt x="787" y="6714"/>
                    </a:lnTo>
                    <a:lnTo>
                      <a:pt x="625" y="6210"/>
                    </a:lnTo>
                    <a:lnTo>
                      <a:pt x="524" y="5726"/>
                    </a:lnTo>
                    <a:lnTo>
                      <a:pt x="444" y="5222"/>
                    </a:lnTo>
                    <a:lnTo>
                      <a:pt x="403" y="4718"/>
                    </a:lnTo>
                    <a:lnTo>
                      <a:pt x="403" y="4234"/>
                    </a:lnTo>
                    <a:lnTo>
                      <a:pt x="464" y="3770"/>
                    </a:lnTo>
                    <a:lnTo>
                      <a:pt x="504" y="3549"/>
                    </a:lnTo>
                    <a:lnTo>
                      <a:pt x="565" y="3307"/>
                    </a:lnTo>
                    <a:lnTo>
                      <a:pt x="625" y="3085"/>
                    </a:lnTo>
                    <a:lnTo>
                      <a:pt x="706" y="2883"/>
                    </a:lnTo>
                    <a:lnTo>
                      <a:pt x="807" y="2662"/>
                    </a:lnTo>
                    <a:lnTo>
                      <a:pt x="908" y="2460"/>
                    </a:lnTo>
                    <a:lnTo>
                      <a:pt x="1028" y="2279"/>
                    </a:lnTo>
                    <a:lnTo>
                      <a:pt x="1170" y="2077"/>
                    </a:lnTo>
                    <a:lnTo>
                      <a:pt x="1331" y="1895"/>
                    </a:lnTo>
                    <a:lnTo>
                      <a:pt x="1492" y="1734"/>
                    </a:lnTo>
                    <a:lnTo>
                      <a:pt x="1835" y="1412"/>
                    </a:lnTo>
                    <a:lnTo>
                      <a:pt x="2178" y="1150"/>
                    </a:lnTo>
                    <a:lnTo>
                      <a:pt x="2500" y="928"/>
                    </a:lnTo>
                    <a:lnTo>
                      <a:pt x="2823" y="746"/>
                    </a:lnTo>
                    <a:lnTo>
                      <a:pt x="3125" y="625"/>
                    </a:lnTo>
                    <a:lnTo>
                      <a:pt x="3448" y="525"/>
                    </a:lnTo>
                    <a:lnTo>
                      <a:pt x="3730" y="464"/>
                    </a:lnTo>
                    <a:lnTo>
                      <a:pt x="4012" y="424"/>
                    </a:lnTo>
                    <a:lnTo>
                      <a:pt x="4294" y="404"/>
                    </a:lnTo>
                    <a:lnTo>
                      <a:pt x="4557" y="424"/>
                    </a:lnTo>
                    <a:lnTo>
                      <a:pt x="4798" y="444"/>
                    </a:lnTo>
                    <a:lnTo>
                      <a:pt x="5040" y="484"/>
                    </a:lnTo>
                    <a:lnTo>
                      <a:pt x="5464" y="585"/>
                    </a:lnTo>
                    <a:lnTo>
                      <a:pt x="5847" y="706"/>
                    </a:lnTo>
                    <a:lnTo>
                      <a:pt x="5948" y="746"/>
                    </a:lnTo>
                    <a:lnTo>
                      <a:pt x="6190" y="827"/>
                    </a:lnTo>
                    <a:lnTo>
                      <a:pt x="6492" y="948"/>
                    </a:lnTo>
                    <a:lnTo>
                      <a:pt x="6855" y="1109"/>
                    </a:lnTo>
                    <a:lnTo>
                      <a:pt x="7258" y="1291"/>
                    </a:lnTo>
                    <a:lnTo>
                      <a:pt x="7681" y="1533"/>
                    </a:lnTo>
                    <a:lnTo>
                      <a:pt x="7883" y="1674"/>
                    </a:lnTo>
                    <a:lnTo>
                      <a:pt x="8085" y="1835"/>
                    </a:lnTo>
                    <a:lnTo>
                      <a:pt x="8266" y="1976"/>
                    </a:lnTo>
                    <a:lnTo>
                      <a:pt x="8448" y="2158"/>
                    </a:lnTo>
                    <a:lnTo>
                      <a:pt x="8609" y="2339"/>
                    </a:lnTo>
                    <a:lnTo>
                      <a:pt x="8770" y="2520"/>
                    </a:lnTo>
                    <a:lnTo>
                      <a:pt x="8831" y="2581"/>
                    </a:lnTo>
                    <a:lnTo>
                      <a:pt x="8911" y="2621"/>
                    </a:lnTo>
                    <a:lnTo>
                      <a:pt x="8972" y="2601"/>
                    </a:lnTo>
                    <a:lnTo>
                      <a:pt x="9052" y="2581"/>
                    </a:lnTo>
                    <a:lnTo>
                      <a:pt x="9113" y="2520"/>
                    </a:lnTo>
                    <a:lnTo>
                      <a:pt x="9133" y="2440"/>
                    </a:lnTo>
                    <a:lnTo>
                      <a:pt x="9133" y="2359"/>
                    </a:lnTo>
                    <a:lnTo>
                      <a:pt x="9113" y="2299"/>
                    </a:lnTo>
                    <a:lnTo>
                      <a:pt x="8931" y="2077"/>
                    </a:lnTo>
                    <a:lnTo>
                      <a:pt x="8750" y="1875"/>
                    </a:lnTo>
                    <a:lnTo>
                      <a:pt x="8568" y="1694"/>
                    </a:lnTo>
                    <a:lnTo>
                      <a:pt x="8347" y="1512"/>
                    </a:lnTo>
                    <a:lnTo>
                      <a:pt x="8145" y="1351"/>
                    </a:lnTo>
                    <a:lnTo>
                      <a:pt x="7923" y="1210"/>
                    </a:lnTo>
                    <a:lnTo>
                      <a:pt x="7480" y="948"/>
                    </a:lnTo>
                    <a:lnTo>
                      <a:pt x="7036" y="726"/>
                    </a:lnTo>
                    <a:lnTo>
                      <a:pt x="6653" y="565"/>
                    </a:lnTo>
                    <a:lnTo>
                      <a:pt x="6331" y="444"/>
                    </a:lnTo>
                    <a:lnTo>
                      <a:pt x="6089" y="363"/>
                    </a:lnTo>
                    <a:lnTo>
                      <a:pt x="5968" y="323"/>
                    </a:lnTo>
                    <a:lnTo>
                      <a:pt x="5585" y="202"/>
                    </a:lnTo>
                    <a:lnTo>
                      <a:pt x="5121" y="81"/>
                    </a:lnTo>
                    <a:lnTo>
                      <a:pt x="4859" y="41"/>
                    </a:lnTo>
                    <a:lnTo>
                      <a:pt x="45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34"/>
              <p:cNvSpPr/>
              <p:nvPr/>
            </p:nvSpPr>
            <p:spPr>
              <a:xfrm>
                <a:off x="4199325" y="630750"/>
                <a:ext cx="741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1976" extrusionOk="0">
                    <a:moveTo>
                      <a:pt x="2682" y="0"/>
                    </a:moveTo>
                    <a:lnTo>
                      <a:pt x="2622" y="61"/>
                    </a:lnTo>
                    <a:lnTo>
                      <a:pt x="2420" y="222"/>
                    </a:lnTo>
                    <a:lnTo>
                      <a:pt x="2198" y="424"/>
                    </a:lnTo>
                    <a:lnTo>
                      <a:pt x="1896" y="645"/>
                    </a:lnTo>
                    <a:lnTo>
                      <a:pt x="1533" y="907"/>
                    </a:lnTo>
                    <a:lnTo>
                      <a:pt x="1110" y="1149"/>
                    </a:lnTo>
                    <a:lnTo>
                      <a:pt x="646" y="1391"/>
                    </a:lnTo>
                    <a:lnTo>
                      <a:pt x="384" y="1492"/>
                    </a:lnTo>
                    <a:lnTo>
                      <a:pt x="142" y="1593"/>
                    </a:lnTo>
                    <a:lnTo>
                      <a:pt x="61" y="1633"/>
                    </a:lnTo>
                    <a:lnTo>
                      <a:pt x="21" y="1694"/>
                    </a:lnTo>
                    <a:lnTo>
                      <a:pt x="1" y="1754"/>
                    </a:lnTo>
                    <a:lnTo>
                      <a:pt x="1" y="1855"/>
                    </a:lnTo>
                    <a:lnTo>
                      <a:pt x="41" y="1895"/>
                    </a:lnTo>
                    <a:lnTo>
                      <a:pt x="82" y="1956"/>
                    </a:lnTo>
                    <a:lnTo>
                      <a:pt x="142" y="1976"/>
                    </a:lnTo>
                    <a:lnTo>
                      <a:pt x="263" y="1976"/>
                    </a:lnTo>
                    <a:lnTo>
                      <a:pt x="545" y="1875"/>
                    </a:lnTo>
                    <a:lnTo>
                      <a:pt x="807" y="1774"/>
                    </a:lnTo>
                    <a:lnTo>
                      <a:pt x="1291" y="1512"/>
                    </a:lnTo>
                    <a:lnTo>
                      <a:pt x="1735" y="1250"/>
                    </a:lnTo>
                    <a:lnTo>
                      <a:pt x="2118" y="988"/>
                    </a:lnTo>
                    <a:lnTo>
                      <a:pt x="2440" y="746"/>
                    </a:lnTo>
                    <a:lnTo>
                      <a:pt x="2682" y="545"/>
                    </a:lnTo>
                    <a:lnTo>
                      <a:pt x="2904" y="343"/>
                    </a:lnTo>
                    <a:lnTo>
                      <a:pt x="2965" y="282"/>
                    </a:lnTo>
                    <a:lnTo>
                      <a:pt x="2965" y="202"/>
                    </a:lnTo>
                    <a:lnTo>
                      <a:pt x="2965" y="121"/>
                    </a:lnTo>
                    <a:lnTo>
                      <a:pt x="2904" y="61"/>
                    </a:lnTo>
                    <a:lnTo>
                      <a:pt x="284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3524975" y="639300"/>
                <a:ext cx="1361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824" extrusionOk="0">
                    <a:moveTo>
                      <a:pt x="202" y="1"/>
                    </a:moveTo>
                    <a:lnTo>
                      <a:pt x="121" y="41"/>
                    </a:lnTo>
                    <a:lnTo>
                      <a:pt x="41" y="122"/>
                    </a:lnTo>
                    <a:lnTo>
                      <a:pt x="0" y="223"/>
                    </a:lnTo>
                    <a:lnTo>
                      <a:pt x="0" y="323"/>
                    </a:lnTo>
                    <a:lnTo>
                      <a:pt x="41" y="424"/>
                    </a:lnTo>
                    <a:lnTo>
                      <a:pt x="101" y="505"/>
                    </a:lnTo>
                    <a:lnTo>
                      <a:pt x="202" y="545"/>
                    </a:lnTo>
                    <a:lnTo>
                      <a:pt x="545" y="626"/>
                    </a:lnTo>
                    <a:lnTo>
                      <a:pt x="928" y="727"/>
                    </a:lnTo>
                    <a:lnTo>
                      <a:pt x="1311" y="868"/>
                    </a:lnTo>
                    <a:lnTo>
                      <a:pt x="1694" y="1029"/>
                    </a:lnTo>
                    <a:lnTo>
                      <a:pt x="2500" y="1392"/>
                    </a:lnTo>
                    <a:lnTo>
                      <a:pt x="3266" y="1795"/>
                    </a:lnTo>
                    <a:lnTo>
                      <a:pt x="3952" y="2158"/>
                    </a:lnTo>
                    <a:lnTo>
                      <a:pt x="4516" y="2481"/>
                    </a:lnTo>
                    <a:lnTo>
                      <a:pt x="5040" y="2783"/>
                    </a:lnTo>
                    <a:lnTo>
                      <a:pt x="5101" y="2823"/>
                    </a:lnTo>
                    <a:lnTo>
                      <a:pt x="5242" y="2823"/>
                    </a:lnTo>
                    <a:lnTo>
                      <a:pt x="5302" y="2783"/>
                    </a:lnTo>
                    <a:lnTo>
                      <a:pt x="5363" y="2743"/>
                    </a:lnTo>
                    <a:lnTo>
                      <a:pt x="5403" y="2702"/>
                    </a:lnTo>
                    <a:lnTo>
                      <a:pt x="5444" y="2602"/>
                    </a:lnTo>
                    <a:lnTo>
                      <a:pt x="5444" y="2481"/>
                    </a:lnTo>
                    <a:lnTo>
                      <a:pt x="5403" y="2400"/>
                    </a:lnTo>
                    <a:lnTo>
                      <a:pt x="5323" y="2319"/>
                    </a:lnTo>
                    <a:lnTo>
                      <a:pt x="4738" y="1977"/>
                    </a:lnTo>
                    <a:lnTo>
                      <a:pt x="4173" y="1654"/>
                    </a:lnTo>
                    <a:lnTo>
                      <a:pt x="3468" y="1271"/>
                    </a:lnTo>
                    <a:lnTo>
                      <a:pt x="2682" y="868"/>
                    </a:lnTo>
                    <a:lnTo>
                      <a:pt x="1855" y="505"/>
                    </a:lnTo>
                    <a:lnTo>
                      <a:pt x="1452" y="344"/>
                    </a:lnTo>
                    <a:lnTo>
                      <a:pt x="1069" y="203"/>
                    </a:lnTo>
                    <a:lnTo>
                      <a:pt x="686" y="82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34"/>
              <p:cNvSpPr/>
              <p:nvPr/>
            </p:nvSpPr>
            <p:spPr>
              <a:xfrm>
                <a:off x="3579900" y="1669025"/>
                <a:ext cx="606350" cy="934475"/>
              </a:xfrm>
              <a:custGeom>
                <a:avLst/>
                <a:gdLst/>
                <a:ahLst/>
                <a:cxnLst/>
                <a:rect l="l" t="t" r="r" b="b"/>
                <a:pathLst>
                  <a:path w="24254" h="37379" extrusionOk="0">
                    <a:moveTo>
                      <a:pt x="13246" y="0"/>
                    </a:moveTo>
                    <a:lnTo>
                      <a:pt x="1" y="2944"/>
                    </a:lnTo>
                    <a:lnTo>
                      <a:pt x="13307" y="37378"/>
                    </a:lnTo>
                    <a:lnTo>
                      <a:pt x="24254" y="4496"/>
                    </a:lnTo>
                    <a:lnTo>
                      <a:pt x="13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34"/>
              <p:cNvSpPr/>
              <p:nvPr/>
            </p:nvSpPr>
            <p:spPr>
              <a:xfrm>
                <a:off x="3782525" y="1679600"/>
                <a:ext cx="248000" cy="923900"/>
              </a:xfrm>
              <a:custGeom>
                <a:avLst/>
                <a:gdLst/>
                <a:ahLst/>
                <a:cxnLst/>
                <a:rect l="l" t="t" r="r" b="b"/>
                <a:pathLst>
                  <a:path w="9920" h="36956" extrusionOk="0">
                    <a:moveTo>
                      <a:pt x="5202" y="1"/>
                    </a:moveTo>
                    <a:lnTo>
                      <a:pt x="807" y="8448"/>
                    </a:lnTo>
                    <a:lnTo>
                      <a:pt x="2924" y="10786"/>
                    </a:lnTo>
                    <a:lnTo>
                      <a:pt x="0" y="23508"/>
                    </a:lnTo>
                    <a:lnTo>
                      <a:pt x="5202" y="36955"/>
                    </a:lnTo>
                    <a:lnTo>
                      <a:pt x="9919" y="22762"/>
                    </a:lnTo>
                    <a:lnTo>
                      <a:pt x="7460" y="10786"/>
                    </a:lnTo>
                    <a:lnTo>
                      <a:pt x="9576" y="8448"/>
                    </a:lnTo>
                    <a:lnTo>
                      <a:pt x="5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34"/>
              <p:cNvSpPr/>
              <p:nvPr/>
            </p:nvSpPr>
            <p:spPr>
              <a:xfrm>
                <a:off x="3604100" y="1609050"/>
                <a:ext cx="552925" cy="320575"/>
              </a:xfrm>
              <a:custGeom>
                <a:avLst/>
                <a:gdLst/>
                <a:ahLst/>
                <a:cxnLst/>
                <a:rect l="l" t="t" r="r" b="b"/>
                <a:pathLst>
                  <a:path w="22117" h="12823" extrusionOk="0">
                    <a:moveTo>
                      <a:pt x="3952" y="0"/>
                    </a:moveTo>
                    <a:lnTo>
                      <a:pt x="0" y="5141"/>
                    </a:lnTo>
                    <a:lnTo>
                      <a:pt x="7157" y="12822"/>
                    </a:lnTo>
                    <a:lnTo>
                      <a:pt x="12339" y="2823"/>
                    </a:lnTo>
                    <a:lnTo>
                      <a:pt x="18750" y="12822"/>
                    </a:lnTo>
                    <a:lnTo>
                      <a:pt x="22116" y="6673"/>
                    </a:lnTo>
                    <a:lnTo>
                      <a:pt x="19234" y="222"/>
                    </a:lnTo>
                    <a:lnTo>
                      <a:pt x="12278" y="2399"/>
                    </a:lnTo>
                    <a:lnTo>
                      <a:pt x="39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34"/>
              <p:cNvSpPr/>
              <p:nvPr/>
            </p:nvSpPr>
            <p:spPr>
              <a:xfrm>
                <a:off x="3599050" y="1674050"/>
                <a:ext cx="563025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22521" h="10424" extrusionOk="0">
                    <a:moveTo>
                      <a:pt x="12541" y="1"/>
                    </a:moveTo>
                    <a:lnTo>
                      <a:pt x="12480" y="21"/>
                    </a:lnTo>
                    <a:lnTo>
                      <a:pt x="12420" y="41"/>
                    </a:lnTo>
                    <a:lnTo>
                      <a:pt x="12379" y="81"/>
                    </a:lnTo>
                    <a:lnTo>
                      <a:pt x="12359" y="122"/>
                    </a:lnTo>
                    <a:lnTo>
                      <a:pt x="7299" y="9859"/>
                    </a:lnTo>
                    <a:lnTo>
                      <a:pt x="364" y="2400"/>
                    </a:lnTo>
                    <a:lnTo>
                      <a:pt x="283" y="2360"/>
                    </a:lnTo>
                    <a:lnTo>
                      <a:pt x="202" y="2339"/>
                    </a:lnTo>
                    <a:lnTo>
                      <a:pt x="142" y="2360"/>
                    </a:lnTo>
                    <a:lnTo>
                      <a:pt x="61" y="2400"/>
                    </a:lnTo>
                    <a:lnTo>
                      <a:pt x="21" y="2460"/>
                    </a:lnTo>
                    <a:lnTo>
                      <a:pt x="1" y="2541"/>
                    </a:lnTo>
                    <a:lnTo>
                      <a:pt x="1" y="2622"/>
                    </a:lnTo>
                    <a:lnTo>
                      <a:pt x="61" y="2682"/>
                    </a:lnTo>
                    <a:lnTo>
                      <a:pt x="7198" y="10363"/>
                    </a:lnTo>
                    <a:lnTo>
                      <a:pt x="7279" y="10404"/>
                    </a:lnTo>
                    <a:lnTo>
                      <a:pt x="7359" y="10424"/>
                    </a:lnTo>
                    <a:lnTo>
                      <a:pt x="7380" y="10424"/>
                    </a:lnTo>
                    <a:lnTo>
                      <a:pt x="7480" y="10383"/>
                    </a:lnTo>
                    <a:lnTo>
                      <a:pt x="7541" y="10323"/>
                    </a:lnTo>
                    <a:lnTo>
                      <a:pt x="12541" y="666"/>
                    </a:lnTo>
                    <a:lnTo>
                      <a:pt x="17540" y="10323"/>
                    </a:lnTo>
                    <a:lnTo>
                      <a:pt x="17581" y="10363"/>
                    </a:lnTo>
                    <a:lnTo>
                      <a:pt x="17621" y="10383"/>
                    </a:lnTo>
                    <a:lnTo>
                      <a:pt x="17661" y="10424"/>
                    </a:lnTo>
                    <a:lnTo>
                      <a:pt x="17762" y="10424"/>
                    </a:lnTo>
                    <a:lnTo>
                      <a:pt x="17823" y="10404"/>
                    </a:lnTo>
                    <a:lnTo>
                      <a:pt x="17863" y="10383"/>
                    </a:lnTo>
                    <a:lnTo>
                      <a:pt x="17903" y="10343"/>
                    </a:lnTo>
                    <a:lnTo>
                      <a:pt x="22480" y="4194"/>
                    </a:lnTo>
                    <a:lnTo>
                      <a:pt x="22520" y="4114"/>
                    </a:lnTo>
                    <a:lnTo>
                      <a:pt x="22520" y="4033"/>
                    </a:lnTo>
                    <a:lnTo>
                      <a:pt x="22500" y="3952"/>
                    </a:lnTo>
                    <a:lnTo>
                      <a:pt x="22439" y="3892"/>
                    </a:lnTo>
                    <a:lnTo>
                      <a:pt x="22379" y="3872"/>
                    </a:lnTo>
                    <a:lnTo>
                      <a:pt x="22298" y="3872"/>
                    </a:lnTo>
                    <a:lnTo>
                      <a:pt x="22218" y="3892"/>
                    </a:lnTo>
                    <a:lnTo>
                      <a:pt x="22157" y="3952"/>
                    </a:lnTo>
                    <a:lnTo>
                      <a:pt x="17762" y="9839"/>
                    </a:lnTo>
                    <a:lnTo>
                      <a:pt x="12722" y="122"/>
                    </a:lnTo>
                    <a:lnTo>
                      <a:pt x="12682" y="81"/>
                    </a:lnTo>
                    <a:lnTo>
                      <a:pt x="12641" y="41"/>
                    </a:lnTo>
                    <a:lnTo>
                      <a:pt x="12581" y="21"/>
                    </a:lnTo>
                    <a:lnTo>
                      <a:pt x="1254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34"/>
              <p:cNvSpPr/>
              <p:nvPr/>
            </p:nvSpPr>
            <p:spPr>
              <a:xfrm>
                <a:off x="3855100" y="1944200"/>
                <a:ext cx="1134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44" extrusionOk="0">
                    <a:moveTo>
                      <a:pt x="182" y="1"/>
                    </a:moveTo>
                    <a:lnTo>
                      <a:pt x="101" y="21"/>
                    </a:lnTo>
                    <a:lnTo>
                      <a:pt x="61" y="61"/>
                    </a:lnTo>
                    <a:lnTo>
                      <a:pt x="21" y="102"/>
                    </a:lnTo>
                    <a:lnTo>
                      <a:pt x="0" y="182"/>
                    </a:lnTo>
                    <a:lnTo>
                      <a:pt x="21" y="243"/>
                    </a:lnTo>
                    <a:lnTo>
                      <a:pt x="61" y="283"/>
                    </a:lnTo>
                    <a:lnTo>
                      <a:pt x="101" y="323"/>
                    </a:lnTo>
                    <a:lnTo>
                      <a:pt x="182" y="344"/>
                    </a:lnTo>
                    <a:lnTo>
                      <a:pt x="4375" y="344"/>
                    </a:lnTo>
                    <a:lnTo>
                      <a:pt x="4436" y="323"/>
                    </a:lnTo>
                    <a:lnTo>
                      <a:pt x="4476" y="283"/>
                    </a:lnTo>
                    <a:lnTo>
                      <a:pt x="4516" y="243"/>
                    </a:lnTo>
                    <a:lnTo>
                      <a:pt x="4536" y="182"/>
                    </a:lnTo>
                    <a:lnTo>
                      <a:pt x="4516" y="102"/>
                    </a:lnTo>
                    <a:lnTo>
                      <a:pt x="4476" y="61"/>
                    </a:lnTo>
                    <a:lnTo>
                      <a:pt x="4436" y="21"/>
                    </a:lnTo>
                    <a:lnTo>
                      <a:pt x="43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34"/>
              <p:cNvSpPr/>
              <p:nvPr/>
            </p:nvSpPr>
            <p:spPr>
              <a:xfrm>
                <a:off x="3238175" y="2580775"/>
                <a:ext cx="425925" cy="292875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11715" extrusionOk="0">
                    <a:moveTo>
                      <a:pt x="15383" y="1"/>
                    </a:moveTo>
                    <a:lnTo>
                      <a:pt x="13710" y="21"/>
                    </a:lnTo>
                    <a:lnTo>
                      <a:pt x="9960" y="81"/>
                    </a:lnTo>
                    <a:lnTo>
                      <a:pt x="7924" y="142"/>
                    </a:lnTo>
                    <a:lnTo>
                      <a:pt x="6130" y="182"/>
                    </a:lnTo>
                    <a:lnTo>
                      <a:pt x="4799" y="243"/>
                    </a:lnTo>
                    <a:lnTo>
                      <a:pt x="4376" y="283"/>
                    </a:lnTo>
                    <a:lnTo>
                      <a:pt x="4174" y="303"/>
                    </a:lnTo>
                    <a:lnTo>
                      <a:pt x="3590" y="525"/>
                    </a:lnTo>
                    <a:lnTo>
                      <a:pt x="3186" y="706"/>
                    </a:lnTo>
                    <a:lnTo>
                      <a:pt x="2743" y="928"/>
                    </a:lnTo>
                    <a:lnTo>
                      <a:pt x="2279" y="1170"/>
                    </a:lnTo>
                    <a:lnTo>
                      <a:pt x="2057" y="1331"/>
                    </a:lnTo>
                    <a:lnTo>
                      <a:pt x="1856" y="1473"/>
                    </a:lnTo>
                    <a:lnTo>
                      <a:pt x="1674" y="1634"/>
                    </a:lnTo>
                    <a:lnTo>
                      <a:pt x="1493" y="1815"/>
                    </a:lnTo>
                    <a:lnTo>
                      <a:pt x="1352" y="1997"/>
                    </a:lnTo>
                    <a:lnTo>
                      <a:pt x="1211" y="2198"/>
                    </a:lnTo>
                    <a:lnTo>
                      <a:pt x="1090" y="2380"/>
                    </a:lnTo>
                    <a:lnTo>
                      <a:pt x="989" y="2581"/>
                    </a:lnTo>
                    <a:lnTo>
                      <a:pt x="908" y="2763"/>
                    </a:lnTo>
                    <a:lnTo>
                      <a:pt x="848" y="2944"/>
                    </a:lnTo>
                    <a:lnTo>
                      <a:pt x="747" y="3307"/>
                    </a:lnTo>
                    <a:lnTo>
                      <a:pt x="707" y="3630"/>
                    </a:lnTo>
                    <a:lnTo>
                      <a:pt x="686" y="3912"/>
                    </a:lnTo>
                    <a:lnTo>
                      <a:pt x="686" y="4134"/>
                    </a:lnTo>
                    <a:lnTo>
                      <a:pt x="686" y="4356"/>
                    </a:lnTo>
                    <a:lnTo>
                      <a:pt x="606" y="4416"/>
                    </a:lnTo>
                    <a:lnTo>
                      <a:pt x="525" y="4497"/>
                    </a:lnTo>
                    <a:lnTo>
                      <a:pt x="424" y="4618"/>
                    </a:lnTo>
                    <a:lnTo>
                      <a:pt x="344" y="4759"/>
                    </a:lnTo>
                    <a:lnTo>
                      <a:pt x="243" y="4920"/>
                    </a:lnTo>
                    <a:lnTo>
                      <a:pt x="162" y="5101"/>
                    </a:lnTo>
                    <a:lnTo>
                      <a:pt x="102" y="5283"/>
                    </a:lnTo>
                    <a:lnTo>
                      <a:pt x="41" y="5505"/>
                    </a:lnTo>
                    <a:lnTo>
                      <a:pt x="21" y="5706"/>
                    </a:lnTo>
                    <a:lnTo>
                      <a:pt x="1" y="5928"/>
                    </a:lnTo>
                    <a:lnTo>
                      <a:pt x="21" y="6150"/>
                    </a:lnTo>
                    <a:lnTo>
                      <a:pt x="61" y="6372"/>
                    </a:lnTo>
                    <a:lnTo>
                      <a:pt x="142" y="6593"/>
                    </a:lnTo>
                    <a:lnTo>
                      <a:pt x="243" y="6795"/>
                    </a:lnTo>
                    <a:lnTo>
                      <a:pt x="404" y="6997"/>
                    </a:lnTo>
                    <a:lnTo>
                      <a:pt x="586" y="7198"/>
                    </a:lnTo>
                    <a:lnTo>
                      <a:pt x="545" y="7238"/>
                    </a:lnTo>
                    <a:lnTo>
                      <a:pt x="505" y="7299"/>
                    </a:lnTo>
                    <a:lnTo>
                      <a:pt x="465" y="7420"/>
                    </a:lnTo>
                    <a:lnTo>
                      <a:pt x="424" y="7561"/>
                    </a:lnTo>
                    <a:lnTo>
                      <a:pt x="404" y="7702"/>
                    </a:lnTo>
                    <a:lnTo>
                      <a:pt x="384" y="7884"/>
                    </a:lnTo>
                    <a:lnTo>
                      <a:pt x="384" y="8085"/>
                    </a:lnTo>
                    <a:lnTo>
                      <a:pt x="384" y="8287"/>
                    </a:lnTo>
                    <a:lnTo>
                      <a:pt x="424" y="8509"/>
                    </a:lnTo>
                    <a:lnTo>
                      <a:pt x="505" y="8710"/>
                    </a:lnTo>
                    <a:lnTo>
                      <a:pt x="606" y="8932"/>
                    </a:lnTo>
                    <a:lnTo>
                      <a:pt x="727" y="9134"/>
                    </a:lnTo>
                    <a:lnTo>
                      <a:pt x="908" y="9335"/>
                    </a:lnTo>
                    <a:lnTo>
                      <a:pt x="1110" y="9517"/>
                    </a:lnTo>
                    <a:lnTo>
                      <a:pt x="1372" y="9698"/>
                    </a:lnTo>
                    <a:lnTo>
                      <a:pt x="1674" y="9839"/>
                    </a:lnTo>
                    <a:lnTo>
                      <a:pt x="1694" y="9920"/>
                    </a:lnTo>
                    <a:lnTo>
                      <a:pt x="1735" y="10142"/>
                    </a:lnTo>
                    <a:lnTo>
                      <a:pt x="1815" y="10444"/>
                    </a:lnTo>
                    <a:lnTo>
                      <a:pt x="1876" y="10605"/>
                    </a:lnTo>
                    <a:lnTo>
                      <a:pt x="1936" y="10787"/>
                    </a:lnTo>
                    <a:lnTo>
                      <a:pt x="2017" y="10968"/>
                    </a:lnTo>
                    <a:lnTo>
                      <a:pt x="2138" y="11129"/>
                    </a:lnTo>
                    <a:lnTo>
                      <a:pt x="2259" y="11291"/>
                    </a:lnTo>
                    <a:lnTo>
                      <a:pt x="2400" y="11432"/>
                    </a:lnTo>
                    <a:lnTo>
                      <a:pt x="2561" y="11553"/>
                    </a:lnTo>
                    <a:lnTo>
                      <a:pt x="2743" y="11654"/>
                    </a:lnTo>
                    <a:lnTo>
                      <a:pt x="2965" y="11694"/>
                    </a:lnTo>
                    <a:lnTo>
                      <a:pt x="3186" y="11714"/>
                    </a:lnTo>
                    <a:lnTo>
                      <a:pt x="3287" y="11694"/>
                    </a:lnTo>
                    <a:lnTo>
                      <a:pt x="3448" y="11654"/>
                    </a:lnTo>
                    <a:lnTo>
                      <a:pt x="3852" y="11492"/>
                    </a:lnTo>
                    <a:lnTo>
                      <a:pt x="4335" y="11291"/>
                    </a:lnTo>
                    <a:lnTo>
                      <a:pt x="4880" y="11049"/>
                    </a:lnTo>
                    <a:lnTo>
                      <a:pt x="5847" y="10585"/>
                    </a:lnTo>
                    <a:lnTo>
                      <a:pt x="6251" y="10384"/>
                    </a:lnTo>
                    <a:lnTo>
                      <a:pt x="6876" y="10565"/>
                    </a:lnTo>
                    <a:lnTo>
                      <a:pt x="7581" y="10767"/>
                    </a:lnTo>
                    <a:lnTo>
                      <a:pt x="8448" y="10988"/>
                    </a:lnTo>
                    <a:lnTo>
                      <a:pt x="8952" y="11109"/>
                    </a:lnTo>
                    <a:lnTo>
                      <a:pt x="9476" y="11210"/>
                    </a:lnTo>
                    <a:lnTo>
                      <a:pt x="10021" y="11291"/>
                    </a:lnTo>
                    <a:lnTo>
                      <a:pt x="10585" y="11371"/>
                    </a:lnTo>
                    <a:lnTo>
                      <a:pt x="11150" y="11412"/>
                    </a:lnTo>
                    <a:lnTo>
                      <a:pt x="11734" y="11452"/>
                    </a:lnTo>
                    <a:lnTo>
                      <a:pt x="12299" y="11452"/>
                    </a:lnTo>
                    <a:lnTo>
                      <a:pt x="12843" y="11412"/>
                    </a:lnTo>
                    <a:lnTo>
                      <a:pt x="13388" y="11351"/>
                    </a:lnTo>
                    <a:lnTo>
                      <a:pt x="13871" y="11250"/>
                    </a:lnTo>
                    <a:lnTo>
                      <a:pt x="14315" y="11109"/>
                    </a:lnTo>
                    <a:lnTo>
                      <a:pt x="14738" y="10968"/>
                    </a:lnTo>
                    <a:lnTo>
                      <a:pt x="15121" y="10787"/>
                    </a:lnTo>
                    <a:lnTo>
                      <a:pt x="15464" y="10605"/>
                    </a:lnTo>
                    <a:lnTo>
                      <a:pt x="15766" y="10424"/>
                    </a:lnTo>
                    <a:lnTo>
                      <a:pt x="16049" y="10222"/>
                    </a:lnTo>
                    <a:lnTo>
                      <a:pt x="16291" y="10041"/>
                    </a:lnTo>
                    <a:lnTo>
                      <a:pt x="16492" y="9859"/>
                    </a:lnTo>
                    <a:lnTo>
                      <a:pt x="16795" y="9537"/>
                    </a:lnTo>
                    <a:lnTo>
                      <a:pt x="16976" y="9315"/>
                    </a:lnTo>
                    <a:lnTo>
                      <a:pt x="17037" y="9234"/>
                    </a:lnTo>
                    <a:lnTo>
                      <a:pt x="153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3233150" y="2575750"/>
                <a:ext cx="43600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12117" extrusionOk="0">
                    <a:moveTo>
                      <a:pt x="15423" y="403"/>
                    </a:moveTo>
                    <a:lnTo>
                      <a:pt x="17036" y="9375"/>
                    </a:lnTo>
                    <a:lnTo>
                      <a:pt x="16895" y="9556"/>
                    </a:lnTo>
                    <a:lnTo>
                      <a:pt x="16653" y="9798"/>
                    </a:lnTo>
                    <a:lnTo>
                      <a:pt x="16310" y="10101"/>
                    </a:lnTo>
                    <a:lnTo>
                      <a:pt x="16109" y="10262"/>
                    </a:lnTo>
                    <a:lnTo>
                      <a:pt x="15867" y="10443"/>
                    </a:lnTo>
                    <a:lnTo>
                      <a:pt x="15605" y="10605"/>
                    </a:lnTo>
                    <a:lnTo>
                      <a:pt x="15322" y="10766"/>
                    </a:lnTo>
                    <a:lnTo>
                      <a:pt x="15020" y="10907"/>
                    </a:lnTo>
                    <a:lnTo>
                      <a:pt x="14677" y="11048"/>
                    </a:lnTo>
                    <a:lnTo>
                      <a:pt x="14294" y="11169"/>
                    </a:lnTo>
                    <a:lnTo>
                      <a:pt x="13911" y="11270"/>
                    </a:lnTo>
                    <a:lnTo>
                      <a:pt x="13488" y="11351"/>
                    </a:lnTo>
                    <a:lnTo>
                      <a:pt x="13024" y="11411"/>
                    </a:lnTo>
                    <a:lnTo>
                      <a:pt x="12480" y="11451"/>
                    </a:lnTo>
                    <a:lnTo>
                      <a:pt x="11935" y="11451"/>
                    </a:lnTo>
                    <a:lnTo>
                      <a:pt x="11371" y="11411"/>
                    </a:lnTo>
                    <a:lnTo>
                      <a:pt x="10827" y="11351"/>
                    </a:lnTo>
                    <a:lnTo>
                      <a:pt x="10262" y="11290"/>
                    </a:lnTo>
                    <a:lnTo>
                      <a:pt x="9738" y="11210"/>
                    </a:lnTo>
                    <a:lnTo>
                      <a:pt x="9214" y="11109"/>
                    </a:lnTo>
                    <a:lnTo>
                      <a:pt x="8730" y="10988"/>
                    </a:lnTo>
                    <a:lnTo>
                      <a:pt x="7843" y="10786"/>
                    </a:lnTo>
                    <a:lnTo>
                      <a:pt x="7157" y="10585"/>
                    </a:lnTo>
                    <a:lnTo>
                      <a:pt x="6532" y="10383"/>
                    </a:lnTo>
                    <a:lnTo>
                      <a:pt x="6452" y="10363"/>
                    </a:lnTo>
                    <a:lnTo>
                      <a:pt x="6371" y="10383"/>
                    </a:lnTo>
                    <a:lnTo>
                      <a:pt x="5403" y="10867"/>
                    </a:lnTo>
                    <a:lnTo>
                      <a:pt x="4476" y="11290"/>
                    </a:lnTo>
                    <a:lnTo>
                      <a:pt x="3770" y="11593"/>
                    </a:lnTo>
                    <a:lnTo>
                      <a:pt x="3528" y="11673"/>
                    </a:lnTo>
                    <a:lnTo>
                      <a:pt x="3387" y="11714"/>
                    </a:lnTo>
                    <a:lnTo>
                      <a:pt x="3347" y="11714"/>
                    </a:lnTo>
                    <a:lnTo>
                      <a:pt x="3166" y="11693"/>
                    </a:lnTo>
                    <a:lnTo>
                      <a:pt x="2984" y="11633"/>
                    </a:lnTo>
                    <a:lnTo>
                      <a:pt x="2843" y="11552"/>
                    </a:lnTo>
                    <a:lnTo>
                      <a:pt x="2702" y="11451"/>
                    </a:lnTo>
                    <a:lnTo>
                      <a:pt x="2581" y="11310"/>
                    </a:lnTo>
                    <a:lnTo>
                      <a:pt x="2480" y="11169"/>
                    </a:lnTo>
                    <a:lnTo>
                      <a:pt x="2379" y="11028"/>
                    </a:lnTo>
                    <a:lnTo>
                      <a:pt x="2319" y="10867"/>
                    </a:lnTo>
                    <a:lnTo>
                      <a:pt x="2198" y="10564"/>
                    </a:lnTo>
                    <a:lnTo>
                      <a:pt x="2137" y="10282"/>
                    </a:lnTo>
                    <a:lnTo>
                      <a:pt x="2077" y="10020"/>
                    </a:lnTo>
                    <a:lnTo>
                      <a:pt x="2077" y="9960"/>
                    </a:lnTo>
                    <a:lnTo>
                      <a:pt x="2037" y="9899"/>
                    </a:lnTo>
                    <a:lnTo>
                      <a:pt x="1996" y="9859"/>
                    </a:lnTo>
                    <a:lnTo>
                      <a:pt x="1956" y="9839"/>
                    </a:lnTo>
                    <a:lnTo>
                      <a:pt x="1734" y="9738"/>
                    </a:lnTo>
                    <a:lnTo>
                      <a:pt x="1553" y="9637"/>
                    </a:lnTo>
                    <a:lnTo>
                      <a:pt x="1371" y="9516"/>
                    </a:lnTo>
                    <a:lnTo>
                      <a:pt x="1230" y="9375"/>
                    </a:lnTo>
                    <a:lnTo>
                      <a:pt x="1089" y="9214"/>
                    </a:lnTo>
                    <a:lnTo>
                      <a:pt x="988" y="9052"/>
                    </a:lnTo>
                    <a:lnTo>
                      <a:pt x="908" y="8871"/>
                    </a:lnTo>
                    <a:lnTo>
                      <a:pt x="847" y="8689"/>
                    </a:lnTo>
                    <a:lnTo>
                      <a:pt x="807" y="8488"/>
                    </a:lnTo>
                    <a:lnTo>
                      <a:pt x="787" y="8286"/>
                    </a:lnTo>
                    <a:lnTo>
                      <a:pt x="787" y="8105"/>
                    </a:lnTo>
                    <a:lnTo>
                      <a:pt x="807" y="7943"/>
                    </a:lnTo>
                    <a:lnTo>
                      <a:pt x="847" y="7702"/>
                    </a:lnTo>
                    <a:lnTo>
                      <a:pt x="887" y="7581"/>
                    </a:lnTo>
                    <a:lnTo>
                      <a:pt x="928" y="7540"/>
                    </a:lnTo>
                    <a:lnTo>
                      <a:pt x="968" y="7500"/>
                    </a:lnTo>
                    <a:lnTo>
                      <a:pt x="988" y="7460"/>
                    </a:lnTo>
                    <a:lnTo>
                      <a:pt x="1008" y="7419"/>
                    </a:lnTo>
                    <a:lnTo>
                      <a:pt x="1008" y="7359"/>
                    </a:lnTo>
                    <a:lnTo>
                      <a:pt x="988" y="7319"/>
                    </a:lnTo>
                    <a:lnTo>
                      <a:pt x="968" y="7278"/>
                    </a:lnTo>
                    <a:lnTo>
                      <a:pt x="928" y="7238"/>
                    </a:lnTo>
                    <a:lnTo>
                      <a:pt x="787" y="7117"/>
                    </a:lnTo>
                    <a:lnTo>
                      <a:pt x="686" y="6976"/>
                    </a:lnTo>
                    <a:lnTo>
                      <a:pt x="585" y="6835"/>
                    </a:lnTo>
                    <a:lnTo>
                      <a:pt x="504" y="6673"/>
                    </a:lnTo>
                    <a:lnTo>
                      <a:pt x="464" y="6512"/>
                    </a:lnTo>
                    <a:lnTo>
                      <a:pt x="424" y="6331"/>
                    </a:lnTo>
                    <a:lnTo>
                      <a:pt x="404" y="6149"/>
                    </a:lnTo>
                    <a:lnTo>
                      <a:pt x="424" y="5968"/>
                    </a:lnTo>
                    <a:lnTo>
                      <a:pt x="444" y="5726"/>
                    </a:lnTo>
                    <a:lnTo>
                      <a:pt x="504" y="5524"/>
                    </a:lnTo>
                    <a:lnTo>
                      <a:pt x="585" y="5323"/>
                    </a:lnTo>
                    <a:lnTo>
                      <a:pt x="666" y="5141"/>
                    </a:lnTo>
                    <a:lnTo>
                      <a:pt x="746" y="5000"/>
                    </a:lnTo>
                    <a:lnTo>
                      <a:pt x="847" y="4879"/>
                    </a:lnTo>
                    <a:lnTo>
                      <a:pt x="928" y="4778"/>
                    </a:lnTo>
                    <a:lnTo>
                      <a:pt x="988" y="4738"/>
                    </a:lnTo>
                    <a:lnTo>
                      <a:pt x="1049" y="4677"/>
                    </a:lnTo>
                    <a:lnTo>
                      <a:pt x="1089" y="4617"/>
                    </a:lnTo>
                    <a:lnTo>
                      <a:pt x="1109" y="4536"/>
                    </a:lnTo>
                    <a:lnTo>
                      <a:pt x="1089" y="4436"/>
                    </a:lnTo>
                    <a:lnTo>
                      <a:pt x="1089" y="4133"/>
                    </a:lnTo>
                    <a:lnTo>
                      <a:pt x="1109" y="3911"/>
                    </a:lnTo>
                    <a:lnTo>
                      <a:pt x="1129" y="3669"/>
                    </a:lnTo>
                    <a:lnTo>
                      <a:pt x="1190" y="3387"/>
                    </a:lnTo>
                    <a:lnTo>
                      <a:pt x="1291" y="3105"/>
                    </a:lnTo>
                    <a:lnTo>
                      <a:pt x="1412" y="2803"/>
                    </a:lnTo>
                    <a:lnTo>
                      <a:pt x="1593" y="2500"/>
                    </a:lnTo>
                    <a:lnTo>
                      <a:pt x="1714" y="2319"/>
                    </a:lnTo>
                    <a:lnTo>
                      <a:pt x="1875" y="2117"/>
                    </a:lnTo>
                    <a:lnTo>
                      <a:pt x="2117" y="1915"/>
                    </a:lnTo>
                    <a:lnTo>
                      <a:pt x="2399" y="1674"/>
                    </a:lnTo>
                    <a:lnTo>
                      <a:pt x="2782" y="1452"/>
                    </a:lnTo>
                    <a:lnTo>
                      <a:pt x="3226" y="1210"/>
                    </a:lnTo>
                    <a:lnTo>
                      <a:pt x="3791" y="948"/>
                    </a:lnTo>
                    <a:lnTo>
                      <a:pt x="4436" y="706"/>
                    </a:lnTo>
                    <a:lnTo>
                      <a:pt x="4577" y="686"/>
                    </a:lnTo>
                    <a:lnTo>
                      <a:pt x="4859" y="665"/>
                    </a:lnTo>
                    <a:lnTo>
                      <a:pt x="5726" y="625"/>
                    </a:lnTo>
                    <a:lnTo>
                      <a:pt x="8488" y="545"/>
                    </a:lnTo>
                    <a:lnTo>
                      <a:pt x="11976" y="464"/>
                    </a:lnTo>
                    <a:lnTo>
                      <a:pt x="15423" y="403"/>
                    </a:lnTo>
                    <a:close/>
                    <a:moveTo>
                      <a:pt x="15584" y="0"/>
                    </a:moveTo>
                    <a:lnTo>
                      <a:pt x="13145" y="20"/>
                    </a:lnTo>
                    <a:lnTo>
                      <a:pt x="9456" y="101"/>
                    </a:lnTo>
                    <a:lnTo>
                      <a:pt x="7621" y="141"/>
                    </a:lnTo>
                    <a:lnTo>
                      <a:pt x="6028" y="202"/>
                    </a:lnTo>
                    <a:lnTo>
                      <a:pt x="4859" y="262"/>
                    </a:lnTo>
                    <a:lnTo>
                      <a:pt x="4496" y="282"/>
                    </a:lnTo>
                    <a:lnTo>
                      <a:pt x="4295" y="323"/>
                    </a:lnTo>
                    <a:lnTo>
                      <a:pt x="3730" y="545"/>
                    </a:lnTo>
                    <a:lnTo>
                      <a:pt x="3206" y="766"/>
                    </a:lnTo>
                    <a:lnTo>
                      <a:pt x="2722" y="988"/>
                    </a:lnTo>
                    <a:lnTo>
                      <a:pt x="2319" y="1230"/>
                    </a:lnTo>
                    <a:lnTo>
                      <a:pt x="1956" y="1492"/>
                    </a:lnTo>
                    <a:lnTo>
                      <a:pt x="1674" y="1754"/>
                    </a:lnTo>
                    <a:lnTo>
                      <a:pt x="1432" y="2016"/>
                    </a:lnTo>
                    <a:lnTo>
                      <a:pt x="1331" y="2137"/>
                    </a:lnTo>
                    <a:lnTo>
                      <a:pt x="1250" y="2278"/>
                    </a:lnTo>
                    <a:lnTo>
                      <a:pt x="1149" y="2440"/>
                    </a:lnTo>
                    <a:lnTo>
                      <a:pt x="1049" y="2621"/>
                    </a:lnTo>
                    <a:lnTo>
                      <a:pt x="908" y="2944"/>
                    </a:lnTo>
                    <a:lnTo>
                      <a:pt x="787" y="3266"/>
                    </a:lnTo>
                    <a:lnTo>
                      <a:pt x="726" y="3569"/>
                    </a:lnTo>
                    <a:lnTo>
                      <a:pt x="686" y="3851"/>
                    </a:lnTo>
                    <a:lnTo>
                      <a:pt x="686" y="4093"/>
                    </a:lnTo>
                    <a:lnTo>
                      <a:pt x="686" y="4456"/>
                    </a:lnTo>
                    <a:lnTo>
                      <a:pt x="565" y="4557"/>
                    </a:lnTo>
                    <a:lnTo>
                      <a:pt x="464" y="4698"/>
                    </a:lnTo>
                    <a:lnTo>
                      <a:pt x="363" y="4859"/>
                    </a:lnTo>
                    <a:lnTo>
                      <a:pt x="262" y="5040"/>
                    </a:lnTo>
                    <a:lnTo>
                      <a:pt x="162" y="5242"/>
                    </a:lnTo>
                    <a:lnTo>
                      <a:pt x="101" y="5464"/>
                    </a:lnTo>
                    <a:lnTo>
                      <a:pt x="41" y="5685"/>
                    </a:lnTo>
                    <a:lnTo>
                      <a:pt x="0" y="5927"/>
                    </a:lnTo>
                    <a:lnTo>
                      <a:pt x="0" y="6089"/>
                    </a:lnTo>
                    <a:lnTo>
                      <a:pt x="0" y="6270"/>
                    </a:lnTo>
                    <a:lnTo>
                      <a:pt x="21" y="6452"/>
                    </a:lnTo>
                    <a:lnTo>
                      <a:pt x="61" y="6653"/>
                    </a:lnTo>
                    <a:lnTo>
                      <a:pt x="141" y="6835"/>
                    </a:lnTo>
                    <a:lnTo>
                      <a:pt x="222" y="7036"/>
                    </a:lnTo>
                    <a:lnTo>
                      <a:pt x="363" y="7238"/>
                    </a:lnTo>
                    <a:lnTo>
                      <a:pt x="525" y="7419"/>
                    </a:lnTo>
                    <a:lnTo>
                      <a:pt x="444" y="7621"/>
                    </a:lnTo>
                    <a:lnTo>
                      <a:pt x="404" y="7863"/>
                    </a:lnTo>
                    <a:lnTo>
                      <a:pt x="383" y="8105"/>
                    </a:lnTo>
                    <a:lnTo>
                      <a:pt x="383" y="8347"/>
                    </a:lnTo>
                    <a:lnTo>
                      <a:pt x="404" y="8548"/>
                    </a:lnTo>
                    <a:lnTo>
                      <a:pt x="444" y="8770"/>
                    </a:lnTo>
                    <a:lnTo>
                      <a:pt x="525" y="9012"/>
                    </a:lnTo>
                    <a:lnTo>
                      <a:pt x="645" y="9274"/>
                    </a:lnTo>
                    <a:lnTo>
                      <a:pt x="726" y="9395"/>
                    </a:lnTo>
                    <a:lnTo>
                      <a:pt x="807" y="9516"/>
                    </a:lnTo>
                    <a:lnTo>
                      <a:pt x="908" y="9637"/>
                    </a:lnTo>
                    <a:lnTo>
                      <a:pt x="1029" y="9758"/>
                    </a:lnTo>
                    <a:lnTo>
                      <a:pt x="1170" y="9879"/>
                    </a:lnTo>
                    <a:lnTo>
                      <a:pt x="1331" y="9980"/>
                    </a:lnTo>
                    <a:lnTo>
                      <a:pt x="1492" y="10081"/>
                    </a:lnTo>
                    <a:lnTo>
                      <a:pt x="1694" y="10181"/>
                    </a:lnTo>
                    <a:lnTo>
                      <a:pt x="1754" y="10464"/>
                    </a:lnTo>
                    <a:lnTo>
                      <a:pt x="1835" y="10786"/>
                    </a:lnTo>
                    <a:lnTo>
                      <a:pt x="1976" y="11109"/>
                    </a:lnTo>
                    <a:lnTo>
                      <a:pt x="2057" y="11270"/>
                    </a:lnTo>
                    <a:lnTo>
                      <a:pt x="2158" y="11431"/>
                    </a:lnTo>
                    <a:lnTo>
                      <a:pt x="2258" y="11572"/>
                    </a:lnTo>
                    <a:lnTo>
                      <a:pt x="2379" y="11693"/>
                    </a:lnTo>
                    <a:lnTo>
                      <a:pt x="2500" y="11814"/>
                    </a:lnTo>
                    <a:lnTo>
                      <a:pt x="2641" y="11915"/>
                    </a:lnTo>
                    <a:lnTo>
                      <a:pt x="2803" y="11996"/>
                    </a:lnTo>
                    <a:lnTo>
                      <a:pt x="2964" y="12076"/>
                    </a:lnTo>
                    <a:lnTo>
                      <a:pt x="3166" y="12117"/>
                    </a:lnTo>
                    <a:lnTo>
                      <a:pt x="3488" y="12117"/>
                    </a:lnTo>
                    <a:lnTo>
                      <a:pt x="3629" y="12076"/>
                    </a:lnTo>
                    <a:lnTo>
                      <a:pt x="3952" y="11955"/>
                    </a:lnTo>
                    <a:lnTo>
                      <a:pt x="4355" y="11794"/>
                    </a:lnTo>
                    <a:lnTo>
                      <a:pt x="4819" y="11593"/>
                    </a:lnTo>
                    <a:lnTo>
                      <a:pt x="5746" y="11149"/>
                    </a:lnTo>
                    <a:lnTo>
                      <a:pt x="6472" y="10806"/>
                    </a:lnTo>
                    <a:lnTo>
                      <a:pt x="6815" y="10907"/>
                    </a:lnTo>
                    <a:lnTo>
                      <a:pt x="7359" y="11068"/>
                    </a:lnTo>
                    <a:lnTo>
                      <a:pt x="8105" y="11270"/>
                    </a:lnTo>
                    <a:lnTo>
                      <a:pt x="8972" y="11472"/>
                    </a:lnTo>
                    <a:lnTo>
                      <a:pt x="9435" y="11572"/>
                    </a:lnTo>
                    <a:lnTo>
                      <a:pt x="9939" y="11653"/>
                    </a:lnTo>
                    <a:lnTo>
                      <a:pt x="10443" y="11734"/>
                    </a:lnTo>
                    <a:lnTo>
                      <a:pt x="10968" y="11794"/>
                    </a:lnTo>
                    <a:lnTo>
                      <a:pt x="11492" y="11835"/>
                    </a:lnTo>
                    <a:lnTo>
                      <a:pt x="12016" y="11855"/>
                    </a:lnTo>
                    <a:lnTo>
                      <a:pt x="12560" y="11855"/>
                    </a:lnTo>
                    <a:lnTo>
                      <a:pt x="13064" y="11814"/>
                    </a:lnTo>
                    <a:lnTo>
                      <a:pt x="13609" y="11754"/>
                    </a:lnTo>
                    <a:lnTo>
                      <a:pt x="14113" y="11653"/>
                    </a:lnTo>
                    <a:lnTo>
                      <a:pt x="14576" y="11512"/>
                    </a:lnTo>
                    <a:lnTo>
                      <a:pt x="15000" y="11371"/>
                    </a:lnTo>
                    <a:lnTo>
                      <a:pt x="15383" y="11189"/>
                    </a:lnTo>
                    <a:lnTo>
                      <a:pt x="15746" y="11008"/>
                    </a:lnTo>
                    <a:lnTo>
                      <a:pt x="16068" y="10806"/>
                    </a:lnTo>
                    <a:lnTo>
                      <a:pt x="16350" y="10605"/>
                    </a:lnTo>
                    <a:lnTo>
                      <a:pt x="16592" y="10423"/>
                    </a:lnTo>
                    <a:lnTo>
                      <a:pt x="16814" y="10242"/>
                    </a:lnTo>
                    <a:lnTo>
                      <a:pt x="17137" y="9899"/>
                    </a:lnTo>
                    <a:lnTo>
                      <a:pt x="17338" y="9657"/>
                    </a:lnTo>
                    <a:lnTo>
                      <a:pt x="17419" y="9556"/>
                    </a:lnTo>
                    <a:lnTo>
                      <a:pt x="17439" y="9476"/>
                    </a:lnTo>
                    <a:lnTo>
                      <a:pt x="17439" y="9395"/>
                    </a:lnTo>
                    <a:lnTo>
                      <a:pt x="15786" y="161"/>
                    </a:lnTo>
                    <a:lnTo>
                      <a:pt x="15766" y="101"/>
                    </a:lnTo>
                    <a:lnTo>
                      <a:pt x="15726" y="41"/>
                    </a:lnTo>
                    <a:lnTo>
                      <a:pt x="1566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34"/>
              <p:cNvSpPr/>
              <p:nvPr/>
            </p:nvSpPr>
            <p:spPr>
              <a:xfrm>
                <a:off x="3250275" y="2653875"/>
                <a:ext cx="630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634" extrusionOk="0">
                    <a:moveTo>
                      <a:pt x="2299" y="0"/>
                    </a:moveTo>
                    <a:lnTo>
                      <a:pt x="2218" y="20"/>
                    </a:lnTo>
                    <a:lnTo>
                      <a:pt x="102" y="1250"/>
                    </a:lnTo>
                    <a:lnTo>
                      <a:pt x="41" y="1311"/>
                    </a:lnTo>
                    <a:lnTo>
                      <a:pt x="1" y="1371"/>
                    </a:lnTo>
                    <a:lnTo>
                      <a:pt x="1" y="1452"/>
                    </a:lnTo>
                    <a:lnTo>
                      <a:pt x="21" y="1532"/>
                    </a:lnTo>
                    <a:lnTo>
                      <a:pt x="61" y="1573"/>
                    </a:lnTo>
                    <a:lnTo>
                      <a:pt x="102" y="1613"/>
                    </a:lnTo>
                    <a:lnTo>
                      <a:pt x="162" y="1633"/>
                    </a:lnTo>
                    <a:lnTo>
                      <a:pt x="263" y="1633"/>
                    </a:lnTo>
                    <a:lnTo>
                      <a:pt x="303" y="1613"/>
                    </a:lnTo>
                    <a:lnTo>
                      <a:pt x="2420" y="383"/>
                    </a:lnTo>
                    <a:lnTo>
                      <a:pt x="2481" y="323"/>
                    </a:lnTo>
                    <a:lnTo>
                      <a:pt x="2521" y="262"/>
                    </a:lnTo>
                    <a:lnTo>
                      <a:pt x="2521" y="182"/>
                    </a:lnTo>
                    <a:lnTo>
                      <a:pt x="2501" y="101"/>
                    </a:lnTo>
                    <a:lnTo>
                      <a:pt x="2440" y="40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34"/>
              <p:cNvSpPr/>
              <p:nvPr/>
            </p:nvSpPr>
            <p:spPr>
              <a:xfrm>
                <a:off x="3274975" y="2796500"/>
                <a:ext cx="574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412" extrusionOk="0">
                    <a:moveTo>
                      <a:pt x="2077" y="1"/>
                    </a:moveTo>
                    <a:lnTo>
                      <a:pt x="1997" y="21"/>
                    </a:lnTo>
                    <a:lnTo>
                      <a:pt x="101" y="1029"/>
                    </a:lnTo>
                    <a:lnTo>
                      <a:pt x="41" y="1069"/>
                    </a:lnTo>
                    <a:lnTo>
                      <a:pt x="21" y="1150"/>
                    </a:lnTo>
                    <a:lnTo>
                      <a:pt x="1" y="1230"/>
                    </a:lnTo>
                    <a:lnTo>
                      <a:pt x="21" y="1291"/>
                    </a:lnTo>
                    <a:lnTo>
                      <a:pt x="61" y="1351"/>
                    </a:lnTo>
                    <a:lnTo>
                      <a:pt x="101" y="1371"/>
                    </a:lnTo>
                    <a:lnTo>
                      <a:pt x="162" y="1392"/>
                    </a:lnTo>
                    <a:lnTo>
                      <a:pt x="202" y="1412"/>
                    </a:lnTo>
                    <a:lnTo>
                      <a:pt x="263" y="1412"/>
                    </a:lnTo>
                    <a:lnTo>
                      <a:pt x="303" y="1392"/>
                    </a:lnTo>
                    <a:lnTo>
                      <a:pt x="2178" y="384"/>
                    </a:lnTo>
                    <a:lnTo>
                      <a:pt x="2259" y="343"/>
                    </a:lnTo>
                    <a:lnTo>
                      <a:pt x="2279" y="263"/>
                    </a:lnTo>
                    <a:lnTo>
                      <a:pt x="2299" y="182"/>
                    </a:lnTo>
                    <a:lnTo>
                      <a:pt x="2279" y="122"/>
                    </a:lnTo>
                    <a:lnTo>
                      <a:pt x="2218" y="41"/>
                    </a:lnTo>
                    <a:lnTo>
                      <a:pt x="2158" y="21"/>
                    </a:lnTo>
                    <a:lnTo>
                      <a:pt x="207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34"/>
              <p:cNvSpPr/>
              <p:nvPr/>
            </p:nvSpPr>
            <p:spPr>
              <a:xfrm>
                <a:off x="3247775" y="2725950"/>
                <a:ext cx="705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593" extrusionOk="0">
                    <a:moveTo>
                      <a:pt x="2601" y="0"/>
                    </a:moveTo>
                    <a:lnTo>
                      <a:pt x="2520" y="20"/>
                    </a:lnTo>
                    <a:lnTo>
                      <a:pt x="121" y="1210"/>
                    </a:lnTo>
                    <a:lnTo>
                      <a:pt x="60" y="1250"/>
                    </a:lnTo>
                    <a:lnTo>
                      <a:pt x="20" y="1311"/>
                    </a:lnTo>
                    <a:lnTo>
                      <a:pt x="0" y="1391"/>
                    </a:lnTo>
                    <a:lnTo>
                      <a:pt x="20" y="1472"/>
                    </a:lnTo>
                    <a:lnTo>
                      <a:pt x="60" y="1532"/>
                    </a:lnTo>
                    <a:lnTo>
                      <a:pt x="101" y="1552"/>
                    </a:lnTo>
                    <a:lnTo>
                      <a:pt x="161" y="1593"/>
                    </a:lnTo>
                    <a:lnTo>
                      <a:pt x="202" y="1593"/>
                    </a:lnTo>
                    <a:lnTo>
                      <a:pt x="302" y="1573"/>
                    </a:lnTo>
                    <a:lnTo>
                      <a:pt x="2702" y="403"/>
                    </a:lnTo>
                    <a:lnTo>
                      <a:pt x="2762" y="343"/>
                    </a:lnTo>
                    <a:lnTo>
                      <a:pt x="2802" y="282"/>
                    </a:lnTo>
                    <a:lnTo>
                      <a:pt x="2822" y="202"/>
                    </a:lnTo>
                    <a:lnTo>
                      <a:pt x="2802" y="121"/>
                    </a:lnTo>
                    <a:lnTo>
                      <a:pt x="2742" y="61"/>
                    </a:lnTo>
                    <a:lnTo>
                      <a:pt x="2681" y="20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3547650" y="2576750"/>
                <a:ext cx="133575" cy="28732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11493" extrusionOk="0">
                    <a:moveTo>
                      <a:pt x="3347" y="1"/>
                    </a:moveTo>
                    <a:lnTo>
                      <a:pt x="0" y="41"/>
                    </a:lnTo>
                    <a:lnTo>
                      <a:pt x="2662" y="11492"/>
                    </a:lnTo>
                    <a:lnTo>
                      <a:pt x="5343" y="10887"/>
                    </a:lnTo>
                    <a:lnTo>
                      <a:pt x="3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4"/>
              <p:cNvSpPr/>
              <p:nvPr/>
            </p:nvSpPr>
            <p:spPr>
              <a:xfrm>
                <a:off x="3542600" y="2571700"/>
                <a:ext cx="143675" cy="297400"/>
              </a:xfrm>
              <a:custGeom>
                <a:avLst/>
                <a:gdLst/>
                <a:ahLst/>
                <a:cxnLst/>
                <a:rect l="l" t="t" r="r" b="b"/>
                <a:pathLst>
                  <a:path w="5747" h="11896" extrusionOk="0">
                    <a:moveTo>
                      <a:pt x="3388" y="404"/>
                    </a:moveTo>
                    <a:lnTo>
                      <a:pt x="5303" y="10928"/>
                    </a:lnTo>
                    <a:lnTo>
                      <a:pt x="3025" y="11452"/>
                    </a:lnTo>
                    <a:lnTo>
                      <a:pt x="444" y="444"/>
                    </a:lnTo>
                    <a:lnTo>
                      <a:pt x="3388" y="404"/>
                    </a:lnTo>
                    <a:close/>
                    <a:moveTo>
                      <a:pt x="3549" y="1"/>
                    </a:moveTo>
                    <a:lnTo>
                      <a:pt x="202" y="41"/>
                    </a:lnTo>
                    <a:lnTo>
                      <a:pt x="102" y="61"/>
                    </a:lnTo>
                    <a:lnTo>
                      <a:pt x="41" y="122"/>
                    </a:lnTo>
                    <a:lnTo>
                      <a:pt x="1" y="203"/>
                    </a:lnTo>
                    <a:lnTo>
                      <a:pt x="1" y="283"/>
                    </a:lnTo>
                    <a:lnTo>
                      <a:pt x="2682" y="11734"/>
                    </a:lnTo>
                    <a:lnTo>
                      <a:pt x="2702" y="11795"/>
                    </a:lnTo>
                    <a:lnTo>
                      <a:pt x="2743" y="11855"/>
                    </a:lnTo>
                    <a:lnTo>
                      <a:pt x="2803" y="11876"/>
                    </a:lnTo>
                    <a:lnTo>
                      <a:pt x="2864" y="11896"/>
                    </a:lnTo>
                    <a:lnTo>
                      <a:pt x="2924" y="11896"/>
                    </a:lnTo>
                    <a:lnTo>
                      <a:pt x="5605" y="11291"/>
                    </a:lnTo>
                    <a:lnTo>
                      <a:pt x="5666" y="11251"/>
                    </a:lnTo>
                    <a:lnTo>
                      <a:pt x="5726" y="11210"/>
                    </a:lnTo>
                    <a:lnTo>
                      <a:pt x="5747" y="11130"/>
                    </a:lnTo>
                    <a:lnTo>
                      <a:pt x="5747" y="11049"/>
                    </a:lnTo>
                    <a:lnTo>
                      <a:pt x="3751" y="162"/>
                    </a:lnTo>
                    <a:lnTo>
                      <a:pt x="3731" y="102"/>
                    </a:lnTo>
                    <a:lnTo>
                      <a:pt x="3690" y="41"/>
                    </a:lnTo>
                    <a:lnTo>
                      <a:pt x="36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3604100" y="1878175"/>
                <a:ext cx="101912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40765" h="39859" extrusionOk="0">
                    <a:moveTo>
                      <a:pt x="35765" y="1"/>
                    </a:moveTo>
                    <a:lnTo>
                      <a:pt x="28568" y="9597"/>
                    </a:lnTo>
                    <a:lnTo>
                      <a:pt x="29999" y="24859"/>
                    </a:lnTo>
                    <a:lnTo>
                      <a:pt x="0" y="27661"/>
                    </a:lnTo>
                    <a:lnTo>
                      <a:pt x="2117" y="39858"/>
                    </a:lnTo>
                    <a:lnTo>
                      <a:pt x="3690" y="39818"/>
                    </a:lnTo>
                    <a:lnTo>
                      <a:pt x="7863" y="39677"/>
                    </a:lnTo>
                    <a:lnTo>
                      <a:pt x="13790" y="39475"/>
                    </a:lnTo>
                    <a:lnTo>
                      <a:pt x="17157" y="39334"/>
                    </a:lnTo>
                    <a:lnTo>
                      <a:pt x="20645" y="39173"/>
                    </a:lnTo>
                    <a:lnTo>
                      <a:pt x="24153" y="39012"/>
                    </a:lnTo>
                    <a:lnTo>
                      <a:pt x="27560" y="38810"/>
                    </a:lnTo>
                    <a:lnTo>
                      <a:pt x="30806" y="38609"/>
                    </a:lnTo>
                    <a:lnTo>
                      <a:pt x="33729" y="38387"/>
                    </a:lnTo>
                    <a:lnTo>
                      <a:pt x="35060" y="38266"/>
                    </a:lnTo>
                    <a:lnTo>
                      <a:pt x="36289" y="38145"/>
                    </a:lnTo>
                    <a:lnTo>
                      <a:pt x="37358" y="38004"/>
                    </a:lnTo>
                    <a:lnTo>
                      <a:pt x="38326" y="37883"/>
                    </a:lnTo>
                    <a:lnTo>
                      <a:pt x="39112" y="37742"/>
                    </a:lnTo>
                    <a:lnTo>
                      <a:pt x="39737" y="37600"/>
                    </a:lnTo>
                    <a:lnTo>
                      <a:pt x="39999" y="37540"/>
                    </a:lnTo>
                    <a:lnTo>
                      <a:pt x="40200" y="37459"/>
                    </a:lnTo>
                    <a:lnTo>
                      <a:pt x="40362" y="37379"/>
                    </a:lnTo>
                    <a:lnTo>
                      <a:pt x="40463" y="37318"/>
                    </a:lnTo>
                    <a:lnTo>
                      <a:pt x="40543" y="37217"/>
                    </a:lnTo>
                    <a:lnTo>
                      <a:pt x="40604" y="37076"/>
                    </a:lnTo>
                    <a:lnTo>
                      <a:pt x="40664" y="36875"/>
                    </a:lnTo>
                    <a:lnTo>
                      <a:pt x="40704" y="36633"/>
                    </a:lnTo>
                    <a:lnTo>
                      <a:pt x="40725" y="36351"/>
                    </a:lnTo>
                    <a:lnTo>
                      <a:pt x="40745" y="36028"/>
                    </a:lnTo>
                    <a:lnTo>
                      <a:pt x="40765" y="35262"/>
                    </a:lnTo>
                    <a:lnTo>
                      <a:pt x="40725" y="34334"/>
                    </a:lnTo>
                    <a:lnTo>
                      <a:pt x="40664" y="33286"/>
                    </a:lnTo>
                    <a:lnTo>
                      <a:pt x="40583" y="32097"/>
                    </a:lnTo>
                    <a:lnTo>
                      <a:pt x="40463" y="30806"/>
                    </a:lnTo>
                    <a:lnTo>
                      <a:pt x="40321" y="29435"/>
                    </a:lnTo>
                    <a:lnTo>
                      <a:pt x="40140" y="27964"/>
                    </a:lnTo>
                    <a:lnTo>
                      <a:pt x="39737" y="24819"/>
                    </a:lnTo>
                    <a:lnTo>
                      <a:pt x="39273" y="21472"/>
                    </a:lnTo>
                    <a:lnTo>
                      <a:pt x="38769" y="18065"/>
                    </a:lnTo>
                    <a:lnTo>
                      <a:pt x="38225" y="14658"/>
                    </a:lnTo>
                    <a:lnTo>
                      <a:pt x="37701" y="11392"/>
                    </a:lnTo>
                    <a:lnTo>
                      <a:pt x="36733" y="5605"/>
                    </a:lnTo>
                    <a:lnTo>
                      <a:pt x="36027" y="1533"/>
                    </a:lnTo>
                    <a:lnTo>
                      <a:pt x="35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34"/>
              <p:cNvSpPr/>
              <p:nvPr/>
            </p:nvSpPr>
            <p:spPr>
              <a:xfrm>
                <a:off x="4349025" y="2108525"/>
                <a:ext cx="16650" cy="39617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15847" extrusionOk="0">
                    <a:moveTo>
                      <a:pt x="464" y="0"/>
                    </a:moveTo>
                    <a:lnTo>
                      <a:pt x="384" y="20"/>
                    </a:lnTo>
                    <a:lnTo>
                      <a:pt x="323" y="61"/>
                    </a:lnTo>
                    <a:lnTo>
                      <a:pt x="283" y="121"/>
                    </a:lnTo>
                    <a:lnTo>
                      <a:pt x="263" y="202"/>
                    </a:lnTo>
                    <a:lnTo>
                      <a:pt x="1" y="15645"/>
                    </a:lnTo>
                    <a:lnTo>
                      <a:pt x="21" y="15726"/>
                    </a:lnTo>
                    <a:lnTo>
                      <a:pt x="61" y="15786"/>
                    </a:lnTo>
                    <a:lnTo>
                      <a:pt x="122" y="15826"/>
                    </a:lnTo>
                    <a:lnTo>
                      <a:pt x="202" y="15847"/>
                    </a:lnTo>
                    <a:lnTo>
                      <a:pt x="283" y="15826"/>
                    </a:lnTo>
                    <a:lnTo>
                      <a:pt x="343" y="15786"/>
                    </a:lnTo>
                    <a:lnTo>
                      <a:pt x="384" y="15726"/>
                    </a:lnTo>
                    <a:lnTo>
                      <a:pt x="404" y="15645"/>
                    </a:lnTo>
                    <a:lnTo>
                      <a:pt x="666" y="202"/>
                    </a:lnTo>
                    <a:lnTo>
                      <a:pt x="646" y="121"/>
                    </a:lnTo>
                    <a:lnTo>
                      <a:pt x="605" y="61"/>
                    </a:lnTo>
                    <a:lnTo>
                      <a:pt x="545" y="2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34"/>
              <p:cNvSpPr/>
              <p:nvPr/>
            </p:nvSpPr>
            <p:spPr>
              <a:xfrm>
                <a:off x="3647950" y="2840850"/>
                <a:ext cx="7101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1513" extrusionOk="0">
                    <a:moveTo>
                      <a:pt x="28225" y="1"/>
                    </a:moveTo>
                    <a:lnTo>
                      <a:pt x="26169" y="122"/>
                    </a:lnTo>
                    <a:lnTo>
                      <a:pt x="24032" y="243"/>
                    </a:lnTo>
                    <a:lnTo>
                      <a:pt x="19617" y="464"/>
                    </a:lnTo>
                    <a:lnTo>
                      <a:pt x="15181" y="666"/>
                    </a:lnTo>
                    <a:lnTo>
                      <a:pt x="10968" y="847"/>
                    </a:lnTo>
                    <a:lnTo>
                      <a:pt x="7178" y="968"/>
                    </a:lnTo>
                    <a:lnTo>
                      <a:pt x="4012" y="1069"/>
                    </a:lnTo>
                    <a:lnTo>
                      <a:pt x="504" y="1190"/>
                    </a:lnTo>
                    <a:lnTo>
                      <a:pt x="323" y="182"/>
                    </a:lnTo>
                    <a:lnTo>
                      <a:pt x="303" y="122"/>
                    </a:lnTo>
                    <a:lnTo>
                      <a:pt x="263" y="81"/>
                    </a:lnTo>
                    <a:lnTo>
                      <a:pt x="202" y="61"/>
                    </a:lnTo>
                    <a:lnTo>
                      <a:pt x="142" y="61"/>
                    </a:lnTo>
                    <a:lnTo>
                      <a:pt x="81" y="81"/>
                    </a:lnTo>
                    <a:lnTo>
                      <a:pt x="21" y="122"/>
                    </a:lnTo>
                    <a:lnTo>
                      <a:pt x="0" y="182"/>
                    </a:lnTo>
                    <a:lnTo>
                      <a:pt x="0" y="243"/>
                    </a:lnTo>
                    <a:lnTo>
                      <a:pt x="202" y="1372"/>
                    </a:lnTo>
                    <a:lnTo>
                      <a:pt x="222" y="1432"/>
                    </a:lnTo>
                    <a:lnTo>
                      <a:pt x="242" y="1472"/>
                    </a:lnTo>
                    <a:lnTo>
                      <a:pt x="303" y="1513"/>
                    </a:lnTo>
                    <a:lnTo>
                      <a:pt x="363" y="1513"/>
                    </a:lnTo>
                    <a:lnTo>
                      <a:pt x="3206" y="1432"/>
                    </a:lnTo>
                    <a:lnTo>
                      <a:pt x="6290" y="1331"/>
                    </a:lnTo>
                    <a:lnTo>
                      <a:pt x="10141" y="1190"/>
                    </a:lnTo>
                    <a:lnTo>
                      <a:pt x="14516" y="1029"/>
                    </a:lnTo>
                    <a:lnTo>
                      <a:pt x="19173" y="827"/>
                    </a:lnTo>
                    <a:lnTo>
                      <a:pt x="23830" y="585"/>
                    </a:lnTo>
                    <a:lnTo>
                      <a:pt x="26088" y="464"/>
                    </a:lnTo>
                    <a:lnTo>
                      <a:pt x="28245" y="323"/>
                    </a:lnTo>
                    <a:lnTo>
                      <a:pt x="28306" y="303"/>
                    </a:lnTo>
                    <a:lnTo>
                      <a:pt x="28366" y="263"/>
                    </a:lnTo>
                    <a:lnTo>
                      <a:pt x="28386" y="202"/>
                    </a:lnTo>
                    <a:lnTo>
                      <a:pt x="28407" y="142"/>
                    </a:lnTo>
                    <a:lnTo>
                      <a:pt x="28386" y="81"/>
                    </a:lnTo>
                    <a:lnTo>
                      <a:pt x="28346" y="41"/>
                    </a:lnTo>
                    <a:lnTo>
                      <a:pt x="282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3928675" y="2490050"/>
                <a:ext cx="4753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9013" h="2159" extrusionOk="0">
                    <a:moveTo>
                      <a:pt x="18790" y="1"/>
                    </a:moveTo>
                    <a:lnTo>
                      <a:pt x="182" y="1755"/>
                    </a:lnTo>
                    <a:lnTo>
                      <a:pt x="122" y="1775"/>
                    </a:lnTo>
                    <a:lnTo>
                      <a:pt x="61" y="1815"/>
                    </a:lnTo>
                    <a:lnTo>
                      <a:pt x="21" y="1896"/>
                    </a:lnTo>
                    <a:lnTo>
                      <a:pt x="1" y="1977"/>
                    </a:lnTo>
                    <a:lnTo>
                      <a:pt x="21" y="2037"/>
                    </a:lnTo>
                    <a:lnTo>
                      <a:pt x="81" y="2098"/>
                    </a:lnTo>
                    <a:lnTo>
                      <a:pt x="142" y="2138"/>
                    </a:lnTo>
                    <a:lnTo>
                      <a:pt x="202" y="2158"/>
                    </a:lnTo>
                    <a:lnTo>
                      <a:pt x="223" y="2158"/>
                    </a:lnTo>
                    <a:lnTo>
                      <a:pt x="18831" y="424"/>
                    </a:lnTo>
                    <a:lnTo>
                      <a:pt x="18911" y="384"/>
                    </a:lnTo>
                    <a:lnTo>
                      <a:pt x="18972" y="344"/>
                    </a:lnTo>
                    <a:lnTo>
                      <a:pt x="19012" y="283"/>
                    </a:lnTo>
                    <a:lnTo>
                      <a:pt x="19012" y="182"/>
                    </a:lnTo>
                    <a:lnTo>
                      <a:pt x="18992" y="122"/>
                    </a:lnTo>
                    <a:lnTo>
                      <a:pt x="18931" y="61"/>
                    </a:lnTo>
                    <a:lnTo>
                      <a:pt x="18871" y="21"/>
                    </a:lnTo>
                    <a:lnTo>
                      <a:pt x="187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4372225" y="2038975"/>
                <a:ext cx="302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017" extrusionOk="0">
                    <a:moveTo>
                      <a:pt x="948" y="0"/>
                    </a:moveTo>
                    <a:lnTo>
                      <a:pt x="867" y="40"/>
                    </a:lnTo>
                    <a:lnTo>
                      <a:pt x="827" y="101"/>
                    </a:lnTo>
                    <a:lnTo>
                      <a:pt x="20" y="1714"/>
                    </a:lnTo>
                    <a:lnTo>
                      <a:pt x="0" y="1794"/>
                    </a:lnTo>
                    <a:lnTo>
                      <a:pt x="0" y="1875"/>
                    </a:lnTo>
                    <a:lnTo>
                      <a:pt x="40" y="1936"/>
                    </a:lnTo>
                    <a:lnTo>
                      <a:pt x="121" y="1996"/>
                    </a:lnTo>
                    <a:lnTo>
                      <a:pt x="202" y="2016"/>
                    </a:lnTo>
                    <a:lnTo>
                      <a:pt x="262" y="1996"/>
                    </a:lnTo>
                    <a:lnTo>
                      <a:pt x="302" y="1976"/>
                    </a:lnTo>
                    <a:lnTo>
                      <a:pt x="363" y="1936"/>
                    </a:lnTo>
                    <a:lnTo>
                      <a:pt x="383" y="1895"/>
                    </a:lnTo>
                    <a:lnTo>
                      <a:pt x="1189" y="302"/>
                    </a:lnTo>
                    <a:lnTo>
                      <a:pt x="1210" y="222"/>
                    </a:lnTo>
                    <a:lnTo>
                      <a:pt x="1210" y="141"/>
                    </a:lnTo>
                    <a:lnTo>
                      <a:pt x="1169" y="61"/>
                    </a:lnTo>
                    <a:lnTo>
                      <a:pt x="1109" y="20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4410525" y="1862550"/>
                <a:ext cx="8117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6029" extrusionOk="0">
                    <a:moveTo>
                      <a:pt x="2964" y="1"/>
                    </a:moveTo>
                    <a:lnTo>
                      <a:pt x="2903" y="41"/>
                    </a:lnTo>
                    <a:lnTo>
                      <a:pt x="2843" y="102"/>
                    </a:lnTo>
                    <a:lnTo>
                      <a:pt x="20" y="5747"/>
                    </a:lnTo>
                    <a:lnTo>
                      <a:pt x="0" y="5827"/>
                    </a:lnTo>
                    <a:lnTo>
                      <a:pt x="0" y="5888"/>
                    </a:lnTo>
                    <a:lnTo>
                      <a:pt x="41" y="5968"/>
                    </a:lnTo>
                    <a:lnTo>
                      <a:pt x="101" y="6009"/>
                    </a:lnTo>
                    <a:lnTo>
                      <a:pt x="202" y="6029"/>
                    </a:lnTo>
                    <a:lnTo>
                      <a:pt x="262" y="6029"/>
                    </a:lnTo>
                    <a:lnTo>
                      <a:pt x="303" y="6009"/>
                    </a:lnTo>
                    <a:lnTo>
                      <a:pt x="343" y="5968"/>
                    </a:lnTo>
                    <a:lnTo>
                      <a:pt x="383" y="5928"/>
                    </a:lnTo>
                    <a:lnTo>
                      <a:pt x="3206" y="283"/>
                    </a:lnTo>
                    <a:lnTo>
                      <a:pt x="3246" y="223"/>
                    </a:lnTo>
                    <a:lnTo>
                      <a:pt x="3226" y="142"/>
                    </a:lnTo>
                    <a:lnTo>
                      <a:pt x="3186" y="61"/>
                    </a:lnTo>
                    <a:lnTo>
                      <a:pt x="3125" y="21"/>
                    </a:lnTo>
                    <a:lnTo>
                      <a:pt x="30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3886350" y="1456325"/>
                <a:ext cx="434475" cy="517650"/>
              </a:xfrm>
              <a:custGeom>
                <a:avLst/>
                <a:gdLst/>
                <a:ahLst/>
                <a:cxnLst/>
                <a:rect l="l" t="t" r="r" b="b"/>
                <a:pathLst>
                  <a:path w="17379" h="20706" extrusionOk="0">
                    <a:moveTo>
                      <a:pt x="9879" y="0"/>
                    </a:moveTo>
                    <a:lnTo>
                      <a:pt x="9738" y="41"/>
                    </a:lnTo>
                    <a:lnTo>
                      <a:pt x="9516" y="121"/>
                    </a:lnTo>
                    <a:lnTo>
                      <a:pt x="8871" y="404"/>
                    </a:lnTo>
                    <a:lnTo>
                      <a:pt x="8024" y="827"/>
                    </a:lnTo>
                    <a:lnTo>
                      <a:pt x="7097" y="1311"/>
                    </a:lnTo>
                    <a:lnTo>
                      <a:pt x="6169" y="1815"/>
                    </a:lnTo>
                    <a:lnTo>
                      <a:pt x="5363" y="2278"/>
                    </a:lnTo>
                    <a:lnTo>
                      <a:pt x="4738" y="2662"/>
                    </a:lnTo>
                    <a:lnTo>
                      <a:pt x="4536" y="2803"/>
                    </a:lnTo>
                    <a:lnTo>
                      <a:pt x="4415" y="2883"/>
                    </a:lnTo>
                    <a:lnTo>
                      <a:pt x="4355" y="2964"/>
                    </a:lnTo>
                    <a:lnTo>
                      <a:pt x="4294" y="3085"/>
                    </a:lnTo>
                    <a:lnTo>
                      <a:pt x="4113" y="3488"/>
                    </a:lnTo>
                    <a:lnTo>
                      <a:pt x="3569" y="4839"/>
                    </a:lnTo>
                    <a:lnTo>
                      <a:pt x="2843" y="6653"/>
                    </a:lnTo>
                    <a:lnTo>
                      <a:pt x="2057" y="8730"/>
                    </a:lnTo>
                    <a:lnTo>
                      <a:pt x="625" y="12560"/>
                    </a:lnTo>
                    <a:lnTo>
                      <a:pt x="0" y="14274"/>
                    </a:lnTo>
                    <a:lnTo>
                      <a:pt x="7500" y="20705"/>
                    </a:lnTo>
                    <a:lnTo>
                      <a:pt x="14153" y="13931"/>
                    </a:lnTo>
                    <a:lnTo>
                      <a:pt x="14234" y="13952"/>
                    </a:lnTo>
                    <a:lnTo>
                      <a:pt x="14334" y="13931"/>
                    </a:lnTo>
                    <a:lnTo>
                      <a:pt x="14455" y="13891"/>
                    </a:lnTo>
                    <a:lnTo>
                      <a:pt x="14556" y="13851"/>
                    </a:lnTo>
                    <a:lnTo>
                      <a:pt x="14677" y="13770"/>
                    </a:lnTo>
                    <a:lnTo>
                      <a:pt x="14798" y="13669"/>
                    </a:lnTo>
                    <a:lnTo>
                      <a:pt x="15060" y="13427"/>
                    </a:lnTo>
                    <a:lnTo>
                      <a:pt x="15322" y="13105"/>
                    </a:lnTo>
                    <a:lnTo>
                      <a:pt x="15605" y="12742"/>
                    </a:lnTo>
                    <a:lnTo>
                      <a:pt x="15887" y="12339"/>
                    </a:lnTo>
                    <a:lnTo>
                      <a:pt x="16149" y="11915"/>
                    </a:lnTo>
                    <a:lnTo>
                      <a:pt x="16391" y="11452"/>
                    </a:lnTo>
                    <a:lnTo>
                      <a:pt x="16633" y="11008"/>
                    </a:lnTo>
                    <a:lnTo>
                      <a:pt x="16854" y="10544"/>
                    </a:lnTo>
                    <a:lnTo>
                      <a:pt x="17036" y="10101"/>
                    </a:lnTo>
                    <a:lnTo>
                      <a:pt x="17197" y="9677"/>
                    </a:lnTo>
                    <a:lnTo>
                      <a:pt x="17298" y="9294"/>
                    </a:lnTo>
                    <a:lnTo>
                      <a:pt x="17379" y="8952"/>
                    </a:lnTo>
                    <a:lnTo>
                      <a:pt x="17379" y="8790"/>
                    </a:lnTo>
                    <a:lnTo>
                      <a:pt x="17379" y="8669"/>
                    </a:lnTo>
                    <a:lnTo>
                      <a:pt x="17358" y="8407"/>
                    </a:lnTo>
                    <a:lnTo>
                      <a:pt x="17318" y="8186"/>
                    </a:lnTo>
                    <a:lnTo>
                      <a:pt x="17258" y="7964"/>
                    </a:lnTo>
                    <a:lnTo>
                      <a:pt x="17197" y="7742"/>
                    </a:lnTo>
                    <a:lnTo>
                      <a:pt x="17117" y="7561"/>
                    </a:lnTo>
                    <a:lnTo>
                      <a:pt x="17016" y="7379"/>
                    </a:lnTo>
                    <a:lnTo>
                      <a:pt x="16834" y="7057"/>
                    </a:lnTo>
                    <a:lnTo>
                      <a:pt x="16633" y="6815"/>
                    </a:lnTo>
                    <a:lnTo>
                      <a:pt x="16471" y="6613"/>
                    </a:lnTo>
                    <a:lnTo>
                      <a:pt x="16310" y="6472"/>
                    </a:lnTo>
                    <a:lnTo>
                      <a:pt x="16250" y="6170"/>
                    </a:lnTo>
                    <a:lnTo>
                      <a:pt x="16149" y="5887"/>
                    </a:lnTo>
                    <a:lnTo>
                      <a:pt x="16008" y="5645"/>
                    </a:lnTo>
                    <a:lnTo>
                      <a:pt x="15867" y="5444"/>
                    </a:lnTo>
                    <a:lnTo>
                      <a:pt x="15705" y="5242"/>
                    </a:lnTo>
                    <a:lnTo>
                      <a:pt x="15504" y="5081"/>
                    </a:lnTo>
                    <a:lnTo>
                      <a:pt x="15322" y="4960"/>
                    </a:lnTo>
                    <a:lnTo>
                      <a:pt x="15141" y="4839"/>
                    </a:lnTo>
                    <a:lnTo>
                      <a:pt x="14939" y="4738"/>
                    </a:lnTo>
                    <a:lnTo>
                      <a:pt x="14758" y="4657"/>
                    </a:lnTo>
                    <a:lnTo>
                      <a:pt x="14435" y="4557"/>
                    </a:lnTo>
                    <a:lnTo>
                      <a:pt x="14213" y="4516"/>
                    </a:lnTo>
                    <a:lnTo>
                      <a:pt x="14133" y="4496"/>
                    </a:lnTo>
                    <a:lnTo>
                      <a:pt x="14052" y="4254"/>
                    </a:lnTo>
                    <a:lnTo>
                      <a:pt x="13951" y="4053"/>
                    </a:lnTo>
                    <a:lnTo>
                      <a:pt x="13830" y="3851"/>
                    </a:lnTo>
                    <a:lnTo>
                      <a:pt x="13689" y="3690"/>
                    </a:lnTo>
                    <a:lnTo>
                      <a:pt x="13528" y="3549"/>
                    </a:lnTo>
                    <a:lnTo>
                      <a:pt x="13367" y="3428"/>
                    </a:lnTo>
                    <a:lnTo>
                      <a:pt x="13205" y="3307"/>
                    </a:lnTo>
                    <a:lnTo>
                      <a:pt x="13044" y="3226"/>
                    </a:lnTo>
                    <a:lnTo>
                      <a:pt x="12742" y="3085"/>
                    </a:lnTo>
                    <a:lnTo>
                      <a:pt x="12480" y="3004"/>
                    </a:lnTo>
                    <a:lnTo>
                      <a:pt x="12238" y="2944"/>
                    </a:lnTo>
                    <a:lnTo>
                      <a:pt x="11935" y="2500"/>
                    </a:lnTo>
                    <a:lnTo>
                      <a:pt x="11633" y="2016"/>
                    </a:lnTo>
                    <a:lnTo>
                      <a:pt x="11250" y="1472"/>
                    </a:lnTo>
                    <a:lnTo>
                      <a:pt x="10847" y="948"/>
                    </a:lnTo>
                    <a:lnTo>
                      <a:pt x="10464" y="464"/>
                    </a:lnTo>
                    <a:lnTo>
                      <a:pt x="10282" y="283"/>
                    </a:lnTo>
                    <a:lnTo>
                      <a:pt x="10121" y="141"/>
                    </a:lnTo>
                    <a:lnTo>
                      <a:pt x="10000" y="41"/>
                    </a:lnTo>
                    <a:lnTo>
                      <a:pt x="9939" y="21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3881300" y="1451275"/>
                <a:ext cx="445075" cy="527725"/>
              </a:xfrm>
              <a:custGeom>
                <a:avLst/>
                <a:gdLst/>
                <a:ahLst/>
                <a:cxnLst/>
                <a:rect l="l" t="t" r="r" b="b"/>
                <a:pathLst>
                  <a:path w="17803" h="21109" extrusionOk="0">
                    <a:moveTo>
                      <a:pt x="10081" y="424"/>
                    </a:moveTo>
                    <a:lnTo>
                      <a:pt x="10141" y="444"/>
                    </a:lnTo>
                    <a:lnTo>
                      <a:pt x="10222" y="505"/>
                    </a:lnTo>
                    <a:lnTo>
                      <a:pt x="10424" y="706"/>
                    </a:lnTo>
                    <a:lnTo>
                      <a:pt x="10666" y="1009"/>
                    </a:lnTo>
                    <a:lnTo>
                      <a:pt x="10968" y="1372"/>
                    </a:lnTo>
                    <a:lnTo>
                      <a:pt x="11291" y="1795"/>
                    </a:lnTo>
                    <a:lnTo>
                      <a:pt x="11613" y="2279"/>
                    </a:lnTo>
                    <a:lnTo>
                      <a:pt x="12258" y="3267"/>
                    </a:lnTo>
                    <a:lnTo>
                      <a:pt x="12319" y="3327"/>
                    </a:lnTo>
                    <a:lnTo>
                      <a:pt x="12420" y="3347"/>
                    </a:lnTo>
                    <a:lnTo>
                      <a:pt x="12661" y="3408"/>
                    </a:lnTo>
                    <a:lnTo>
                      <a:pt x="12903" y="3489"/>
                    </a:lnTo>
                    <a:lnTo>
                      <a:pt x="13166" y="3609"/>
                    </a:lnTo>
                    <a:lnTo>
                      <a:pt x="13327" y="3690"/>
                    </a:lnTo>
                    <a:lnTo>
                      <a:pt x="13468" y="3791"/>
                    </a:lnTo>
                    <a:lnTo>
                      <a:pt x="13609" y="3912"/>
                    </a:lnTo>
                    <a:lnTo>
                      <a:pt x="13750" y="4033"/>
                    </a:lnTo>
                    <a:lnTo>
                      <a:pt x="13871" y="4174"/>
                    </a:lnTo>
                    <a:lnTo>
                      <a:pt x="13972" y="4355"/>
                    </a:lnTo>
                    <a:lnTo>
                      <a:pt x="14073" y="4537"/>
                    </a:lnTo>
                    <a:lnTo>
                      <a:pt x="14133" y="4759"/>
                    </a:lnTo>
                    <a:lnTo>
                      <a:pt x="14174" y="4799"/>
                    </a:lnTo>
                    <a:lnTo>
                      <a:pt x="14214" y="4859"/>
                    </a:lnTo>
                    <a:lnTo>
                      <a:pt x="14254" y="4880"/>
                    </a:lnTo>
                    <a:lnTo>
                      <a:pt x="14315" y="4900"/>
                    </a:lnTo>
                    <a:lnTo>
                      <a:pt x="14415" y="4920"/>
                    </a:lnTo>
                    <a:lnTo>
                      <a:pt x="14617" y="4960"/>
                    </a:lnTo>
                    <a:lnTo>
                      <a:pt x="14919" y="5061"/>
                    </a:lnTo>
                    <a:lnTo>
                      <a:pt x="15081" y="5142"/>
                    </a:lnTo>
                    <a:lnTo>
                      <a:pt x="15262" y="5222"/>
                    </a:lnTo>
                    <a:lnTo>
                      <a:pt x="15423" y="5323"/>
                    </a:lnTo>
                    <a:lnTo>
                      <a:pt x="15605" y="5464"/>
                    </a:lnTo>
                    <a:lnTo>
                      <a:pt x="15766" y="5605"/>
                    </a:lnTo>
                    <a:lnTo>
                      <a:pt x="15907" y="5767"/>
                    </a:lnTo>
                    <a:lnTo>
                      <a:pt x="16048" y="5968"/>
                    </a:lnTo>
                    <a:lnTo>
                      <a:pt x="16149" y="6190"/>
                    </a:lnTo>
                    <a:lnTo>
                      <a:pt x="16250" y="6432"/>
                    </a:lnTo>
                    <a:lnTo>
                      <a:pt x="16311" y="6694"/>
                    </a:lnTo>
                    <a:lnTo>
                      <a:pt x="16331" y="6775"/>
                    </a:lnTo>
                    <a:lnTo>
                      <a:pt x="16371" y="6835"/>
                    </a:lnTo>
                    <a:lnTo>
                      <a:pt x="16532" y="6976"/>
                    </a:lnTo>
                    <a:lnTo>
                      <a:pt x="16694" y="7158"/>
                    </a:lnTo>
                    <a:lnTo>
                      <a:pt x="16855" y="7380"/>
                    </a:lnTo>
                    <a:lnTo>
                      <a:pt x="17036" y="7682"/>
                    </a:lnTo>
                    <a:lnTo>
                      <a:pt x="17137" y="7843"/>
                    </a:lnTo>
                    <a:lnTo>
                      <a:pt x="17198" y="8025"/>
                    </a:lnTo>
                    <a:lnTo>
                      <a:pt x="17278" y="8226"/>
                    </a:lnTo>
                    <a:lnTo>
                      <a:pt x="17319" y="8428"/>
                    </a:lnTo>
                    <a:lnTo>
                      <a:pt x="17359" y="8650"/>
                    </a:lnTo>
                    <a:lnTo>
                      <a:pt x="17379" y="8871"/>
                    </a:lnTo>
                    <a:lnTo>
                      <a:pt x="17379" y="9093"/>
                    </a:lnTo>
                    <a:lnTo>
                      <a:pt x="17319" y="9355"/>
                    </a:lnTo>
                    <a:lnTo>
                      <a:pt x="17258" y="9658"/>
                    </a:lnTo>
                    <a:lnTo>
                      <a:pt x="17137" y="9980"/>
                    </a:lnTo>
                    <a:lnTo>
                      <a:pt x="17016" y="10323"/>
                    </a:lnTo>
                    <a:lnTo>
                      <a:pt x="16855" y="10686"/>
                    </a:lnTo>
                    <a:lnTo>
                      <a:pt x="16694" y="11049"/>
                    </a:lnTo>
                    <a:lnTo>
                      <a:pt x="16492" y="11432"/>
                    </a:lnTo>
                    <a:lnTo>
                      <a:pt x="16290" y="11795"/>
                    </a:lnTo>
                    <a:lnTo>
                      <a:pt x="16089" y="12158"/>
                    </a:lnTo>
                    <a:lnTo>
                      <a:pt x="15867" y="12500"/>
                    </a:lnTo>
                    <a:lnTo>
                      <a:pt x="15645" y="12823"/>
                    </a:lnTo>
                    <a:lnTo>
                      <a:pt x="15423" y="13105"/>
                    </a:lnTo>
                    <a:lnTo>
                      <a:pt x="15202" y="13367"/>
                    </a:lnTo>
                    <a:lnTo>
                      <a:pt x="15000" y="13589"/>
                    </a:lnTo>
                    <a:lnTo>
                      <a:pt x="14798" y="13770"/>
                    </a:lnTo>
                    <a:lnTo>
                      <a:pt x="14678" y="13851"/>
                    </a:lnTo>
                    <a:lnTo>
                      <a:pt x="14577" y="13912"/>
                    </a:lnTo>
                    <a:lnTo>
                      <a:pt x="14476" y="13932"/>
                    </a:lnTo>
                    <a:lnTo>
                      <a:pt x="14294" y="13932"/>
                    </a:lnTo>
                    <a:lnTo>
                      <a:pt x="14254" y="13952"/>
                    </a:lnTo>
                    <a:lnTo>
                      <a:pt x="14214" y="13992"/>
                    </a:lnTo>
                    <a:lnTo>
                      <a:pt x="7682" y="20625"/>
                    </a:lnTo>
                    <a:lnTo>
                      <a:pt x="444" y="14416"/>
                    </a:lnTo>
                    <a:lnTo>
                      <a:pt x="1735" y="10887"/>
                    </a:lnTo>
                    <a:lnTo>
                      <a:pt x="3085" y="7339"/>
                    </a:lnTo>
                    <a:lnTo>
                      <a:pt x="3670" y="5807"/>
                    </a:lnTo>
                    <a:lnTo>
                      <a:pt x="4174" y="4537"/>
                    </a:lnTo>
                    <a:lnTo>
                      <a:pt x="4557" y="3650"/>
                    </a:lnTo>
                    <a:lnTo>
                      <a:pt x="4678" y="3388"/>
                    </a:lnTo>
                    <a:lnTo>
                      <a:pt x="4759" y="3247"/>
                    </a:lnTo>
                    <a:lnTo>
                      <a:pt x="4880" y="3146"/>
                    </a:lnTo>
                    <a:lnTo>
                      <a:pt x="5061" y="3025"/>
                    </a:lnTo>
                    <a:lnTo>
                      <a:pt x="5666" y="2662"/>
                    </a:lnTo>
                    <a:lnTo>
                      <a:pt x="6472" y="2198"/>
                    </a:lnTo>
                    <a:lnTo>
                      <a:pt x="7379" y="1714"/>
                    </a:lnTo>
                    <a:lnTo>
                      <a:pt x="8287" y="1231"/>
                    </a:lnTo>
                    <a:lnTo>
                      <a:pt x="9093" y="827"/>
                    </a:lnTo>
                    <a:lnTo>
                      <a:pt x="9718" y="525"/>
                    </a:lnTo>
                    <a:lnTo>
                      <a:pt x="9940" y="444"/>
                    </a:lnTo>
                    <a:lnTo>
                      <a:pt x="10081" y="424"/>
                    </a:lnTo>
                    <a:close/>
                    <a:moveTo>
                      <a:pt x="10081" y="1"/>
                    </a:moveTo>
                    <a:lnTo>
                      <a:pt x="9920" y="41"/>
                    </a:lnTo>
                    <a:lnTo>
                      <a:pt x="9678" y="122"/>
                    </a:lnTo>
                    <a:lnTo>
                      <a:pt x="9375" y="243"/>
                    </a:lnTo>
                    <a:lnTo>
                      <a:pt x="8992" y="424"/>
                    </a:lnTo>
                    <a:lnTo>
                      <a:pt x="8125" y="847"/>
                    </a:lnTo>
                    <a:lnTo>
                      <a:pt x="7178" y="1351"/>
                    </a:lnTo>
                    <a:lnTo>
                      <a:pt x="6230" y="1876"/>
                    </a:lnTo>
                    <a:lnTo>
                      <a:pt x="5404" y="2339"/>
                    </a:lnTo>
                    <a:lnTo>
                      <a:pt x="4779" y="2722"/>
                    </a:lnTo>
                    <a:lnTo>
                      <a:pt x="4577" y="2864"/>
                    </a:lnTo>
                    <a:lnTo>
                      <a:pt x="4476" y="2944"/>
                    </a:lnTo>
                    <a:lnTo>
                      <a:pt x="4355" y="3105"/>
                    </a:lnTo>
                    <a:lnTo>
                      <a:pt x="4194" y="3448"/>
                    </a:lnTo>
                    <a:lnTo>
                      <a:pt x="3751" y="4537"/>
                    </a:lnTo>
                    <a:lnTo>
                      <a:pt x="3146" y="6049"/>
                    </a:lnTo>
                    <a:lnTo>
                      <a:pt x="2440" y="7843"/>
                    </a:lnTo>
                    <a:lnTo>
                      <a:pt x="1049" y="11573"/>
                    </a:lnTo>
                    <a:lnTo>
                      <a:pt x="1" y="14416"/>
                    </a:lnTo>
                    <a:lnTo>
                      <a:pt x="1" y="14476"/>
                    </a:lnTo>
                    <a:lnTo>
                      <a:pt x="1" y="14537"/>
                    </a:lnTo>
                    <a:lnTo>
                      <a:pt x="21" y="14597"/>
                    </a:lnTo>
                    <a:lnTo>
                      <a:pt x="61" y="14637"/>
                    </a:lnTo>
                    <a:lnTo>
                      <a:pt x="7561" y="21048"/>
                    </a:lnTo>
                    <a:lnTo>
                      <a:pt x="7621" y="21089"/>
                    </a:lnTo>
                    <a:lnTo>
                      <a:pt x="7702" y="21109"/>
                    </a:lnTo>
                    <a:lnTo>
                      <a:pt x="7783" y="21089"/>
                    </a:lnTo>
                    <a:lnTo>
                      <a:pt x="7843" y="21048"/>
                    </a:lnTo>
                    <a:lnTo>
                      <a:pt x="14415" y="14355"/>
                    </a:lnTo>
                    <a:lnTo>
                      <a:pt x="14577" y="14335"/>
                    </a:lnTo>
                    <a:lnTo>
                      <a:pt x="14718" y="14295"/>
                    </a:lnTo>
                    <a:lnTo>
                      <a:pt x="14879" y="14214"/>
                    </a:lnTo>
                    <a:lnTo>
                      <a:pt x="15061" y="14093"/>
                    </a:lnTo>
                    <a:lnTo>
                      <a:pt x="15262" y="13912"/>
                    </a:lnTo>
                    <a:lnTo>
                      <a:pt x="15504" y="13670"/>
                    </a:lnTo>
                    <a:lnTo>
                      <a:pt x="15726" y="13387"/>
                    </a:lnTo>
                    <a:lnTo>
                      <a:pt x="15968" y="13085"/>
                    </a:lnTo>
                    <a:lnTo>
                      <a:pt x="16190" y="12742"/>
                    </a:lnTo>
                    <a:lnTo>
                      <a:pt x="16431" y="12379"/>
                    </a:lnTo>
                    <a:lnTo>
                      <a:pt x="16653" y="11996"/>
                    </a:lnTo>
                    <a:lnTo>
                      <a:pt x="16875" y="11593"/>
                    </a:lnTo>
                    <a:lnTo>
                      <a:pt x="17056" y="11190"/>
                    </a:lnTo>
                    <a:lnTo>
                      <a:pt x="17238" y="10807"/>
                    </a:lnTo>
                    <a:lnTo>
                      <a:pt x="17399" y="10424"/>
                    </a:lnTo>
                    <a:lnTo>
                      <a:pt x="17540" y="10061"/>
                    </a:lnTo>
                    <a:lnTo>
                      <a:pt x="17661" y="9698"/>
                    </a:lnTo>
                    <a:lnTo>
                      <a:pt x="17742" y="9375"/>
                    </a:lnTo>
                    <a:lnTo>
                      <a:pt x="17782" y="9093"/>
                    </a:lnTo>
                    <a:lnTo>
                      <a:pt x="17802" y="8851"/>
                    </a:lnTo>
                    <a:lnTo>
                      <a:pt x="17782" y="8630"/>
                    </a:lnTo>
                    <a:lnTo>
                      <a:pt x="17742" y="8408"/>
                    </a:lnTo>
                    <a:lnTo>
                      <a:pt x="17702" y="8206"/>
                    </a:lnTo>
                    <a:lnTo>
                      <a:pt x="17641" y="8005"/>
                    </a:lnTo>
                    <a:lnTo>
                      <a:pt x="17560" y="7803"/>
                    </a:lnTo>
                    <a:lnTo>
                      <a:pt x="17480" y="7642"/>
                    </a:lnTo>
                    <a:lnTo>
                      <a:pt x="17319" y="7319"/>
                    </a:lnTo>
                    <a:lnTo>
                      <a:pt x="17137" y="7057"/>
                    </a:lnTo>
                    <a:lnTo>
                      <a:pt x="16956" y="6835"/>
                    </a:lnTo>
                    <a:lnTo>
                      <a:pt x="16815" y="6674"/>
                    </a:lnTo>
                    <a:lnTo>
                      <a:pt x="16694" y="6573"/>
                    </a:lnTo>
                    <a:lnTo>
                      <a:pt x="16633" y="6291"/>
                    </a:lnTo>
                    <a:lnTo>
                      <a:pt x="16552" y="6049"/>
                    </a:lnTo>
                    <a:lnTo>
                      <a:pt x="16431" y="5827"/>
                    </a:lnTo>
                    <a:lnTo>
                      <a:pt x="16311" y="5626"/>
                    </a:lnTo>
                    <a:lnTo>
                      <a:pt x="16169" y="5444"/>
                    </a:lnTo>
                    <a:lnTo>
                      <a:pt x="16008" y="5283"/>
                    </a:lnTo>
                    <a:lnTo>
                      <a:pt x="15847" y="5142"/>
                    </a:lnTo>
                    <a:lnTo>
                      <a:pt x="15665" y="5001"/>
                    </a:lnTo>
                    <a:lnTo>
                      <a:pt x="15504" y="4900"/>
                    </a:lnTo>
                    <a:lnTo>
                      <a:pt x="15323" y="4799"/>
                    </a:lnTo>
                    <a:lnTo>
                      <a:pt x="15000" y="4658"/>
                    </a:lnTo>
                    <a:lnTo>
                      <a:pt x="14718" y="4577"/>
                    </a:lnTo>
                    <a:lnTo>
                      <a:pt x="14496" y="4517"/>
                    </a:lnTo>
                    <a:lnTo>
                      <a:pt x="14415" y="4315"/>
                    </a:lnTo>
                    <a:lnTo>
                      <a:pt x="14315" y="4114"/>
                    </a:lnTo>
                    <a:lnTo>
                      <a:pt x="14214" y="3952"/>
                    </a:lnTo>
                    <a:lnTo>
                      <a:pt x="14073" y="3791"/>
                    </a:lnTo>
                    <a:lnTo>
                      <a:pt x="13952" y="3650"/>
                    </a:lnTo>
                    <a:lnTo>
                      <a:pt x="13811" y="3529"/>
                    </a:lnTo>
                    <a:lnTo>
                      <a:pt x="13670" y="3428"/>
                    </a:lnTo>
                    <a:lnTo>
                      <a:pt x="13508" y="3327"/>
                    </a:lnTo>
                    <a:lnTo>
                      <a:pt x="13226" y="3186"/>
                    </a:lnTo>
                    <a:lnTo>
                      <a:pt x="12964" y="3065"/>
                    </a:lnTo>
                    <a:lnTo>
                      <a:pt x="12742" y="3005"/>
                    </a:lnTo>
                    <a:lnTo>
                      <a:pt x="12561" y="2964"/>
                    </a:lnTo>
                    <a:lnTo>
                      <a:pt x="11936" y="2017"/>
                    </a:lnTo>
                    <a:lnTo>
                      <a:pt x="11593" y="1533"/>
                    </a:lnTo>
                    <a:lnTo>
                      <a:pt x="11250" y="1049"/>
                    </a:lnTo>
                    <a:lnTo>
                      <a:pt x="10908" y="646"/>
                    </a:lnTo>
                    <a:lnTo>
                      <a:pt x="10585" y="303"/>
                    </a:lnTo>
                    <a:lnTo>
                      <a:pt x="10444" y="182"/>
                    </a:lnTo>
                    <a:lnTo>
                      <a:pt x="10303" y="81"/>
                    </a:lnTo>
                    <a:lnTo>
                      <a:pt x="10182" y="21"/>
                    </a:lnTo>
                    <a:lnTo>
                      <a:pt x="1008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4086450" y="1524875"/>
                <a:ext cx="1109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331" extrusionOk="0">
                    <a:moveTo>
                      <a:pt x="4193" y="0"/>
                    </a:moveTo>
                    <a:lnTo>
                      <a:pt x="161" y="928"/>
                    </a:lnTo>
                    <a:lnTo>
                      <a:pt x="81" y="948"/>
                    </a:lnTo>
                    <a:lnTo>
                      <a:pt x="20" y="1008"/>
                    </a:lnTo>
                    <a:lnTo>
                      <a:pt x="0" y="1089"/>
                    </a:lnTo>
                    <a:lnTo>
                      <a:pt x="0" y="1170"/>
                    </a:lnTo>
                    <a:lnTo>
                      <a:pt x="20" y="1230"/>
                    </a:lnTo>
                    <a:lnTo>
                      <a:pt x="81" y="1290"/>
                    </a:lnTo>
                    <a:lnTo>
                      <a:pt x="121" y="1311"/>
                    </a:lnTo>
                    <a:lnTo>
                      <a:pt x="202" y="1331"/>
                    </a:lnTo>
                    <a:lnTo>
                      <a:pt x="242" y="1331"/>
                    </a:lnTo>
                    <a:lnTo>
                      <a:pt x="4274" y="403"/>
                    </a:lnTo>
                    <a:lnTo>
                      <a:pt x="4355" y="383"/>
                    </a:lnTo>
                    <a:lnTo>
                      <a:pt x="4415" y="323"/>
                    </a:lnTo>
                    <a:lnTo>
                      <a:pt x="4435" y="242"/>
                    </a:lnTo>
                    <a:lnTo>
                      <a:pt x="4435" y="161"/>
                    </a:lnTo>
                    <a:lnTo>
                      <a:pt x="4395" y="81"/>
                    </a:lnTo>
                    <a:lnTo>
                      <a:pt x="4335" y="41"/>
                    </a:lnTo>
                    <a:lnTo>
                      <a:pt x="427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4117675" y="1514275"/>
                <a:ext cx="151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12" extrusionOk="0">
                    <a:moveTo>
                      <a:pt x="324" y="1"/>
                    </a:moveTo>
                    <a:lnTo>
                      <a:pt x="263" y="41"/>
                    </a:lnTo>
                    <a:lnTo>
                      <a:pt x="203" y="102"/>
                    </a:lnTo>
                    <a:lnTo>
                      <a:pt x="203" y="182"/>
                    </a:lnTo>
                    <a:lnTo>
                      <a:pt x="182" y="384"/>
                    </a:lnTo>
                    <a:lnTo>
                      <a:pt x="142" y="626"/>
                    </a:lnTo>
                    <a:lnTo>
                      <a:pt x="82" y="848"/>
                    </a:lnTo>
                    <a:lnTo>
                      <a:pt x="21" y="1009"/>
                    </a:lnTo>
                    <a:lnTo>
                      <a:pt x="1" y="1089"/>
                    </a:lnTo>
                    <a:lnTo>
                      <a:pt x="21" y="1170"/>
                    </a:lnTo>
                    <a:lnTo>
                      <a:pt x="61" y="1231"/>
                    </a:lnTo>
                    <a:lnTo>
                      <a:pt x="122" y="1291"/>
                    </a:lnTo>
                    <a:lnTo>
                      <a:pt x="162" y="1311"/>
                    </a:lnTo>
                    <a:lnTo>
                      <a:pt x="263" y="1311"/>
                    </a:lnTo>
                    <a:lnTo>
                      <a:pt x="324" y="1271"/>
                    </a:lnTo>
                    <a:lnTo>
                      <a:pt x="364" y="1251"/>
                    </a:lnTo>
                    <a:lnTo>
                      <a:pt x="404" y="1190"/>
                    </a:lnTo>
                    <a:lnTo>
                      <a:pt x="445" y="1069"/>
                    </a:lnTo>
                    <a:lnTo>
                      <a:pt x="485" y="928"/>
                    </a:lnTo>
                    <a:lnTo>
                      <a:pt x="565" y="626"/>
                    </a:lnTo>
                    <a:lnTo>
                      <a:pt x="586" y="344"/>
                    </a:lnTo>
                    <a:lnTo>
                      <a:pt x="606" y="223"/>
                    </a:lnTo>
                    <a:lnTo>
                      <a:pt x="586" y="122"/>
                    </a:lnTo>
                    <a:lnTo>
                      <a:pt x="545" y="61"/>
                    </a:lnTo>
                    <a:lnTo>
                      <a:pt x="485" y="21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4214950" y="1613075"/>
                <a:ext cx="842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1210" extrusionOk="0">
                    <a:moveTo>
                      <a:pt x="3106" y="0"/>
                    </a:moveTo>
                    <a:lnTo>
                      <a:pt x="162" y="807"/>
                    </a:lnTo>
                    <a:lnTo>
                      <a:pt x="82" y="847"/>
                    </a:lnTo>
                    <a:lnTo>
                      <a:pt x="41" y="908"/>
                    </a:lnTo>
                    <a:lnTo>
                      <a:pt x="1" y="988"/>
                    </a:lnTo>
                    <a:lnTo>
                      <a:pt x="21" y="1069"/>
                    </a:lnTo>
                    <a:lnTo>
                      <a:pt x="41" y="1129"/>
                    </a:lnTo>
                    <a:lnTo>
                      <a:pt x="82" y="1170"/>
                    </a:lnTo>
                    <a:lnTo>
                      <a:pt x="142" y="1210"/>
                    </a:lnTo>
                    <a:lnTo>
                      <a:pt x="263" y="1210"/>
                    </a:lnTo>
                    <a:lnTo>
                      <a:pt x="3206" y="404"/>
                    </a:lnTo>
                    <a:lnTo>
                      <a:pt x="3287" y="363"/>
                    </a:lnTo>
                    <a:lnTo>
                      <a:pt x="3348" y="303"/>
                    </a:lnTo>
                    <a:lnTo>
                      <a:pt x="3368" y="222"/>
                    </a:lnTo>
                    <a:lnTo>
                      <a:pt x="3368" y="141"/>
                    </a:lnTo>
                    <a:lnTo>
                      <a:pt x="3327" y="81"/>
                    </a:lnTo>
                    <a:lnTo>
                      <a:pt x="3267" y="20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4153475" y="1563675"/>
                <a:ext cx="917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513" extrusionOk="0">
                    <a:moveTo>
                      <a:pt x="3387" y="1"/>
                    </a:moveTo>
                    <a:lnTo>
                      <a:pt x="141" y="1109"/>
                    </a:lnTo>
                    <a:lnTo>
                      <a:pt x="61" y="1150"/>
                    </a:lnTo>
                    <a:lnTo>
                      <a:pt x="21" y="1210"/>
                    </a:lnTo>
                    <a:lnTo>
                      <a:pt x="0" y="1291"/>
                    </a:lnTo>
                    <a:lnTo>
                      <a:pt x="0" y="1371"/>
                    </a:lnTo>
                    <a:lnTo>
                      <a:pt x="41" y="1432"/>
                    </a:lnTo>
                    <a:lnTo>
                      <a:pt x="81" y="1472"/>
                    </a:lnTo>
                    <a:lnTo>
                      <a:pt x="141" y="1492"/>
                    </a:lnTo>
                    <a:lnTo>
                      <a:pt x="202" y="1513"/>
                    </a:lnTo>
                    <a:lnTo>
                      <a:pt x="262" y="1492"/>
                    </a:lnTo>
                    <a:lnTo>
                      <a:pt x="3528" y="384"/>
                    </a:lnTo>
                    <a:lnTo>
                      <a:pt x="3589" y="343"/>
                    </a:lnTo>
                    <a:lnTo>
                      <a:pt x="3649" y="283"/>
                    </a:lnTo>
                    <a:lnTo>
                      <a:pt x="3670" y="202"/>
                    </a:lnTo>
                    <a:lnTo>
                      <a:pt x="3649" y="122"/>
                    </a:lnTo>
                    <a:lnTo>
                      <a:pt x="3609" y="61"/>
                    </a:lnTo>
                    <a:lnTo>
                      <a:pt x="3549" y="21"/>
                    </a:lnTo>
                    <a:lnTo>
                      <a:pt x="34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4235125" y="1702275"/>
                <a:ext cx="45875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4295" extrusionOk="0">
                    <a:moveTo>
                      <a:pt x="1613" y="1"/>
                    </a:moveTo>
                    <a:lnTo>
                      <a:pt x="1533" y="21"/>
                    </a:lnTo>
                    <a:lnTo>
                      <a:pt x="1472" y="81"/>
                    </a:lnTo>
                    <a:lnTo>
                      <a:pt x="1432" y="162"/>
                    </a:lnTo>
                    <a:lnTo>
                      <a:pt x="1371" y="424"/>
                    </a:lnTo>
                    <a:lnTo>
                      <a:pt x="1129" y="1170"/>
                    </a:lnTo>
                    <a:lnTo>
                      <a:pt x="928" y="1735"/>
                    </a:lnTo>
                    <a:lnTo>
                      <a:pt x="686" y="2380"/>
                    </a:lnTo>
                    <a:lnTo>
                      <a:pt x="383" y="3146"/>
                    </a:lnTo>
                    <a:lnTo>
                      <a:pt x="21" y="4013"/>
                    </a:lnTo>
                    <a:lnTo>
                      <a:pt x="0" y="4093"/>
                    </a:lnTo>
                    <a:lnTo>
                      <a:pt x="0" y="4154"/>
                    </a:lnTo>
                    <a:lnTo>
                      <a:pt x="41" y="4234"/>
                    </a:lnTo>
                    <a:lnTo>
                      <a:pt x="121" y="4275"/>
                    </a:lnTo>
                    <a:lnTo>
                      <a:pt x="202" y="4295"/>
                    </a:lnTo>
                    <a:lnTo>
                      <a:pt x="262" y="4295"/>
                    </a:lnTo>
                    <a:lnTo>
                      <a:pt x="303" y="4255"/>
                    </a:lnTo>
                    <a:lnTo>
                      <a:pt x="363" y="4214"/>
                    </a:lnTo>
                    <a:lnTo>
                      <a:pt x="383" y="4174"/>
                    </a:lnTo>
                    <a:lnTo>
                      <a:pt x="766" y="3307"/>
                    </a:lnTo>
                    <a:lnTo>
                      <a:pt x="1069" y="2521"/>
                    </a:lnTo>
                    <a:lnTo>
                      <a:pt x="1311" y="1876"/>
                    </a:lnTo>
                    <a:lnTo>
                      <a:pt x="1512" y="1311"/>
                    </a:lnTo>
                    <a:lnTo>
                      <a:pt x="1754" y="545"/>
                    </a:lnTo>
                    <a:lnTo>
                      <a:pt x="1835" y="263"/>
                    </a:lnTo>
                    <a:lnTo>
                      <a:pt x="1835" y="182"/>
                    </a:lnTo>
                    <a:lnTo>
                      <a:pt x="1815" y="102"/>
                    </a:lnTo>
                    <a:lnTo>
                      <a:pt x="1774" y="41"/>
                    </a:lnTo>
                    <a:lnTo>
                      <a:pt x="16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3851575" y="1790475"/>
                <a:ext cx="252525" cy="274725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10989" extrusionOk="0">
                    <a:moveTo>
                      <a:pt x="1129" y="1"/>
                    </a:moveTo>
                    <a:lnTo>
                      <a:pt x="0" y="4396"/>
                    </a:lnTo>
                    <a:lnTo>
                      <a:pt x="8306" y="10988"/>
                    </a:lnTo>
                    <a:lnTo>
                      <a:pt x="10101" y="6997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3846525" y="1785450"/>
                <a:ext cx="262625" cy="284800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11392" extrusionOk="0">
                    <a:moveTo>
                      <a:pt x="1452" y="565"/>
                    </a:moveTo>
                    <a:lnTo>
                      <a:pt x="10061" y="7278"/>
                    </a:lnTo>
                    <a:lnTo>
                      <a:pt x="8428" y="10847"/>
                    </a:lnTo>
                    <a:lnTo>
                      <a:pt x="444" y="4516"/>
                    </a:lnTo>
                    <a:lnTo>
                      <a:pt x="1452" y="565"/>
                    </a:lnTo>
                    <a:close/>
                    <a:moveTo>
                      <a:pt x="1311" y="0"/>
                    </a:moveTo>
                    <a:lnTo>
                      <a:pt x="1251" y="20"/>
                    </a:lnTo>
                    <a:lnTo>
                      <a:pt x="1210" y="41"/>
                    </a:lnTo>
                    <a:lnTo>
                      <a:pt x="1170" y="81"/>
                    </a:lnTo>
                    <a:lnTo>
                      <a:pt x="1150" y="121"/>
                    </a:lnTo>
                    <a:lnTo>
                      <a:pt x="1130" y="162"/>
                    </a:lnTo>
                    <a:lnTo>
                      <a:pt x="1" y="4536"/>
                    </a:lnTo>
                    <a:lnTo>
                      <a:pt x="1" y="4597"/>
                    </a:lnTo>
                    <a:lnTo>
                      <a:pt x="1" y="4657"/>
                    </a:lnTo>
                    <a:lnTo>
                      <a:pt x="41" y="4698"/>
                    </a:lnTo>
                    <a:lnTo>
                      <a:pt x="81" y="4758"/>
                    </a:lnTo>
                    <a:lnTo>
                      <a:pt x="8367" y="11331"/>
                    </a:lnTo>
                    <a:lnTo>
                      <a:pt x="8428" y="11371"/>
                    </a:lnTo>
                    <a:lnTo>
                      <a:pt x="8508" y="11391"/>
                    </a:lnTo>
                    <a:lnTo>
                      <a:pt x="8549" y="11371"/>
                    </a:lnTo>
                    <a:lnTo>
                      <a:pt x="8629" y="11331"/>
                    </a:lnTo>
                    <a:lnTo>
                      <a:pt x="8690" y="11270"/>
                    </a:lnTo>
                    <a:lnTo>
                      <a:pt x="10504" y="7298"/>
                    </a:lnTo>
                    <a:lnTo>
                      <a:pt x="10504" y="7218"/>
                    </a:lnTo>
                    <a:lnTo>
                      <a:pt x="10504" y="7157"/>
                    </a:lnTo>
                    <a:lnTo>
                      <a:pt x="10484" y="7097"/>
                    </a:lnTo>
                    <a:lnTo>
                      <a:pt x="10444" y="7036"/>
                    </a:lnTo>
                    <a:lnTo>
                      <a:pt x="1452" y="41"/>
                    </a:lnTo>
                    <a:lnTo>
                      <a:pt x="1412" y="20"/>
                    </a:lnTo>
                    <a:lnTo>
                      <a:pt x="13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extrusionOk="0">
                    <a:moveTo>
                      <a:pt x="25262" y="1"/>
                    </a:move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fill="none" extrusionOk="0">
                    <a:moveTo>
                      <a:pt x="122" y="2521"/>
                    </a:move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3526475" y="1989075"/>
                <a:ext cx="113425" cy="4884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9536" extrusionOk="0">
                    <a:moveTo>
                      <a:pt x="223" y="0"/>
                    </a:moveTo>
                    <a:lnTo>
                      <a:pt x="142" y="20"/>
                    </a:lnTo>
                    <a:lnTo>
                      <a:pt x="81" y="61"/>
                    </a:lnTo>
                    <a:lnTo>
                      <a:pt x="21" y="121"/>
                    </a:lnTo>
                    <a:lnTo>
                      <a:pt x="1" y="182"/>
                    </a:lnTo>
                    <a:lnTo>
                      <a:pt x="1" y="262"/>
                    </a:lnTo>
                    <a:lnTo>
                      <a:pt x="4113" y="13830"/>
                    </a:lnTo>
                    <a:lnTo>
                      <a:pt x="1694" y="19233"/>
                    </a:lnTo>
                    <a:lnTo>
                      <a:pt x="1674" y="19314"/>
                    </a:lnTo>
                    <a:lnTo>
                      <a:pt x="1674" y="19395"/>
                    </a:lnTo>
                    <a:lnTo>
                      <a:pt x="1714" y="19455"/>
                    </a:lnTo>
                    <a:lnTo>
                      <a:pt x="1795" y="19516"/>
                    </a:lnTo>
                    <a:lnTo>
                      <a:pt x="1876" y="19536"/>
                    </a:lnTo>
                    <a:lnTo>
                      <a:pt x="1936" y="19516"/>
                    </a:lnTo>
                    <a:lnTo>
                      <a:pt x="1976" y="19496"/>
                    </a:lnTo>
                    <a:lnTo>
                      <a:pt x="2037" y="19455"/>
                    </a:lnTo>
                    <a:lnTo>
                      <a:pt x="2057" y="19415"/>
                    </a:lnTo>
                    <a:lnTo>
                      <a:pt x="4517" y="13931"/>
                    </a:lnTo>
                    <a:lnTo>
                      <a:pt x="4537" y="13871"/>
                    </a:lnTo>
                    <a:lnTo>
                      <a:pt x="4517" y="13790"/>
                    </a:lnTo>
                    <a:lnTo>
                      <a:pt x="404" y="141"/>
                    </a:lnTo>
                    <a:lnTo>
                      <a:pt x="364" y="8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3620725" y="2131200"/>
                <a:ext cx="105375" cy="228850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9154" extrusionOk="0">
                    <a:moveTo>
                      <a:pt x="4013" y="0"/>
                    </a:moveTo>
                    <a:lnTo>
                      <a:pt x="3932" y="21"/>
                    </a:lnTo>
                    <a:lnTo>
                      <a:pt x="3851" y="61"/>
                    </a:lnTo>
                    <a:lnTo>
                      <a:pt x="3811" y="121"/>
                    </a:lnTo>
                    <a:lnTo>
                      <a:pt x="21" y="8871"/>
                    </a:lnTo>
                    <a:lnTo>
                      <a:pt x="1" y="8952"/>
                    </a:lnTo>
                    <a:lnTo>
                      <a:pt x="21" y="9012"/>
                    </a:lnTo>
                    <a:lnTo>
                      <a:pt x="61" y="9093"/>
                    </a:lnTo>
                    <a:lnTo>
                      <a:pt x="122" y="9133"/>
                    </a:lnTo>
                    <a:lnTo>
                      <a:pt x="202" y="9153"/>
                    </a:lnTo>
                    <a:lnTo>
                      <a:pt x="263" y="9133"/>
                    </a:lnTo>
                    <a:lnTo>
                      <a:pt x="323" y="9113"/>
                    </a:lnTo>
                    <a:lnTo>
                      <a:pt x="364" y="9073"/>
                    </a:lnTo>
                    <a:lnTo>
                      <a:pt x="404" y="9032"/>
                    </a:lnTo>
                    <a:lnTo>
                      <a:pt x="4194" y="283"/>
                    </a:lnTo>
                    <a:lnTo>
                      <a:pt x="4214" y="202"/>
                    </a:lnTo>
                    <a:lnTo>
                      <a:pt x="4194" y="121"/>
                    </a:lnTo>
                    <a:lnTo>
                      <a:pt x="4154" y="61"/>
                    </a:lnTo>
                    <a:lnTo>
                      <a:pt x="4073" y="21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3282550" y="2259225"/>
                <a:ext cx="603325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22298" extrusionOk="0">
                    <a:moveTo>
                      <a:pt x="242" y="0"/>
                    </a:moveTo>
                    <a:lnTo>
                      <a:pt x="161" y="20"/>
                    </a:lnTo>
                    <a:lnTo>
                      <a:pt x="81" y="41"/>
                    </a:lnTo>
                    <a:lnTo>
                      <a:pt x="40" y="101"/>
                    </a:lnTo>
                    <a:lnTo>
                      <a:pt x="0" y="182"/>
                    </a:lnTo>
                    <a:lnTo>
                      <a:pt x="20" y="262"/>
                    </a:lnTo>
                    <a:lnTo>
                      <a:pt x="363" y="1553"/>
                    </a:lnTo>
                    <a:lnTo>
                      <a:pt x="806" y="3024"/>
                    </a:lnTo>
                    <a:lnTo>
                      <a:pt x="1311" y="4617"/>
                    </a:lnTo>
                    <a:lnTo>
                      <a:pt x="1895" y="6331"/>
                    </a:lnTo>
                    <a:lnTo>
                      <a:pt x="2218" y="7198"/>
                    </a:lnTo>
                    <a:lnTo>
                      <a:pt x="2560" y="8085"/>
                    </a:lnTo>
                    <a:lnTo>
                      <a:pt x="2903" y="8992"/>
                    </a:lnTo>
                    <a:lnTo>
                      <a:pt x="3286" y="9879"/>
                    </a:lnTo>
                    <a:lnTo>
                      <a:pt x="3669" y="10786"/>
                    </a:lnTo>
                    <a:lnTo>
                      <a:pt x="4093" y="11673"/>
                    </a:lnTo>
                    <a:lnTo>
                      <a:pt x="4516" y="12560"/>
                    </a:lnTo>
                    <a:lnTo>
                      <a:pt x="4960" y="13447"/>
                    </a:lnTo>
                    <a:lnTo>
                      <a:pt x="5423" y="14294"/>
                    </a:lnTo>
                    <a:lnTo>
                      <a:pt x="5927" y="15141"/>
                    </a:lnTo>
                    <a:lnTo>
                      <a:pt x="6431" y="15947"/>
                    </a:lnTo>
                    <a:lnTo>
                      <a:pt x="6935" y="16734"/>
                    </a:lnTo>
                    <a:lnTo>
                      <a:pt x="7480" y="17480"/>
                    </a:lnTo>
                    <a:lnTo>
                      <a:pt x="8044" y="18185"/>
                    </a:lnTo>
                    <a:lnTo>
                      <a:pt x="8629" y="18851"/>
                    </a:lnTo>
                    <a:lnTo>
                      <a:pt x="9213" y="19475"/>
                    </a:lnTo>
                    <a:lnTo>
                      <a:pt x="9516" y="19758"/>
                    </a:lnTo>
                    <a:lnTo>
                      <a:pt x="9838" y="20040"/>
                    </a:lnTo>
                    <a:lnTo>
                      <a:pt x="10141" y="20302"/>
                    </a:lnTo>
                    <a:lnTo>
                      <a:pt x="10463" y="20564"/>
                    </a:lnTo>
                    <a:lnTo>
                      <a:pt x="10786" y="20806"/>
                    </a:lnTo>
                    <a:lnTo>
                      <a:pt x="11108" y="21028"/>
                    </a:lnTo>
                    <a:lnTo>
                      <a:pt x="11451" y="21229"/>
                    </a:lnTo>
                    <a:lnTo>
                      <a:pt x="11794" y="21411"/>
                    </a:lnTo>
                    <a:lnTo>
                      <a:pt x="12117" y="21592"/>
                    </a:lnTo>
                    <a:lnTo>
                      <a:pt x="12479" y="21733"/>
                    </a:lnTo>
                    <a:lnTo>
                      <a:pt x="12822" y="21875"/>
                    </a:lnTo>
                    <a:lnTo>
                      <a:pt x="13185" y="21996"/>
                    </a:lnTo>
                    <a:lnTo>
                      <a:pt x="13548" y="22096"/>
                    </a:lnTo>
                    <a:lnTo>
                      <a:pt x="13911" y="22177"/>
                    </a:lnTo>
                    <a:lnTo>
                      <a:pt x="14274" y="22238"/>
                    </a:lnTo>
                    <a:lnTo>
                      <a:pt x="14637" y="22278"/>
                    </a:lnTo>
                    <a:lnTo>
                      <a:pt x="14838" y="22298"/>
                    </a:lnTo>
                    <a:lnTo>
                      <a:pt x="15282" y="22298"/>
                    </a:lnTo>
                    <a:lnTo>
                      <a:pt x="15524" y="22258"/>
                    </a:lnTo>
                    <a:lnTo>
                      <a:pt x="15786" y="22197"/>
                    </a:lnTo>
                    <a:lnTo>
                      <a:pt x="16028" y="22137"/>
                    </a:lnTo>
                    <a:lnTo>
                      <a:pt x="16290" y="22036"/>
                    </a:lnTo>
                    <a:lnTo>
                      <a:pt x="16532" y="21935"/>
                    </a:lnTo>
                    <a:lnTo>
                      <a:pt x="16794" y="21794"/>
                    </a:lnTo>
                    <a:lnTo>
                      <a:pt x="17056" y="21633"/>
                    </a:lnTo>
                    <a:lnTo>
                      <a:pt x="17338" y="21471"/>
                    </a:lnTo>
                    <a:lnTo>
                      <a:pt x="17600" y="21270"/>
                    </a:lnTo>
                    <a:lnTo>
                      <a:pt x="17862" y="21048"/>
                    </a:lnTo>
                    <a:lnTo>
                      <a:pt x="18144" y="20806"/>
                    </a:lnTo>
                    <a:lnTo>
                      <a:pt x="18427" y="20564"/>
                    </a:lnTo>
                    <a:lnTo>
                      <a:pt x="18689" y="20282"/>
                    </a:lnTo>
                    <a:lnTo>
                      <a:pt x="19253" y="19657"/>
                    </a:lnTo>
                    <a:lnTo>
                      <a:pt x="19838" y="18971"/>
                    </a:lnTo>
                    <a:lnTo>
                      <a:pt x="20423" y="18185"/>
                    </a:lnTo>
                    <a:lnTo>
                      <a:pt x="21007" y="17318"/>
                    </a:lnTo>
                    <a:lnTo>
                      <a:pt x="21612" y="16391"/>
                    </a:lnTo>
                    <a:lnTo>
                      <a:pt x="22217" y="15363"/>
                    </a:lnTo>
                    <a:lnTo>
                      <a:pt x="22842" y="14254"/>
                    </a:lnTo>
                    <a:lnTo>
                      <a:pt x="23467" y="13064"/>
                    </a:lnTo>
                    <a:lnTo>
                      <a:pt x="24112" y="11794"/>
                    </a:lnTo>
                    <a:lnTo>
                      <a:pt x="24132" y="11714"/>
                    </a:lnTo>
                    <a:lnTo>
                      <a:pt x="24112" y="11653"/>
                    </a:lnTo>
                    <a:lnTo>
                      <a:pt x="24072" y="11573"/>
                    </a:lnTo>
                    <a:lnTo>
                      <a:pt x="24011" y="11532"/>
                    </a:lnTo>
                    <a:lnTo>
                      <a:pt x="23931" y="11512"/>
                    </a:lnTo>
                    <a:lnTo>
                      <a:pt x="23850" y="11512"/>
                    </a:lnTo>
                    <a:lnTo>
                      <a:pt x="23789" y="11552"/>
                    </a:lnTo>
                    <a:lnTo>
                      <a:pt x="23729" y="11613"/>
                    </a:lnTo>
                    <a:lnTo>
                      <a:pt x="23084" y="12903"/>
                    </a:lnTo>
                    <a:lnTo>
                      <a:pt x="22459" y="14093"/>
                    </a:lnTo>
                    <a:lnTo>
                      <a:pt x="21834" y="15201"/>
                    </a:lnTo>
                    <a:lnTo>
                      <a:pt x="21209" y="16250"/>
                    </a:lnTo>
                    <a:lnTo>
                      <a:pt x="20604" y="17177"/>
                    </a:lnTo>
                    <a:lnTo>
                      <a:pt x="19999" y="18044"/>
                    </a:lnTo>
                    <a:lnTo>
                      <a:pt x="19415" y="18830"/>
                    </a:lnTo>
                    <a:lnTo>
                      <a:pt x="18830" y="19516"/>
                    </a:lnTo>
                    <a:lnTo>
                      <a:pt x="18548" y="19818"/>
                    </a:lnTo>
                    <a:lnTo>
                      <a:pt x="18265" y="20121"/>
                    </a:lnTo>
                    <a:lnTo>
                      <a:pt x="18003" y="20383"/>
                    </a:lnTo>
                    <a:lnTo>
                      <a:pt x="17721" y="20625"/>
                    </a:lnTo>
                    <a:lnTo>
                      <a:pt x="17459" y="20846"/>
                    </a:lnTo>
                    <a:lnTo>
                      <a:pt x="17177" y="21068"/>
                    </a:lnTo>
                    <a:lnTo>
                      <a:pt x="16915" y="21250"/>
                    </a:lnTo>
                    <a:lnTo>
                      <a:pt x="16653" y="21391"/>
                    </a:lnTo>
                    <a:lnTo>
                      <a:pt x="16391" y="21532"/>
                    </a:lnTo>
                    <a:lnTo>
                      <a:pt x="16149" y="21653"/>
                    </a:lnTo>
                    <a:lnTo>
                      <a:pt x="15887" y="21733"/>
                    </a:lnTo>
                    <a:lnTo>
                      <a:pt x="15645" y="21814"/>
                    </a:lnTo>
                    <a:lnTo>
                      <a:pt x="15403" y="21854"/>
                    </a:lnTo>
                    <a:lnTo>
                      <a:pt x="15161" y="21875"/>
                    </a:lnTo>
                    <a:lnTo>
                      <a:pt x="14919" y="21895"/>
                    </a:lnTo>
                    <a:lnTo>
                      <a:pt x="14697" y="21854"/>
                    </a:lnTo>
                    <a:lnTo>
                      <a:pt x="14435" y="21834"/>
                    </a:lnTo>
                    <a:lnTo>
                      <a:pt x="14153" y="21794"/>
                    </a:lnTo>
                    <a:lnTo>
                      <a:pt x="13870" y="21733"/>
                    </a:lnTo>
                    <a:lnTo>
                      <a:pt x="13548" y="21653"/>
                    </a:lnTo>
                    <a:lnTo>
                      <a:pt x="13205" y="21552"/>
                    </a:lnTo>
                    <a:lnTo>
                      <a:pt x="12842" y="21411"/>
                    </a:lnTo>
                    <a:lnTo>
                      <a:pt x="12479" y="21250"/>
                    </a:lnTo>
                    <a:lnTo>
                      <a:pt x="12076" y="21068"/>
                    </a:lnTo>
                    <a:lnTo>
                      <a:pt x="11673" y="20826"/>
                    </a:lnTo>
                    <a:lnTo>
                      <a:pt x="11270" y="20564"/>
                    </a:lnTo>
                    <a:lnTo>
                      <a:pt x="10826" y="20262"/>
                    </a:lnTo>
                    <a:lnTo>
                      <a:pt x="10383" y="19919"/>
                    </a:lnTo>
                    <a:lnTo>
                      <a:pt x="9919" y="19516"/>
                    </a:lnTo>
                    <a:lnTo>
                      <a:pt x="9455" y="19092"/>
                    </a:lnTo>
                    <a:lnTo>
                      <a:pt x="8971" y="18588"/>
                    </a:lnTo>
                    <a:lnTo>
                      <a:pt x="8488" y="18064"/>
                    </a:lnTo>
                    <a:lnTo>
                      <a:pt x="8004" y="17459"/>
                    </a:lnTo>
                    <a:lnTo>
                      <a:pt x="7500" y="16814"/>
                    </a:lnTo>
                    <a:lnTo>
                      <a:pt x="6996" y="16089"/>
                    </a:lnTo>
                    <a:lnTo>
                      <a:pt x="6492" y="15322"/>
                    </a:lnTo>
                    <a:lnTo>
                      <a:pt x="5988" y="14476"/>
                    </a:lnTo>
                    <a:lnTo>
                      <a:pt x="5464" y="13568"/>
                    </a:lnTo>
                    <a:lnTo>
                      <a:pt x="4960" y="12581"/>
                    </a:lnTo>
                    <a:lnTo>
                      <a:pt x="4435" y="11532"/>
                    </a:lnTo>
                    <a:lnTo>
                      <a:pt x="3911" y="10403"/>
                    </a:lnTo>
                    <a:lnTo>
                      <a:pt x="3407" y="9194"/>
                    </a:lnTo>
                    <a:lnTo>
                      <a:pt x="2883" y="7903"/>
                    </a:lnTo>
                    <a:lnTo>
                      <a:pt x="2379" y="6532"/>
                    </a:lnTo>
                    <a:lnTo>
                      <a:pt x="1875" y="5081"/>
                    </a:lnTo>
                    <a:lnTo>
                      <a:pt x="1391" y="3528"/>
                    </a:lnTo>
                    <a:lnTo>
                      <a:pt x="887" y="1895"/>
                    </a:lnTo>
                    <a:lnTo>
                      <a:pt x="403" y="162"/>
                    </a:lnTo>
                    <a:lnTo>
                      <a:pt x="363" y="81"/>
                    </a:lnTo>
                    <a:lnTo>
                      <a:pt x="323" y="41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3272450" y="1827275"/>
                <a:ext cx="213225" cy="103850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4154" extrusionOk="0">
                    <a:moveTo>
                      <a:pt x="202" y="1"/>
                    </a:moveTo>
                    <a:lnTo>
                      <a:pt x="122" y="21"/>
                    </a:lnTo>
                    <a:lnTo>
                      <a:pt x="61" y="61"/>
                    </a:lnTo>
                    <a:lnTo>
                      <a:pt x="21" y="142"/>
                    </a:lnTo>
                    <a:lnTo>
                      <a:pt x="1" y="222"/>
                    </a:lnTo>
                    <a:lnTo>
                      <a:pt x="21" y="303"/>
                    </a:lnTo>
                    <a:lnTo>
                      <a:pt x="61" y="363"/>
                    </a:lnTo>
                    <a:lnTo>
                      <a:pt x="122" y="404"/>
                    </a:lnTo>
                    <a:lnTo>
                      <a:pt x="223" y="424"/>
                    </a:lnTo>
                    <a:lnTo>
                      <a:pt x="868" y="424"/>
                    </a:lnTo>
                    <a:lnTo>
                      <a:pt x="1493" y="484"/>
                    </a:lnTo>
                    <a:lnTo>
                      <a:pt x="2118" y="585"/>
                    </a:lnTo>
                    <a:lnTo>
                      <a:pt x="2702" y="726"/>
                    </a:lnTo>
                    <a:lnTo>
                      <a:pt x="3267" y="888"/>
                    </a:lnTo>
                    <a:lnTo>
                      <a:pt x="3831" y="1089"/>
                    </a:lnTo>
                    <a:lnTo>
                      <a:pt x="4356" y="1331"/>
                    </a:lnTo>
                    <a:lnTo>
                      <a:pt x="4880" y="1573"/>
                    </a:lnTo>
                    <a:lnTo>
                      <a:pt x="5364" y="1855"/>
                    </a:lnTo>
                    <a:lnTo>
                      <a:pt x="5827" y="2158"/>
                    </a:lnTo>
                    <a:lnTo>
                      <a:pt x="6291" y="2460"/>
                    </a:lnTo>
                    <a:lnTo>
                      <a:pt x="6714" y="2783"/>
                    </a:lnTo>
                    <a:lnTo>
                      <a:pt x="7118" y="3105"/>
                    </a:lnTo>
                    <a:lnTo>
                      <a:pt x="7480" y="3428"/>
                    </a:lnTo>
                    <a:lnTo>
                      <a:pt x="7843" y="3750"/>
                    </a:lnTo>
                    <a:lnTo>
                      <a:pt x="8166" y="4093"/>
                    </a:lnTo>
                    <a:lnTo>
                      <a:pt x="8246" y="4134"/>
                    </a:lnTo>
                    <a:lnTo>
                      <a:pt x="8307" y="4154"/>
                    </a:lnTo>
                    <a:lnTo>
                      <a:pt x="8388" y="4134"/>
                    </a:lnTo>
                    <a:lnTo>
                      <a:pt x="8468" y="4093"/>
                    </a:lnTo>
                    <a:lnTo>
                      <a:pt x="8509" y="4013"/>
                    </a:lnTo>
                    <a:lnTo>
                      <a:pt x="8529" y="3932"/>
                    </a:lnTo>
                    <a:lnTo>
                      <a:pt x="8509" y="3871"/>
                    </a:lnTo>
                    <a:lnTo>
                      <a:pt x="8468" y="3791"/>
                    </a:lnTo>
                    <a:lnTo>
                      <a:pt x="8126" y="3468"/>
                    </a:lnTo>
                    <a:lnTo>
                      <a:pt x="7763" y="3125"/>
                    </a:lnTo>
                    <a:lnTo>
                      <a:pt x="7359" y="2783"/>
                    </a:lnTo>
                    <a:lnTo>
                      <a:pt x="6956" y="2440"/>
                    </a:lnTo>
                    <a:lnTo>
                      <a:pt x="6513" y="2117"/>
                    </a:lnTo>
                    <a:lnTo>
                      <a:pt x="6049" y="1795"/>
                    </a:lnTo>
                    <a:lnTo>
                      <a:pt x="5565" y="1492"/>
                    </a:lnTo>
                    <a:lnTo>
                      <a:pt x="5041" y="1210"/>
                    </a:lnTo>
                    <a:lnTo>
                      <a:pt x="4517" y="948"/>
                    </a:lnTo>
                    <a:lnTo>
                      <a:pt x="3972" y="706"/>
                    </a:lnTo>
                    <a:lnTo>
                      <a:pt x="3388" y="505"/>
                    </a:lnTo>
                    <a:lnTo>
                      <a:pt x="2783" y="323"/>
                    </a:lnTo>
                    <a:lnTo>
                      <a:pt x="2178" y="182"/>
                    </a:lnTo>
                    <a:lnTo>
                      <a:pt x="1533" y="81"/>
                    </a:lnTo>
                    <a:lnTo>
                      <a:pt x="888" y="21"/>
                    </a:lnTo>
                    <a:lnTo>
                      <a:pt x="54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3491200" y="1937650"/>
                <a:ext cx="287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352" extrusionOk="0">
                    <a:moveTo>
                      <a:pt x="222" y="1"/>
                    </a:moveTo>
                    <a:lnTo>
                      <a:pt x="142" y="21"/>
                    </a:lnTo>
                    <a:lnTo>
                      <a:pt x="61" y="61"/>
                    </a:lnTo>
                    <a:lnTo>
                      <a:pt x="21" y="122"/>
                    </a:lnTo>
                    <a:lnTo>
                      <a:pt x="1" y="202"/>
                    </a:lnTo>
                    <a:lnTo>
                      <a:pt x="1" y="283"/>
                    </a:lnTo>
                    <a:lnTo>
                      <a:pt x="41" y="344"/>
                    </a:lnTo>
                    <a:lnTo>
                      <a:pt x="363" y="727"/>
                    </a:lnTo>
                    <a:lnTo>
                      <a:pt x="605" y="1009"/>
                    </a:lnTo>
                    <a:lnTo>
                      <a:pt x="787" y="1271"/>
                    </a:lnTo>
                    <a:lnTo>
                      <a:pt x="827" y="1311"/>
                    </a:lnTo>
                    <a:lnTo>
                      <a:pt x="867" y="1331"/>
                    </a:lnTo>
                    <a:lnTo>
                      <a:pt x="948" y="1352"/>
                    </a:lnTo>
                    <a:lnTo>
                      <a:pt x="1009" y="1352"/>
                    </a:lnTo>
                    <a:lnTo>
                      <a:pt x="1069" y="1311"/>
                    </a:lnTo>
                    <a:lnTo>
                      <a:pt x="1129" y="1251"/>
                    </a:lnTo>
                    <a:lnTo>
                      <a:pt x="1150" y="1190"/>
                    </a:lnTo>
                    <a:lnTo>
                      <a:pt x="1150" y="1110"/>
                    </a:lnTo>
                    <a:lnTo>
                      <a:pt x="1129" y="1029"/>
                    </a:lnTo>
                    <a:lnTo>
                      <a:pt x="928" y="767"/>
                    </a:lnTo>
                    <a:lnTo>
                      <a:pt x="686" y="464"/>
                    </a:lnTo>
                    <a:lnTo>
                      <a:pt x="363" y="81"/>
                    </a:lnTo>
                    <a:lnTo>
                      <a:pt x="303" y="21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3523450" y="238125"/>
                <a:ext cx="94275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7682" extrusionOk="0">
                    <a:moveTo>
                      <a:pt x="444" y="0"/>
                    </a:moveTo>
                    <a:lnTo>
                      <a:pt x="344" y="40"/>
                    </a:lnTo>
                    <a:lnTo>
                      <a:pt x="243" y="101"/>
                    </a:lnTo>
                    <a:lnTo>
                      <a:pt x="162" y="161"/>
                    </a:lnTo>
                    <a:lnTo>
                      <a:pt x="81" y="242"/>
                    </a:lnTo>
                    <a:lnTo>
                      <a:pt x="41" y="343"/>
                    </a:lnTo>
                    <a:lnTo>
                      <a:pt x="1" y="444"/>
                    </a:lnTo>
                    <a:lnTo>
                      <a:pt x="1" y="544"/>
                    </a:lnTo>
                    <a:lnTo>
                      <a:pt x="1" y="645"/>
                    </a:lnTo>
                    <a:lnTo>
                      <a:pt x="41" y="766"/>
                    </a:lnTo>
                    <a:lnTo>
                      <a:pt x="2722" y="7338"/>
                    </a:lnTo>
                    <a:lnTo>
                      <a:pt x="2763" y="7419"/>
                    </a:lnTo>
                    <a:lnTo>
                      <a:pt x="2803" y="7480"/>
                    </a:lnTo>
                    <a:lnTo>
                      <a:pt x="2924" y="7601"/>
                    </a:lnTo>
                    <a:lnTo>
                      <a:pt x="3065" y="7661"/>
                    </a:lnTo>
                    <a:lnTo>
                      <a:pt x="3226" y="7681"/>
                    </a:lnTo>
                    <a:lnTo>
                      <a:pt x="3327" y="7681"/>
                    </a:lnTo>
                    <a:lnTo>
                      <a:pt x="3428" y="7641"/>
                    </a:lnTo>
                    <a:lnTo>
                      <a:pt x="3529" y="7601"/>
                    </a:lnTo>
                    <a:lnTo>
                      <a:pt x="3610" y="7520"/>
                    </a:lnTo>
                    <a:lnTo>
                      <a:pt x="3690" y="7439"/>
                    </a:lnTo>
                    <a:lnTo>
                      <a:pt x="3730" y="7359"/>
                    </a:lnTo>
                    <a:lnTo>
                      <a:pt x="3771" y="7258"/>
                    </a:lnTo>
                    <a:lnTo>
                      <a:pt x="3771" y="7137"/>
                    </a:lnTo>
                    <a:lnTo>
                      <a:pt x="3771" y="7036"/>
                    </a:lnTo>
                    <a:lnTo>
                      <a:pt x="3730" y="6935"/>
                    </a:lnTo>
                    <a:lnTo>
                      <a:pt x="1049" y="343"/>
                    </a:lnTo>
                    <a:lnTo>
                      <a:pt x="1009" y="242"/>
                    </a:lnTo>
                    <a:lnTo>
                      <a:pt x="928" y="161"/>
                    </a:lnTo>
                    <a:lnTo>
                      <a:pt x="848" y="101"/>
                    </a:lnTo>
                    <a:lnTo>
                      <a:pt x="767" y="40"/>
                    </a:lnTo>
                    <a:lnTo>
                      <a:pt x="666" y="20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3312775" y="363100"/>
                <a:ext cx="159300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888" extrusionOk="0">
                    <a:moveTo>
                      <a:pt x="525" y="1"/>
                    </a:moveTo>
                    <a:lnTo>
                      <a:pt x="424" y="21"/>
                    </a:lnTo>
                    <a:lnTo>
                      <a:pt x="323" y="41"/>
                    </a:lnTo>
                    <a:lnTo>
                      <a:pt x="222" y="102"/>
                    </a:lnTo>
                    <a:lnTo>
                      <a:pt x="142" y="182"/>
                    </a:lnTo>
                    <a:lnTo>
                      <a:pt x="81" y="263"/>
                    </a:lnTo>
                    <a:lnTo>
                      <a:pt x="41" y="364"/>
                    </a:lnTo>
                    <a:lnTo>
                      <a:pt x="1" y="465"/>
                    </a:lnTo>
                    <a:lnTo>
                      <a:pt x="1" y="565"/>
                    </a:lnTo>
                    <a:lnTo>
                      <a:pt x="21" y="686"/>
                    </a:lnTo>
                    <a:lnTo>
                      <a:pt x="61" y="787"/>
                    </a:lnTo>
                    <a:lnTo>
                      <a:pt x="102" y="868"/>
                    </a:lnTo>
                    <a:lnTo>
                      <a:pt x="182" y="948"/>
                    </a:lnTo>
                    <a:lnTo>
                      <a:pt x="5444" y="5747"/>
                    </a:lnTo>
                    <a:lnTo>
                      <a:pt x="5525" y="5807"/>
                    </a:lnTo>
                    <a:lnTo>
                      <a:pt x="5625" y="5847"/>
                    </a:lnTo>
                    <a:lnTo>
                      <a:pt x="5706" y="5868"/>
                    </a:lnTo>
                    <a:lnTo>
                      <a:pt x="5807" y="5888"/>
                    </a:lnTo>
                    <a:lnTo>
                      <a:pt x="5928" y="5868"/>
                    </a:lnTo>
                    <a:lnTo>
                      <a:pt x="6029" y="5827"/>
                    </a:lnTo>
                    <a:lnTo>
                      <a:pt x="6129" y="5787"/>
                    </a:lnTo>
                    <a:lnTo>
                      <a:pt x="6210" y="5706"/>
                    </a:lnTo>
                    <a:lnTo>
                      <a:pt x="6291" y="5606"/>
                    </a:lnTo>
                    <a:lnTo>
                      <a:pt x="6331" y="5505"/>
                    </a:lnTo>
                    <a:lnTo>
                      <a:pt x="6351" y="5404"/>
                    </a:lnTo>
                    <a:lnTo>
                      <a:pt x="6371" y="5303"/>
                    </a:lnTo>
                    <a:lnTo>
                      <a:pt x="6351" y="5202"/>
                    </a:lnTo>
                    <a:lnTo>
                      <a:pt x="6311" y="5101"/>
                    </a:lnTo>
                    <a:lnTo>
                      <a:pt x="6250" y="5001"/>
                    </a:lnTo>
                    <a:lnTo>
                      <a:pt x="6190" y="4920"/>
                    </a:lnTo>
                    <a:lnTo>
                      <a:pt x="928" y="142"/>
                    </a:lnTo>
                    <a:lnTo>
                      <a:pt x="827" y="81"/>
                    </a:lnTo>
                    <a:lnTo>
                      <a:pt x="726" y="21"/>
                    </a:lnTo>
                    <a:lnTo>
                      <a:pt x="6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3191325" y="586400"/>
                <a:ext cx="19860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7944" h="2984" extrusionOk="0">
                    <a:moveTo>
                      <a:pt x="464" y="0"/>
                    </a:moveTo>
                    <a:lnTo>
                      <a:pt x="363" y="20"/>
                    </a:lnTo>
                    <a:lnTo>
                      <a:pt x="262" y="61"/>
                    </a:lnTo>
                    <a:lnTo>
                      <a:pt x="181" y="121"/>
                    </a:lnTo>
                    <a:lnTo>
                      <a:pt x="121" y="202"/>
                    </a:lnTo>
                    <a:lnTo>
                      <a:pt x="61" y="302"/>
                    </a:lnTo>
                    <a:lnTo>
                      <a:pt x="20" y="403"/>
                    </a:lnTo>
                    <a:lnTo>
                      <a:pt x="0" y="504"/>
                    </a:lnTo>
                    <a:lnTo>
                      <a:pt x="0" y="625"/>
                    </a:lnTo>
                    <a:lnTo>
                      <a:pt x="20" y="726"/>
                    </a:lnTo>
                    <a:lnTo>
                      <a:pt x="61" y="806"/>
                    </a:lnTo>
                    <a:lnTo>
                      <a:pt x="121" y="907"/>
                    </a:lnTo>
                    <a:lnTo>
                      <a:pt x="202" y="968"/>
                    </a:lnTo>
                    <a:lnTo>
                      <a:pt x="302" y="1028"/>
                    </a:lnTo>
                    <a:lnTo>
                      <a:pt x="403" y="1069"/>
                    </a:lnTo>
                    <a:lnTo>
                      <a:pt x="7258" y="2964"/>
                    </a:lnTo>
                    <a:lnTo>
                      <a:pt x="7399" y="2984"/>
                    </a:lnTo>
                    <a:lnTo>
                      <a:pt x="7480" y="2984"/>
                    </a:lnTo>
                    <a:lnTo>
                      <a:pt x="7580" y="2943"/>
                    </a:lnTo>
                    <a:lnTo>
                      <a:pt x="7661" y="2923"/>
                    </a:lnTo>
                    <a:lnTo>
                      <a:pt x="7721" y="2863"/>
                    </a:lnTo>
                    <a:lnTo>
                      <a:pt x="7802" y="2823"/>
                    </a:lnTo>
                    <a:lnTo>
                      <a:pt x="7842" y="2742"/>
                    </a:lnTo>
                    <a:lnTo>
                      <a:pt x="7903" y="2661"/>
                    </a:lnTo>
                    <a:lnTo>
                      <a:pt x="7923" y="2581"/>
                    </a:lnTo>
                    <a:lnTo>
                      <a:pt x="7943" y="2460"/>
                    </a:lnTo>
                    <a:lnTo>
                      <a:pt x="7943" y="2359"/>
                    </a:lnTo>
                    <a:lnTo>
                      <a:pt x="7923" y="2258"/>
                    </a:lnTo>
                    <a:lnTo>
                      <a:pt x="7883" y="2157"/>
                    </a:lnTo>
                    <a:lnTo>
                      <a:pt x="7822" y="2077"/>
                    </a:lnTo>
                    <a:lnTo>
                      <a:pt x="7742" y="1996"/>
                    </a:lnTo>
                    <a:lnTo>
                      <a:pt x="7641" y="1935"/>
                    </a:lnTo>
                    <a:lnTo>
                      <a:pt x="7540" y="1895"/>
                    </a:lnTo>
                    <a:lnTo>
                      <a:pt x="685" y="20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5" name="Google Shape;1935;p34"/>
          <p:cNvGrpSpPr/>
          <p:nvPr/>
        </p:nvGrpSpPr>
        <p:grpSpPr>
          <a:xfrm>
            <a:off x="10451523" y="3309391"/>
            <a:ext cx="1370675" cy="1224812"/>
            <a:chOff x="2851325" y="4297250"/>
            <a:chExt cx="1141975" cy="1020450"/>
          </a:xfrm>
        </p:grpSpPr>
        <p:sp>
          <p:nvSpPr>
            <p:cNvPr id="1936" name="Google Shape;1936;p34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4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4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4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4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42" name="Google Shape;1942;p34"/>
          <p:cNvSpPr/>
          <p:nvPr/>
        </p:nvSpPr>
        <p:spPr>
          <a:xfrm flipH="1">
            <a:off x="10225584" y="503767"/>
            <a:ext cx="1326467" cy="1556100"/>
          </a:xfrm>
          <a:custGeom>
            <a:avLst/>
            <a:gdLst/>
            <a:ahLst/>
            <a:cxnLst/>
            <a:rect l="l" t="t" r="r" b="b"/>
            <a:pathLst>
              <a:path w="39794" h="46683" extrusionOk="0">
                <a:moveTo>
                  <a:pt x="19546" y="0"/>
                </a:moveTo>
                <a:lnTo>
                  <a:pt x="19043" y="20"/>
                </a:lnTo>
                <a:lnTo>
                  <a:pt x="18521" y="60"/>
                </a:lnTo>
                <a:lnTo>
                  <a:pt x="18019" y="101"/>
                </a:lnTo>
                <a:lnTo>
                  <a:pt x="17517" y="141"/>
                </a:lnTo>
                <a:lnTo>
                  <a:pt x="17015" y="221"/>
                </a:lnTo>
                <a:lnTo>
                  <a:pt x="16513" y="301"/>
                </a:lnTo>
                <a:lnTo>
                  <a:pt x="16030" y="382"/>
                </a:lnTo>
                <a:lnTo>
                  <a:pt x="15548" y="482"/>
                </a:lnTo>
                <a:lnTo>
                  <a:pt x="15066" y="603"/>
                </a:lnTo>
                <a:lnTo>
                  <a:pt x="14584" y="723"/>
                </a:lnTo>
                <a:lnTo>
                  <a:pt x="14122" y="864"/>
                </a:lnTo>
                <a:lnTo>
                  <a:pt x="13640" y="1004"/>
                </a:lnTo>
                <a:lnTo>
                  <a:pt x="13178" y="1165"/>
                </a:lnTo>
                <a:lnTo>
                  <a:pt x="12736" y="1346"/>
                </a:lnTo>
                <a:lnTo>
                  <a:pt x="11832" y="1707"/>
                </a:lnTo>
                <a:lnTo>
                  <a:pt x="10948" y="2129"/>
                </a:lnTo>
                <a:lnTo>
                  <a:pt x="10105" y="2571"/>
                </a:lnTo>
                <a:lnTo>
                  <a:pt x="9281" y="3073"/>
                </a:lnTo>
                <a:lnTo>
                  <a:pt x="8478" y="3596"/>
                </a:lnTo>
                <a:lnTo>
                  <a:pt x="7714" y="4178"/>
                </a:lnTo>
                <a:lnTo>
                  <a:pt x="6971" y="4781"/>
                </a:lnTo>
                <a:lnTo>
                  <a:pt x="6248" y="5404"/>
                </a:lnTo>
                <a:lnTo>
                  <a:pt x="5585" y="6087"/>
                </a:lnTo>
                <a:lnTo>
                  <a:pt x="4922" y="6790"/>
                </a:lnTo>
                <a:lnTo>
                  <a:pt x="4320" y="7513"/>
                </a:lnTo>
                <a:lnTo>
                  <a:pt x="3737" y="8276"/>
                </a:lnTo>
                <a:lnTo>
                  <a:pt x="3195" y="9080"/>
                </a:lnTo>
                <a:lnTo>
                  <a:pt x="2693" y="9883"/>
                </a:lnTo>
                <a:lnTo>
                  <a:pt x="2231" y="10727"/>
                </a:lnTo>
                <a:lnTo>
                  <a:pt x="1809" y="11590"/>
                </a:lnTo>
                <a:lnTo>
                  <a:pt x="1427" y="12494"/>
                </a:lnTo>
                <a:lnTo>
                  <a:pt x="1086" y="13398"/>
                </a:lnTo>
                <a:lnTo>
                  <a:pt x="925" y="13860"/>
                </a:lnTo>
                <a:lnTo>
                  <a:pt x="784" y="14322"/>
                </a:lnTo>
                <a:lnTo>
                  <a:pt x="664" y="14804"/>
                </a:lnTo>
                <a:lnTo>
                  <a:pt x="543" y="15266"/>
                </a:lnTo>
                <a:lnTo>
                  <a:pt x="423" y="15748"/>
                </a:lnTo>
                <a:lnTo>
                  <a:pt x="322" y="16251"/>
                </a:lnTo>
                <a:lnTo>
                  <a:pt x="242" y="16733"/>
                </a:lnTo>
                <a:lnTo>
                  <a:pt x="162" y="17215"/>
                </a:lnTo>
                <a:lnTo>
                  <a:pt x="101" y="17717"/>
                </a:lnTo>
                <a:lnTo>
                  <a:pt x="61" y="18219"/>
                </a:lnTo>
                <a:lnTo>
                  <a:pt x="21" y="18721"/>
                </a:lnTo>
                <a:lnTo>
                  <a:pt x="1" y="19244"/>
                </a:lnTo>
                <a:lnTo>
                  <a:pt x="1" y="19746"/>
                </a:lnTo>
                <a:lnTo>
                  <a:pt x="1" y="20268"/>
                </a:lnTo>
                <a:lnTo>
                  <a:pt x="1" y="20770"/>
                </a:lnTo>
                <a:lnTo>
                  <a:pt x="41" y="21272"/>
                </a:lnTo>
                <a:lnTo>
                  <a:pt x="81" y="21795"/>
                </a:lnTo>
                <a:lnTo>
                  <a:pt x="141" y="22297"/>
                </a:lnTo>
                <a:lnTo>
                  <a:pt x="202" y="22799"/>
                </a:lnTo>
                <a:lnTo>
                  <a:pt x="282" y="23281"/>
                </a:lnTo>
                <a:lnTo>
                  <a:pt x="362" y="23783"/>
                </a:lnTo>
                <a:lnTo>
                  <a:pt x="463" y="24265"/>
                </a:lnTo>
                <a:lnTo>
                  <a:pt x="583" y="24748"/>
                </a:lnTo>
                <a:lnTo>
                  <a:pt x="704" y="25230"/>
                </a:lnTo>
                <a:lnTo>
                  <a:pt x="845" y="25692"/>
                </a:lnTo>
                <a:lnTo>
                  <a:pt x="985" y="26154"/>
                </a:lnTo>
                <a:lnTo>
                  <a:pt x="1146" y="26616"/>
                </a:lnTo>
                <a:lnTo>
                  <a:pt x="1327" y="27078"/>
                </a:lnTo>
                <a:lnTo>
                  <a:pt x="1688" y="27982"/>
                </a:lnTo>
                <a:lnTo>
                  <a:pt x="2110" y="28845"/>
                </a:lnTo>
                <a:lnTo>
                  <a:pt x="2552" y="29709"/>
                </a:lnTo>
                <a:lnTo>
                  <a:pt x="3054" y="30533"/>
                </a:lnTo>
                <a:lnTo>
                  <a:pt x="3596" y="31336"/>
                </a:lnTo>
                <a:lnTo>
                  <a:pt x="4159" y="32099"/>
                </a:lnTo>
                <a:lnTo>
                  <a:pt x="4762" y="32843"/>
                </a:lnTo>
                <a:lnTo>
                  <a:pt x="5404" y="33546"/>
                </a:lnTo>
                <a:lnTo>
                  <a:pt x="6067" y="34229"/>
                </a:lnTo>
                <a:lnTo>
                  <a:pt x="6770" y="34872"/>
                </a:lnTo>
                <a:lnTo>
                  <a:pt x="7513" y="35494"/>
                </a:lnTo>
                <a:lnTo>
                  <a:pt x="8257" y="36077"/>
                </a:lnTo>
                <a:lnTo>
                  <a:pt x="9060" y="36599"/>
                </a:lnTo>
                <a:lnTo>
                  <a:pt x="9864" y="37121"/>
                </a:lnTo>
                <a:lnTo>
                  <a:pt x="10707" y="37583"/>
                </a:lnTo>
                <a:lnTo>
                  <a:pt x="11571" y="38005"/>
                </a:lnTo>
                <a:lnTo>
                  <a:pt x="12475" y="38387"/>
                </a:lnTo>
                <a:lnTo>
                  <a:pt x="13379" y="38728"/>
                </a:lnTo>
                <a:lnTo>
                  <a:pt x="13841" y="38889"/>
                </a:lnTo>
                <a:lnTo>
                  <a:pt x="14303" y="39030"/>
                </a:lnTo>
                <a:lnTo>
                  <a:pt x="14785" y="39150"/>
                </a:lnTo>
                <a:lnTo>
                  <a:pt x="15267" y="39271"/>
                </a:lnTo>
                <a:lnTo>
                  <a:pt x="15729" y="39391"/>
                </a:lnTo>
                <a:lnTo>
                  <a:pt x="16231" y="39471"/>
                </a:lnTo>
                <a:lnTo>
                  <a:pt x="16713" y="39572"/>
                </a:lnTo>
                <a:lnTo>
                  <a:pt x="17216" y="39632"/>
                </a:lnTo>
                <a:lnTo>
                  <a:pt x="17698" y="39692"/>
                </a:lnTo>
                <a:lnTo>
                  <a:pt x="18200" y="39753"/>
                </a:lnTo>
                <a:lnTo>
                  <a:pt x="18702" y="39773"/>
                </a:lnTo>
                <a:lnTo>
                  <a:pt x="19224" y="39813"/>
                </a:lnTo>
                <a:lnTo>
                  <a:pt x="20249" y="39813"/>
                </a:lnTo>
                <a:lnTo>
                  <a:pt x="20771" y="39793"/>
                </a:lnTo>
                <a:lnTo>
                  <a:pt x="21273" y="39773"/>
                </a:lnTo>
                <a:lnTo>
                  <a:pt x="30393" y="46683"/>
                </a:lnTo>
                <a:lnTo>
                  <a:pt x="26636" y="38628"/>
                </a:lnTo>
                <a:lnTo>
                  <a:pt x="27360" y="38367"/>
                </a:lnTo>
                <a:lnTo>
                  <a:pt x="28083" y="38065"/>
                </a:lnTo>
                <a:lnTo>
                  <a:pt x="28766" y="37724"/>
                </a:lnTo>
                <a:lnTo>
                  <a:pt x="29449" y="37362"/>
                </a:lnTo>
                <a:lnTo>
                  <a:pt x="30112" y="36981"/>
                </a:lnTo>
                <a:lnTo>
                  <a:pt x="30754" y="36579"/>
                </a:lnTo>
                <a:lnTo>
                  <a:pt x="31397" y="36157"/>
                </a:lnTo>
                <a:lnTo>
                  <a:pt x="32000" y="35695"/>
                </a:lnTo>
                <a:lnTo>
                  <a:pt x="32602" y="35233"/>
                </a:lnTo>
                <a:lnTo>
                  <a:pt x="33185" y="34731"/>
                </a:lnTo>
                <a:lnTo>
                  <a:pt x="33727" y="34209"/>
                </a:lnTo>
                <a:lnTo>
                  <a:pt x="34270" y="33666"/>
                </a:lnTo>
                <a:lnTo>
                  <a:pt x="34792" y="33124"/>
                </a:lnTo>
                <a:lnTo>
                  <a:pt x="35274" y="32541"/>
                </a:lnTo>
                <a:lnTo>
                  <a:pt x="35756" y="31939"/>
                </a:lnTo>
                <a:lnTo>
                  <a:pt x="36198" y="31336"/>
                </a:lnTo>
                <a:lnTo>
                  <a:pt x="36620" y="30693"/>
                </a:lnTo>
                <a:lnTo>
                  <a:pt x="37022" y="30051"/>
                </a:lnTo>
                <a:lnTo>
                  <a:pt x="37403" y="29388"/>
                </a:lnTo>
                <a:lnTo>
                  <a:pt x="37765" y="28705"/>
                </a:lnTo>
                <a:lnTo>
                  <a:pt x="38086" y="28002"/>
                </a:lnTo>
                <a:lnTo>
                  <a:pt x="38387" y="27299"/>
                </a:lnTo>
                <a:lnTo>
                  <a:pt x="38649" y="26575"/>
                </a:lnTo>
                <a:lnTo>
                  <a:pt x="38910" y="25832"/>
                </a:lnTo>
                <a:lnTo>
                  <a:pt x="39111" y="25089"/>
                </a:lnTo>
                <a:lnTo>
                  <a:pt x="39311" y="24326"/>
                </a:lnTo>
                <a:lnTo>
                  <a:pt x="39472" y="23562"/>
                </a:lnTo>
                <a:lnTo>
                  <a:pt x="39593" y="22779"/>
                </a:lnTo>
                <a:lnTo>
                  <a:pt x="39693" y="21996"/>
                </a:lnTo>
                <a:lnTo>
                  <a:pt x="39753" y="21192"/>
                </a:lnTo>
                <a:lnTo>
                  <a:pt x="39794" y="20389"/>
                </a:lnTo>
                <a:lnTo>
                  <a:pt x="39794" y="19565"/>
                </a:lnTo>
                <a:lnTo>
                  <a:pt x="39773" y="19043"/>
                </a:lnTo>
                <a:lnTo>
                  <a:pt x="39753" y="18541"/>
                </a:lnTo>
                <a:lnTo>
                  <a:pt x="39713" y="18038"/>
                </a:lnTo>
                <a:lnTo>
                  <a:pt x="39653" y="17536"/>
                </a:lnTo>
                <a:lnTo>
                  <a:pt x="39593" y="17034"/>
                </a:lnTo>
                <a:lnTo>
                  <a:pt x="39512" y="16532"/>
                </a:lnTo>
                <a:lnTo>
                  <a:pt x="39432" y="16050"/>
                </a:lnTo>
                <a:lnTo>
                  <a:pt x="39332" y="15568"/>
                </a:lnTo>
                <a:lnTo>
                  <a:pt x="39211" y="15086"/>
                </a:lnTo>
                <a:lnTo>
                  <a:pt x="39091" y="14603"/>
                </a:lnTo>
                <a:lnTo>
                  <a:pt x="38950" y="14121"/>
                </a:lnTo>
                <a:lnTo>
                  <a:pt x="38809" y="13659"/>
                </a:lnTo>
                <a:lnTo>
                  <a:pt x="38649" y="13197"/>
                </a:lnTo>
                <a:lnTo>
                  <a:pt x="38468" y="12735"/>
                </a:lnTo>
                <a:lnTo>
                  <a:pt x="38106" y="11852"/>
                </a:lnTo>
                <a:lnTo>
                  <a:pt x="37684" y="10968"/>
                </a:lnTo>
                <a:lnTo>
                  <a:pt x="37222" y="10124"/>
                </a:lnTo>
                <a:lnTo>
                  <a:pt x="36740" y="9300"/>
                </a:lnTo>
                <a:lnTo>
                  <a:pt x="36198" y="8497"/>
                </a:lnTo>
                <a:lnTo>
                  <a:pt x="35636" y="7734"/>
                </a:lnTo>
                <a:lnTo>
                  <a:pt x="35033" y="6990"/>
                </a:lnTo>
                <a:lnTo>
                  <a:pt x="34390" y="6267"/>
                </a:lnTo>
                <a:lnTo>
                  <a:pt x="33727" y="5584"/>
                </a:lnTo>
                <a:lnTo>
                  <a:pt x="33024" y="4942"/>
                </a:lnTo>
                <a:lnTo>
                  <a:pt x="32281" y="4339"/>
                </a:lnTo>
                <a:lnTo>
                  <a:pt x="31518" y="3756"/>
                </a:lnTo>
                <a:lnTo>
                  <a:pt x="30734" y="3214"/>
                </a:lnTo>
                <a:lnTo>
                  <a:pt x="29911" y="2712"/>
                </a:lnTo>
                <a:lnTo>
                  <a:pt x="29067" y="2250"/>
                </a:lnTo>
                <a:lnTo>
                  <a:pt x="28203" y="1828"/>
                </a:lnTo>
                <a:lnTo>
                  <a:pt x="27319" y="1446"/>
                </a:lnTo>
                <a:lnTo>
                  <a:pt x="26415" y="1105"/>
                </a:lnTo>
                <a:lnTo>
                  <a:pt x="25953" y="944"/>
                </a:lnTo>
                <a:lnTo>
                  <a:pt x="25491" y="804"/>
                </a:lnTo>
                <a:lnTo>
                  <a:pt x="25009" y="663"/>
                </a:lnTo>
                <a:lnTo>
                  <a:pt x="24527" y="542"/>
                </a:lnTo>
                <a:lnTo>
                  <a:pt x="24045" y="442"/>
                </a:lnTo>
                <a:lnTo>
                  <a:pt x="23563" y="342"/>
                </a:lnTo>
                <a:lnTo>
                  <a:pt x="23081" y="261"/>
                </a:lnTo>
                <a:lnTo>
                  <a:pt x="22579" y="181"/>
                </a:lnTo>
                <a:lnTo>
                  <a:pt x="22077" y="121"/>
                </a:lnTo>
                <a:lnTo>
                  <a:pt x="21595" y="80"/>
                </a:lnTo>
                <a:lnTo>
                  <a:pt x="21072" y="40"/>
                </a:lnTo>
                <a:lnTo>
                  <a:pt x="20570" y="20"/>
                </a:lnTo>
                <a:lnTo>
                  <a:pt x="200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43" name="Google Shape;1943;p34"/>
          <p:cNvGrpSpPr/>
          <p:nvPr/>
        </p:nvGrpSpPr>
        <p:grpSpPr>
          <a:xfrm>
            <a:off x="10497812" y="4613448"/>
            <a:ext cx="1378776" cy="2071123"/>
            <a:chOff x="4112038" y="3686550"/>
            <a:chExt cx="919920" cy="1381854"/>
          </a:xfrm>
        </p:grpSpPr>
        <p:sp>
          <p:nvSpPr>
            <p:cNvPr id="1944" name="Google Shape;1944;p34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E9CB4-088C-1EA1-0A21-90FDE6F105EB}"/>
              </a:ext>
            </a:extLst>
          </p:cNvPr>
          <p:cNvSpPr/>
          <p:nvPr/>
        </p:nvSpPr>
        <p:spPr>
          <a:xfrm>
            <a:off x="2895600" y="1752600"/>
            <a:ext cx="75520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ếch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29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570</TotalTime>
  <Words>1091</Words>
  <Application>Microsoft Office PowerPoint</Application>
  <PresentationFormat>Widescreen</PresentationFormat>
  <Paragraphs>199</Paragraphs>
  <Slides>33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.VnBlack</vt:lpstr>
      <vt:lpstr>Arial</vt:lpstr>
      <vt:lpstr>Barlow Medium</vt:lpstr>
      <vt:lpstr>Bebas Neue</vt:lpstr>
      <vt:lpstr>Bodoni-ExtraBold</vt:lpstr>
      <vt:lpstr>Calibri</vt:lpstr>
      <vt:lpstr>Calibri Light</vt:lpstr>
      <vt:lpstr>Didact Gothic</vt:lpstr>
      <vt:lpstr>HP001 4 hàng</vt:lpstr>
      <vt:lpstr>HP001 Kieu 2 5H</vt:lpstr>
      <vt:lpstr>Roboto Condensed Light</vt:lpstr>
      <vt:lpstr>Tahoma</vt:lpstr>
      <vt:lpstr>Times New Roman</vt:lpstr>
      <vt:lpstr>Wingdings</vt:lpstr>
      <vt:lpstr>Office Theme</vt:lpstr>
      <vt:lpstr>1_Office Theme</vt:lpstr>
      <vt:lpstr>English for Business &amp; Management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Sáu, ngày 24 tháng 3 năm 2023 Khoa học Sự sinh sản của ếch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Sơ đồ Sự phát triển của ếch</vt:lpstr>
      <vt:lpstr>Sự phát triển của ếch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 Củng cố - 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 TINH ANH TAI DT:0776537977</dc:creator>
  <cp:lastModifiedBy>Lê Thị Hồng Hiệp</cp:lastModifiedBy>
  <cp:revision>72</cp:revision>
  <dcterms:created xsi:type="dcterms:W3CDTF">2003-01-20T03:17:27Z</dcterms:created>
  <dcterms:modified xsi:type="dcterms:W3CDTF">2023-03-24T02:58:35Z</dcterms:modified>
</cp:coreProperties>
</file>