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81" r:id="rId4"/>
    <p:sldId id="289" r:id="rId6"/>
    <p:sldId id="290" r:id="rId7"/>
    <p:sldId id="282" r:id="rId8"/>
    <p:sldId id="283" r:id="rId9"/>
    <p:sldId id="285" r:id="rId10"/>
    <p:sldId id="286" r:id="rId11"/>
    <p:sldId id="287" r:id="rId12"/>
  </p:sldIdLst>
  <p:sldSz cx="9144000" cy="5143500" type="screen16x9"/>
  <p:notesSz cx="6858000" cy="9144000"/>
  <p:custDataLst>
    <p:tags r:id="rId16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  <p14:sldId id="281"/>
          </p14:sldIdLst>
        </p14:section>
        <p14:section name="Tiết 1" id="{29C178FB-5098-4551-BE1B-302196ADB65A}">
          <p14:sldIdLst>
            <p14:sldId id="289"/>
            <p14:sldId id="290"/>
            <p14:sldId id="282"/>
            <p14:sldId id="283"/>
          </p14:sldIdLst>
        </p14:section>
        <p14:section name="Tiết 2" id="{9F60823D-ED45-406B-A127-289E07A3A261}">
          <p14:sldIdLst>
            <p14:sldId id="285"/>
            <p14:sldId id="286"/>
            <p14:sldId id="28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86885" autoAdjust="0"/>
  </p:normalViewPr>
  <p:slideViewPr>
    <p:cSldViewPr snapToGrid="0">
      <p:cViewPr varScale="1">
        <p:scale>
          <a:sx n="79" d="100"/>
          <a:sy n="79" d="100"/>
        </p:scale>
        <p:origin x="1134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</a:fld>
            <a:endParaRPr lang="vi-V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</a:fld>
            <a:endParaRPr lang="vi-V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vi-VN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THỰC HÀNH LẮP GHÉP, XẾP HÌNH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:dissolve/>
      </p:transition>
    </mc:Choice>
    <mc:Fallback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>
            <a:fillRect/>
          </a:stretch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" y="1637538"/>
            <a:ext cx="8766313" cy="296096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>
            <a:fillRect/>
          </a:stretch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6" r="16265"/>
          <a:stretch>
            <a:fillRect/>
          </a:stretch>
        </p:blipFill>
        <p:spPr>
          <a:xfrm>
            <a:off x="2156857" y="1364761"/>
            <a:ext cx="6170280" cy="337973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>
            <a:fillRect/>
          </a:stretch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" y="1629358"/>
            <a:ext cx="9144000" cy="8246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5" y="2790855"/>
            <a:ext cx="6735115" cy="43821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>
            <a:fillRect/>
          </a:stretch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97" y="1348958"/>
            <a:ext cx="6480312" cy="34625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>
            <a:fillRect/>
          </a:stretch>
        </p:blipFill>
        <p:spPr>
          <a:xfrm>
            <a:off x="171450" y="140587"/>
            <a:ext cx="2257316" cy="9566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0"/>
          <a:stretch>
            <a:fillRect/>
          </a:stretch>
        </p:blipFill>
        <p:spPr>
          <a:xfrm>
            <a:off x="2249159" y="1475232"/>
            <a:ext cx="5771322" cy="327742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865924" y="1899039"/>
            <a:ext cx="0" cy="8945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65924" y="1899039"/>
            <a:ext cx="1086678" cy="8945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807368" y="2535143"/>
            <a:ext cx="1033669" cy="1325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41037" y="2535143"/>
            <a:ext cx="4505" cy="9255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18845" y="3747717"/>
            <a:ext cx="107342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67750" y="2859822"/>
            <a:ext cx="0" cy="8878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07368" y="3747717"/>
            <a:ext cx="0" cy="9112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877613" y="3747717"/>
            <a:ext cx="0" cy="9112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77" b="86826"/>
          <a:stretch>
            <a:fillRect/>
          </a:stretch>
        </p:blipFill>
        <p:spPr>
          <a:xfrm>
            <a:off x="2415076" y="818358"/>
            <a:ext cx="4462537" cy="8045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111252" y="90630"/>
            <a:ext cx="2076360" cy="8655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6"/>
          <a:stretch>
            <a:fillRect/>
          </a:stretch>
        </p:blipFill>
        <p:spPr>
          <a:xfrm>
            <a:off x="1326278" y="1584959"/>
            <a:ext cx="7189304" cy="3482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46"/>
          <a:stretch>
            <a:fillRect/>
          </a:stretch>
        </p:blipFill>
        <p:spPr>
          <a:xfrm>
            <a:off x="1564022" y="907408"/>
            <a:ext cx="7189304" cy="6044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>
            <a:fillRect/>
          </a:stretch>
        </p:blipFill>
        <p:spPr>
          <a:xfrm>
            <a:off x="68393" y="142801"/>
            <a:ext cx="2208848" cy="9616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8"/>
          <a:stretch>
            <a:fillRect/>
          </a:stretch>
        </p:blipFill>
        <p:spPr>
          <a:xfrm>
            <a:off x="1172817" y="1731264"/>
            <a:ext cx="6195391" cy="326969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637182" y="2020957"/>
            <a:ext cx="0" cy="8282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01687" y="2020957"/>
            <a:ext cx="735495" cy="8282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637182" y="2020957"/>
            <a:ext cx="821635" cy="8282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525492" y="2020957"/>
            <a:ext cx="0" cy="8282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08035" y="2020957"/>
            <a:ext cx="0" cy="8282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537685" y="2020957"/>
            <a:ext cx="770350" cy="84813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38398" y="3765738"/>
            <a:ext cx="2" cy="8680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20278" y="3765738"/>
            <a:ext cx="0" cy="8680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438399" y="3765738"/>
            <a:ext cx="781879" cy="8680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189286" y="4002156"/>
            <a:ext cx="768626" cy="66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957912" y="4002156"/>
            <a:ext cx="0" cy="8746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189286" y="4002156"/>
            <a:ext cx="768626" cy="8746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3" b="85540"/>
          <a:stretch>
            <a:fillRect/>
          </a:stretch>
        </p:blipFill>
        <p:spPr>
          <a:xfrm>
            <a:off x="1172817" y="1104100"/>
            <a:ext cx="6195391" cy="62716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>
            <a:fillRect/>
          </a:stretch>
        </p:blipFill>
        <p:spPr>
          <a:xfrm>
            <a:off x="149788" y="172516"/>
            <a:ext cx="2011680" cy="875797"/>
          </a:xfrm>
          <a:prstGeom prst="rect">
            <a:avLst/>
          </a:prstGeom>
        </p:spPr>
      </p:pic>
      <p:sp>
        <p:nvSpPr>
          <p:cNvPr id="5" name="Hộp Văn bản 4"/>
          <p:cNvSpPr txBox="1"/>
          <p:nvPr/>
        </p:nvSpPr>
        <p:spPr>
          <a:xfrm>
            <a:off x="1374515" y="4391637"/>
            <a:ext cx="63949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9" t="8393" r="3854"/>
          <a:stretch>
            <a:fillRect/>
          </a:stretch>
        </p:blipFill>
        <p:spPr>
          <a:xfrm>
            <a:off x="2781006" y="1031661"/>
            <a:ext cx="3613533" cy="376008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043190" y="1817783"/>
            <a:ext cx="1421176" cy="15203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646185" y="1718619"/>
            <a:ext cx="1851629" cy="8593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49986" y="4163138"/>
            <a:ext cx="1764051" cy="54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" t="3213" r="5964" b="90496"/>
          <a:stretch>
            <a:fillRect/>
          </a:stretch>
        </p:blipFill>
        <p:spPr>
          <a:xfrm>
            <a:off x="2161468" y="192999"/>
            <a:ext cx="5736725" cy="58642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35</Words>
  <Application>WPS Presentation</Application>
  <PresentationFormat>On-screen Show (16:9)</PresentationFormat>
  <Paragraphs>3</Paragraphs>
  <Slides>9</Slides>
  <Notes>8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SimSun</vt:lpstr>
      <vt:lpstr>Wingdings</vt:lpstr>
      <vt:lpstr>Times New Roman</vt:lpstr>
      <vt:lpstr>AvantGarde Md BT</vt:lpstr>
      <vt:lpstr>Microsoft YaHei</vt:lpstr>
      <vt:lpstr>Arial Unicode MS</vt:lpstr>
      <vt:lpstr>Calibri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ASUS</cp:lastModifiedBy>
  <cp:revision>37</cp:revision>
  <dcterms:created xsi:type="dcterms:W3CDTF">2017-01-10T13:46:00Z</dcterms:created>
  <dcterms:modified xsi:type="dcterms:W3CDTF">2023-04-09T08:50:47Z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B5CD9472C9204218AAFF53B43251A041</vt:lpwstr>
  </property>
  <property fmtid="{D5CDD505-2E9C-101B-9397-08002B2CF9AE}" pid="3" name="KSOProductBuildVer">
    <vt:lpwstr>1033-11.2.0.11516</vt:lpwstr>
  </property>
</Properties>
</file>