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8" r:id="rId6"/>
    <p:sldId id="269" r:id="rId7"/>
    <p:sldId id="260" r:id="rId8"/>
    <p:sldId id="270" r:id="rId9"/>
    <p:sldId id="261" r:id="rId10"/>
    <p:sldId id="271" r:id="rId11"/>
    <p:sldId id="272" r:id="rId12"/>
    <p:sldId id="263" r:id="rId13"/>
    <p:sldId id="262" r:id="rId14"/>
    <p:sldId id="265" r:id="rId15"/>
    <p:sldId id="273" r:id="rId16"/>
    <p:sldId id="274" r:id="rId17"/>
    <p:sldId id="276" r:id="rId18"/>
    <p:sldId id="267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7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  <a:endParaRPr lang="en-US" sz="71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ở: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ở: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ở: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ở: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15:</a:t>
            </a:r>
            <a:endParaRPr lang="en-US" sz="20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15:</a:t>
            </a:r>
            <a:endParaRPr lang="en-US" sz="20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Bài</a:t>
            </a:r>
            <a:r>
              <a:rPr lang="en-US" sz="2800" b="1" u="sng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15:</a:t>
            </a:r>
            <a:endParaRPr lang="en-US" sz="2000" b="1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15:</a:t>
            </a:r>
            <a:endParaRPr lang="en-US" sz="20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15:</a:t>
            </a:r>
            <a:endParaRPr lang="en-US" sz="20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15:</a:t>
            </a:r>
            <a:endParaRPr lang="en-US" sz="20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ở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3236</Words>
  <Application>WPS Presentation</Application>
  <PresentationFormat>On-screen Show (4:3)</PresentationFormat>
  <Paragraphs>322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Arial Unicode MS</vt:lpstr>
      <vt:lpstr>Aharoni</vt:lpstr>
      <vt:lpstr>Segoe Print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42</cp:revision>
  <dcterms:created xsi:type="dcterms:W3CDTF">2020-08-15T01:37:00Z</dcterms:created>
  <dcterms:modified xsi:type="dcterms:W3CDTF">2023-04-09T08:43:00Z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C4EBDA37778641C29D4C5493E6436451</vt:lpwstr>
  </property>
  <property fmtid="{D5CDD505-2E9C-101B-9397-08002B2CF9AE}" pid="3" name="KSOProductBuildVer">
    <vt:lpwstr>1033-11.2.0.11516</vt:lpwstr>
  </property>
</Properties>
</file>