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35"/>
  </p:notesMasterIdLst>
  <p:sldIdLst>
    <p:sldId id="377" r:id="rId2"/>
    <p:sldId id="343" r:id="rId3"/>
    <p:sldId id="344" r:id="rId4"/>
    <p:sldId id="372" r:id="rId5"/>
    <p:sldId id="342" r:id="rId6"/>
    <p:sldId id="373" r:id="rId7"/>
    <p:sldId id="357" r:id="rId8"/>
    <p:sldId id="359" r:id="rId9"/>
    <p:sldId id="360" r:id="rId10"/>
    <p:sldId id="358" r:id="rId11"/>
    <p:sldId id="340" r:id="rId12"/>
    <p:sldId id="339" r:id="rId13"/>
    <p:sldId id="338" r:id="rId14"/>
    <p:sldId id="337" r:id="rId15"/>
    <p:sldId id="336" r:id="rId16"/>
    <p:sldId id="335" r:id="rId17"/>
    <p:sldId id="354" r:id="rId18"/>
    <p:sldId id="334" r:id="rId19"/>
    <p:sldId id="333" r:id="rId20"/>
    <p:sldId id="353" r:id="rId21"/>
    <p:sldId id="331" r:id="rId22"/>
    <p:sldId id="361" r:id="rId23"/>
    <p:sldId id="367" r:id="rId24"/>
    <p:sldId id="365" r:id="rId25"/>
    <p:sldId id="364" r:id="rId26"/>
    <p:sldId id="368" r:id="rId27"/>
    <p:sldId id="371" r:id="rId28"/>
    <p:sldId id="369" r:id="rId29"/>
    <p:sldId id="370" r:id="rId30"/>
    <p:sldId id="347" r:id="rId31"/>
    <p:sldId id="375" r:id="rId32"/>
    <p:sldId id="362" r:id="rId33"/>
    <p:sldId id="349" r:id="rId34"/>
  </p:sldIdLst>
  <p:sldSz cx="9144000" cy="6858000" type="screen4x3"/>
  <p:notesSz cx="6858000" cy="9144000"/>
  <p:custDataLst>
    <p:tags r:id="rId36"/>
  </p:custDataLst>
  <p:defaultTextStyle>
    <a:defPPr>
      <a:defRPr lang="en-US"/>
    </a:defPPr>
    <a:lvl1pPr algn="l" rtl="0" eaLnBrk="0" fontAlgn="base" hangingPunct="0">
      <a:spcBef>
        <a:spcPct val="0"/>
      </a:spcBef>
      <a:spcAft>
        <a:spcPct val="0"/>
      </a:spcAft>
      <a:defRPr sz="2800" kern="1200">
        <a:solidFill>
          <a:srgbClr val="000000"/>
        </a:solidFill>
        <a:latin typeface="Arial" charset="0"/>
        <a:ea typeface="+mn-ea"/>
        <a:cs typeface="+mn-cs"/>
      </a:defRPr>
    </a:lvl1pPr>
    <a:lvl2pPr marL="457200" algn="l" rtl="0" eaLnBrk="0" fontAlgn="base" hangingPunct="0">
      <a:spcBef>
        <a:spcPct val="0"/>
      </a:spcBef>
      <a:spcAft>
        <a:spcPct val="0"/>
      </a:spcAft>
      <a:defRPr sz="2800" kern="1200">
        <a:solidFill>
          <a:srgbClr val="000000"/>
        </a:solidFill>
        <a:latin typeface="Arial" charset="0"/>
        <a:ea typeface="+mn-ea"/>
        <a:cs typeface="+mn-cs"/>
      </a:defRPr>
    </a:lvl2pPr>
    <a:lvl3pPr marL="914400" algn="l" rtl="0" eaLnBrk="0" fontAlgn="base" hangingPunct="0">
      <a:spcBef>
        <a:spcPct val="0"/>
      </a:spcBef>
      <a:spcAft>
        <a:spcPct val="0"/>
      </a:spcAft>
      <a:defRPr sz="2800" kern="1200">
        <a:solidFill>
          <a:srgbClr val="000000"/>
        </a:solidFill>
        <a:latin typeface="Arial" charset="0"/>
        <a:ea typeface="+mn-ea"/>
        <a:cs typeface="+mn-cs"/>
      </a:defRPr>
    </a:lvl3pPr>
    <a:lvl4pPr marL="1371600" algn="l" rtl="0" eaLnBrk="0" fontAlgn="base" hangingPunct="0">
      <a:spcBef>
        <a:spcPct val="0"/>
      </a:spcBef>
      <a:spcAft>
        <a:spcPct val="0"/>
      </a:spcAft>
      <a:defRPr sz="2800" kern="1200">
        <a:solidFill>
          <a:srgbClr val="000000"/>
        </a:solidFill>
        <a:latin typeface="Arial" charset="0"/>
        <a:ea typeface="+mn-ea"/>
        <a:cs typeface="+mn-cs"/>
      </a:defRPr>
    </a:lvl4pPr>
    <a:lvl5pPr marL="1828800" algn="l" rtl="0" eaLnBrk="0" fontAlgn="base" hangingPunct="0">
      <a:spcBef>
        <a:spcPct val="0"/>
      </a:spcBef>
      <a:spcAft>
        <a:spcPct val="0"/>
      </a:spcAft>
      <a:defRPr sz="2800" kern="1200">
        <a:solidFill>
          <a:srgbClr val="000000"/>
        </a:solidFill>
        <a:latin typeface="Arial" charset="0"/>
        <a:ea typeface="+mn-ea"/>
        <a:cs typeface="+mn-cs"/>
      </a:defRPr>
    </a:lvl5pPr>
    <a:lvl6pPr marL="2286000" algn="l" defTabSz="914400" rtl="0" eaLnBrk="1" latinLnBrk="0" hangingPunct="1">
      <a:defRPr sz="2800" kern="1200">
        <a:solidFill>
          <a:srgbClr val="000000"/>
        </a:solidFill>
        <a:latin typeface="Arial" charset="0"/>
        <a:ea typeface="+mn-ea"/>
        <a:cs typeface="+mn-cs"/>
      </a:defRPr>
    </a:lvl6pPr>
    <a:lvl7pPr marL="2743200" algn="l" defTabSz="914400" rtl="0" eaLnBrk="1" latinLnBrk="0" hangingPunct="1">
      <a:defRPr sz="2800" kern="1200">
        <a:solidFill>
          <a:srgbClr val="000000"/>
        </a:solidFill>
        <a:latin typeface="Arial" charset="0"/>
        <a:ea typeface="+mn-ea"/>
        <a:cs typeface="+mn-cs"/>
      </a:defRPr>
    </a:lvl7pPr>
    <a:lvl8pPr marL="3200400" algn="l" defTabSz="914400" rtl="0" eaLnBrk="1" latinLnBrk="0" hangingPunct="1">
      <a:defRPr sz="2800" kern="1200">
        <a:solidFill>
          <a:srgbClr val="000000"/>
        </a:solidFill>
        <a:latin typeface="Arial" charset="0"/>
        <a:ea typeface="+mn-ea"/>
        <a:cs typeface="+mn-cs"/>
      </a:defRPr>
    </a:lvl8pPr>
    <a:lvl9pPr marL="3657600" algn="l" defTabSz="914400" rtl="0" eaLnBrk="1" latinLnBrk="0" hangingPunct="1">
      <a:defRPr sz="2800" kern="1200">
        <a:solidFill>
          <a:srgbClr val="0000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p:present/>
    <p:sldAll/>
    <p:penClr>
      <a:srgbClr val="FF0000"/>
    </p:penClr>
  </p:showPr>
  <p:clrMru>
    <a:srgbClr val="000000"/>
    <a:srgbClr val="CB2BC0"/>
    <a:srgbClr val="0000FF"/>
    <a:srgbClr val="FFFA00"/>
    <a:srgbClr val="C8042E"/>
    <a:srgbClr val="FF3300"/>
    <a:srgbClr val="660033"/>
    <a:srgbClr val="C3098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39" autoAdjust="0"/>
    <p:restoredTop sz="94670" autoAdjust="0"/>
  </p:normalViewPr>
  <p:slideViewPr>
    <p:cSldViewPr>
      <p:cViewPr varScale="1">
        <p:scale>
          <a:sx n="69" d="100"/>
          <a:sy n="69" d="100"/>
        </p:scale>
        <p:origin x="-141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defRPr>
            </a:lvl1pPr>
          </a:lstStyle>
          <a:p>
            <a:pPr>
              <a:defRPr/>
            </a:pPr>
            <a:endParaRPr lang="en-US"/>
          </a:p>
        </p:txBody>
      </p:sp>
      <p:sp>
        <p:nvSpPr>
          <p:cNvPr id="1116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defRPr>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16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16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defRPr>
            </a:lvl1pPr>
          </a:lstStyle>
          <a:p>
            <a:pPr>
              <a:defRPr/>
            </a:pPr>
            <a:endParaRPr lang="en-US"/>
          </a:p>
        </p:txBody>
      </p:sp>
      <p:sp>
        <p:nvSpPr>
          <p:cNvPr id="1116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6924CAC0-F9D5-4845-91A0-75DCC3F1238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Nơi giữ chỗ cho Hình ảnh của Bản chiếu 1"/>
          <p:cNvSpPr>
            <a:spLocks noGrp="1" noRot="1" noChangeAspect="1" noTextEdit="1"/>
          </p:cNvSpPr>
          <p:nvPr>
            <p:ph type="sldImg"/>
          </p:nvPr>
        </p:nvSpPr>
        <p:spPr>
          <a:ln/>
        </p:spPr>
      </p:sp>
      <p:sp>
        <p:nvSpPr>
          <p:cNvPr id="45059" name="Nơi giữ chỗ cho Ghi chú 2"/>
          <p:cNvSpPr>
            <a:spLocks noGrp="1"/>
          </p:cNvSpPr>
          <p:nvPr>
            <p:ph type="body" idx="1"/>
          </p:nvPr>
        </p:nvSpPr>
        <p:spPr>
          <a:noFill/>
          <a:ln/>
        </p:spPr>
        <p:txBody>
          <a:bodyPr/>
          <a:lstStyle/>
          <a:p>
            <a:endParaRPr lang="en-US" smtClean="0"/>
          </a:p>
        </p:txBody>
      </p:sp>
      <p:sp>
        <p:nvSpPr>
          <p:cNvPr id="45060" name="Nơi giữ chỗ cho Số hiệu Bản chiếu 3"/>
          <p:cNvSpPr>
            <a:spLocks noGrp="1"/>
          </p:cNvSpPr>
          <p:nvPr>
            <p:ph type="sldNum" sz="quarter" idx="5"/>
          </p:nvPr>
        </p:nvSpPr>
        <p:spPr>
          <a:noFill/>
        </p:spPr>
        <p:txBody>
          <a:bodyPr/>
          <a:lstStyle/>
          <a:p>
            <a:fld id="{F9092635-E021-449C-B19C-9C3E1C9524DD}" type="slidenum">
              <a:rPr lang="en-US" smtClean="0"/>
              <a:pPr/>
              <a:t>31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spTree>
      <p:nvGrpSpPr>
        <p:cNvPr id="1" name=""/>
        <p:cNvGrpSpPr/>
        <p:nvPr/>
      </p:nvGrpSpPr>
      <p:grpSpPr>
        <a:xfrm>
          <a:off x="0" y="0"/>
          <a:ext cx="0" cy="0"/>
          <a:chOff x="0" y="0"/>
          <a:chExt cx="0" cy="0"/>
        </a:xfrm>
      </p:grpSpPr>
      <p:sp>
        <p:nvSpPr>
          <p:cNvPr id="8" name="Tiêu đề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vi-VN" smtClean="0"/>
              <a:t>Bấm &amp; sửa kiểu tiêu đề</a:t>
            </a:r>
            <a:endParaRPr kumimoji="0" lang="en-US"/>
          </a:p>
        </p:txBody>
      </p:sp>
      <p:sp>
        <p:nvSpPr>
          <p:cNvPr id="9" name="Tiêu đề phụ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vi-VN" smtClean="0"/>
              <a:t>Bấm &amp; sửa kiểu phụ đề</a:t>
            </a:r>
            <a:endParaRPr kumimoji="0" lang="en-US"/>
          </a:p>
        </p:txBody>
      </p:sp>
      <p:sp>
        <p:nvSpPr>
          <p:cNvPr id="28" name="Nơi giữ chỗ cho Ngày tháng 27"/>
          <p:cNvSpPr>
            <a:spLocks noGrp="1"/>
          </p:cNvSpPr>
          <p:nvPr>
            <p:ph type="dt" sz="half" idx="10"/>
          </p:nvPr>
        </p:nvSpPr>
        <p:spPr>
          <a:xfrm>
            <a:off x="6400800" y="6355080"/>
            <a:ext cx="2286000" cy="365760"/>
          </a:xfrm>
        </p:spPr>
        <p:txBody>
          <a:bodyPr/>
          <a:lstStyle>
            <a:lvl1pPr>
              <a:defRPr sz="1400"/>
            </a:lvl1pPr>
          </a:lstStyle>
          <a:p>
            <a:pPr>
              <a:defRPr/>
            </a:pPr>
            <a:endParaRPr lang="en-US"/>
          </a:p>
        </p:txBody>
      </p:sp>
      <p:sp>
        <p:nvSpPr>
          <p:cNvPr id="17" name="Nơi giữ chỗ cho Chân trang 16"/>
          <p:cNvSpPr>
            <a:spLocks noGrp="1"/>
          </p:cNvSpPr>
          <p:nvPr>
            <p:ph type="ftr" sz="quarter" idx="11"/>
          </p:nvPr>
        </p:nvSpPr>
        <p:spPr>
          <a:xfrm>
            <a:off x="2898648" y="6355080"/>
            <a:ext cx="3474720" cy="365760"/>
          </a:xfrm>
        </p:spPr>
        <p:txBody>
          <a:bodyPr/>
          <a:lstStyle/>
          <a:p>
            <a:pPr>
              <a:defRPr/>
            </a:pPr>
            <a:endParaRPr lang="en-US"/>
          </a:p>
        </p:txBody>
      </p:sp>
      <p:sp>
        <p:nvSpPr>
          <p:cNvPr id="29" name="Nơi giữ chỗ cho Số hiệu Bản chiếu 28"/>
          <p:cNvSpPr>
            <a:spLocks noGrp="1"/>
          </p:cNvSpPr>
          <p:nvPr>
            <p:ph type="sldNum" sz="quarter" idx="12"/>
          </p:nvPr>
        </p:nvSpPr>
        <p:spPr>
          <a:xfrm>
            <a:off x="1216152" y="6355080"/>
            <a:ext cx="1219200" cy="365760"/>
          </a:xfrm>
        </p:spPr>
        <p:txBody>
          <a:bodyPr/>
          <a:lstStyle/>
          <a:p>
            <a:pPr>
              <a:defRPr/>
            </a:pPr>
            <a:fld id="{6188D9CD-39C8-4C6E-9149-CE5A087D5BD4}" type="slidenum">
              <a:rPr lang="en-US" smtClean="0"/>
              <a:pPr>
                <a:defRPr/>
              </a:pPr>
              <a:t>‹#›</a:t>
            </a:fld>
            <a:endParaRPr lang="en-US"/>
          </a:p>
        </p:txBody>
      </p:sp>
      <p:sp>
        <p:nvSpPr>
          <p:cNvPr id="21" name="Hình Chữ nhật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Hình Chữ nhật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Hình Chữ nhật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Hình Chữ nhật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kumimoji="0" lang="vi-VN" smtClean="0"/>
              <a:t>Bấm &amp; sửa kiểu tiêu đề</a:t>
            </a:r>
            <a:endParaRPr kumimoji="0" lang="en-US"/>
          </a:p>
        </p:txBody>
      </p:sp>
      <p:sp>
        <p:nvSpPr>
          <p:cNvPr id="3" name="Nơi giữ chỗ cho Văn bản Dọc 2"/>
          <p:cNvSpPr>
            <a:spLocks noGrp="1"/>
          </p:cNvSpPr>
          <p:nvPr>
            <p:ph type="body" orient="vert" idx="1"/>
          </p:nvPr>
        </p:nvSpPr>
        <p:spPr/>
        <p:txBody>
          <a:bodyPr vert="eaVert"/>
          <a:lstStyle/>
          <a:p>
            <a:pPr lvl="0" eaLnBrk="1" latinLnBrk="0" hangingPunct="1"/>
            <a:r>
              <a:rPr lang="vi-VN" smtClean="0"/>
              <a:t>Bấm &amp; sửa kiểu tiêu đề</a:t>
            </a:r>
          </a:p>
          <a:p>
            <a:pPr lvl="1" eaLnBrk="1" latinLnBrk="0" hangingPunct="1"/>
            <a:r>
              <a:rPr lang="vi-VN" smtClean="0"/>
              <a:t>Mức hai</a:t>
            </a:r>
          </a:p>
          <a:p>
            <a:pPr lvl="2" eaLnBrk="1" latinLnBrk="0" hangingPunct="1"/>
            <a:r>
              <a:rPr lang="vi-VN" smtClean="0"/>
              <a:t>Mức ba</a:t>
            </a:r>
          </a:p>
          <a:p>
            <a:pPr lvl="3" eaLnBrk="1" latinLnBrk="0" hangingPunct="1"/>
            <a:r>
              <a:rPr lang="vi-VN" smtClean="0"/>
              <a:t>Mức bốn</a:t>
            </a:r>
          </a:p>
          <a:p>
            <a:pPr lvl="4" eaLnBrk="1" latinLnBrk="0" hangingPunct="1"/>
            <a:r>
              <a:rPr lang="vi-VN" smtClean="0"/>
              <a:t>Mức năm</a:t>
            </a:r>
            <a:endParaRPr kumimoji="0" lang="en-US"/>
          </a:p>
        </p:txBody>
      </p:sp>
      <p:sp>
        <p:nvSpPr>
          <p:cNvPr id="4" name="Nơi giữ chỗ cho Ngày tháng 3"/>
          <p:cNvSpPr>
            <a:spLocks noGrp="1"/>
          </p:cNvSpPr>
          <p:nvPr>
            <p:ph type="dt" sz="half" idx="10"/>
          </p:nvPr>
        </p:nvSpPr>
        <p:spPr/>
        <p:txBody>
          <a:bodyPr/>
          <a:lstStyle/>
          <a:p>
            <a:pPr>
              <a:defRPr/>
            </a:pPr>
            <a:endParaRPr lang="en-US"/>
          </a:p>
        </p:txBody>
      </p:sp>
      <p:sp>
        <p:nvSpPr>
          <p:cNvPr id="5" name="Nơi giữ chỗ cho Chân trang 4"/>
          <p:cNvSpPr>
            <a:spLocks noGrp="1"/>
          </p:cNvSpPr>
          <p:nvPr>
            <p:ph type="ftr" sz="quarter" idx="11"/>
          </p:nvPr>
        </p:nvSpPr>
        <p:spPr/>
        <p:txBody>
          <a:bodyPr/>
          <a:lstStyle/>
          <a:p>
            <a:pPr>
              <a:defRPr/>
            </a:pPr>
            <a:endParaRPr lang="en-US"/>
          </a:p>
        </p:txBody>
      </p:sp>
      <p:sp>
        <p:nvSpPr>
          <p:cNvPr id="6" name="Nơi giữ chỗ cho Số hiệu Bản chiếu 5"/>
          <p:cNvSpPr>
            <a:spLocks noGrp="1"/>
          </p:cNvSpPr>
          <p:nvPr>
            <p:ph type="sldNum" sz="quarter" idx="12"/>
          </p:nvPr>
        </p:nvSpPr>
        <p:spPr/>
        <p:txBody>
          <a:bodyPr/>
          <a:lstStyle/>
          <a:p>
            <a:pPr>
              <a:defRPr/>
            </a:pPr>
            <a:fld id="{C5874CFE-E8D2-4B4A-8A27-440BE38BA920}"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kumimoji="0" lang="vi-VN" smtClean="0"/>
              <a:t>Bấm &amp; sửa kiểu tiêu đề</a:t>
            </a:r>
            <a:endParaRPr kumimoji="0"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eaLnBrk="1" latinLnBrk="0" hangingPunct="1"/>
            <a:r>
              <a:rPr lang="vi-VN" smtClean="0"/>
              <a:t>Bấm &amp; sửa kiểu tiêu đề</a:t>
            </a:r>
          </a:p>
          <a:p>
            <a:pPr lvl="1" eaLnBrk="1" latinLnBrk="0" hangingPunct="1"/>
            <a:r>
              <a:rPr lang="vi-VN" smtClean="0"/>
              <a:t>Mức hai</a:t>
            </a:r>
          </a:p>
          <a:p>
            <a:pPr lvl="2" eaLnBrk="1" latinLnBrk="0" hangingPunct="1"/>
            <a:r>
              <a:rPr lang="vi-VN" smtClean="0"/>
              <a:t>Mức ba</a:t>
            </a:r>
          </a:p>
          <a:p>
            <a:pPr lvl="3" eaLnBrk="1" latinLnBrk="0" hangingPunct="1"/>
            <a:r>
              <a:rPr lang="vi-VN" smtClean="0"/>
              <a:t>Mức bốn</a:t>
            </a:r>
          </a:p>
          <a:p>
            <a:pPr lvl="4" eaLnBrk="1" latinLnBrk="0" hangingPunct="1"/>
            <a:r>
              <a:rPr lang="vi-VN" smtClean="0"/>
              <a:t>Mức năm</a:t>
            </a:r>
            <a:endParaRPr kumimoji="0" lang="en-US"/>
          </a:p>
        </p:txBody>
      </p:sp>
      <p:sp>
        <p:nvSpPr>
          <p:cNvPr id="4" name="Nơi giữ chỗ cho Ngày tháng 3"/>
          <p:cNvSpPr>
            <a:spLocks noGrp="1"/>
          </p:cNvSpPr>
          <p:nvPr>
            <p:ph type="dt" sz="half" idx="10"/>
          </p:nvPr>
        </p:nvSpPr>
        <p:spPr/>
        <p:txBody>
          <a:bodyPr/>
          <a:lstStyle/>
          <a:p>
            <a:pPr>
              <a:defRPr/>
            </a:pPr>
            <a:endParaRPr lang="en-US"/>
          </a:p>
        </p:txBody>
      </p:sp>
      <p:sp>
        <p:nvSpPr>
          <p:cNvPr id="5" name="Nơi giữ chỗ cho Chân trang 4"/>
          <p:cNvSpPr>
            <a:spLocks noGrp="1"/>
          </p:cNvSpPr>
          <p:nvPr>
            <p:ph type="ftr" sz="quarter" idx="11"/>
          </p:nvPr>
        </p:nvSpPr>
        <p:spPr/>
        <p:txBody>
          <a:bodyPr/>
          <a:lstStyle/>
          <a:p>
            <a:pPr>
              <a:defRPr/>
            </a:pPr>
            <a:endParaRPr lang="en-US"/>
          </a:p>
        </p:txBody>
      </p:sp>
      <p:sp>
        <p:nvSpPr>
          <p:cNvPr id="6" name="Nơi giữ chỗ cho Số hiệu Bản chiếu 5"/>
          <p:cNvSpPr>
            <a:spLocks noGrp="1"/>
          </p:cNvSpPr>
          <p:nvPr>
            <p:ph type="sldNum" sz="quarter" idx="12"/>
          </p:nvPr>
        </p:nvSpPr>
        <p:spPr/>
        <p:txBody>
          <a:bodyPr/>
          <a:lstStyle/>
          <a:p>
            <a:pPr>
              <a:defRPr/>
            </a:pPr>
            <a:fld id="{41A63AA2-9F09-4DAB-8FD9-C9617289B616}" type="slidenum">
              <a:rPr lang="en-US" smtClean="0"/>
              <a:pPr>
                <a:defRPr/>
              </a:pPr>
              <a:t>‹#›</a:t>
            </a:fld>
            <a:endParaRPr lang="en-US"/>
          </a:p>
        </p:txBody>
      </p:sp>
      <p:sp>
        <p:nvSpPr>
          <p:cNvPr id="7" name="Đường kết nối thẳng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Tam Giác Cân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Đường kết nối thẳng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kumimoji="0" lang="vi-VN" smtClean="0"/>
              <a:t>Bấm &amp; sửa kiểu tiêu đề</a:t>
            </a:r>
            <a:endParaRPr kumimoji="0" lang="en-US"/>
          </a:p>
        </p:txBody>
      </p:sp>
      <p:sp>
        <p:nvSpPr>
          <p:cNvPr id="4" name="Nơi giữ chỗ cho Ngày tháng 3"/>
          <p:cNvSpPr>
            <a:spLocks noGrp="1"/>
          </p:cNvSpPr>
          <p:nvPr>
            <p:ph type="dt" sz="half" idx="10"/>
          </p:nvPr>
        </p:nvSpPr>
        <p:spPr/>
        <p:txBody>
          <a:bodyPr/>
          <a:lstStyle/>
          <a:p>
            <a:pPr>
              <a:defRPr/>
            </a:pPr>
            <a:endParaRPr lang="en-US"/>
          </a:p>
        </p:txBody>
      </p:sp>
      <p:sp>
        <p:nvSpPr>
          <p:cNvPr id="5" name="Nơi giữ chỗ cho Chân trang 4"/>
          <p:cNvSpPr>
            <a:spLocks noGrp="1"/>
          </p:cNvSpPr>
          <p:nvPr>
            <p:ph type="ftr" sz="quarter" idx="11"/>
          </p:nvPr>
        </p:nvSpPr>
        <p:spPr/>
        <p:txBody>
          <a:bodyPr/>
          <a:lstStyle/>
          <a:p>
            <a:pPr>
              <a:defRPr/>
            </a:pPr>
            <a:endParaRPr lang="en-US"/>
          </a:p>
        </p:txBody>
      </p:sp>
      <p:sp>
        <p:nvSpPr>
          <p:cNvPr id="6" name="Nơi giữ chỗ cho Số hiệu Bản chiếu 5"/>
          <p:cNvSpPr>
            <a:spLocks noGrp="1"/>
          </p:cNvSpPr>
          <p:nvPr>
            <p:ph type="sldNum" sz="quarter" idx="12"/>
          </p:nvPr>
        </p:nvSpPr>
        <p:spPr/>
        <p:txBody>
          <a:bodyPr/>
          <a:lstStyle/>
          <a:p>
            <a:pPr>
              <a:defRPr/>
            </a:pPr>
            <a:fld id="{9384B4A1-D597-4F0E-9675-04896CC458A0}" type="slidenum">
              <a:rPr lang="en-US" smtClean="0"/>
              <a:pPr>
                <a:defRPr/>
              </a:pPr>
              <a:t>‹#›</a:t>
            </a:fld>
            <a:endParaRPr lang="en-US"/>
          </a:p>
        </p:txBody>
      </p:sp>
      <p:sp>
        <p:nvSpPr>
          <p:cNvPr id="8" name="Nơi giữ chỗ cho Nội dung 7"/>
          <p:cNvSpPr>
            <a:spLocks noGrp="1"/>
          </p:cNvSpPr>
          <p:nvPr>
            <p:ph sz="quarter" idx="1"/>
          </p:nvPr>
        </p:nvSpPr>
        <p:spPr>
          <a:xfrm>
            <a:off x="457200" y="1219200"/>
            <a:ext cx="8229600" cy="4937760"/>
          </a:xfrm>
        </p:spPr>
        <p:txBody>
          <a:bodyPr/>
          <a:lstStyle/>
          <a:p>
            <a:pPr lvl="0" eaLnBrk="1" latinLnBrk="0" hangingPunct="1"/>
            <a:r>
              <a:rPr lang="vi-VN" smtClean="0"/>
              <a:t>Bấm &amp; sửa kiểu tiêu đề</a:t>
            </a:r>
          </a:p>
          <a:p>
            <a:pPr lvl="1" eaLnBrk="1" latinLnBrk="0" hangingPunct="1"/>
            <a:r>
              <a:rPr lang="vi-VN" smtClean="0"/>
              <a:t>Mức hai</a:t>
            </a:r>
          </a:p>
          <a:p>
            <a:pPr lvl="2" eaLnBrk="1" latinLnBrk="0" hangingPunct="1"/>
            <a:r>
              <a:rPr lang="vi-VN" smtClean="0"/>
              <a:t>Mức ba</a:t>
            </a:r>
          </a:p>
          <a:p>
            <a:pPr lvl="3" eaLnBrk="1" latinLnBrk="0" hangingPunct="1"/>
            <a:r>
              <a:rPr lang="vi-VN" smtClean="0"/>
              <a:t>Mức bốn</a:t>
            </a:r>
          </a:p>
          <a:p>
            <a:pPr lvl="4" eaLnBrk="1" latinLnBrk="0" hangingPunct="1"/>
            <a:r>
              <a:rPr lang="vi-VN" smtClean="0"/>
              <a:t>Mức năm</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bg>
      <p:bgRef idx="1001">
        <a:schemeClr val="bg2"/>
      </p:bgRef>
    </p:bg>
    <p:spTree>
      <p:nvGrpSpPr>
        <p:cNvPr id="1" name=""/>
        <p:cNvGrpSpPr/>
        <p:nvPr/>
      </p:nvGrpSpPr>
      <p:grpSpPr>
        <a:xfrm>
          <a:off x="0" y="0"/>
          <a:ext cx="0" cy="0"/>
          <a:chOff x="0" y="0"/>
          <a:chExt cx="0" cy="0"/>
        </a:xfrm>
      </p:grpSpPr>
      <p:sp>
        <p:nvSpPr>
          <p:cNvPr id="2" name="Tiêu đề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vi-VN" smtClean="0"/>
              <a:t>Bấm &amp; sửa kiểu tiêu đề</a:t>
            </a:r>
            <a:endParaRPr kumimoji="0" lang="en-US"/>
          </a:p>
        </p:txBody>
      </p:sp>
      <p:sp>
        <p:nvSpPr>
          <p:cNvPr id="3" name="Nơi giữ chỗ cho Văn bản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vi-VN" smtClean="0"/>
              <a:t>Bấm &amp; sửa kiểu tiêu đề</a:t>
            </a:r>
          </a:p>
        </p:txBody>
      </p:sp>
      <p:sp>
        <p:nvSpPr>
          <p:cNvPr id="4" name="Nơi giữ chỗ cho Ngày tháng 3"/>
          <p:cNvSpPr>
            <a:spLocks noGrp="1"/>
          </p:cNvSpPr>
          <p:nvPr>
            <p:ph type="dt" sz="half" idx="10"/>
          </p:nvPr>
        </p:nvSpPr>
        <p:spPr>
          <a:xfrm>
            <a:off x="6400800" y="6355080"/>
            <a:ext cx="2286000" cy="365760"/>
          </a:xfrm>
        </p:spPr>
        <p:txBody>
          <a:bodyPr/>
          <a:lstStyle/>
          <a:p>
            <a:pPr>
              <a:defRPr/>
            </a:pPr>
            <a:endParaRPr lang="en-US"/>
          </a:p>
        </p:txBody>
      </p:sp>
      <p:sp>
        <p:nvSpPr>
          <p:cNvPr id="5" name="Nơi giữ chỗ cho Chân trang 4"/>
          <p:cNvSpPr>
            <a:spLocks noGrp="1"/>
          </p:cNvSpPr>
          <p:nvPr>
            <p:ph type="ftr" sz="quarter" idx="11"/>
          </p:nvPr>
        </p:nvSpPr>
        <p:spPr>
          <a:xfrm>
            <a:off x="2898648" y="6355080"/>
            <a:ext cx="3474720" cy="365760"/>
          </a:xfrm>
        </p:spPr>
        <p:txBody>
          <a:bodyPr/>
          <a:lstStyle/>
          <a:p>
            <a:pPr>
              <a:defRPr/>
            </a:pPr>
            <a:endParaRPr lang="en-US"/>
          </a:p>
        </p:txBody>
      </p:sp>
      <p:sp>
        <p:nvSpPr>
          <p:cNvPr id="6" name="Nơi giữ chỗ cho Số hiệu Bản chiếu 5"/>
          <p:cNvSpPr>
            <a:spLocks noGrp="1"/>
          </p:cNvSpPr>
          <p:nvPr>
            <p:ph type="sldNum" sz="quarter" idx="12"/>
          </p:nvPr>
        </p:nvSpPr>
        <p:spPr>
          <a:xfrm>
            <a:off x="1069848" y="6355080"/>
            <a:ext cx="1520952" cy="365760"/>
          </a:xfrm>
        </p:spPr>
        <p:txBody>
          <a:bodyPr/>
          <a:lstStyle/>
          <a:p>
            <a:pPr>
              <a:defRPr/>
            </a:pPr>
            <a:fld id="{6C22B639-7BB3-4083-BE32-22A14F24F07C}" type="slidenum">
              <a:rPr lang="en-US" smtClean="0"/>
              <a:pPr>
                <a:defRPr/>
              </a:pPr>
              <a:t>‹#›</a:t>
            </a:fld>
            <a:endParaRPr lang="en-US"/>
          </a:p>
        </p:txBody>
      </p:sp>
      <p:sp>
        <p:nvSpPr>
          <p:cNvPr id="7" name="Hình Chữ nhật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Hình Chữ nhật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28600"/>
            <a:ext cx="8229600" cy="914400"/>
          </a:xfrm>
        </p:spPr>
        <p:txBody>
          <a:bodyPr/>
          <a:lstStyle/>
          <a:p>
            <a:r>
              <a:rPr kumimoji="0" lang="vi-VN" smtClean="0"/>
              <a:t>Bấm &amp; sửa kiểu tiêu đề</a:t>
            </a:r>
            <a:endParaRPr kumimoji="0" lang="en-US"/>
          </a:p>
        </p:txBody>
      </p:sp>
      <p:sp>
        <p:nvSpPr>
          <p:cNvPr id="5" name="Nơi giữ chỗ cho Ngày tháng 4"/>
          <p:cNvSpPr>
            <a:spLocks noGrp="1"/>
          </p:cNvSpPr>
          <p:nvPr>
            <p:ph type="dt" sz="half" idx="10"/>
          </p:nvPr>
        </p:nvSpPr>
        <p:spPr/>
        <p:txBody>
          <a:bodyPr/>
          <a:lstStyle/>
          <a:p>
            <a:pPr>
              <a:defRPr/>
            </a:pPr>
            <a:endParaRPr lang="en-US"/>
          </a:p>
        </p:txBody>
      </p:sp>
      <p:sp>
        <p:nvSpPr>
          <p:cNvPr id="6" name="Nơi giữ chỗ cho Chân trang 5"/>
          <p:cNvSpPr>
            <a:spLocks noGrp="1"/>
          </p:cNvSpPr>
          <p:nvPr>
            <p:ph type="ftr" sz="quarter" idx="11"/>
          </p:nvPr>
        </p:nvSpPr>
        <p:spPr/>
        <p:txBody>
          <a:bodyPr/>
          <a:lstStyle/>
          <a:p>
            <a:pPr>
              <a:defRPr/>
            </a:pPr>
            <a:endParaRPr lang="en-US"/>
          </a:p>
        </p:txBody>
      </p:sp>
      <p:sp>
        <p:nvSpPr>
          <p:cNvPr id="7" name="Nơi giữ chỗ cho Số hiệu Bản chiếu 6"/>
          <p:cNvSpPr>
            <a:spLocks noGrp="1"/>
          </p:cNvSpPr>
          <p:nvPr>
            <p:ph type="sldNum" sz="quarter" idx="12"/>
          </p:nvPr>
        </p:nvSpPr>
        <p:spPr/>
        <p:txBody>
          <a:bodyPr/>
          <a:lstStyle/>
          <a:p>
            <a:pPr>
              <a:defRPr/>
            </a:pPr>
            <a:fld id="{11C3D44F-5209-4919-97E9-737C5F7426E5}" type="slidenum">
              <a:rPr lang="en-US" smtClean="0"/>
              <a:pPr>
                <a:defRPr/>
              </a:pPr>
              <a:t>‹#›</a:t>
            </a:fld>
            <a:endParaRPr lang="en-US"/>
          </a:p>
        </p:txBody>
      </p:sp>
      <p:sp>
        <p:nvSpPr>
          <p:cNvPr id="9" name="Nơi giữ chỗ cho Nội dung 8"/>
          <p:cNvSpPr>
            <a:spLocks noGrp="1"/>
          </p:cNvSpPr>
          <p:nvPr>
            <p:ph sz="quarter" idx="1"/>
          </p:nvPr>
        </p:nvSpPr>
        <p:spPr>
          <a:xfrm>
            <a:off x="457200" y="1219200"/>
            <a:ext cx="4041648" cy="4937760"/>
          </a:xfrm>
        </p:spPr>
        <p:txBody>
          <a:bodyPr/>
          <a:lstStyle/>
          <a:p>
            <a:pPr lvl="0" eaLnBrk="1" latinLnBrk="0" hangingPunct="1"/>
            <a:r>
              <a:rPr lang="vi-VN" smtClean="0"/>
              <a:t>Bấm &amp; sửa kiểu tiêu đề</a:t>
            </a:r>
          </a:p>
          <a:p>
            <a:pPr lvl="1" eaLnBrk="1" latinLnBrk="0" hangingPunct="1"/>
            <a:r>
              <a:rPr lang="vi-VN" smtClean="0"/>
              <a:t>Mức hai</a:t>
            </a:r>
          </a:p>
          <a:p>
            <a:pPr lvl="2" eaLnBrk="1" latinLnBrk="0" hangingPunct="1"/>
            <a:r>
              <a:rPr lang="vi-VN" smtClean="0"/>
              <a:t>Mức ba</a:t>
            </a:r>
          </a:p>
          <a:p>
            <a:pPr lvl="3" eaLnBrk="1" latinLnBrk="0" hangingPunct="1"/>
            <a:r>
              <a:rPr lang="vi-VN" smtClean="0"/>
              <a:t>Mức bốn</a:t>
            </a:r>
          </a:p>
          <a:p>
            <a:pPr lvl="4" eaLnBrk="1" latinLnBrk="0" hangingPunct="1"/>
            <a:r>
              <a:rPr lang="vi-VN" smtClean="0"/>
              <a:t>Mức năm</a:t>
            </a:r>
            <a:endParaRPr kumimoji="0" lang="en-US"/>
          </a:p>
        </p:txBody>
      </p:sp>
      <p:sp>
        <p:nvSpPr>
          <p:cNvPr id="11" name="Nơi giữ chỗ cho Nội dung 10"/>
          <p:cNvSpPr>
            <a:spLocks noGrp="1"/>
          </p:cNvSpPr>
          <p:nvPr>
            <p:ph sz="quarter" idx="2"/>
          </p:nvPr>
        </p:nvSpPr>
        <p:spPr>
          <a:xfrm>
            <a:off x="4632198" y="1216152"/>
            <a:ext cx="4041648" cy="4937760"/>
          </a:xfrm>
        </p:spPr>
        <p:txBody>
          <a:bodyPr/>
          <a:lstStyle/>
          <a:p>
            <a:pPr lvl="0" eaLnBrk="1" latinLnBrk="0" hangingPunct="1"/>
            <a:r>
              <a:rPr lang="vi-VN" smtClean="0"/>
              <a:t>Bấm &amp; sửa kiểu tiêu đề</a:t>
            </a:r>
          </a:p>
          <a:p>
            <a:pPr lvl="1" eaLnBrk="1" latinLnBrk="0" hangingPunct="1"/>
            <a:r>
              <a:rPr lang="vi-VN" smtClean="0"/>
              <a:t>Mức hai</a:t>
            </a:r>
          </a:p>
          <a:p>
            <a:pPr lvl="2" eaLnBrk="1" latinLnBrk="0" hangingPunct="1"/>
            <a:r>
              <a:rPr lang="vi-VN" smtClean="0"/>
              <a:t>Mức ba</a:t>
            </a:r>
          </a:p>
          <a:p>
            <a:pPr lvl="3" eaLnBrk="1" latinLnBrk="0" hangingPunct="1"/>
            <a:r>
              <a:rPr lang="vi-VN" smtClean="0"/>
              <a:t>Mức bốn</a:t>
            </a:r>
          </a:p>
          <a:p>
            <a:pPr lvl="4" eaLnBrk="1" latinLnBrk="0" hangingPunct="1"/>
            <a:r>
              <a:rPr lang="vi-VN" smtClean="0"/>
              <a:t>Mức năm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28600"/>
            <a:ext cx="8229600" cy="914400"/>
          </a:xfrm>
        </p:spPr>
        <p:txBody>
          <a:bodyPr anchor="ctr"/>
          <a:lstStyle>
            <a:lvl1pPr>
              <a:defRPr/>
            </a:lvl1pPr>
          </a:lstStyle>
          <a:p>
            <a:r>
              <a:rPr kumimoji="0" lang="vi-VN" smtClean="0"/>
              <a:t>Bấm &amp; sửa kiểu tiêu đề</a:t>
            </a:r>
            <a:endParaRPr kumimoji="0" lang="en-US"/>
          </a:p>
        </p:txBody>
      </p:sp>
      <p:sp>
        <p:nvSpPr>
          <p:cNvPr id="3" name="Nơi giữ chỗ cho Văn bản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vi-VN" smtClean="0"/>
              <a:t>Bấm &amp; sửa kiểu tiêu đề</a:t>
            </a:r>
          </a:p>
        </p:txBody>
      </p:sp>
      <p:sp>
        <p:nvSpPr>
          <p:cNvPr id="4" name="Nơi giữ chỗ cho Văn bản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vi-VN" smtClean="0"/>
              <a:t>Bấm &amp; sửa kiểu tiêu đề</a:t>
            </a:r>
          </a:p>
        </p:txBody>
      </p:sp>
      <p:sp>
        <p:nvSpPr>
          <p:cNvPr id="7" name="Nơi giữ chỗ cho Ngày tháng 6"/>
          <p:cNvSpPr>
            <a:spLocks noGrp="1"/>
          </p:cNvSpPr>
          <p:nvPr>
            <p:ph type="dt" sz="half" idx="10"/>
          </p:nvPr>
        </p:nvSpPr>
        <p:spPr/>
        <p:txBody>
          <a:bodyPr/>
          <a:lstStyle/>
          <a:p>
            <a:pPr>
              <a:defRPr/>
            </a:pPr>
            <a:endParaRPr lang="en-US"/>
          </a:p>
        </p:txBody>
      </p:sp>
      <p:sp>
        <p:nvSpPr>
          <p:cNvPr id="8" name="Nơi giữ chỗ cho Chân trang 7"/>
          <p:cNvSpPr>
            <a:spLocks noGrp="1"/>
          </p:cNvSpPr>
          <p:nvPr>
            <p:ph type="ftr" sz="quarter" idx="11"/>
          </p:nvPr>
        </p:nvSpPr>
        <p:spPr/>
        <p:txBody>
          <a:bodyPr/>
          <a:lstStyle/>
          <a:p>
            <a:pPr>
              <a:defRPr/>
            </a:pPr>
            <a:endParaRPr lang="en-US"/>
          </a:p>
        </p:txBody>
      </p:sp>
      <p:sp>
        <p:nvSpPr>
          <p:cNvPr id="9" name="Nơi giữ chỗ cho Số hiệu Bản chiếu 8"/>
          <p:cNvSpPr>
            <a:spLocks noGrp="1"/>
          </p:cNvSpPr>
          <p:nvPr>
            <p:ph type="sldNum" sz="quarter" idx="12"/>
          </p:nvPr>
        </p:nvSpPr>
        <p:spPr/>
        <p:txBody>
          <a:bodyPr/>
          <a:lstStyle/>
          <a:p>
            <a:pPr>
              <a:defRPr/>
            </a:pPr>
            <a:fld id="{2F13439C-CC65-4590-B6D9-A18C347949DA}" type="slidenum">
              <a:rPr lang="en-US" smtClean="0"/>
              <a:pPr>
                <a:defRPr/>
              </a:pPr>
              <a:t>‹#›</a:t>
            </a:fld>
            <a:endParaRPr lang="en-US"/>
          </a:p>
        </p:txBody>
      </p:sp>
      <p:sp>
        <p:nvSpPr>
          <p:cNvPr id="11" name="Nơi giữ chỗ cho Nội dung 10"/>
          <p:cNvSpPr>
            <a:spLocks noGrp="1"/>
          </p:cNvSpPr>
          <p:nvPr>
            <p:ph sz="quarter" idx="2"/>
          </p:nvPr>
        </p:nvSpPr>
        <p:spPr>
          <a:xfrm>
            <a:off x="457200" y="2133600"/>
            <a:ext cx="4038600" cy="4038600"/>
          </a:xfrm>
        </p:spPr>
        <p:txBody>
          <a:bodyPr/>
          <a:lstStyle/>
          <a:p>
            <a:pPr lvl="0" eaLnBrk="1" latinLnBrk="0" hangingPunct="1"/>
            <a:r>
              <a:rPr lang="vi-VN" smtClean="0"/>
              <a:t>Bấm &amp; sửa kiểu tiêu đề</a:t>
            </a:r>
          </a:p>
          <a:p>
            <a:pPr lvl="1" eaLnBrk="1" latinLnBrk="0" hangingPunct="1"/>
            <a:r>
              <a:rPr lang="vi-VN" smtClean="0"/>
              <a:t>Mức hai</a:t>
            </a:r>
          </a:p>
          <a:p>
            <a:pPr lvl="2" eaLnBrk="1" latinLnBrk="0" hangingPunct="1"/>
            <a:r>
              <a:rPr lang="vi-VN" smtClean="0"/>
              <a:t>Mức ba</a:t>
            </a:r>
          </a:p>
          <a:p>
            <a:pPr lvl="3" eaLnBrk="1" latinLnBrk="0" hangingPunct="1"/>
            <a:r>
              <a:rPr lang="vi-VN" smtClean="0"/>
              <a:t>Mức bốn</a:t>
            </a:r>
          </a:p>
          <a:p>
            <a:pPr lvl="4" eaLnBrk="1" latinLnBrk="0" hangingPunct="1"/>
            <a:r>
              <a:rPr lang="vi-VN" smtClean="0"/>
              <a:t>Mức năm</a:t>
            </a:r>
            <a:endParaRPr kumimoji="0" lang="en-US"/>
          </a:p>
        </p:txBody>
      </p:sp>
      <p:sp>
        <p:nvSpPr>
          <p:cNvPr id="13" name="Nơi giữ chỗ cho Nội dung 12"/>
          <p:cNvSpPr>
            <a:spLocks noGrp="1"/>
          </p:cNvSpPr>
          <p:nvPr>
            <p:ph sz="quarter" idx="4"/>
          </p:nvPr>
        </p:nvSpPr>
        <p:spPr>
          <a:xfrm>
            <a:off x="4648200" y="2133600"/>
            <a:ext cx="4038600" cy="4038600"/>
          </a:xfrm>
        </p:spPr>
        <p:txBody>
          <a:bodyPr/>
          <a:lstStyle/>
          <a:p>
            <a:pPr lvl="0" eaLnBrk="1" latinLnBrk="0" hangingPunct="1"/>
            <a:r>
              <a:rPr lang="vi-VN" smtClean="0"/>
              <a:t>Bấm &amp; sửa kiểu tiêu đề</a:t>
            </a:r>
          </a:p>
          <a:p>
            <a:pPr lvl="1" eaLnBrk="1" latinLnBrk="0" hangingPunct="1"/>
            <a:r>
              <a:rPr lang="vi-VN" smtClean="0"/>
              <a:t>Mức hai</a:t>
            </a:r>
          </a:p>
          <a:p>
            <a:pPr lvl="2" eaLnBrk="1" latinLnBrk="0" hangingPunct="1"/>
            <a:r>
              <a:rPr lang="vi-VN" smtClean="0"/>
              <a:t>Mức ba</a:t>
            </a:r>
          </a:p>
          <a:p>
            <a:pPr lvl="3" eaLnBrk="1" latinLnBrk="0" hangingPunct="1"/>
            <a:r>
              <a:rPr lang="vi-VN" smtClean="0"/>
              <a:t>Mức bốn</a:t>
            </a:r>
          </a:p>
          <a:p>
            <a:pPr lvl="4" eaLnBrk="1" latinLnBrk="0" hangingPunct="1"/>
            <a:r>
              <a:rPr lang="vi-VN" smtClean="0"/>
              <a:t>Mức năm</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28600"/>
            <a:ext cx="8229600" cy="914400"/>
          </a:xfrm>
        </p:spPr>
        <p:txBody>
          <a:bodyPr/>
          <a:lstStyle/>
          <a:p>
            <a:r>
              <a:rPr kumimoji="0" lang="vi-VN" smtClean="0"/>
              <a:t>Bấm &amp; sửa kiểu tiêu đề</a:t>
            </a:r>
            <a:endParaRPr kumimoji="0" lang="en-US"/>
          </a:p>
        </p:txBody>
      </p:sp>
      <p:sp>
        <p:nvSpPr>
          <p:cNvPr id="3" name="Nơi giữ chỗ cho Ngày tháng 2"/>
          <p:cNvSpPr>
            <a:spLocks noGrp="1"/>
          </p:cNvSpPr>
          <p:nvPr>
            <p:ph type="dt" sz="half" idx="10"/>
          </p:nvPr>
        </p:nvSpPr>
        <p:spPr/>
        <p:txBody>
          <a:bodyPr/>
          <a:lstStyle/>
          <a:p>
            <a:pPr>
              <a:defRPr/>
            </a:pPr>
            <a:endParaRPr lang="en-US"/>
          </a:p>
        </p:txBody>
      </p:sp>
      <p:sp>
        <p:nvSpPr>
          <p:cNvPr id="4" name="Nơi giữ chỗ cho Chân trang 3"/>
          <p:cNvSpPr>
            <a:spLocks noGrp="1"/>
          </p:cNvSpPr>
          <p:nvPr>
            <p:ph type="ftr" sz="quarter" idx="11"/>
          </p:nvPr>
        </p:nvSpPr>
        <p:spPr/>
        <p:txBody>
          <a:bodyPr/>
          <a:lstStyle/>
          <a:p>
            <a:pPr>
              <a:defRPr/>
            </a:pPr>
            <a:endParaRPr lang="en-US"/>
          </a:p>
        </p:txBody>
      </p:sp>
      <p:sp>
        <p:nvSpPr>
          <p:cNvPr id="5" name="Nơi giữ chỗ cho Số hiệu Bản chiếu 4"/>
          <p:cNvSpPr>
            <a:spLocks noGrp="1"/>
          </p:cNvSpPr>
          <p:nvPr>
            <p:ph type="sldNum" sz="quarter" idx="12"/>
          </p:nvPr>
        </p:nvSpPr>
        <p:spPr/>
        <p:txBody>
          <a:bodyPr/>
          <a:lstStyle/>
          <a:p>
            <a:pPr>
              <a:defRPr/>
            </a:pPr>
            <a:fld id="{A7258FDC-E499-4686-A8A4-AFCFA3001913}" type="slidenum">
              <a:rPr lang="en-US" smtClean="0"/>
              <a:pPr>
                <a:defRPr/>
              </a:pPr>
              <a:t>‹#›</a:t>
            </a:fld>
            <a:endParaRPr lang="en-US"/>
          </a:p>
        </p:txBody>
      </p:sp>
      <p:sp>
        <p:nvSpPr>
          <p:cNvPr id="6" name="Tam Giác Cân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pPr>
              <a:defRPr/>
            </a:pPr>
            <a:endParaRPr lang="en-US"/>
          </a:p>
        </p:txBody>
      </p:sp>
      <p:sp>
        <p:nvSpPr>
          <p:cNvPr id="3" name="Nơi giữ chỗ cho Chân trang 2"/>
          <p:cNvSpPr>
            <a:spLocks noGrp="1"/>
          </p:cNvSpPr>
          <p:nvPr>
            <p:ph type="ftr" sz="quarter" idx="11"/>
          </p:nvPr>
        </p:nvSpPr>
        <p:spPr/>
        <p:txBody>
          <a:bodyPr/>
          <a:lstStyle/>
          <a:p>
            <a:pPr>
              <a:defRPr/>
            </a:pPr>
            <a:endParaRPr lang="en-US"/>
          </a:p>
        </p:txBody>
      </p:sp>
      <p:sp>
        <p:nvSpPr>
          <p:cNvPr id="4" name="Nơi giữ chỗ cho Số hiệu Bản chiếu 3"/>
          <p:cNvSpPr>
            <a:spLocks noGrp="1"/>
          </p:cNvSpPr>
          <p:nvPr>
            <p:ph type="sldNum" sz="quarter" idx="12"/>
          </p:nvPr>
        </p:nvSpPr>
        <p:spPr/>
        <p:txBody>
          <a:bodyPr/>
          <a:lstStyle/>
          <a:p>
            <a:pPr>
              <a:defRPr/>
            </a:pPr>
            <a:fld id="{1BADC138-6025-4D8F-954D-4551EDD61C85}" type="slidenum">
              <a:rPr lang="en-US" smtClean="0"/>
              <a:pPr>
                <a:defRPr/>
              </a:pPr>
              <a:t>‹#›</a:t>
            </a:fld>
            <a:endParaRPr lang="en-US"/>
          </a:p>
        </p:txBody>
      </p:sp>
      <p:sp>
        <p:nvSpPr>
          <p:cNvPr id="5" name="Đường kết nối thẳng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Tam Giác Cân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vi-VN" smtClean="0"/>
              <a:t>Bấm &amp; sửa kiểu tiêu đề</a:t>
            </a:r>
            <a:endParaRPr kumimoji="0" lang="en-US"/>
          </a:p>
        </p:txBody>
      </p:sp>
      <p:sp>
        <p:nvSpPr>
          <p:cNvPr id="3" name="Nơi giữ chỗ cho Văn bản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vi-VN" smtClean="0"/>
              <a:t>Bấm &amp; sửa kiểu tiêu đề</a:t>
            </a:r>
          </a:p>
        </p:txBody>
      </p:sp>
      <p:sp>
        <p:nvSpPr>
          <p:cNvPr id="5" name="Nơi giữ chỗ cho Ngày tháng 4"/>
          <p:cNvSpPr>
            <a:spLocks noGrp="1"/>
          </p:cNvSpPr>
          <p:nvPr>
            <p:ph type="dt" sz="half" idx="10"/>
          </p:nvPr>
        </p:nvSpPr>
        <p:spPr/>
        <p:txBody>
          <a:bodyPr/>
          <a:lstStyle/>
          <a:p>
            <a:pPr>
              <a:defRPr/>
            </a:pPr>
            <a:endParaRPr lang="en-US"/>
          </a:p>
        </p:txBody>
      </p:sp>
      <p:sp>
        <p:nvSpPr>
          <p:cNvPr id="6" name="Nơi giữ chỗ cho Chân trang 5"/>
          <p:cNvSpPr>
            <a:spLocks noGrp="1"/>
          </p:cNvSpPr>
          <p:nvPr>
            <p:ph type="ftr" sz="quarter" idx="11"/>
          </p:nvPr>
        </p:nvSpPr>
        <p:spPr/>
        <p:txBody>
          <a:bodyPr/>
          <a:lstStyle/>
          <a:p>
            <a:pPr>
              <a:defRPr/>
            </a:pPr>
            <a:endParaRPr lang="en-US"/>
          </a:p>
        </p:txBody>
      </p:sp>
      <p:sp>
        <p:nvSpPr>
          <p:cNvPr id="7" name="Nơi giữ chỗ cho Số hiệu Bản chiếu 6"/>
          <p:cNvSpPr>
            <a:spLocks noGrp="1"/>
          </p:cNvSpPr>
          <p:nvPr>
            <p:ph type="sldNum" sz="quarter" idx="12"/>
          </p:nvPr>
        </p:nvSpPr>
        <p:spPr/>
        <p:txBody>
          <a:bodyPr/>
          <a:lstStyle/>
          <a:p>
            <a:pPr>
              <a:defRPr/>
            </a:pPr>
            <a:fld id="{78ED5368-60F3-4E1E-BDD2-FFB049F4528D}" type="slidenum">
              <a:rPr lang="en-US" smtClean="0"/>
              <a:pPr>
                <a:defRPr/>
              </a:pPr>
              <a:t>‹#›</a:t>
            </a:fld>
            <a:endParaRPr lang="en-US"/>
          </a:p>
        </p:txBody>
      </p:sp>
      <p:sp>
        <p:nvSpPr>
          <p:cNvPr id="8" name="Đường kết nối thẳng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Đường kết nối thẳng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am Giác Cân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Nơi giữ chỗ cho Nội dung 11"/>
          <p:cNvSpPr>
            <a:spLocks noGrp="1"/>
          </p:cNvSpPr>
          <p:nvPr>
            <p:ph sz="quarter" idx="1"/>
          </p:nvPr>
        </p:nvSpPr>
        <p:spPr>
          <a:xfrm>
            <a:off x="304800" y="304800"/>
            <a:ext cx="5715000" cy="5715000"/>
          </a:xfrm>
        </p:spPr>
        <p:txBody>
          <a:bodyPr/>
          <a:lstStyle/>
          <a:p>
            <a:pPr lvl="0" eaLnBrk="1" latinLnBrk="0" hangingPunct="1"/>
            <a:r>
              <a:rPr lang="vi-VN" smtClean="0"/>
              <a:t>Bấm &amp; sửa kiểu tiêu đề</a:t>
            </a:r>
          </a:p>
          <a:p>
            <a:pPr lvl="1" eaLnBrk="1" latinLnBrk="0" hangingPunct="1"/>
            <a:r>
              <a:rPr lang="vi-VN" smtClean="0"/>
              <a:t>Mức hai</a:t>
            </a:r>
          </a:p>
          <a:p>
            <a:pPr lvl="2" eaLnBrk="1" latinLnBrk="0" hangingPunct="1"/>
            <a:r>
              <a:rPr lang="vi-VN" smtClean="0"/>
              <a:t>Mức ba</a:t>
            </a:r>
          </a:p>
          <a:p>
            <a:pPr lvl="3" eaLnBrk="1" latinLnBrk="0" hangingPunct="1"/>
            <a:r>
              <a:rPr lang="vi-VN" smtClean="0"/>
              <a:t>Mức bốn</a:t>
            </a:r>
          </a:p>
          <a:p>
            <a:pPr lvl="4" eaLnBrk="1" latinLnBrk="0" hangingPunct="1"/>
            <a:r>
              <a:rPr lang="vi-VN" smtClean="0"/>
              <a:t>Mức năm</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Ảnh với Phụ đề">
    <p:bg>
      <p:bgRef idx="1001">
        <a:schemeClr val="bg2"/>
      </p:bgRef>
    </p:bg>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vi-VN" smtClean="0"/>
              <a:t>Bấm &amp; sửa kiểu tiêu đề</a:t>
            </a:r>
            <a:endParaRPr kumimoji="0" lang="en-US"/>
          </a:p>
        </p:txBody>
      </p:sp>
      <p:sp>
        <p:nvSpPr>
          <p:cNvPr id="3" name="Nơi giữ chỗ cho Hình ảnh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vi-VN" smtClean="0"/>
              <a:t>Bấm biểu tượng để thêm hình ảnh</a:t>
            </a:r>
            <a:endParaRPr kumimoji="0" lang="en-US" dirty="0"/>
          </a:p>
        </p:txBody>
      </p:sp>
      <p:sp>
        <p:nvSpPr>
          <p:cNvPr id="4" name="Nơi giữ chỗ cho Văn bản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vi-VN" smtClean="0"/>
              <a:t>Bấm &amp; sửa kiểu tiêu đề</a:t>
            </a:r>
          </a:p>
        </p:txBody>
      </p:sp>
      <p:sp>
        <p:nvSpPr>
          <p:cNvPr id="5" name="Nơi giữ chỗ cho Ngày tháng 4"/>
          <p:cNvSpPr>
            <a:spLocks noGrp="1"/>
          </p:cNvSpPr>
          <p:nvPr>
            <p:ph type="dt" sz="half" idx="10"/>
          </p:nvPr>
        </p:nvSpPr>
        <p:spPr/>
        <p:txBody>
          <a:bodyPr/>
          <a:lstStyle/>
          <a:p>
            <a:pPr>
              <a:defRPr/>
            </a:pPr>
            <a:endParaRPr lang="en-US"/>
          </a:p>
        </p:txBody>
      </p:sp>
      <p:sp>
        <p:nvSpPr>
          <p:cNvPr id="6" name="Nơi giữ chỗ cho Chân trang 5"/>
          <p:cNvSpPr>
            <a:spLocks noGrp="1"/>
          </p:cNvSpPr>
          <p:nvPr>
            <p:ph type="ftr" sz="quarter" idx="11"/>
          </p:nvPr>
        </p:nvSpPr>
        <p:spPr/>
        <p:txBody>
          <a:bodyPr/>
          <a:lstStyle/>
          <a:p>
            <a:pPr>
              <a:defRPr/>
            </a:pPr>
            <a:endParaRPr lang="en-US"/>
          </a:p>
        </p:txBody>
      </p:sp>
      <p:sp>
        <p:nvSpPr>
          <p:cNvPr id="7" name="Nơi giữ chỗ cho Số hiệu Bản chiếu 6"/>
          <p:cNvSpPr>
            <a:spLocks noGrp="1"/>
          </p:cNvSpPr>
          <p:nvPr>
            <p:ph type="sldNum" sz="quarter" idx="12"/>
          </p:nvPr>
        </p:nvSpPr>
        <p:spPr/>
        <p:txBody>
          <a:bodyPr/>
          <a:lstStyle/>
          <a:p>
            <a:pPr>
              <a:defRPr/>
            </a:pPr>
            <a:fld id="{A82A9B15-232B-4C62-ADEE-4C473E09DCE7}" type="slidenum">
              <a:rPr lang="en-US" smtClean="0"/>
              <a:pPr>
                <a:defRPr/>
              </a:pPr>
              <a:t>‹#›</a:t>
            </a:fld>
            <a:endParaRPr lang="en-US"/>
          </a:p>
        </p:txBody>
      </p:sp>
      <p:sp>
        <p:nvSpPr>
          <p:cNvPr id="8" name="Đường kết nối thẳng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Tam Giác Cân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Hình Chữ nhật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Nơi giữ chỗ cho Tiêu đề 21"/>
          <p:cNvSpPr>
            <a:spLocks noGrp="1"/>
          </p:cNvSpPr>
          <p:nvPr>
            <p:ph type="title"/>
          </p:nvPr>
        </p:nvSpPr>
        <p:spPr>
          <a:xfrm>
            <a:off x="457200" y="152400"/>
            <a:ext cx="8229600" cy="990600"/>
          </a:xfrm>
          <a:prstGeom prst="rect">
            <a:avLst/>
          </a:prstGeom>
        </p:spPr>
        <p:txBody>
          <a:bodyPr vert="horz" anchor="b" anchorCtr="0">
            <a:normAutofit/>
          </a:bodyPr>
          <a:lstStyle/>
          <a:p>
            <a:r>
              <a:rPr kumimoji="0" lang="vi-VN" smtClean="0"/>
              <a:t>Bấm &amp; sửa kiểu tiêu đề</a:t>
            </a:r>
            <a:endParaRPr kumimoji="0" lang="en-US"/>
          </a:p>
        </p:txBody>
      </p:sp>
      <p:sp>
        <p:nvSpPr>
          <p:cNvPr id="13" name="Nơi giữ chỗ cho Văn bản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vi-VN" smtClean="0"/>
              <a:t>Bấm &amp; sửa kiểu tiêu đề</a:t>
            </a:r>
          </a:p>
          <a:p>
            <a:pPr lvl="1" eaLnBrk="1" latinLnBrk="0" hangingPunct="1"/>
            <a:r>
              <a:rPr kumimoji="0" lang="vi-VN" smtClean="0"/>
              <a:t>Mức hai</a:t>
            </a:r>
          </a:p>
          <a:p>
            <a:pPr lvl="2" eaLnBrk="1" latinLnBrk="0" hangingPunct="1"/>
            <a:r>
              <a:rPr kumimoji="0" lang="vi-VN" smtClean="0"/>
              <a:t>Mức ba</a:t>
            </a:r>
          </a:p>
          <a:p>
            <a:pPr lvl="3" eaLnBrk="1" latinLnBrk="0" hangingPunct="1"/>
            <a:r>
              <a:rPr kumimoji="0" lang="vi-VN" smtClean="0"/>
              <a:t>Mức bốn</a:t>
            </a:r>
          </a:p>
          <a:p>
            <a:pPr lvl="4" eaLnBrk="1" latinLnBrk="0" hangingPunct="1"/>
            <a:r>
              <a:rPr kumimoji="0" lang="vi-VN" smtClean="0"/>
              <a:t>Mức năm</a:t>
            </a:r>
            <a:endParaRPr kumimoji="0" lang="en-US"/>
          </a:p>
        </p:txBody>
      </p:sp>
      <p:sp>
        <p:nvSpPr>
          <p:cNvPr id="14" name="Nơi giữ chỗ cho Ngày tháng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a:defRPr/>
            </a:pPr>
            <a:endParaRPr lang="en-US"/>
          </a:p>
        </p:txBody>
      </p:sp>
      <p:sp>
        <p:nvSpPr>
          <p:cNvPr id="3" name="Nơi giữ chỗ cho Chân trang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defRPr/>
            </a:pPr>
            <a:endParaRPr lang="en-US"/>
          </a:p>
        </p:txBody>
      </p:sp>
      <p:sp>
        <p:nvSpPr>
          <p:cNvPr id="23" name="Nơi giữ chỗ cho Số hiệu Bản chiếu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defRPr/>
            </a:pPr>
            <a:fld id="{5F69CADD-2F2D-454D-A98F-D069D349C00C}" type="slidenum">
              <a:rPr lang="en-US" smtClean="0"/>
              <a:pPr>
                <a:defRPr/>
              </a:pPr>
              <a:t>‹#›</a:t>
            </a:fld>
            <a:endParaRPr lang="en-US"/>
          </a:p>
        </p:txBody>
      </p:sp>
      <p:sp>
        <p:nvSpPr>
          <p:cNvPr id="28" name="Đường kết nối thẳng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Đường kết nối thẳng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Tam Giác Cân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slide" Target="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WordArt 19"/>
          <p:cNvSpPr>
            <a:spLocks noChangeArrowheads="1" noChangeShapeType="1" noTextEdit="1"/>
          </p:cNvSpPr>
          <p:nvPr/>
        </p:nvSpPr>
        <p:spPr bwMode="auto">
          <a:xfrm>
            <a:off x="457200" y="381000"/>
            <a:ext cx="8305800" cy="685800"/>
          </a:xfrm>
          <a:prstGeom prst="rect">
            <a:avLst/>
          </a:prstGeom>
        </p:spPr>
        <p:txBody>
          <a:bodyPr wrap="none" fromWordArt="1">
            <a:prstTxWarp prst="textPlain">
              <a:avLst>
                <a:gd name="adj" fmla="val 50000"/>
              </a:avLst>
            </a:prstTxWarp>
          </a:bodyPr>
          <a:lstStyle/>
          <a:p>
            <a:r>
              <a:rPr lang="vi-VN" sz="3200"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TRƯỜNG TIỂU </a:t>
            </a:r>
            <a:r>
              <a:rPr lang="vi-VN" sz="3200" b="1" kern="10" dirty="0" smtClean="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HỌC</a:t>
            </a:r>
            <a:r>
              <a:rPr lang="en-US" sz="3200" b="1" kern="10" dirty="0" smtClean="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 LÝ HỌC</a:t>
            </a:r>
            <a:endParaRPr lang="en-US" sz="3200"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endParaRPr>
          </a:p>
        </p:txBody>
      </p:sp>
      <p:sp>
        <p:nvSpPr>
          <p:cNvPr id="12291" name="WordArt 20"/>
          <p:cNvSpPr>
            <a:spLocks noChangeArrowheads="1" noChangeShapeType="1" noTextEdit="1"/>
          </p:cNvSpPr>
          <p:nvPr/>
        </p:nvSpPr>
        <p:spPr bwMode="auto">
          <a:xfrm>
            <a:off x="1371600" y="1447800"/>
            <a:ext cx="6705600" cy="838200"/>
          </a:xfrm>
          <a:prstGeom prst="rect">
            <a:avLst/>
          </a:prstGeom>
        </p:spPr>
        <p:txBody>
          <a:bodyPr wrap="none" fromWordArt="1">
            <a:prstTxWarp prst="textPlain">
              <a:avLst>
                <a:gd name="adj" fmla="val 50000"/>
              </a:avLst>
            </a:prstTxWarp>
          </a:bodyPr>
          <a:lstStyle/>
          <a:p>
            <a:r>
              <a:rPr lang="en-US" sz="3600" kern="10" dirty="0" err="1"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Tập</a:t>
            </a:r>
            <a:r>
              <a:rPr lang="en-US" sz="3600"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kern="10" dirty="0" err="1"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đọc</a:t>
            </a:r>
            <a:r>
              <a:rPr lang="en-US" sz="3600"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Lớp</a:t>
            </a:r>
            <a:r>
              <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5A</a:t>
            </a:r>
            <a:endPar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12292" name="WordArt 21"/>
          <p:cNvSpPr>
            <a:spLocks noChangeArrowheads="1" noChangeShapeType="1" noTextEdit="1"/>
          </p:cNvSpPr>
          <p:nvPr/>
        </p:nvSpPr>
        <p:spPr bwMode="auto">
          <a:xfrm>
            <a:off x="685800" y="3095625"/>
            <a:ext cx="7772400" cy="4295775"/>
          </a:xfrm>
          <a:prstGeom prst="rect">
            <a:avLst/>
          </a:prstGeom>
        </p:spPr>
        <p:txBody>
          <a:bodyPr wrap="none" fromWordArt="1">
            <a:prstTxWarp prst="textPlain">
              <a:avLst>
                <a:gd name="adj" fmla="val 50000"/>
              </a:avLst>
            </a:prstTxWarp>
          </a:bodyPr>
          <a:lstStyle/>
          <a:p>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Kì</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diệu</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rừng</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xanh</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a:t>
            </a:r>
            <a:endPar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endPar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grpSp>
        <p:nvGrpSpPr>
          <p:cNvPr id="2" name="Group 5"/>
          <p:cNvGrpSpPr>
            <a:grpSpLocks/>
          </p:cNvGrpSpPr>
          <p:nvPr/>
        </p:nvGrpSpPr>
        <p:grpSpPr bwMode="auto">
          <a:xfrm>
            <a:off x="0" y="0"/>
            <a:ext cx="9144000" cy="6858000"/>
            <a:chOff x="8" y="0"/>
            <a:chExt cx="5760" cy="4320"/>
          </a:xfrm>
        </p:grpSpPr>
        <p:pic>
          <p:nvPicPr>
            <p:cNvPr id="12385" name="Picture 6" descr="GRANS024"/>
            <p:cNvPicPr>
              <a:picLocks noChangeAspect="1" noChangeArrowheads="1"/>
            </p:cNvPicPr>
            <p:nvPr/>
          </p:nvPicPr>
          <p:blipFill>
            <a:blip r:embed="rId3"/>
            <a:srcRect/>
            <a:stretch>
              <a:fillRect/>
            </a:stretch>
          </p:blipFill>
          <p:spPr bwMode="auto">
            <a:xfrm rot="531882" flipH="1">
              <a:off x="4848" y="3394"/>
              <a:ext cx="912" cy="926"/>
            </a:xfrm>
            <a:prstGeom prst="rect">
              <a:avLst/>
            </a:prstGeom>
            <a:noFill/>
            <a:ln w="9525">
              <a:noFill/>
              <a:miter lim="800000"/>
              <a:headEnd/>
              <a:tailEnd/>
            </a:ln>
          </p:spPr>
        </p:pic>
        <p:pic>
          <p:nvPicPr>
            <p:cNvPr id="12386" name="Picture 7" descr="GRANS024"/>
            <p:cNvPicPr>
              <a:picLocks noChangeAspect="1" noChangeArrowheads="1"/>
            </p:cNvPicPr>
            <p:nvPr/>
          </p:nvPicPr>
          <p:blipFill>
            <a:blip r:embed="rId3"/>
            <a:srcRect/>
            <a:stretch>
              <a:fillRect/>
            </a:stretch>
          </p:blipFill>
          <p:spPr bwMode="auto">
            <a:xfrm rot="465066">
              <a:off x="96" y="3394"/>
              <a:ext cx="961" cy="926"/>
            </a:xfrm>
            <a:prstGeom prst="rect">
              <a:avLst/>
            </a:prstGeom>
            <a:noFill/>
            <a:ln w="9525">
              <a:noFill/>
              <a:miter lim="800000"/>
              <a:headEnd/>
              <a:tailEnd/>
            </a:ln>
          </p:spPr>
        </p:pic>
        <p:grpSp>
          <p:nvGrpSpPr>
            <p:cNvPr id="3" name="Group 8"/>
            <p:cNvGrpSpPr>
              <a:grpSpLocks/>
            </p:cNvGrpSpPr>
            <p:nvPr/>
          </p:nvGrpSpPr>
          <p:grpSpPr bwMode="auto">
            <a:xfrm>
              <a:off x="8" y="0"/>
              <a:ext cx="5760" cy="4320"/>
              <a:chOff x="672" y="0"/>
              <a:chExt cx="5760" cy="4320"/>
            </a:xfrm>
          </p:grpSpPr>
          <p:pic>
            <p:nvPicPr>
              <p:cNvPr id="12388" name="Picture 9" descr="BD21325_"/>
              <p:cNvPicPr>
                <a:picLocks noChangeAspect="1" noChangeArrowheads="1"/>
              </p:cNvPicPr>
              <p:nvPr/>
            </p:nvPicPr>
            <p:blipFill>
              <a:blip r:embed="rId4"/>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12389" name="Picture 10" descr="BD21325_"/>
              <p:cNvPicPr>
                <a:picLocks noChangeAspect="1" noChangeArrowheads="1"/>
              </p:cNvPicPr>
              <p:nvPr/>
            </p:nvPicPr>
            <p:blipFill>
              <a:blip r:embed="rId4"/>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12390" name="Picture 11" descr="BD21325_"/>
              <p:cNvPicPr>
                <a:picLocks noChangeAspect="1" noChangeArrowheads="1"/>
              </p:cNvPicPr>
              <p:nvPr/>
            </p:nvPicPr>
            <p:blipFill>
              <a:blip r:embed="rId5"/>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12391" name="Picture 12" descr="BD21325_"/>
              <p:cNvPicPr>
                <a:picLocks noChangeAspect="1" noChangeArrowheads="1"/>
              </p:cNvPicPr>
              <p:nvPr/>
            </p:nvPicPr>
            <p:blipFill>
              <a:blip r:embed="rId5"/>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grpSp>
      </p:grpSp>
      <p:grpSp>
        <p:nvGrpSpPr>
          <p:cNvPr id="4" name="Group 94"/>
          <p:cNvGrpSpPr>
            <a:grpSpLocks/>
          </p:cNvGrpSpPr>
          <p:nvPr/>
        </p:nvGrpSpPr>
        <p:grpSpPr bwMode="auto">
          <a:xfrm>
            <a:off x="3429000" y="5105400"/>
            <a:ext cx="2667000" cy="1590675"/>
            <a:chOff x="2928" y="384"/>
            <a:chExt cx="1789" cy="1403"/>
          </a:xfrm>
        </p:grpSpPr>
        <p:sp>
          <p:nvSpPr>
            <p:cNvPr id="12295" name="Oval 95"/>
            <p:cNvSpPr>
              <a:spLocks noChangeArrowheads="1"/>
            </p:cNvSpPr>
            <p:nvPr/>
          </p:nvSpPr>
          <p:spPr bwMode="hidden">
            <a:xfrm>
              <a:off x="3361" y="638"/>
              <a:ext cx="944" cy="696"/>
            </a:xfrm>
            <a:prstGeom prst="ellipse">
              <a:avLst/>
            </a:prstGeom>
            <a:gradFill rotWithShape="0">
              <a:gsLst>
                <a:gs pos="0">
                  <a:srgbClr val="FF0000"/>
                </a:gs>
                <a:gs pos="100000">
                  <a:schemeClr val="bg1"/>
                </a:gs>
              </a:gsLst>
              <a:path path="shape">
                <a:fillToRect l="50000" t="50000" r="50000" b="50000"/>
              </a:path>
            </a:gradFill>
            <a:ln w="9525">
              <a:noFill/>
              <a:round/>
              <a:headEnd/>
              <a:tailEnd/>
            </a:ln>
          </p:spPr>
          <p:txBody>
            <a:bodyPr wrap="none" anchor="ctr"/>
            <a:lstStyle/>
            <a:p>
              <a:endParaRPr lang="en-US"/>
            </a:p>
          </p:txBody>
        </p:sp>
        <p:sp>
          <p:nvSpPr>
            <p:cNvPr id="12296" name="Oval 96"/>
            <p:cNvSpPr>
              <a:spLocks noChangeArrowheads="1"/>
            </p:cNvSpPr>
            <p:nvPr/>
          </p:nvSpPr>
          <p:spPr bwMode="hidden">
            <a:xfrm>
              <a:off x="3722" y="893"/>
              <a:ext cx="187" cy="131"/>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endParaRPr lang="en-US"/>
            </a:p>
          </p:txBody>
        </p:sp>
        <p:sp>
          <p:nvSpPr>
            <p:cNvPr id="12297" name="Freeform 97"/>
            <p:cNvSpPr>
              <a:spLocks/>
            </p:cNvSpPr>
            <p:nvPr/>
          </p:nvSpPr>
          <p:spPr bwMode="hidden">
            <a:xfrm rot="2711884">
              <a:off x="3847" y="1097"/>
              <a:ext cx="556" cy="10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2298" name="Freeform 98"/>
            <p:cNvSpPr>
              <a:spLocks/>
            </p:cNvSpPr>
            <p:nvPr/>
          </p:nvSpPr>
          <p:spPr bwMode="hidden">
            <a:xfrm rot="2711884">
              <a:off x="4251" y="1393"/>
              <a:ext cx="299"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2299" name="Freeform 99"/>
            <p:cNvSpPr>
              <a:spLocks/>
            </p:cNvSpPr>
            <p:nvPr/>
          </p:nvSpPr>
          <p:spPr bwMode="hidden">
            <a:xfrm rot="2104081">
              <a:off x="3878" y="1028"/>
              <a:ext cx="586" cy="112"/>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2300" name="Freeform 100"/>
            <p:cNvSpPr>
              <a:spLocks/>
            </p:cNvSpPr>
            <p:nvPr/>
          </p:nvSpPr>
          <p:spPr bwMode="hidden">
            <a:xfrm rot="2104081">
              <a:off x="4359" y="1282"/>
              <a:ext cx="315" cy="17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2301" name="Freeform 101"/>
            <p:cNvSpPr>
              <a:spLocks/>
            </p:cNvSpPr>
            <p:nvPr/>
          </p:nvSpPr>
          <p:spPr bwMode="hidden">
            <a:xfrm rot="1582915">
              <a:off x="3888" y="967"/>
              <a:ext cx="561" cy="98"/>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2302" name="Freeform 102"/>
            <p:cNvSpPr>
              <a:spLocks/>
            </p:cNvSpPr>
            <p:nvPr/>
          </p:nvSpPr>
          <p:spPr bwMode="hidden">
            <a:xfrm rot="1582915">
              <a:off x="4388" y="1157"/>
              <a:ext cx="301" cy="154"/>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2303" name="Freeform 103"/>
            <p:cNvSpPr>
              <a:spLocks/>
            </p:cNvSpPr>
            <p:nvPr/>
          </p:nvSpPr>
          <p:spPr bwMode="hidden">
            <a:xfrm rot="1080363">
              <a:off x="3897" y="903"/>
              <a:ext cx="542" cy="108"/>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2304" name="Freeform 104"/>
            <p:cNvSpPr>
              <a:spLocks/>
            </p:cNvSpPr>
            <p:nvPr/>
          </p:nvSpPr>
          <p:spPr bwMode="hidden">
            <a:xfrm rot="1080363">
              <a:off x="4405" y="1033"/>
              <a:ext cx="291" cy="17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2305" name="Freeform 105"/>
            <p:cNvSpPr>
              <a:spLocks/>
            </p:cNvSpPr>
            <p:nvPr/>
          </p:nvSpPr>
          <p:spPr bwMode="hidden">
            <a:xfrm rot="463793">
              <a:off x="3908" y="832"/>
              <a:ext cx="499" cy="10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2306" name="Freeform 106"/>
            <p:cNvSpPr>
              <a:spLocks/>
            </p:cNvSpPr>
            <p:nvPr/>
          </p:nvSpPr>
          <p:spPr bwMode="hidden">
            <a:xfrm rot="463793">
              <a:off x="4397" y="886"/>
              <a:ext cx="268"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2307" name="Freeform 107"/>
            <p:cNvSpPr>
              <a:spLocks/>
            </p:cNvSpPr>
            <p:nvPr/>
          </p:nvSpPr>
          <p:spPr bwMode="hidden">
            <a:xfrm rot="-84182">
              <a:off x="3916" y="791"/>
              <a:ext cx="454" cy="7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2308" name="Freeform 108"/>
            <p:cNvSpPr>
              <a:spLocks/>
            </p:cNvSpPr>
            <p:nvPr/>
          </p:nvSpPr>
          <p:spPr bwMode="hidden">
            <a:xfrm rot="-84182">
              <a:off x="4367" y="785"/>
              <a:ext cx="244" cy="11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2309" name="Freeform 109"/>
            <p:cNvSpPr>
              <a:spLocks/>
            </p:cNvSpPr>
            <p:nvPr/>
          </p:nvSpPr>
          <p:spPr bwMode="hidden">
            <a:xfrm rot="-802576">
              <a:off x="3901" y="740"/>
              <a:ext cx="399" cy="6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2310" name="Freeform 110"/>
            <p:cNvSpPr>
              <a:spLocks/>
            </p:cNvSpPr>
            <p:nvPr/>
          </p:nvSpPr>
          <p:spPr bwMode="hidden">
            <a:xfrm rot="-802576">
              <a:off x="4295" y="672"/>
              <a:ext cx="214" cy="10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2311" name="Freeform 111"/>
            <p:cNvSpPr>
              <a:spLocks/>
            </p:cNvSpPr>
            <p:nvPr/>
          </p:nvSpPr>
          <p:spPr bwMode="hidden">
            <a:xfrm rot="18888116" flipH="1">
              <a:off x="3235" y="1137"/>
              <a:ext cx="557" cy="10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2312" name="Freeform 112"/>
            <p:cNvSpPr>
              <a:spLocks/>
            </p:cNvSpPr>
            <p:nvPr/>
          </p:nvSpPr>
          <p:spPr bwMode="hidden">
            <a:xfrm rot="18888116" flipH="1">
              <a:off x="3087" y="1433"/>
              <a:ext cx="299"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2313" name="Freeform 113"/>
            <p:cNvSpPr>
              <a:spLocks/>
            </p:cNvSpPr>
            <p:nvPr/>
          </p:nvSpPr>
          <p:spPr bwMode="hidden">
            <a:xfrm rot="19495919" flipH="1">
              <a:off x="3160" y="1085"/>
              <a:ext cx="586" cy="112"/>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2314" name="Freeform 114"/>
            <p:cNvSpPr>
              <a:spLocks/>
            </p:cNvSpPr>
            <p:nvPr/>
          </p:nvSpPr>
          <p:spPr bwMode="hidden">
            <a:xfrm rot="19495919" flipH="1">
              <a:off x="2950" y="1339"/>
              <a:ext cx="315" cy="17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2315" name="Freeform 115"/>
            <p:cNvSpPr>
              <a:spLocks/>
            </p:cNvSpPr>
            <p:nvPr/>
          </p:nvSpPr>
          <p:spPr bwMode="hidden">
            <a:xfrm rot="20017085" flipH="1">
              <a:off x="3175" y="1025"/>
              <a:ext cx="561" cy="98"/>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2316" name="Freeform 116"/>
            <p:cNvSpPr>
              <a:spLocks/>
            </p:cNvSpPr>
            <p:nvPr/>
          </p:nvSpPr>
          <p:spPr bwMode="hidden">
            <a:xfrm rot="20017085" flipH="1">
              <a:off x="2935" y="1215"/>
              <a:ext cx="301" cy="15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2317" name="Freeform 117"/>
            <p:cNvSpPr>
              <a:spLocks/>
            </p:cNvSpPr>
            <p:nvPr/>
          </p:nvSpPr>
          <p:spPr bwMode="hidden">
            <a:xfrm rot="20519637" flipH="1">
              <a:off x="3185" y="961"/>
              <a:ext cx="542" cy="108"/>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2318" name="Freeform 118"/>
            <p:cNvSpPr>
              <a:spLocks/>
            </p:cNvSpPr>
            <p:nvPr/>
          </p:nvSpPr>
          <p:spPr bwMode="hidden">
            <a:xfrm rot="20519637" flipH="1">
              <a:off x="2928" y="1090"/>
              <a:ext cx="291" cy="17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2319" name="Freeform 119"/>
            <p:cNvSpPr>
              <a:spLocks/>
            </p:cNvSpPr>
            <p:nvPr/>
          </p:nvSpPr>
          <p:spPr bwMode="hidden">
            <a:xfrm rot="21136207" flipH="1">
              <a:off x="3217" y="889"/>
              <a:ext cx="499" cy="10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2320" name="Freeform 120"/>
            <p:cNvSpPr>
              <a:spLocks/>
            </p:cNvSpPr>
            <p:nvPr/>
          </p:nvSpPr>
          <p:spPr bwMode="hidden">
            <a:xfrm rot="21136207" flipH="1">
              <a:off x="2959" y="943"/>
              <a:ext cx="268"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2321" name="Freeform 121"/>
            <p:cNvSpPr>
              <a:spLocks/>
            </p:cNvSpPr>
            <p:nvPr/>
          </p:nvSpPr>
          <p:spPr bwMode="hidden">
            <a:xfrm rot="84182" flipH="1">
              <a:off x="3254" y="848"/>
              <a:ext cx="454" cy="7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2322" name="Freeform 122"/>
            <p:cNvSpPr>
              <a:spLocks/>
            </p:cNvSpPr>
            <p:nvPr/>
          </p:nvSpPr>
          <p:spPr bwMode="hidden">
            <a:xfrm rot="84182" flipH="1">
              <a:off x="3013" y="842"/>
              <a:ext cx="244" cy="11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2323" name="Freeform 123"/>
            <p:cNvSpPr>
              <a:spLocks/>
            </p:cNvSpPr>
            <p:nvPr/>
          </p:nvSpPr>
          <p:spPr bwMode="hidden">
            <a:xfrm rot="802576" flipH="1">
              <a:off x="3324" y="797"/>
              <a:ext cx="399" cy="6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2324" name="Freeform 124"/>
            <p:cNvSpPr>
              <a:spLocks/>
            </p:cNvSpPr>
            <p:nvPr/>
          </p:nvSpPr>
          <p:spPr bwMode="hidden">
            <a:xfrm rot="802576" flipH="1">
              <a:off x="3115" y="729"/>
              <a:ext cx="214" cy="10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2325" name="Freeform 125"/>
            <p:cNvSpPr>
              <a:spLocks/>
            </p:cNvSpPr>
            <p:nvPr/>
          </p:nvSpPr>
          <p:spPr bwMode="hidden">
            <a:xfrm rot="1277471" flipH="1">
              <a:off x="3350" y="775"/>
              <a:ext cx="399" cy="7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2326" name="Freeform 126"/>
            <p:cNvSpPr>
              <a:spLocks/>
            </p:cNvSpPr>
            <p:nvPr/>
          </p:nvSpPr>
          <p:spPr bwMode="hidden">
            <a:xfrm rot="1277471" flipH="1">
              <a:off x="3151" y="665"/>
              <a:ext cx="214" cy="11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2327" name="Freeform 127"/>
            <p:cNvSpPr>
              <a:spLocks/>
            </p:cNvSpPr>
            <p:nvPr/>
          </p:nvSpPr>
          <p:spPr bwMode="hidden">
            <a:xfrm rot="2028410" flipH="1">
              <a:off x="3394" y="745"/>
              <a:ext cx="399" cy="6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2328" name="Freeform 128"/>
            <p:cNvSpPr>
              <a:spLocks/>
            </p:cNvSpPr>
            <p:nvPr/>
          </p:nvSpPr>
          <p:spPr bwMode="hidden">
            <a:xfrm rot="2028410" flipH="1">
              <a:off x="3222" y="574"/>
              <a:ext cx="214" cy="10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2329" name="Freeform 129"/>
            <p:cNvSpPr>
              <a:spLocks/>
            </p:cNvSpPr>
            <p:nvPr/>
          </p:nvSpPr>
          <p:spPr bwMode="hidden">
            <a:xfrm rot="2664424" flipH="1">
              <a:off x="3433" y="700"/>
              <a:ext cx="404" cy="6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2330" name="Freeform 130"/>
            <p:cNvSpPr>
              <a:spLocks/>
            </p:cNvSpPr>
            <p:nvPr/>
          </p:nvSpPr>
          <p:spPr bwMode="hidden">
            <a:xfrm rot="2664424" flipH="1">
              <a:off x="3290" y="481"/>
              <a:ext cx="217" cy="10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2331" name="Freeform 131"/>
            <p:cNvSpPr>
              <a:spLocks/>
            </p:cNvSpPr>
            <p:nvPr/>
          </p:nvSpPr>
          <p:spPr bwMode="hidden">
            <a:xfrm rot="3473776" flipH="1">
              <a:off x="3518" y="685"/>
              <a:ext cx="356" cy="7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2332" name="Freeform 132"/>
            <p:cNvSpPr>
              <a:spLocks/>
            </p:cNvSpPr>
            <p:nvPr/>
          </p:nvSpPr>
          <p:spPr bwMode="hidden">
            <a:xfrm rot="3473776" flipH="1">
              <a:off x="3438" y="450"/>
              <a:ext cx="191" cy="10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2333" name="Freeform 133"/>
            <p:cNvSpPr>
              <a:spLocks/>
            </p:cNvSpPr>
            <p:nvPr/>
          </p:nvSpPr>
          <p:spPr bwMode="hidden">
            <a:xfrm rot="4126480" flipH="1">
              <a:off x="3577" y="673"/>
              <a:ext cx="342" cy="6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2334" name="Freeform 134"/>
            <p:cNvSpPr>
              <a:spLocks/>
            </p:cNvSpPr>
            <p:nvPr/>
          </p:nvSpPr>
          <p:spPr bwMode="hidden">
            <a:xfrm rot="4126480" flipH="1">
              <a:off x="3541" y="421"/>
              <a:ext cx="184" cy="10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2335" name="Freeform 135"/>
            <p:cNvSpPr>
              <a:spLocks/>
            </p:cNvSpPr>
            <p:nvPr/>
          </p:nvSpPr>
          <p:spPr bwMode="hidden">
            <a:xfrm rot="-1325434">
              <a:off x="3864" y="705"/>
              <a:ext cx="398" cy="7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2336" name="Freeform 136"/>
            <p:cNvSpPr>
              <a:spLocks/>
            </p:cNvSpPr>
            <p:nvPr/>
          </p:nvSpPr>
          <p:spPr bwMode="hidden">
            <a:xfrm rot="-1325434">
              <a:off x="4246" y="592"/>
              <a:ext cx="214" cy="10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2337" name="Freeform 137"/>
            <p:cNvSpPr>
              <a:spLocks/>
            </p:cNvSpPr>
            <p:nvPr/>
          </p:nvSpPr>
          <p:spPr bwMode="hidden">
            <a:xfrm rot="-1921064">
              <a:off x="3819" y="681"/>
              <a:ext cx="399" cy="7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2338" name="Freeform 138"/>
            <p:cNvSpPr>
              <a:spLocks/>
            </p:cNvSpPr>
            <p:nvPr/>
          </p:nvSpPr>
          <p:spPr bwMode="hidden">
            <a:xfrm rot="-1921064">
              <a:off x="4181" y="518"/>
              <a:ext cx="214" cy="11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2339" name="Freeform 139"/>
            <p:cNvSpPr>
              <a:spLocks/>
            </p:cNvSpPr>
            <p:nvPr/>
          </p:nvSpPr>
          <p:spPr bwMode="hidden">
            <a:xfrm rot="4578755" flipH="1">
              <a:off x="3632" y="690"/>
              <a:ext cx="332" cy="4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2340" name="Freeform 140"/>
            <p:cNvSpPr>
              <a:spLocks/>
            </p:cNvSpPr>
            <p:nvPr/>
          </p:nvSpPr>
          <p:spPr bwMode="hidden">
            <a:xfrm rot="4578755" flipH="1">
              <a:off x="3639" y="447"/>
              <a:ext cx="178" cy="7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en-US"/>
            </a:p>
          </p:txBody>
        </p:sp>
        <p:sp>
          <p:nvSpPr>
            <p:cNvPr id="12341" name="Freeform 141"/>
            <p:cNvSpPr>
              <a:spLocks/>
            </p:cNvSpPr>
            <p:nvPr/>
          </p:nvSpPr>
          <p:spPr bwMode="hidden">
            <a:xfrm rot="-3857755">
              <a:off x="3715" y="678"/>
              <a:ext cx="343" cy="6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2342" name="Freeform 142"/>
            <p:cNvSpPr>
              <a:spLocks/>
            </p:cNvSpPr>
            <p:nvPr/>
          </p:nvSpPr>
          <p:spPr bwMode="hidden">
            <a:xfrm rot="-3857755">
              <a:off x="3926" y="433"/>
              <a:ext cx="184" cy="9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2343" name="Freeform 143"/>
            <p:cNvSpPr>
              <a:spLocks/>
            </p:cNvSpPr>
            <p:nvPr/>
          </p:nvSpPr>
          <p:spPr bwMode="hidden">
            <a:xfrm rot="-2777260">
              <a:off x="3758" y="671"/>
              <a:ext cx="373" cy="8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2344" name="Freeform 144"/>
            <p:cNvSpPr>
              <a:spLocks/>
            </p:cNvSpPr>
            <p:nvPr/>
          </p:nvSpPr>
          <p:spPr bwMode="hidden">
            <a:xfrm rot="-2777260">
              <a:off x="4061" y="460"/>
              <a:ext cx="200" cy="13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2345" name="Freeform 145"/>
            <p:cNvSpPr>
              <a:spLocks/>
            </p:cNvSpPr>
            <p:nvPr/>
          </p:nvSpPr>
          <p:spPr bwMode="hidden">
            <a:xfrm rot="-4903748">
              <a:off x="3695" y="685"/>
              <a:ext cx="308" cy="28"/>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2346" name="Freeform 146"/>
            <p:cNvSpPr>
              <a:spLocks/>
            </p:cNvSpPr>
            <p:nvPr/>
          </p:nvSpPr>
          <p:spPr bwMode="hidden">
            <a:xfrm rot="-4903748">
              <a:off x="3809" y="447"/>
              <a:ext cx="165" cy="4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en-US"/>
            </a:p>
          </p:txBody>
        </p:sp>
        <p:sp>
          <p:nvSpPr>
            <p:cNvPr id="12347" name="Freeform 147"/>
            <p:cNvSpPr>
              <a:spLocks/>
            </p:cNvSpPr>
            <p:nvPr/>
          </p:nvSpPr>
          <p:spPr bwMode="hidden">
            <a:xfrm rot="18335692" flipH="1">
              <a:off x="3278" y="1175"/>
              <a:ext cx="557" cy="10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2348" name="Freeform 148"/>
            <p:cNvSpPr>
              <a:spLocks/>
            </p:cNvSpPr>
            <p:nvPr/>
          </p:nvSpPr>
          <p:spPr bwMode="hidden">
            <a:xfrm rot="18335692" flipH="1">
              <a:off x="3186" y="1510"/>
              <a:ext cx="299"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2349" name="Freeform 149"/>
            <p:cNvSpPr>
              <a:spLocks/>
            </p:cNvSpPr>
            <p:nvPr/>
          </p:nvSpPr>
          <p:spPr bwMode="hidden">
            <a:xfrm rot="17542885" flipH="1">
              <a:off x="3362" y="1208"/>
              <a:ext cx="515" cy="10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2350" name="Freeform 150"/>
            <p:cNvSpPr>
              <a:spLocks/>
            </p:cNvSpPr>
            <p:nvPr/>
          </p:nvSpPr>
          <p:spPr bwMode="hidden">
            <a:xfrm rot="17542885" flipH="1">
              <a:off x="3364" y="1550"/>
              <a:ext cx="276"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2351" name="Freeform 151"/>
            <p:cNvSpPr>
              <a:spLocks/>
            </p:cNvSpPr>
            <p:nvPr/>
          </p:nvSpPr>
          <p:spPr bwMode="hidden">
            <a:xfrm rot="16870650" flipH="1">
              <a:off x="3452" y="1220"/>
              <a:ext cx="495" cy="9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en-US"/>
            </a:p>
          </p:txBody>
        </p:sp>
        <p:sp>
          <p:nvSpPr>
            <p:cNvPr id="12352" name="Freeform 152"/>
            <p:cNvSpPr>
              <a:spLocks/>
            </p:cNvSpPr>
            <p:nvPr/>
          </p:nvSpPr>
          <p:spPr bwMode="hidden">
            <a:xfrm rot="16870650" flipH="1">
              <a:off x="3525" y="1567"/>
              <a:ext cx="265" cy="14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2353" name="Freeform 153"/>
            <p:cNvSpPr>
              <a:spLocks/>
            </p:cNvSpPr>
            <p:nvPr/>
          </p:nvSpPr>
          <p:spPr bwMode="hidden">
            <a:xfrm rot="3144576">
              <a:off x="3801" y="1158"/>
              <a:ext cx="557" cy="10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2354" name="Freeform 154"/>
            <p:cNvSpPr>
              <a:spLocks/>
            </p:cNvSpPr>
            <p:nvPr/>
          </p:nvSpPr>
          <p:spPr bwMode="hidden">
            <a:xfrm rot="3144576">
              <a:off x="4165" y="1485"/>
              <a:ext cx="299" cy="15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2355" name="Freeform 155"/>
            <p:cNvSpPr>
              <a:spLocks/>
            </p:cNvSpPr>
            <p:nvPr/>
          </p:nvSpPr>
          <p:spPr bwMode="hidden">
            <a:xfrm rot="3745735">
              <a:off x="3762" y="1196"/>
              <a:ext cx="533" cy="9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2356" name="Freeform 156"/>
            <p:cNvSpPr>
              <a:spLocks/>
            </p:cNvSpPr>
            <p:nvPr/>
          </p:nvSpPr>
          <p:spPr bwMode="hidden">
            <a:xfrm rot="3745735">
              <a:off x="4047" y="1543"/>
              <a:ext cx="286" cy="15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2357" name="Freeform 157"/>
            <p:cNvSpPr>
              <a:spLocks/>
            </p:cNvSpPr>
            <p:nvPr/>
          </p:nvSpPr>
          <p:spPr bwMode="hidden">
            <a:xfrm rot="4286818">
              <a:off x="3705" y="1235"/>
              <a:ext cx="517" cy="7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2358" name="Freeform 158"/>
            <p:cNvSpPr>
              <a:spLocks/>
            </p:cNvSpPr>
            <p:nvPr/>
          </p:nvSpPr>
          <p:spPr bwMode="hidden">
            <a:xfrm rot="4286818">
              <a:off x="3923" y="1585"/>
              <a:ext cx="278" cy="12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2359" name="Freeform 159"/>
            <p:cNvSpPr>
              <a:spLocks/>
            </p:cNvSpPr>
            <p:nvPr/>
          </p:nvSpPr>
          <p:spPr bwMode="hidden">
            <a:xfrm rot="4898956">
              <a:off x="3665" y="1252"/>
              <a:ext cx="475" cy="8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en-US"/>
            </a:p>
          </p:txBody>
        </p:sp>
        <p:sp>
          <p:nvSpPr>
            <p:cNvPr id="12360" name="Freeform 160"/>
            <p:cNvSpPr>
              <a:spLocks/>
            </p:cNvSpPr>
            <p:nvPr/>
          </p:nvSpPr>
          <p:spPr bwMode="hidden">
            <a:xfrm rot="4898956">
              <a:off x="3804" y="1581"/>
              <a:ext cx="255" cy="12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2361" name="Freeform 161"/>
            <p:cNvSpPr>
              <a:spLocks/>
            </p:cNvSpPr>
            <p:nvPr/>
          </p:nvSpPr>
          <p:spPr bwMode="hidden">
            <a:xfrm rot="5755659">
              <a:off x="3570" y="1267"/>
              <a:ext cx="464" cy="6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endParaRPr lang="en-US"/>
            </a:p>
          </p:txBody>
        </p:sp>
        <p:sp>
          <p:nvSpPr>
            <p:cNvPr id="12362" name="Freeform 162"/>
            <p:cNvSpPr>
              <a:spLocks/>
            </p:cNvSpPr>
            <p:nvPr/>
          </p:nvSpPr>
          <p:spPr bwMode="hidden">
            <a:xfrm rot="5755659">
              <a:off x="3618" y="1599"/>
              <a:ext cx="249" cy="9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en-US"/>
            </a:p>
          </p:txBody>
        </p:sp>
        <p:sp>
          <p:nvSpPr>
            <p:cNvPr id="12363" name="Freeform 163"/>
            <p:cNvSpPr>
              <a:spLocks/>
            </p:cNvSpPr>
            <p:nvPr/>
          </p:nvSpPr>
          <p:spPr bwMode="hidden">
            <a:xfrm flipH="1">
              <a:off x="3553" y="1154"/>
              <a:ext cx="157" cy="47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12364" name="Arc 164"/>
            <p:cNvSpPr>
              <a:spLocks/>
            </p:cNvSpPr>
            <p:nvPr/>
          </p:nvSpPr>
          <p:spPr bwMode="hidden">
            <a:xfrm flipH="1">
              <a:off x="3268" y="982"/>
              <a:ext cx="687" cy="745"/>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p:spPr>
          <p:txBody>
            <a:bodyPr wrap="none" anchor="ctr"/>
            <a:lstStyle/>
            <a:p>
              <a:endParaRPr lang="en-US"/>
            </a:p>
          </p:txBody>
        </p:sp>
        <p:sp>
          <p:nvSpPr>
            <p:cNvPr id="12365" name="Arc 165"/>
            <p:cNvSpPr>
              <a:spLocks/>
            </p:cNvSpPr>
            <p:nvPr/>
          </p:nvSpPr>
          <p:spPr bwMode="hidden">
            <a:xfrm flipV="1">
              <a:off x="3887" y="532"/>
              <a:ext cx="830" cy="661"/>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rgbClr val="FF66FF"/>
              </a:solidFill>
              <a:round/>
              <a:headEnd/>
              <a:tailEnd/>
            </a:ln>
          </p:spPr>
          <p:txBody>
            <a:bodyPr wrap="none" anchor="ctr"/>
            <a:lstStyle/>
            <a:p>
              <a:endParaRPr lang="en-US"/>
            </a:p>
          </p:txBody>
        </p:sp>
        <p:sp>
          <p:nvSpPr>
            <p:cNvPr id="12366" name="Arc 166"/>
            <p:cNvSpPr>
              <a:spLocks/>
            </p:cNvSpPr>
            <p:nvPr/>
          </p:nvSpPr>
          <p:spPr bwMode="hidden">
            <a:xfrm flipH="1">
              <a:off x="3338" y="862"/>
              <a:ext cx="401" cy="769"/>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rgbClr val="FF66FF"/>
              </a:solidFill>
              <a:round/>
              <a:headEnd/>
              <a:tailEnd/>
            </a:ln>
          </p:spPr>
          <p:txBody>
            <a:bodyPr wrap="none" anchor="ctr"/>
            <a:lstStyle/>
            <a:p>
              <a:endParaRPr lang="en-US"/>
            </a:p>
          </p:txBody>
        </p:sp>
        <p:sp>
          <p:nvSpPr>
            <p:cNvPr id="12367" name="Arc 167"/>
            <p:cNvSpPr>
              <a:spLocks/>
            </p:cNvSpPr>
            <p:nvPr/>
          </p:nvSpPr>
          <p:spPr bwMode="hidden">
            <a:xfrm flipH="1">
              <a:off x="3053" y="902"/>
              <a:ext cx="652" cy="768"/>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p:spPr>
          <p:txBody>
            <a:bodyPr wrap="none" anchor="ctr"/>
            <a:lstStyle/>
            <a:p>
              <a:endParaRPr lang="en-US"/>
            </a:p>
          </p:txBody>
        </p:sp>
        <p:sp>
          <p:nvSpPr>
            <p:cNvPr id="12368" name="Arc 168"/>
            <p:cNvSpPr>
              <a:spLocks/>
            </p:cNvSpPr>
            <p:nvPr/>
          </p:nvSpPr>
          <p:spPr bwMode="hidden">
            <a:xfrm flipH="1">
              <a:off x="2996" y="762"/>
              <a:ext cx="768" cy="769"/>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p:spPr>
          <p:txBody>
            <a:bodyPr wrap="none" anchor="ctr"/>
            <a:lstStyle/>
            <a:p>
              <a:endParaRPr lang="en-US"/>
            </a:p>
          </p:txBody>
        </p:sp>
        <p:sp>
          <p:nvSpPr>
            <p:cNvPr id="12369" name="Arc 169"/>
            <p:cNvSpPr>
              <a:spLocks/>
            </p:cNvSpPr>
            <p:nvPr/>
          </p:nvSpPr>
          <p:spPr bwMode="hidden">
            <a:xfrm>
              <a:off x="3846" y="870"/>
              <a:ext cx="123" cy="76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p:spPr>
          <p:txBody>
            <a:bodyPr wrap="none" anchor="ctr"/>
            <a:lstStyle/>
            <a:p>
              <a:endParaRPr lang="en-US"/>
            </a:p>
          </p:txBody>
        </p:sp>
        <p:sp>
          <p:nvSpPr>
            <p:cNvPr id="12370" name="Arc 170"/>
            <p:cNvSpPr>
              <a:spLocks/>
            </p:cNvSpPr>
            <p:nvPr/>
          </p:nvSpPr>
          <p:spPr bwMode="hidden">
            <a:xfrm>
              <a:off x="3879" y="866"/>
              <a:ext cx="324" cy="76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rgbClr val="FF0000"/>
              </a:solidFill>
              <a:round/>
              <a:headEnd/>
              <a:tailEnd/>
            </a:ln>
          </p:spPr>
          <p:txBody>
            <a:bodyPr wrap="none" anchor="ctr"/>
            <a:lstStyle/>
            <a:p>
              <a:endParaRPr lang="en-US"/>
            </a:p>
          </p:txBody>
        </p:sp>
        <p:sp>
          <p:nvSpPr>
            <p:cNvPr id="12371" name="Arc 171"/>
            <p:cNvSpPr>
              <a:spLocks/>
            </p:cNvSpPr>
            <p:nvPr/>
          </p:nvSpPr>
          <p:spPr bwMode="hidden">
            <a:xfrm>
              <a:off x="3907" y="766"/>
              <a:ext cx="461" cy="76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rgbClr val="FF66FF"/>
              </a:solidFill>
              <a:round/>
              <a:headEnd/>
              <a:tailEnd/>
            </a:ln>
          </p:spPr>
          <p:txBody>
            <a:bodyPr wrap="none" anchor="ctr"/>
            <a:lstStyle/>
            <a:p>
              <a:endParaRPr lang="en-US"/>
            </a:p>
          </p:txBody>
        </p:sp>
        <p:sp>
          <p:nvSpPr>
            <p:cNvPr id="12372" name="Freeform 172"/>
            <p:cNvSpPr>
              <a:spLocks/>
            </p:cNvSpPr>
            <p:nvPr/>
          </p:nvSpPr>
          <p:spPr bwMode="hidden">
            <a:xfrm>
              <a:off x="3996" y="1236"/>
              <a:ext cx="156" cy="47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12373" name="Freeform 173"/>
            <p:cNvSpPr>
              <a:spLocks/>
            </p:cNvSpPr>
            <p:nvPr/>
          </p:nvSpPr>
          <p:spPr bwMode="hidden">
            <a:xfrm rot="19660755" flipV="1">
              <a:off x="3752" y="1079"/>
              <a:ext cx="142" cy="27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12374" name="Arc 174"/>
            <p:cNvSpPr>
              <a:spLocks/>
            </p:cNvSpPr>
            <p:nvPr/>
          </p:nvSpPr>
          <p:spPr bwMode="hidden">
            <a:xfrm flipH="1">
              <a:off x="2952" y="647"/>
              <a:ext cx="821" cy="769"/>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p:spPr>
          <p:txBody>
            <a:bodyPr wrap="none" anchor="ctr"/>
            <a:lstStyle/>
            <a:p>
              <a:endParaRPr lang="en-US"/>
            </a:p>
          </p:txBody>
        </p:sp>
        <p:sp>
          <p:nvSpPr>
            <p:cNvPr id="12375" name="Arc 175"/>
            <p:cNvSpPr>
              <a:spLocks/>
            </p:cNvSpPr>
            <p:nvPr/>
          </p:nvSpPr>
          <p:spPr bwMode="hidden">
            <a:xfrm flipH="1">
              <a:off x="3184" y="485"/>
              <a:ext cx="597" cy="745"/>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p:spPr>
          <p:txBody>
            <a:bodyPr wrap="none" anchor="ctr"/>
            <a:lstStyle/>
            <a:p>
              <a:endParaRPr lang="en-US"/>
            </a:p>
          </p:txBody>
        </p:sp>
        <p:sp>
          <p:nvSpPr>
            <p:cNvPr id="12376" name="Arc 176"/>
            <p:cNvSpPr>
              <a:spLocks/>
            </p:cNvSpPr>
            <p:nvPr/>
          </p:nvSpPr>
          <p:spPr bwMode="hidden">
            <a:xfrm>
              <a:off x="3822" y="798"/>
              <a:ext cx="246" cy="745"/>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p:spPr>
          <p:txBody>
            <a:bodyPr wrap="none" anchor="ctr"/>
            <a:lstStyle/>
            <a:p>
              <a:endParaRPr lang="en-US"/>
            </a:p>
          </p:txBody>
        </p:sp>
        <p:sp>
          <p:nvSpPr>
            <p:cNvPr id="12377" name="Freeform 177"/>
            <p:cNvSpPr>
              <a:spLocks/>
            </p:cNvSpPr>
            <p:nvPr/>
          </p:nvSpPr>
          <p:spPr bwMode="hidden">
            <a:xfrm flipH="1">
              <a:off x="3086" y="1193"/>
              <a:ext cx="351" cy="493"/>
            </a:xfrm>
            <a:custGeom>
              <a:avLst/>
              <a:gdLst>
                <a:gd name="T0" fmla="*/ 0 w 776"/>
                <a:gd name="T1" fmla="*/ 0 h 2368"/>
                <a:gd name="T2" fmla="*/ 2 w 776"/>
                <a:gd name="T3" fmla="*/ 0 h 2368"/>
                <a:gd name="T4" fmla="*/ 1 w 776"/>
                <a:gd name="T5" fmla="*/ 0 h 2368"/>
                <a:gd name="T6" fmla="*/ 3 w 776"/>
                <a:gd name="T7" fmla="*/ 0 h 2368"/>
                <a:gd name="T8" fmla="*/ 2 w 776"/>
                <a:gd name="T9" fmla="*/ 0 h 2368"/>
                <a:gd name="T10" fmla="*/ 3 w 776"/>
                <a:gd name="T11" fmla="*/ 0 h 2368"/>
                <a:gd name="T12" fmla="*/ 2 w 776"/>
                <a:gd name="T13" fmla="*/ 0 h 2368"/>
                <a:gd name="T14" fmla="*/ 4 w 776"/>
                <a:gd name="T15" fmla="*/ 0 h 2368"/>
                <a:gd name="T16" fmla="*/ 3 w 776"/>
                <a:gd name="T17" fmla="*/ 0 h 2368"/>
                <a:gd name="T18" fmla="*/ 5 w 776"/>
                <a:gd name="T19" fmla="*/ 0 h 2368"/>
                <a:gd name="T20" fmla="*/ 4 w 776"/>
                <a:gd name="T21" fmla="*/ 0 h 2368"/>
                <a:gd name="T22" fmla="*/ 5 w 776"/>
                <a:gd name="T23" fmla="*/ 0 h 2368"/>
                <a:gd name="T24" fmla="*/ 5 w 776"/>
                <a:gd name="T25" fmla="*/ 0 h 2368"/>
                <a:gd name="T26" fmla="*/ 6 w 776"/>
                <a:gd name="T27" fmla="*/ 0 h 2368"/>
                <a:gd name="T28" fmla="*/ 5 w 776"/>
                <a:gd name="T29" fmla="*/ 0 h 2368"/>
                <a:gd name="T30" fmla="*/ 6 w 776"/>
                <a:gd name="T31" fmla="*/ 0 h 2368"/>
                <a:gd name="T32" fmla="*/ 6 w 776"/>
                <a:gd name="T33" fmla="*/ 0 h 2368"/>
                <a:gd name="T34" fmla="*/ 6 w 776"/>
                <a:gd name="T35" fmla="*/ 0 h 2368"/>
                <a:gd name="T36" fmla="*/ 6 w 776"/>
                <a:gd name="T37" fmla="*/ 0 h 2368"/>
                <a:gd name="T38" fmla="*/ 6 w 776"/>
                <a:gd name="T39" fmla="*/ 0 h 2368"/>
                <a:gd name="T40" fmla="*/ 6 w 776"/>
                <a:gd name="T41" fmla="*/ 0 h 2368"/>
                <a:gd name="T42" fmla="*/ 6 w 776"/>
                <a:gd name="T43" fmla="*/ 0 h 2368"/>
                <a:gd name="T44" fmla="*/ 6 w 776"/>
                <a:gd name="T45" fmla="*/ 0 h 2368"/>
                <a:gd name="T46" fmla="*/ 6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12378" name="Freeform 178"/>
            <p:cNvSpPr>
              <a:spLocks/>
            </p:cNvSpPr>
            <p:nvPr/>
          </p:nvSpPr>
          <p:spPr bwMode="hidden">
            <a:xfrm flipH="1">
              <a:off x="3251" y="673"/>
              <a:ext cx="225" cy="492"/>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1 w 776"/>
                <a:gd name="T39" fmla="*/ 0 h 2368"/>
                <a:gd name="T40" fmla="*/ 0 w 776"/>
                <a:gd name="T41" fmla="*/ 0 h 2368"/>
                <a:gd name="T42" fmla="*/ 1 w 776"/>
                <a:gd name="T43" fmla="*/ 0 h 2368"/>
                <a:gd name="T44" fmla="*/ 0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12379" name="Freeform 179"/>
            <p:cNvSpPr>
              <a:spLocks/>
            </p:cNvSpPr>
            <p:nvPr/>
          </p:nvSpPr>
          <p:spPr bwMode="hidden">
            <a:xfrm flipH="1">
              <a:off x="3510" y="526"/>
              <a:ext cx="135" cy="492"/>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12380" name="Freeform 180"/>
            <p:cNvSpPr>
              <a:spLocks/>
            </p:cNvSpPr>
            <p:nvPr/>
          </p:nvSpPr>
          <p:spPr bwMode="hidden">
            <a:xfrm>
              <a:off x="4351" y="1121"/>
              <a:ext cx="326" cy="518"/>
            </a:xfrm>
            <a:custGeom>
              <a:avLst/>
              <a:gdLst>
                <a:gd name="T0" fmla="*/ 0 w 776"/>
                <a:gd name="T1" fmla="*/ 0 h 2368"/>
                <a:gd name="T2" fmla="*/ 1 w 776"/>
                <a:gd name="T3" fmla="*/ 0 h 2368"/>
                <a:gd name="T4" fmla="*/ 0 w 776"/>
                <a:gd name="T5" fmla="*/ 0 h 2368"/>
                <a:gd name="T6" fmla="*/ 2 w 776"/>
                <a:gd name="T7" fmla="*/ 0 h 2368"/>
                <a:gd name="T8" fmla="*/ 1 w 776"/>
                <a:gd name="T9" fmla="*/ 0 h 2368"/>
                <a:gd name="T10" fmla="*/ 2 w 776"/>
                <a:gd name="T11" fmla="*/ 0 h 2368"/>
                <a:gd name="T12" fmla="*/ 2 w 776"/>
                <a:gd name="T13" fmla="*/ 0 h 2368"/>
                <a:gd name="T14" fmla="*/ 3 w 776"/>
                <a:gd name="T15" fmla="*/ 0 h 2368"/>
                <a:gd name="T16" fmla="*/ 2 w 776"/>
                <a:gd name="T17" fmla="*/ 0 h 2368"/>
                <a:gd name="T18" fmla="*/ 3 w 776"/>
                <a:gd name="T19" fmla="*/ 0 h 2368"/>
                <a:gd name="T20" fmla="*/ 3 w 776"/>
                <a:gd name="T21" fmla="*/ 0 h 2368"/>
                <a:gd name="T22" fmla="*/ 3 w 776"/>
                <a:gd name="T23" fmla="*/ 0 h 2368"/>
                <a:gd name="T24" fmla="*/ 3 w 776"/>
                <a:gd name="T25" fmla="*/ 0 h 2368"/>
                <a:gd name="T26" fmla="*/ 4 w 776"/>
                <a:gd name="T27" fmla="*/ 0 h 2368"/>
                <a:gd name="T28" fmla="*/ 3 w 776"/>
                <a:gd name="T29" fmla="*/ 0 h 2368"/>
                <a:gd name="T30" fmla="*/ 4 w 776"/>
                <a:gd name="T31" fmla="*/ 0 h 2368"/>
                <a:gd name="T32" fmla="*/ 4 w 776"/>
                <a:gd name="T33" fmla="*/ 0 h 2368"/>
                <a:gd name="T34" fmla="*/ 4 w 776"/>
                <a:gd name="T35" fmla="*/ 0 h 2368"/>
                <a:gd name="T36" fmla="*/ 4 w 776"/>
                <a:gd name="T37" fmla="*/ 0 h 2368"/>
                <a:gd name="T38" fmla="*/ 4 w 776"/>
                <a:gd name="T39" fmla="*/ 0 h 2368"/>
                <a:gd name="T40" fmla="*/ 4 w 776"/>
                <a:gd name="T41" fmla="*/ 0 h 2368"/>
                <a:gd name="T42" fmla="*/ 4 w 776"/>
                <a:gd name="T43" fmla="*/ 0 h 2368"/>
                <a:gd name="T44" fmla="*/ 4 w 776"/>
                <a:gd name="T45" fmla="*/ 0 h 2368"/>
                <a:gd name="T46" fmla="*/ 4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p:spPr>
          <p:txBody>
            <a:bodyPr wrap="none" anchor="ctr"/>
            <a:lstStyle/>
            <a:p>
              <a:endParaRPr lang="en-US"/>
            </a:p>
          </p:txBody>
        </p:sp>
        <p:sp>
          <p:nvSpPr>
            <p:cNvPr id="12381" name="Freeform 181"/>
            <p:cNvSpPr>
              <a:spLocks/>
            </p:cNvSpPr>
            <p:nvPr/>
          </p:nvSpPr>
          <p:spPr bwMode="hidden">
            <a:xfrm>
              <a:off x="4182" y="859"/>
              <a:ext cx="490" cy="345"/>
            </a:xfrm>
            <a:custGeom>
              <a:avLst/>
              <a:gdLst>
                <a:gd name="T0" fmla="*/ 0 w 776"/>
                <a:gd name="T1" fmla="*/ 0 h 2368"/>
                <a:gd name="T2" fmla="*/ 16 w 776"/>
                <a:gd name="T3" fmla="*/ 0 h 2368"/>
                <a:gd name="T4" fmla="*/ 6 w 776"/>
                <a:gd name="T5" fmla="*/ 0 h 2368"/>
                <a:gd name="T6" fmla="*/ 21 w 776"/>
                <a:gd name="T7" fmla="*/ 0 h 2368"/>
                <a:gd name="T8" fmla="*/ 12 w 776"/>
                <a:gd name="T9" fmla="*/ 0 h 2368"/>
                <a:gd name="T10" fmla="*/ 25 w 776"/>
                <a:gd name="T11" fmla="*/ 0 h 2368"/>
                <a:gd name="T12" fmla="*/ 18 w 776"/>
                <a:gd name="T13" fmla="*/ 0 h 2368"/>
                <a:gd name="T14" fmla="*/ 30 w 776"/>
                <a:gd name="T15" fmla="*/ 0 h 2368"/>
                <a:gd name="T16" fmla="*/ 25 w 776"/>
                <a:gd name="T17" fmla="*/ 0 h 2368"/>
                <a:gd name="T18" fmla="*/ 33 w 776"/>
                <a:gd name="T19" fmla="*/ 0 h 2368"/>
                <a:gd name="T20" fmla="*/ 30 w 776"/>
                <a:gd name="T21" fmla="*/ 0 h 2368"/>
                <a:gd name="T22" fmla="*/ 37 w 776"/>
                <a:gd name="T23" fmla="*/ 0 h 2368"/>
                <a:gd name="T24" fmla="*/ 37 w 776"/>
                <a:gd name="T25" fmla="*/ 0 h 2368"/>
                <a:gd name="T26" fmla="*/ 43 w 776"/>
                <a:gd name="T27" fmla="*/ 0 h 2368"/>
                <a:gd name="T28" fmla="*/ 40 w 776"/>
                <a:gd name="T29" fmla="*/ 0 h 2368"/>
                <a:gd name="T30" fmla="*/ 45 w 776"/>
                <a:gd name="T31" fmla="*/ 0 h 2368"/>
                <a:gd name="T32" fmla="*/ 43 w 776"/>
                <a:gd name="T33" fmla="*/ 0 h 2368"/>
                <a:gd name="T34" fmla="*/ 45 w 776"/>
                <a:gd name="T35" fmla="*/ 0 h 2368"/>
                <a:gd name="T36" fmla="*/ 43 w 776"/>
                <a:gd name="T37" fmla="*/ 0 h 2368"/>
                <a:gd name="T38" fmla="*/ 49 w 776"/>
                <a:gd name="T39" fmla="*/ 0 h 2368"/>
                <a:gd name="T40" fmla="*/ 45 w 776"/>
                <a:gd name="T41" fmla="*/ 0 h 2368"/>
                <a:gd name="T42" fmla="*/ 49 w 776"/>
                <a:gd name="T43" fmla="*/ 0 h 2368"/>
                <a:gd name="T44" fmla="*/ 45 w 776"/>
                <a:gd name="T45" fmla="*/ 0 h 2368"/>
                <a:gd name="T46" fmla="*/ 49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12382" name="Freeform 182"/>
            <p:cNvSpPr>
              <a:spLocks/>
            </p:cNvSpPr>
            <p:nvPr/>
          </p:nvSpPr>
          <p:spPr bwMode="hidden">
            <a:xfrm>
              <a:off x="4200" y="493"/>
              <a:ext cx="214" cy="463"/>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p:spPr>
          <p:txBody>
            <a:bodyPr wrap="none" anchor="ctr"/>
            <a:lstStyle/>
            <a:p>
              <a:endParaRPr lang="en-US"/>
            </a:p>
          </p:txBody>
        </p:sp>
        <p:sp>
          <p:nvSpPr>
            <p:cNvPr id="12383" name="Freeform 183"/>
            <p:cNvSpPr>
              <a:spLocks/>
            </p:cNvSpPr>
            <p:nvPr/>
          </p:nvSpPr>
          <p:spPr bwMode="hidden">
            <a:xfrm rot="-1346631">
              <a:off x="3988" y="878"/>
              <a:ext cx="144" cy="271"/>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sp>
          <p:nvSpPr>
            <p:cNvPr id="12384" name="Freeform 184"/>
            <p:cNvSpPr>
              <a:spLocks/>
            </p:cNvSpPr>
            <p:nvPr/>
          </p:nvSpPr>
          <p:spPr bwMode="hidden">
            <a:xfrm rot="1346631" flipH="1">
              <a:off x="3479" y="870"/>
              <a:ext cx="142" cy="272"/>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en-US"/>
            </a:p>
          </p:txBody>
        </p:sp>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additive="base">
                                        <p:cTn id="7" dur="3000" fill="hold"/>
                                        <p:tgtEl>
                                          <p:spTgt spid="2067"/>
                                        </p:tgtEl>
                                        <p:attrNameLst>
                                          <p:attrName>ppt_x</p:attrName>
                                        </p:attrNameLst>
                                      </p:cBhvr>
                                      <p:tavLst>
                                        <p:tav tm="0">
                                          <p:val>
                                            <p:strVal val="0-#ppt_w/2"/>
                                          </p:val>
                                        </p:tav>
                                        <p:tav tm="100000">
                                          <p:val>
                                            <p:strVal val="#ppt_x"/>
                                          </p:val>
                                        </p:tav>
                                      </p:tavLst>
                                    </p:anim>
                                    <p:anim calcmode="lin" valueType="num">
                                      <p:cBhvr additive="base">
                                        <p:cTn id="8" dur="3000" fill="hold"/>
                                        <p:tgtEl>
                                          <p:spTgt spid="2067"/>
                                        </p:tgtEl>
                                        <p:attrNameLst>
                                          <p:attrName>ppt_y</p:attrName>
                                        </p:attrNameLst>
                                      </p:cBhvr>
                                      <p:tavLst>
                                        <p:tav tm="0">
                                          <p:val>
                                            <p:strVal val="#ppt_y"/>
                                          </p:val>
                                        </p:tav>
                                        <p:tav tm="100000">
                                          <p:val>
                                            <p:strVal val="#ppt_y"/>
                                          </p:val>
                                        </p:tav>
                                      </p:tavLst>
                                    </p:anim>
                                  </p:childTnLst>
                                </p:cTn>
                              </p:par>
                              <p:par>
                                <p:cTn id="9" presetID="23" presetClass="entr" presetSubtype="16" repeatCount="indefinite"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2000" fill="hold"/>
                                        <p:tgtEl>
                                          <p:spTgt spid="4"/>
                                        </p:tgtEl>
                                        <p:attrNameLst>
                                          <p:attrName>ppt_w</p:attrName>
                                        </p:attrNameLst>
                                      </p:cBhvr>
                                      <p:tavLst>
                                        <p:tav tm="0">
                                          <p:val>
                                            <p:fltVal val="0"/>
                                          </p:val>
                                        </p:tav>
                                        <p:tav tm="100000">
                                          <p:val>
                                            <p:strVal val="#ppt_w"/>
                                          </p:val>
                                        </p:tav>
                                      </p:tavLst>
                                    </p:anim>
                                    <p:anim calcmode="lin" valueType="num">
                                      <p:cBhvr>
                                        <p:cTn id="12" dur="2000" fill="hold"/>
                                        <p:tgtEl>
                                          <p:spTgt spid="4"/>
                                        </p:tgtEl>
                                        <p:attrNameLst>
                                          <p:attrName>ppt_h</p:attrName>
                                        </p:attrNameLst>
                                      </p:cBhvr>
                                      <p:tavLst>
                                        <p:tav tm="0">
                                          <p:val>
                                            <p:fltVal val="0"/>
                                          </p:val>
                                        </p:tav>
                                        <p:tav tm="100000">
                                          <p:val>
                                            <p:strVal val="#ppt_h"/>
                                          </p:val>
                                        </p:tav>
                                      </p:tavLst>
                                    </p:anim>
                                  </p:childTnLst>
                                  <p:subTnLst>
                                    <p:audio>
                                      <p:cMediaNode vol="100000">
                                        <p:cTn display="0" masterRel="sameClick">
                                          <p:stCondLst>
                                            <p:cond evt="begin" delay="0">
                                              <p:tn val="9"/>
                                            </p:cond>
                                          </p:stCondLst>
                                          <p:endCondLst>
                                            <p:cond evt="onStopAudio" delay="0">
                                              <p:tgtEl>
                                                <p:sldTgt/>
                                              </p:tgtEl>
                                            </p:cond>
                                          </p:endCondLst>
                                        </p:cTn>
                                        <p:tgtEl>
                                          <p:sndTgt r:embed="rId2" name="explode.wav" builtIn="1"/>
                                        </p:tgtEl>
                                      </p:cMediaNode>
                                    </p:audio>
                                  </p:subTnLst>
                                </p:cTn>
                              </p:par>
                              <p:par>
                                <p:cTn id="13" presetID="26" presetClass="emph" presetSubtype="0" repeatCount="indefinite" fill="hold" nodeType="withEffect">
                                  <p:stCondLst>
                                    <p:cond delay="0"/>
                                  </p:stCondLst>
                                  <p:childTnLst>
                                    <p:animEffect transition="out" filter="fade">
                                      <p:cBhvr>
                                        <p:cTn id="14" dur="2000" tmFilter="0, 0; .2, .5; .8, .5; 1, 0"/>
                                        <p:tgtEl>
                                          <p:spTgt spid="4"/>
                                        </p:tgtEl>
                                      </p:cBhvr>
                                    </p:animEffect>
                                    <p:animScale>
                                      <p:cBhvr>
                                        <p:cTn id="15" dur="1000" autoRev="1" fill="hold"/>
                                        <p:tgtEl>
                                          <p:spTgt spid="4"/>
                                        </p:tgtEl>
                                      </p:cBhvr>
                                      <p:by x="105000" y="105000"/>
                                    </p:animScale>
                                  </p:childTnLst>
                                  <p:subTnLst>
                                    <p:audio>
                                      <p:cMediaNode vol="100000">
                                        <p:cTn display="0" masterRel="sameClick">
                                          <p:stCondLst>
                                            <p:cond evt="begin" delay="0">
                                              <p:tn val="13"/>
                                            </p:cond>
                                          </p:stCondLst>
                                          <p:endCondLst>
                                            <p:cond evt="onStopAudio" delay="0">
                                              <p:tgtEl>
                                                <p:sldTgt/>
                                              </p:tgtEl>
                                            </p:cond>
                                          </p:endCondLst>
                                        </p:cTn>
                                        <p:tgtEl>
                                          <p:sndTgt r:embed="rId2" name="explod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4" name="Text Box 6"/>
          <p:cNvSpPr txBox="1">
            <a:spLocks noChangeArrowheads="1"/>
          </p:cNvSpPr>
          <p:nvPr/>
        </p:nvSpPr>
        <p:spPr bwMode="auto">
          <a:xfrm>
            <a:off x="457200" y="228600"/>
            <a:ext cx="8153400" cy="6494463"/>
          </a:xfrm>
          <a:prstGeom prst="rect">
            <a:avLst/>
          </a:prstGeom>
          <a:noFill/>
          <a:ln w="9525" algn="ctr">
            <a:noFill/>
            <a:miter lim="800000"/>
            <a:headEnd/>
            <a:tailEnd/>
          </a:ln>
        </p:spPr>
        <p:txBody>
          <a:bodyPr>
            <a:spAutoFit/>
          </a:bodyPr>
          <a:lstStyle/>
          <a:p>
            <a:pPr algn="just" eaLnBrk="1" hangingPunct="1">
              <a:spcBef>
                <a:spcPts val="0"/>
              </a:spcBef>
              <a:defRPr/>
            </a:pPr>
            <a:r>
              <a:rPr lang="en-US" sz="3200">
                <a:latin typeface="+mn-lt"/>
              </a:rPr>
              <a:t>1/ Những cây nấm rừng đã khiến tác giả có những liên tưởng thú vị gì? Tác giả đã dùng biện pháp nghệ thuật gì để miêu tả?</a:t>
            </a:r>
          </a:p>
          <a:p>
            <a:pPr algn="just" eaLnBrk="1" hangingPunct="1">
              <a:spcBef>
                <a:spcPts val="0"/>
              </a:spcBef>
              <a:defRPr/>
            </a:pPr>
            <a:r>
              <a:rPr lang="en-US" sz="3200">
                <a:latin typeface="+mn-lt"/>
              </a:rPr>
              <a:t>2/Nhờ cách liên tưởng ấy mà cảnh vật đẹp thêm như thế nào?</a:t>
            </a:r>
          </a:p>
          <a:p>
            <a:pPr algn="just" eaLnBrk="1" hangingPunct="1">
              <a:spcBef>
                <a:spcPts val="0"/>
              </a:spcBef>
              <a:defRPr/>
            </a:pPr>
            <a:r>
              <a:rPr lang="en-US" sz="3200">
                <a:latin typeface="+mn-lt"/>
              </a:rPr>
              <a:t>3/ Những muông thú trong rừng được tác giả miêu tả như thế nào?</a:t>
            </a:r>
          </a:p>
          <a:p>
            <a:pPr algn="just" eaLnBrk="1" hangingPunct="1">
              <a:spcBef>
                <a:spcPts val="0"/>
              </a:spcBef>
              <a:defRPr/>
            </a:pPr>
            <a:r>
              <a:rPr lang="en-US" sz="3200">
                <a:latin typeface="+mn-lt"/>
              </a:rPr>
              <a:t>4/ Sự có mặt của chúng mang lại vẻ đẹp gì cho cảnh rừng?</a:t>
            </a:r>
          </a:p>
          <a:p>
            <a:pPr algn="just" eaLnBrk="1" hangingPunct="1">
              <a:spcBef>
                <a:spcPts val="0"/>
              </a:spcBef>
              <a:defRPr/>
            </a:pPr>
            <a:r>
              <a:rPr lang="en-US" sz="3200">
                <a:latin typeface="+mn-lt"/>
              </a:rPr>
              <a:t>5/ Vì sao rừng khộp được gọi là “ giang sơn vàng rợi”?</a:t>
            </a:r>
          </a:p>
          <a:p>
            <a:pPr algn="just" eaLnBrk="1" hangingPunct="1">
              <a:spcBef>
                <a:spcPts val="0"/>
              </a:spcBef>
              <a:defRPr/>
            </a:pPr>
            <a:r>
              <a:rPr lang="en-US" sz="3200">
                <a:latin typeface="+mn-lt"/>
              </a:rPr>
              <a:t>6/ Hãy nói cảm nghĩ của em khi đọc bài văn trên?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81254"/>
                                        </p:tgtEl>
                                        <p:attrNameLst>
                                          <p:attrName>style.visibility</p:attrName>
                                        </p:attrNameLst>
                                      </p:cBhvr>
                                      <p:to>
                                        <p:strVal val="visible"/>
                                      </p:to>
                                    </p:set>
                                    <p:animEffect transition="in" filter="wedge">
                                      <p:cBhvr>
                                        <p:cTn id="7" dur="2000"/>
                                        <p:tgtEl>
                                          <p:spTgt spid="181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31" name="Picture 7" descr="&amp;Dstrok;óng"/>
          <p:cNvPicPr>
            <a:picLocks noChangeAspect="1" noChangeArrowheads="1"/>
          </p:cNvPicPr>
          <p:nvPr/>
        </p:nvPicPr>
        <p:blipFill>
          <a:blip r:embed="rId2"/>
          <a:srcRect/>
          <a:stretch>
            <a:fillRect/>
          </a:stretch>
        </p:blipFill>
        <p:spPr bwMode="auto">
          <a:xfrm>
            <a:off x="228600" y="2590800"/>
            <a:ext cx="4286250" cy="4086225"/>
          </a:xfrm>
          <a:prstGeom prst="rect">
            <a:avLst/>
          </a:prstGeom>
          <a:noFill/>
          <a:ln w="9525">
            <a:noFill/>
            <a:miter lim="800000"/>
            <a:headEnd/>
            <a:tailEnd/>
          </a:ln>
        </p:spPr>
      </p:pic>
      <p:pic>
        <p:nvPicPr>
          <p:cNvPr id="180233" name="Picture 9" descr="mushroom"/>
          <p:cNvPicPr>
            <a:picLocks noChangeAspect="1" noChangeArrowheads="1"/>
          </p:cNvPicPr>
          <p:nvPr/>
        </p:nvPicPr>
        <p:blipFill>
          <a:blip r:embed="rId3"/>
          <a:srcRect/>
          <a:stretch>
            <a:fillRect/>
          </a:stretch>
        </p:blipFill>
        <p:spPr bwMode="auto">
          <a:xfrm>
            <a:off x="4572000" y="2590800"/>
            <a:ext cx="4343400" cy="4038600"/>
          </a:xfrm>
          <a:prstGeom prst="rect">
            <a:avLst/>
          </a:prstGeom>
          <a:noFill/>
          <a:ln w="9525">
            <a:noFill/>
            <a:miter lim="800000"/>
            <a:headEnd/>
            <a:tailEnd/>
          </a:ln>
        </p:spPr>
      </p:pic>
      <p:sp>
        <p:nvSpPr>
          <p:cNvPr id="9223" name="Rectangle 10"/>
          <p:cNvSpPr>
            <a:spLocks noChangeArrowheads="1"/>
          </p:cNvSpPr>
          <p:nvPr/>
        </p:nvSpPr>
        <p:spPr bwMode="auto">
          <a:xfrm>
            <a:off x="457200" y="381000"/>
            <a:ext cx="8229600" cy="2308225"/>
          </a:xfrm>
          <a:prstGeom prst="rect">
            <a:avLst/>
          </a:prstGeom>
          <a:noFill/>
          <a:ln w="9525" algn="ctr">
            <a:noFill/>
            <a:miter lim="800000"/>
            <a:headEnd/>
            <a:tailEnd/>
          </a:ln>
        </p:spPr>
        <p:txBody>
          <a:bodyPr>
            <a:spAutoFit/>
          </a:bodyPr>
          <a:lstStyle/>
          <a:p>
            <a:pPr eaLnBrk="1" hangingPunct="1">
              <a:spcBef>
                <a:spcPct val="50000"/>
              </a:spcBef>
              <a:defRPr/>
            </a:pPr>
            <a:r>
              <a:rPr lang="en-US" sz="3600">
                <a:latin typeface="+mn-lt"/>
              </a:rPr>
              <a:t>1/ Những cây nấm rừng đã khiến tác giả có những liên tưởng thú vị gì? Tác giả đã dùng biện pháp nghệ thuật gì để miêu tả?</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80231"/>
                                        </p:tgtEl>
                                        <p:attrNameLst>
                                          <p:attrName>style.visibility</p:attrName>
                                        </p:attrNameLst>
                                      </p:cBhvr>
                                      <p:to>
                                        <p:strVal val="visible"/>
                                      </p:to>
                                    </p:set>
                                    <p:animEffect transition="in" filter="wheel(4)">
                                      <p:cBhvr>
                                        <p:cTn id="7" dur="2000"/>
                                        <p:tgtEl>
                                          <p:spTgt spid="18023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80233"/>
                                        </p:tgtEl>
                                        <p:attrNameLst>
                                          <p:attrName>style.visibility</p:attrName>
                                        </p:attrNameLst>
                                      </p:cBhvr>
                                      <p:to>
                                        <p:strVal val="visible"/>
                                      </p:to>
                                    </p:set>
                                    <p:animEffect transition="in" filter="wheel(4)">
                                      <p:cBhvr>
                                        <p:cTn id="12" dur="2000"/>
                                        <p:tgtEl>
                                          <p:spTgt spid="180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7" name="Rectangle 7"/>
          <p:cNvSpPr>
            <a:spLocks noRot="1" noChangeArrowheads="1"/>
          </p:cNvSpPr>
          <p:nvPr/>
        </p:nvSpPr>
        <p:spPr bwMode="auto">
          <a:xfrm>
            <a:off x="228600" y="1447800"/>
            <a:ext cx="8686800" cy="4191000"/>
          </a:xfrm>
          <a:prstGeom prst="rect">
            <a:avLst/>
          </a:prstGeom>
          <a:noFill/>
          <a:ln w="9525">
            <a:noFill/>
            <a:miter lim="800000"/>
            <a:headEnd/>
            <a:tailEnd/>
          </a:ln>
        </p:spPr>
        <p:txBody>
          <a:bodyPr/>
          <a:lstStyle/>
          <a:p>
            <a:pPr algn="just" eaLnBrk="1" hangingPunct="1">
              <a:lnSpc>
                <a:spcPct val="90000"/>
              </a:lnSpc>
              <a:spcBef>
                <a:spcPct val="20000"/>
              </a:spcBef>
              <a:buClr>
                <a:schemeClr val="hlink"/>
              </a:buClr>
              <a:buFont typeface="Wingdings" pitchFamily="2" charset="2"/>
              <a:buNone/>
              <a:defRPr/>
            </a:pPr>
            <a:r>
              <a:rPr lang="en-US" sz="3600" dirty="0">
                <a:solidFill>
                  <a:srgbClr val="3E35F7"/>
                </a:solidFill>
                <a:latin typeface="+mn-lt"/>
              </a:rPr>
              <a:t>    </a:t>
            </a:r>
            <a:r>
              <a:rPr lang="en-US" sz="3600" spc="-80" dirty="0">
                <a:solidFill>
                  <a:srgbClr val="C8042E"/>
                </a:solidFill>
                <a:latin typeface="+mn-lt"/>
              </a:rPr>
              <a:t>* </a:t>
            </a:r>
            <a:r>
              <a:rPr lang="en-US" sz="3600" spc="-80" dirty="0" err="1">
                <a:solidFill>
                  <a:srgbClr val="C8042E"/>
                </a:solidFill>
                <a:latin typeface="+mn-lt"/>
              </a:rPr>
              <a:t>Tác</a:t>
            </a:r>
            <a:r>
              <a:rPr lang="en-US" sz="3600" spc="-80" dirty="0">
                <a:solidFill>
                  <a:srgbClr val="C8042E"/>
                </a:solidFill>
                <a:latin typeface="+mn-lt"/>
              </a:rPr>
              <a:t> </a:t>
            </a:r>
            <a:r>
              <a:rPr lang="en-US" sz="3600" spc="-80" dirty="0" err="1">
                <a:solidFill>
                  <a:srgbClr val="C8042E"/>
                </a:solidFill>
                <a:latin typeface="+mn-lt"/>
              </a:rPr>
              <a:t>giả</a:t>
            </a:r>
            <a:r>
              <a:rPr lang="en-US" sz="3600" spc="-80" dirty="0">
                <a:solidFill>
                  <a:srgbClr val="C8042E"/>
                </a:solidFill>
                <a:latin typeface="+mn-lt"/>
              </a:rPr>
              <a:t> </a:t>
            </a:r>
            <a:r>
              <a:rPr lang="en-US" sz="3600" spc="-80" dirty="0" err="1">
                <a:solidFill>
                  <a:srgbClr val="C8042E"/>
                </a:solidFill>
                <a:latin typeface="+mn-lt"/>
              </a:rPr>
              <a:t>liên</a:t>
            </a:r>
            <a:r>
              <a:rPr lang="en-US" sz="3600" spc="-80" dirty="0">
                <a:solidFill>
                  <a:srgbClr val="C8042E"/>
                </a:solidFill>
                <a:latin typeface="+mn-lt"/>
              </a:rPr>
              <a:t> </a:t>
            </a:r>
            <a:r>
              <a:rPr lang="en-US" sz="3600" spc="-80" dirty="0" err="1">
                <a:solidFill>
                  <a:srgbClr val="C8042E"/>
                </a:solidFill>
                <a:latin typeface="+mn-lt"/>
              </a:rPr>
              <a:t>tưởng</a:t>
            </a:r>
            <a:r>
              <a:rPr lang="en-US" sz="3600" spc="-80" dirty="0">
                <a:solidFill>
                  <a:srgbClr val="C8042E"/>
                </a:solidFill>
                <a:latin typeface="+mn-lt"/>
              </a:rPr>
              <a:t> </a:t>
            </a:r>
            <a:r>
              <a:rPr lang="en-US" sz="3600" spc="-80" dirty="0" err="1">
                <a:solidFill>
                  <a:srgbClr val="C8042E"/>
                </a:solidFill>
                <a:latin typeface="+mn-lt"/>
              </a:rPr>
              <a:t>đây</a:t>
            </a:r>
            <a:r>
              <a:rPr lang="en-US" sz="3600" spc="-80" dirty="0">
                <a:solidFill>
                  <a:srgbClr val="C8042E"/>
                </a:solidFill>
                <a:latin typeface="+mn-lt"/>
              </a:rPr>
              <a:t> </a:t>
            </a:r>
            <a:r>
              <a:rPr lang="en-US" sz="3600" spc="-80" dirty="0" err="1">
                <a:solidFill>
                  <a:srgbClr val="C8042E"/>
                </a:solidFill>
                <a:latin typeface="+mn-lt"/>
              </a:rPr>
              <a:t>như</a:t>
            </a:r>
            <a:r>
              <a:rPr lang="en-US" sz="3600" spc="-80" dirty="0">
                <a:solidFill>
                  <a:srgbClr val="C8042E"/>
                </a:solidFill>
                <a:latin typeface="+mn-lt"/>
              </a:rPr>
              <a:t> </a:t>
            </a:r>
            <a:r>
              <a:rPr lang="en-US" sz="3600" spc="-80" dirty="0" err="1">
                <a:solidFill>
                  <a:srgbClr val="C8042E"/>
                </a:solidFill>
                <a:latin typeface="+mn-lt"/>
              </a:rPr>
              <a:t>một</a:t>
            </a:r>
            <a:r>
              <a:rPr lang="en-US" sz="3600" spc="-80" dirty="0">
                <a:solidFill>
                  <a:srgbClr val="C8042E"/>
                </a:solidFill>
                <a:latin typeface="+mn-lt"/>
              </a:rPr>
              <a:t> </a:t>
            </a:r>
            <a:r>
              <a:rPr lang="en-US" sz="3600" spc="-80" dirty="0" err="1">
                <a:solidFill>
                  <a:srgbClr val="C8042E"/>
                </a:solidFill>
                <a:latin typeface="+mn-lt"/>
              </a:rPr>
              <a:t>thành</a:t>
            </a:r>
            <a:r>
              <a:rPr lang="en-US" sz="3600" spc="-80" dirty="0">
                <a:solidFill>
                  <a:srgbClr val="C8042E"/>
                </a:solidFill>
                <a:latin typeface="+mn-lt"/>
              </a:rPr>
              <a:t> </a:t>
            </a:r>
            <a:r>
              <a:rPr lang="en-US" sz="3600" spc="-80" dirty="0" err="1">
                <a:solidFill>
                  <a:srgbClr val="C8042E"/>
                </a:solidFill>
                <a:latin typeface="+mn-lt"/>
              </a:rPr>
              <a:t>phố</a:t>
            </a:r>
            <a:r>
              <a:rPr lang="en-US" sz="3600" spc="-80" dirty="0">
                <a:solidFill>
                  <a:srgbClr val="C8042E"/>
                </a:solidFill>
                <a:latin typeface="+mn-lt"/>
              </a:rPr>
              <a:t> </a:t>
            </a:r>
            <a:r>
              <a:rPr lang="en-US" sz="3600" spc="-80" dirty="0" err="1">
                <a:solidFill>
                  <a:srgbClr val="C8042E"/>
                </a:solidFill>
                <a:latin typeface="+mn-lt"/>
              </a:rPr>
              <a:t>nấm</a:t>
            </a:r>
            <a:r>
              <a:rPr lang="en-US" sz="3600" spc="-80" dirty="0">
                <a:solidFill>
                  <a:srgbClr val="C8042E"/>
                </a:solidFill>
                <a:latin typeface="+mn-lt"/>
              </a:rPr>
              <a:t>, </a:t>
            </a:r>
            <a:r>
              <a:rPr lang="en-US" sz="3600" spc="-80" dirty="0" err="1">
                <a:solidFill>
                  <a:srgbClr val="C8042E"/>
                </a:solidFill>
                <a:latin typeface="+mn-lt"/>
              </a:rPr>
              <a:t>mỗi</a:t>
            </a:r>
            <a:r>
              <a:rPr lang="en-US" sz="3600" spc="-80" dirty="0">
                <a:solidFill>
                  <a:srgbClr val="C8042E"/>
                </a:solidFill>
                <a:latin typeface="+mn-lt"/>
              </a:rPr>
              <a:t> </a:t>
            </a:r>
            <a:r>
              <a:rPr lang="en-US" sz="3600" spc="-80" dirty="0" err="1">
                <a:solidFill>
                  <a:srgbClr val="C8042E"/>
                </a:solidFill>
                <a:latin typeface="+mn-lt"/>
              </a:rPr>
              <a:t>chiếc</a:t>
            </a:r>
            <a:r>
              <a:rPr lang="en-US" sz="3600" spc="-80" dirty="0">
                <a:solidFill>
                  <a:srgbClr val="C8042E"/>
                </a:solidFill>
                <a:latin typeface="+mn-lt"/>
              </a:rPr>
              <a:t> </a:t>
            </a:r>
            <a:r>
              <a:rPr lang="en-US" sz="3600" spc="-80" dirty="0" err="1">
                <a:solidFill>
                  <a:srgbClr val="C8042E"/>
                </a:solidFill>
                <a:latin typeface="+mn-lt"/>
              </a:rPr>
              <a:t>nấm</a:t>
            </a:r>
            <a:r>
              <a:rPr lang="en-US" sz="3600" spc="-80" dirty="0">
                <a:solidFill>
                  <a:srgbClr val="C8042E"/>
                </a:solidFill>
                <a:latin typeface="+mn-lt"/>
              </a:rPr>
              <a:t> </a:t>
            </a:r>
            <a:r>
              <a:rPr lang="en-US" sz="3600" spc="-80" dirty="0" err="1">
                <a:solidFill>
                  <a:srgbClr val="C8042E"/>
                </a:solidFill>
                <a:latin typeface="+mn-lt"/>
              </a:rPr>
              <a:t>như</a:t>
            </a:r>
            <a:r>
              <a:rPr lang="en-US" sz="3600" spc="-80" dirty="0">
                <a:solidFill>
                  <a:srgbClr val="C8042E"/>
                </a:solidFill>
                <a:latin typeface="+mn-lt"/>
              </a:rPr>
              <a:t> </a:t>
            </a:r>
            <a:r>
              <a:rPr lang="en-US" sz="3600" spc="-80" dirty="0" err="1">
                <a:solidFill>
                  <a:srgbClr val="C8042E"/>
                </a:solidFill>
                <a:latin typeface="+mn-lt"/>
              </a:rPr>
              <a:t>một</a:t>
            </a:r>
            <a:r>
              <a:rPr lang="en-US" sz="3600" spc="-80" dirty="0">
                <a:solidFill>
                  <a:srgbClr val="C8042E"/>
                </a:solidFill>
                <a:latin typeface="+mn-lt"/>
              </a:rPr>
              <a:t> </a:t>
            </a:r>
            <a:r>
              <a:rPr lang="en-US" sz="3600" spc="-80" dirty="0" err="1">
                <a:solidFill>
                  <a:srgbClr val="C8042E"/>
                </a:solidFill>
                <a:latin typeface="+mn-lt"/>
              </a:rPr>
              <a:t>lâu</a:t>
            </a:r>
            <a:r>
              <a:rPr lang="en-US" sz="3600" spc="-80" dirty="0">
                <a:solidFill>
                  <a:srgbClr val="C8042E"/>
                </a:solidFill>
                <a:latin typeface="+mn-lt"/>
              </a:rPr>
              <a:t> </a:t>
            </a:r>
            <a:r>
              <a:rPr lang="en-US" sz="3600" spc="-80" dirty="0" err="1">
                <a:solidFill>
                  <a:srgbClr val="C8042E"/>
                </a:solidFill>
                <a:latin typeface="+mn-lt"/>
              </a:rPr>
              <a:t>đài</a:t>
            </a:r>
            <a:r>
              <a:rPr lang="en-US" sz="3600" spc="-80" dirty="0">
                <a:solidFill>
                  <a:srgbClr val="C8042E"/>
                </a:solidFill>
                <a:latin typeface="+mn-lt"/>
              </a:rPr>
              <a:t> </a:t>
            </a:r>
            <a:r>
              <a:rPr lang="en-US" sz="3600" spc="-80" dirty="0" err="1">
                <a:solidFill>
                  <a:srgbClr val="C8042E"/>
                </a:solidFill>
                <a:latin typeface="+mn-lt"/>
              </a:rPr>
              <a:t>kiến</a:t>
            </a:r>
            <a:r>
              <a:rPr lang="en-US" sz="3600" spc="-80" dirty="0">
                <a:solidFill>
                  <a:srgbClr val="C8042E"/>
                </a:solidFill>
                <a:latin typeface="+mn-lt"/>
              </a:rPr>
              <a:t> </a:t>
            </a:r>
            <a:r>
              <a:rPr lang="en-US" sz="3600" spc="-80" dirty="0" err="1">
                <a:solidFill>
                  <a:srgbClr val="C8042E"/>
                </a:solidFill>
                <a:latin typeface="+mn-lt"/>
              </a:rPr>
              <a:t>trúc</a:t>
            </a:r>
            <a:r>
              <a:rPr lang="en-US" sz="3600" spc="-80" dirty="0">
                <a:solidFill>
                  <a:srgbClr val="C8042E"/>
                </a:solidFill>
                <a:latin typeface="+mn-lt"/>
              </a:rPr>
              <a:t> </a:t>
            </a:r>
            <a:r>
              <a:rPr lang="en-US" sz="3600" spc="-80" dirty="0" err="1">
                <a:solidFill>
                  <a:srgbClr val="C8042E"/>
                </a:solidFill>
                <a:latin typeface="+mn-lt"/>
              </a:rPr>
              <a:t>tân</a:t>
            </a:r>
            <a:r>
              <a:rPr lang="en-US" sz="3600" spc="-80" dirty="0">
                <a:solidFill>
                  <a:srgbClr val="C8042E"/>
                </a:solidFill>
                <a:latin typeface="+mn-lt"/>
              </a:rPr>
              <a:t> </a:t>
            </a:r>
            <a:r>
              <a:rPr lang="en-US" sz="3600" spc="-80" dirty="0" err="1">
                <a:solidFill>
                  <a:srgbClr val="C8042E"/>
                </a:solidFill>
                <a:latin typeface="+mn-lt"/>
              </a:rPr>
              <a:t>kì</a:t>
            </a:r>
            <a:r>
              <a:rPr lang="en-US" sz="3600" spc="-80" dirty="0">
                <a:solidFill>
                  <a:srgbClr val="C8042E"/>
                </a:solidFill>
                <a:latin typeface="+mn-lt"/>
              </a:rPr>
              <a:t>, </a:t>
            </a:r>
            <a:r>
              <a:rPr lang="en-US" sz="3600" spc="-80" dirty="0" err="1">
                <a:solidFill>
                  <a:srgbClr val="C8042E"/>
                </a:solidFill>
                <a:latin typeface="+mn-lt"/>
              </a:rPr>
              <a:t>tác</a:t>
            </a:r>
            <a:r>
              <a:rPr lang="en-US" sz="3600" spc="-80" dirty="0">
                <a:solidFill>
                  <a:srgbClr val="C8042E"/>
                </a:solidFill>
                <a:latin typeface="+mn-lt"/>
              </a:rPr>
              <a:t> </a:t>
            </a:r>
            <a:r>
              <a:rPr lang="en-US" sz="3600" spc="-80" dirty="0" err="1">
                <a:solidFill>
                  <a:srgbClr val="C8042E"/>
                </a:solidFill>
                <a:latin typeface="+mn-lt"/>
              </a:rPr>
              <a:t>giả</a:t>
            </a:r>
            <a:r>
              <a:rPr lang="en-US" sz="3600" spc="-80" dirty="0">
                <a:solidFill>
                  <a:srgbClr val="C8042E"/>
                </a:solidFill>
                <a:latin typeface="+mn-lt"/>
              </a:rPr>
              <a:t> </a:t>
            </a:r>
            <a:r>
              <a:rPr lang="en-US" sz="3600" spc="-80" dirty="0" err="1">
                <a:solidFill>
                  <a:srgbClr val="C8042E"/>
                </a:solidFill>
                <a:latin typeface="+mn-lt"/>
              </a:rPr>
              <a:t>như</a:t>
            </a:r>
            <a:r>
              <a:rPr lang="en-US" sz="3600" spc="-80" dirty="0">
                <a:solidFill>
                  <a:srgbClr val="C8042E"/>
                </a:solidFill>
                <a:latin typeface="+mn-lt"/>
              </a:rPr>
              <a:t> </a:t>
            </a:r>
            <a:r>
              <a:rPr lang="en-US" sz="3600" spc="-80" dirty="0" err="1">
                <a:solidFill>
                  <a:srgbClr val="C8042E"/>
                </a:solidFill>
                <a:latin typeface="+mn-lt"/>
              </a:rPr>
              <a:t>một</a:t>
            </a:r>
            <a:r>
              <a:rPr lang="en-US" sz="3600" spc="-80" dirty="0">
                <a:solidFill>
                  <a:srgbClr val="C8042E"/>
                </a:solidFill>
                <a:latin typeface="+mn-lt"/>
              </a:rPr>
              <a:t> </a:t>
            </a:r>
            <a:r>
              <a:rPr lang="en-US" sz="3600" spc="-80" dirty="0" err="1">
                <a:solidFill>
                  <a:srgbClr val="C8042E"/>
                </a:solidFill>
                <a:latin typeface="+mn-lt"/>
              </a:rPr>
              <a:t>người</a:t>
            </a:r>
            <a:r>
              <a:rPr lang="en-US" sz="3600" spc="-80" dirty="0">
                <a:solidFill>
                  <a:srgbClr val="C8042E"/>
                </a:solidFill>
                <a:latin typeface="+mn-lt"/>
              </a:rPr>
              <a:t> </a:t>
            </a:r>
            <a:r>
              <a:rPr lang="en-US" sz="3600" spc="-80" dirty="0" err="1">
                <a:solidFill>
                  <a:srgbClr val="C8042E"/>
                </a:solidFill>
                <a:latin typeface="+mn-lt"/>
              </a:rPr>
              <a:t>khổng</a:t>
            </a:r>
            <a:r>
              <a:rPr lang="en-US" sz="3600" spc="-80" dirty="0">
                <a:solidFill>
                  <a:srgbClr val="C8042E"/>
                </a:solidFill>
                <a:latin typeface="+mn-lt"/>
              </a:rPr>
              <a:t> </a:t>
            </a:r>
            <a:r>
              <a:rPr lang="en-US" sz="3600" spc="-80" dirty="0" err="1">
                <a:solidFill>
                  <a:srgbClr val="C8042E"/>
                </a:solidFill>
                <a:latin typeface="+mn-lt"/>
              </a:rPr>
              <a:t>lồ</a:t>
            </a:r>
            <a:r>
              <a:rPr lang="en-US" sz="3600" spc="-80" dirty="0">
                <a:solidFill>
                  <a:srgbClr val="C8042E"/>
                </a:solidFill>
                <a:latin typeface="+mn-lt"/>
              </a:rPr>
              <a:t> </a:t>
            </a:r>
            <a:r>
              <a:rPr lang="en-US" sz="3600" spc="-80" dirty="0" err="1">
                <a:solidFill>
                  <a:srgbClr val="C8042E"/>
                </a:solidFill>
                <a:latin typeface="+mn-lt"/>
              </a:rPr>
              <a:t>đi</a:t>
            </a:r>
            <a:r>
              <a:rPr lang="en-US" sz="3600" spc="-80" dirty="0">
                <a:solidFill>
                  <a:srgbClr val="C8042E"/>
                </a:solidFill>
                <a:latin typeface="+mn-lt"/>
              </a:rPr>
              <a:t> </a:t>
            </a:r>
            <a:r>
              <a:rPr lang="en-US" sz="3600" spc="-80" dirty="0" err="1">
                <a:solidFill>
                  <a:srgbClr val="C8042E"/>
                </a:solidFill>
                <a:latin typeface="+mn-lt"/>
              </a:rPr>
              <a:t>lạc</a:t>
            </a:r>
            <a:r>
              <a:rPr lang="en-US" sz="3600" spc="-80" dirty="0">
                <a:solidFill>
                  <a:srgbClr val="C8042E"/>
                </a:solidFill>
                <a:latin typeface="+mn-lt"/>
              </a:rPr>
              <a:t> </a:t>
            </a:r>
            <a:r>
              <a:rPr lang="en-US" sz="3600" spc="-80" dirty="0" err="1">
                <a:solidFill>
                  <a:srgbClr val="C8042E"/>
                </a:solidFill>
                <a:latin typeface="+mn-lt"/>
              </a:rPr>
              <a:t>vào</a:t>
            </a:r>
            <a:r>
              <a:rPr lang="en-US" sz="3600" spc="-80" dirty="0">
                <a:solidFill>
                  <a:srgbClr val="C8042E"/>
                </a:solidFill>
                <a:latin typeface="+mn-lt"/>
              </a:rPr>
              <a:t> </a:t>
            </a:r>
            <a:r>
              <a:rPr lang="en-US" sz="3600" spc="-80" dirty="0" err="1">
                <a:solidFill>
                  <a:srgbClr val="C8042E"/>
                </a:solidFill>
                <a:latin typeface="+mn-lt"/>
              </a:rPr>
              <a:t>kinh</a:t>
            </a:r>
            <a:r>
              <a:rPr lang="en-US" sz="3600" spc="-80" dirty="0">
                <a:solidFill>
                  <a:srgbClr val="C8042E"/>
                </a:solidFill>
                <a:latin typeface="+mn-lt"/>
              </a:rPr>
              <a:t> </a:t>
            </a:r>
            <a:r>
              <a:rPr lang="en-US" sz="3600" spc="-80" dirty="0" err="1">
                <a:solidFill>
                  <a:srgbClr val="C8042E"/>
                </a:solidFill>
                <a:latin typeface="+mn-lt"/>
              </a:rPr>
              <a:t>đô</a:t>
            </a:r>
            <a:r>
              <a:rPr lang="en-US" sz="3600" spc="-80" dirty="0">
                <a:solidFill>
                  <a:srgbClr val="C8042E"/>
                </a:solidFill>
                <a:latin typeface="+mn-lt"/>
              </a:rPr>
              <a:t> </a:t>
            </a:r>
            <a:r>
              <a:rPr lang="en-US" sz="3600" spc="-80" dirty="0" err="1">
                <a:solidFill>
                  <a:srgbClr val="C8042E"/>
                </a:solidFill>
                <a:latin typeface="+mn-lt"/>
              </a:rPr>
              <a:t>của</a:t>
            </a:r>
            <a:r>
              <a:rPr lang="en-US" sz="3600" spc="-80" dirty="0">
                <a:solidFill>
                  <a:srgbClr val="C8042E"/>
                </a:solidFill>
                <a:latin typeface="+mn-lt"/>
              </a:rPr>
              <a:t> </a:t>
            </a:r>
            <a:r>
              <a:rPr lang="en-US" sz="3600" spc="-80" dirty="0" err="1">
                <a:solidFill>
                  <a:srgbClr val="C8042E"/>
                </a:solidFill>
                <a:latin typeface="+mn-lt"/>
              </a:rPr>
              <a:t>vương</a:t>
            </a:r>
            <a:r>
              <a:rPr lang="en-US" sz="3600" spc="-80" dirty="0">
                <a:solidFill>
                  <a:srgbClr val="C8042E"/>
                </a:solidFill>
                <a:latin typeface="+mn-lt"/>
              </a:rPr>
              <a:t> </a:t>
            </a:r>
            <a:r>
              <a:rPr lang="en-US" sz="3600" spc="-80" dirty="0" err="1">
                <a:solidFill>
                  <a:srgbClr val="C8042E"/>
                </a:solidFill>
                <a:latin typeface="+mn-lt"/>
              </a:rPr>
              <a:t>quốc</a:t>
            </a:r>
            <a:r>
              <a:rPr lang="en-US" sz="3600" spc="-80" dirty="0">
                <a:solidFill>
                  <a:srgbClr val="C8042E"/>
                </a:solidFill>
                <a:latin typeface="+mn-lt"/>
              </a:rPr>
              <a:t> </a:t>
            </a:r>
            <a:r>
              <a:rPr lang="en-US" sz="3600" spc="-80" dirty="0" err="1">
                <a:solidFill>
                  <a:srgbClr val="C8042E"/>
                </a:solidFill>
                <a:latin typeface="+mn-lt"/>
              </a:rPr>
              <a:t>những</a:t>
            </a:r>
            <a:r>
              <a:rPr lang="en-US" sz="3600" spc="-80" dirty="0">
                <a:solidFill>
                  <a:srgbClr val="C8042E"/>
                </a:solidFill>
                <a:latin typeface="+mn-lt"/>
              </a:rPr>
              <a:t> </a:t>
            </a:r>
            <a:r>
              <a:rPr lang="en-US" sz="3600" spc="-80" dirty="0" err="1">
                <a:solidFill>
                  <a:srgbClr val="C8042E"/>
                </a:solidFill>
                <a:latin typeface="+mn-lt"/>
              </a:rPr>
              <a:t>người</a:t>
            </a:r>
            <a:r>
              <a:rPr lang="en-US" sz="3600" spc="-80" dirty="0">
                <a:solidFill>
                  <a:srgbClr val="C8042E"/>
                </a:solidFill>
                <a:latin typeface="+mn-lt"/>
              </a:rPr>
              <a:t> </a:t>
            </a:r>
            <a:r>
              <a:rPr lang="en-US" sz="3600" spc="-80" dirty="0" err="1">
                <a:solidFill>
                  <a:srgbClr val="C8042E"/>
                </a:solidFill>
                <a:latin typeface="+mn-lt"/>
              </a:rPr>
              <a:t>tí</a:t>
            </a:r>
            <a:r>
              <a:rPr lang="en-US" sz="3600" spc="-80" dirty="0">
                <a:solidFill>
                  <a:srgbClr val="C8042E"/>
                </a:solidFill>
                <a:latin typeface="+mn-lt"/>
              </a:rPr>
              <a:t> </a:t>
            </a:r>
            <a:r>
              <a:rPr lang="en-US" sz="3600" spc="-80" dirty="0" err="1">
                <a:solidFill>
                  <a:srgbClr val="C8042E"/>
                </a:solidFill>
                <a:latin typeface="+mn-lt"/>
              </a:rPr>
              <a:t>hon</a:t>
            </a:r>
            <a:r>
              <a:rPr lang="en-US" sz="3600" spc="-80" dirty="0">
                <a:solidFill>
                  <a:srgbClr val="C8042E"/>
                </a:solidFill>
                <a:latin typeface="+mn-lt"/>
              </a:rPr>
              <a:t> </a:t>
            </a:r>
            <a:r>
              <a:rPr lang="en-US" sz="3600" spc="-80" dirty="0" err="1">
                <a:solidFill>
                  <a:srgbClr val="C8042E"/>
                </a:solidFill>
                <a:latin typeface="+mn-lt"/>
              </a:rPr>
              <a:t>với</a:t>
            </a:r>
            <a:r>
              <a:rPr lang="en-US" sz="3600" spc="-80" dirty="0">
                <a:solidFill>
                  <a:srgbClr val="C8042E"/>
                </a:solidFill>
                <a:latin typeface="+mn-lt"/>
              </a:rPr>
              <a:t> </a:t>
            </a:r>
            <a:r>
              <a:rPr lang="en-US" sz="3600" spc="-80" dirty="0" err="1">
                <a:solidFill>
                  <a:srgbClr val="C8042E"/>
                </a:solidFill>
                <a:latin typeface="+mn-lt"/>
              </a:rPr>
              <a:t>những</a:t>
            </a:r>
            <a:r>
              <a:rPr lang="en-US" sz="3600" spc="-80" dirty="0">
                <a:solidFill>
                  <a:srgbClr val="C8042E"/>
                </a:solidFill>
                <a:latin typeface="+mn-lt"/>
              </a:rPr>
              <a:t> </a:t>
            </a:r>
            <a:r>
              <a:rPr lang="en-US" sz="3600" spc="-80" dirty="0" err="1">
                <a:solidFill>
                  <a:srgbClr val="C8042E"/>
                </a:solidFill>
                <a:latin typeface="+mn-lt"/>
              </a:rPr>
              <a:t>đền</a:t>
            </a:r>
            <a:r>
              <a:rPr lang="en-US" sz="3600" spc="-80" dirty="0">
                <a:solidFill>
                  <a:srgbClr val="C8042E"/>
                </a:solidFill>
                <a:latin typeface="+mn-lt"/>
              </a:rPr>
              <a:t> </a:t>
            </a:r>
            <a:r>
              <a:rPr lang="en-US" sz="3600" spc="-80" dirty="0" err="1">
                <a:solidFill>
                  <a:srgbClr val="C8042E"/>
                </a:solidFill>
                <a:latin typeface="+mn-lt"/>
              </a:rPr>
              <a:t>đài</a:t>
            </a:r>
            <a:r>
              <a:rPr lang="en-US" sz="3600" spc="-80" dirty="0">
                <a:solidFill>
                  <a:srgbClr val="C8042E"/>
                </a:solidFill>
                <a:latin typeface="+mn-lt"/>
              </a:rPr>
              <a:t>, </a:t>
            </a:r>
            <a:r>
              <a:rPr lang="en-US" sz="3600" spc="-80" dirty="0" err="1">
                <a:solidFill>
                  <a:srgbClr val="C8042E"/>
                </a:solidFill>
                <a:latin typeface="+mn-lt"/>
              </a:rPr>
              <a:t>miếu</a:t>
            </a:r>
            <a:r>
              <a:rPr lang="en-US" sz="3600" spc="-80" dirty="0">
                <a:solidFill>
                  <a:srgbClr val="C8042E"/>
                </a:solidFill>
                <a:latin typeface="+mn-lt"/>
              </a:rPr>
              <a:t> </a:t>
            </a:r>
            <a:r>
              <a:rPr lang="en-US" sz="3600" spc="-80" dirty="0" err="1">
                <a:solidFill>
                  <a:srgbClr val="C8042E"/>
                </a:solidFill>
                <a:latin typeface="+mn-lt"/>
              </a:rPr>
              <a:t>mạo</a:t>
            </a:r>
            <a:r>
              <a:rPr lang="en-US" sz="3600" spc="-80" dirty="0">
                <a:solidFill>
                  <a:srgbClr val="C8042E"/>
                </a:solidFill>
                <a:latin typeface="+mn-lt"/>
              </a:rPr>
              <a:t>, </a:t>
            </a:r>
            <a:r>
              <a:rPr lang="en-US" sz="3600" spc="-80" dirty="0" err="1">
                <a:solidFill>
                  <a:srgbClr val="C8042E"/>
                </a:solidFill>
                <a:latin typeface="+mn-lt"/>
              </a:rPr>
              <a:t>cung</a:t>
            </a:r>
            <a:r>
              <a:rPr lang="en-US" sz="3600" spc="-80" dirty="0">
                <a:solidFill>
                  <a:srgbClr val="C8042E"/>
                </a:solidFill>
                <a:latin typeface="+mn-lt"/>
              </a:rPr>
              <a:t> </a:t>
            </a:r>
            <a:r>
              <a:rPr lang="en-US" sz="3600" spc="-80" dirty="0" err="1">
                <a:solidFill>
                  <a:srgbClr val="C8042E"/>
                </a:solidFill>
                <a:latin typeface="+mn-lt"/>
              </a:rPr>
              <a:t>điện</a:t>
            </a:r>
            <a:r>
              <a:rPr lang="en-US" sz="3600" spc="-80" dirty="0">
                <a:solidFill>
                  <a:srgbClr val="C8042E"/>
                </a:solidFill>
                <a:latin typeface="+mn-lt"/>
              </a:rPr>
              <a:t> </a:t>
            </a:r>
            <a:r>
              <a:rPr lang="en-US" sz="3600" spc="-80" dirty="0" err="1">
                <a:solidFill>
                  <a:srgbClr val="C8042E"/>
                </a:solidFill>
                <a:latin typeface="+mn-lt"/>
              </a:rPr>
              <a:t>lúp</a:t>
            </a:r>
            <a:r>
              <a:rPr lang="en-US" sz="3600" spc="-80" dirty="0">
                <a:solidFill>
                  <a:srgbClr val="C8042E"/>
                </a:solidFill>
                <a:latin typeface="+mn-lt"/>
              </a:rPr>
              <a:t> </a:t>
            </a:r>
            <a:r>
              <a:rPr lang="en-US" sz="3600" spc="-80" dirty="0" err="1">
                <a:solidFill>
                  <a:srgbClr val="C8042E"/>
                </a:solidFill>
                <a:latin typeface="+mn-lt"/>
              </a:rPr>
              <a:t>xúp</a:t>
            </a:r>
            <a:r>
              <a:rPr lang="en-US" sz="3600" spc="-80" dirty="0">
                <a:solidFill>
                  <a:srgbClr val="C8042E"/>
                </a:solidFill>
                <a:latin typeface="+mn-lt"/>
              </a:rPr>
              <a:t> </a:t>
            </a:r>
            <a:r>
              <a:rPr lang="en-US" sz="3600" spc="-80" dirty="0" err="1">
                <a:solidFill>
                  <a:srgbClr val="C8042E"/>
                </a:solidFill>
                <a:latin typeface="+mn-lt"/>
              </a:rPr>
              <a:t>dưới</a:t>
            </a:r>
            <a:r>
              <a:rPr lang="en-US" sz="3600" spc="-80" dirty="0">
                <a:solidFill>
                  <a:srgbClr val="C8042E"/>
                </a:solidFill>
                <a:latin typeface="+mn-lt"/>
              </a:rPr>
              <a:t> </a:t>
            </a:r>
            <a:r>
              <a:rPr lang="en-US" sz="3600" spc="-80" dirty="0" err="1">
                <a:solidFill>
                  <a:srgbClr val="C8042E"/>
                </a:solidFill>
                <a:latin typeface="+mn-lt"/>
              </a:rPr>
              <a:t>chân</a:t>
            </a:r>
            <a:r>
              <a:rPr lang="en-US" sz="3600" spc="-80" dirty="0">
                <a:solidFill>
                  <a:srgbClr val="C8042E"/>
                </a:solidFill>
                <a:latin typeface="+mn-lt"/>
              </a:rPr>
              <a:t>.</a:t>
            </a:r>
          </a:p>
          <a:p>
            <a:pPr algn="just" eaLnBrk="1" hangingPunct="1">
              <a:lnSpc>
                <a:spcPct val="90000"/>
              </a:lnSpc>
              <a:spcBef>
                <a:spcPct val="20000"/>
              </a:spcBef>
              <a:buClr>
                <a:schemeClr val="hlink"/>
              </a:buClr>
              <a:buFont typeface="Wingdings" pitchFamily="2" charset="2"/>
              <a:buNone/>
              <a:defRPr/>
            </a:pPr>
            <a:r>
              <a:rPr lang="en-US" sz="3600" dirty="0">
                <a:solidFill>
                  <a:srgbClr val="C8042E"/>
                </a:solidFill>
                <a:latin typeface="+mn-lt"/>
              </a:rPr>
              <a:t>* </a:t>
            </a:r>
            <a:r>
              <a:rPr lang="en-US" sz="3600" dirty="0" err="1">
                <a:solidFill>
                  <a:srgbClr val="C8042E"/>
                </a:solidFill>
                <a:latin typeface="+mn-lt"/>
              </a:rPr>
              <a:t>Tác</a:t>
            </a:r>
            <a:r>
              <a:rPr lang="en-US" sz="3600" dirty="0">
                <a:solidFill>
                  <a:srgbClr val="C8042E"/>
                </a:solidFill>
                <a:latin typeface="+mn-lt"/>
              </a:rPr>
              <a:t> </a:t>
            </a:r>
            <a:r>
              <a:rPr lang="en-US" sz="3600" dirty="0" err="1">
                <a:solidFill>
                  <a:srgbClr val="C8042E"/>
                </a:solidFill>
                <a:latin typeface="+mn-lt"/>
              </a:rPr>
              <a:t>giả</a:t>
            </a:r>
            <a:r>
              <a:rPr lang="en-US" sz="3600" dirty="0">
                <a:solidFill>
                  <a:srgbClr val="C8042E"/>
                </a:solidFill>
                <a:latin typeface="+mn-lt"/>
              </a:rPr>
              <a:t> </a:t>
            </a:r>
            <a:r>
              <a:rPr lang="en-US" sz="3600" dirty="0" err="1">
                <a:solidFill>
                  <a:srgbClr val="C8042E"/>
                </a:solidFill>
                <a:latin typeface="+mn-lt"/>
              </a:rPr>
              <a:t>sử</a:t>
            </a:r>
            <a:r>
              <a:rPr lang="en-US" sz="3600" dirty="0">
                <a:solidFill>
                  <a:srgbClr val="C8042E"/>
                </a:solidFill>
                <a:latin typeface="+mn-lt"/>
              </a:rPr>
              <a:t> </a:t>
            </a:r>
            <a:r>
              <a:rPr lang="en-US" sz="3600" dirty="0" err="1">
                <a:solidFill>
                  <a:srgbClr val="C8042E"/>
                </a:solidFill>
                <a:latin typeface="+mn-lt"/>
              </a:rPr>
              <a:t>dụng</a:t>
            </a:r>
            <a:r>
              <a:rPr lang="en-US" sz="3600" dirty="0">
                <a:solidFill>
                  <a:srgbClr val="C8042E"/>
                </a:solidFill>
                <a:latin typeface="+mn-lt"/>
              </a:rPr>
              <a:t> </a:t>
            </a:r>
            <a:r>
              <a:rPr lang="en-US" sz="3600" dirty="0" err="1">
                <a:solidFill>
                  <a:srgbClr val="C8042E"/>
                </a:solidFill>
                <a:latin typeface="+mn-lt"/>
              </a:rPr>
              <a:t>biện</a:t>
            </a:r>
            <a:r>
              <a:rPr lang="en-US" sz="3600" dirty="0">
                <a:solidFill>
                  <a:srgbClr val="C8042E"/>
                </a:solidFill>
                <a:latin typeface="+mn-lt"/>
              </a:rPr>
              <a:t> </a:t>
            </a:r>
            <a:r>
              <a:rPr lang="en-US" sz="3600" dirty="0" err="1">
                <a:solidFill>
                  <a:srgbClr val="C8042E"/>
                </a:solidFill>
                <a:latin typeface="+mn-lt"/>
              </a:rPr>
              <a:t>pháp</a:t>
            </a:r>
            <a:r>
              <a:rPr lang="en-US" sz="3600" dirty="0">
                <a:solidFill>
                  <a:srgbClr val="C8042E"/>
                </a:solidFill>
                <a:latin typeface="+mn-lt"/>
              </a:rPr>
              <a:t> so </a:t>
            </a:r>
            <a:r>
              <a:rPr lang="en-US" sz="3600" dirty="0" err="1">
                <a:solidFill>
                  <a:srgbClr val="C8042E"/>
                </a:solidFill>
                <a:latin typeface="+mn-lt"/>
              </a:rPr>
              <a:t>sánh</a:t>
            </a:r>
            <a:r>
              <a:rPr lang="en-US" sz="3600" dirty="0">
                <a:solidFill>
                  <a:srgbClr val="C8042E"/>
                </a:solidFill>
                <a:latin typeface="+mn-lt"/>
              </a:rPr>
              <a:t> </a:t>
            </a:r>
            <a:r>
              <a:rPr lang="en-US" sz="3600" dirty="0" err="1">
                <a:solidFill>
                  <a:srgbClr val="C8042E"/>
                </a:solidFill>
                <a:latin typeface="+mn-lt"/>
              </a:rPr>
              <a:t>để</a:t>
            </a:r>
            <a:r>
              <a:rPr lang="en-US" sz="3600" dirty="0">
                <a:solidFill>
                  <a:srgbClr val="C8042E"/>
                </a:solidFill>
                <a:latin typeface="+mn-lt"/>
              </a:rPr>
              <a:t> </a:t>
            </a:r>
            <a:r>
              <a:rPr lang="en-US" sz="3600" dirty="0" err="1">
                <a:solidFill>
                  <a:srgbClr val="C8042E"/>
                </a:solidFill>
                <a:latin typeface="+mn-lt"/>
              </a:rPr>
              <a:t>tả</a:t>
            </a:r>
            <a:r>
              <a:rPr lang="en-US" sz="3600" dirty="0">
                <a:solidFill>
                  <a:srgbClr val="C8042E"/>
                </a:solidFill>
                <a:latin typeface="+mn-lt"/>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9207">
                                            <p:txEl>
                                              <p:pRg st="0" end="0"/>
                                            </p:txEl>
                                          </p:spTgt>
                                        </p:tgtEl>
                                        <p:attrNameLst>
                                          <p:attrName>style.visibility</p:attrName>
                                        </p:attrNameLst>
                                      </p:cBhvr>
                                      <p:to>
                                        <p:strVal val="visible"/>
                                      </p:to>
                                    </p:set>
                                    <p:animEffect transition="in" filter="checkerboard(across)">
                                      <p:cBhvr>
                                        <p:cTn id="7" dur="500"/>
                                        <p:tgtEl>
                                          <p:spTgt spid="1792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9207">
                                            <p:txEl>
                                              <p:pRg st="1" end="1"/>
                                            </p:txEl>
                                          </p:spTgt>
                                        </p:tgtEl>
                                        <p:attrNameLst>
                                          <p:attrName>style.visibility</p:attrName>
                                        </p:attrNameLst>
                                      </p:cBhvr>
                                      <p:to>
                                        <p:strVal val="visible"/>
                                      </p:to>
                                    </p:set>
                                    <p:animEffect transition="in" filter="checkerboard(across)">
                                      <p:cBhvr>
                                        <p:cTn id="12" dur="500"/>
                                        <p:tgtEl>
                                          <p:spTgt spid="1792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1" name="Rectangle 5"/>
          <p:cNvSpPr>
            <a:spLocks noRot="1" noChangeArrowheads="1"/>
          </p:cNvSpPr>
          <p:nvPr/>
        </p:nvSpPr>
        <p:spPr bwMode="auto">
          <a:xfrm>
            <a:off x="381000" y="457200"/>
            <a:ext cx="8534400" cy="1143000"/>
          </a:xfrm>
          <a:prstGeom prst="rect">
            <a:avLst/>
          </a:prstGeom>
          <a:noFill/>
          <a:ln w="9525">
            <a:noFill/>
            <a:miter lim="800000"/>
            <a:headEnd/>
            <a:tailEnd/>
          </a:ln>
        </p:spPr>
        <p:txBody>
          <a:bodyPr anchor="ctr"/>
          <a:lstStyle/>
          <a:p>
            <a:pPr eaLnBrk="1" hangingPunct="1">
              <a:defRPr/>
            </a:pPr>
            <a:r>
              <a:rPr lang="en-US" sz="3600">
                <a:latin typeface="+mn-lt"/>
              </a:rPr>
              <a:t>2/ Nhờ cách miêu tả ấy </a:t>
            </a:r>
            <a:r>
              <a:rPr lang="en-US" sz="3600" smtClean="0">
                <a:latin typeface="+mn-lt"/>
              </a:rPr>
              <a:t>ta thấy cảnh vật như </a:t>
            </a:r>
            <a:r>
              <a:rPr lang="en-US" sz="3600">
                <a:latin typeface="+mn-lt"/>
              </a:rPr>
              <a:t>thế nào?</a:t>
            </a:r>
          </a:p>
        </p:txBody>
      </p:sp>
      <p:sp>
        <p:nvSpPr>
          <p:cNvPr id="178182" name="Rectangle 6"/>
          <p:cNvSpPr>
            <a:spLocks noChangeArrowheads="1"/>
          </p:cNvSpPr>
          <p:nvPr/>
        </p:nvSpPr>
        <p:spPr bwMode="auto">
          <a:xfrm>
            <a:off x="304800" y="1905000"/>
            <a:ext cx="8458200" cy="1371600"/>
          </a:xfrm>
          <a:prstGeom prst="rect">
            <a:avLst/>
          </a:prstGeom>
          <a:noFill/>
          <a:ln w="9525">
            <a:noFill/>
            <a:miter lim="800000"/>
            <a:headEnd/>
            <a:tailEnd/>
          </a:ln>
        </p:spPr>
        <p:txBody>
          <a:bodyPr/>
          <a:lstStyle/>
          <a:p>
            <a:pPr indent="463550" algn="just" eaLnBrk="1" hangingPunct="1">
              <a:spcBef>
                <a:spcPct val="20000"/>
              </a:spcBef>
              <a:buClr>
                <a:schemeClr val="hlink"/>
              </a:buClr>
              <a:buFont typeface="Wingdings" pitchFamily="2" charset="2"/>
              <a:buNone/>
              <a:defRPr/>
            </a:pPr>
            <a:r>
              <a:rPr lang="en-US" sz="3600">
                <a:solidFill>
                  <a:srgbClr val="C8042E"/>
                </a:solidFill>
                <a:latin typeface="+mn-lt"/>
              </a:rPr>
              <a:t>Những liên tưởng của tác giả làm cho cảnh vật trong rừng thêm đẹp, sinh động, trở nên lãng mạn như trong truyện cổ tích.</a:t>
            </a:r>
          </a:p>
          <a:p>
            <a:pPr indent="463550" algn="just" eaLnBrk="1" hangingPunct="1">
              <a:spcBef>
                <a:spcPct val="20000"/>
              </a:spcBef>
              <a:buClr>
                <a:schemeClr val="hlink"/>
              </a:buClr>
              <a:buFont typeface="Wingdings" pitchFamily="2" charset="2"/>
              <a:buNone/>
              <a:defRPr/>
            </a:pPr>
            <a:endParaRPr lang="en-US" sz="2400"/>
          </a:p>
        </p:txBody>
      </p:sp>
      <p:sp>
        <p:nvSpPr>
          <p:cNvPr id="178188" name="Text Box 12"/>
          <p:cNvSpPr txBox="1">
            <a:spLocks noChangeArrowheads="1"/>
          </p:cNvSpPr>
          <p:nvPr/>
        </p:nvSpPr>
        <p:spPr bwMode="auto">
          <a:xfrm>
            <a:off x="762000" y="4191000"/>
            <a:ext cx="7162800" cy="646113"/>
          </a:xfrm>
          <a:prstGeom prst="rect">
            <a:avLst/>
          </a:prstGeom>
          <a:noFill/>
          <a:ln w="9525">
            <a:noFill/>
            <a:miter lim="800000"/>
            <a:headEnd/>
            <a:tailEnd/>
          </a:ln>
        </p:spPr>
        <p:txBody>
          <a:bodyPr>
            <a:spAutoFit/>
          </a:bodyPr>
          <a:lstStyle/>
          <a:p>
            <a:pPr eaLnBrk="1" hangingPunct="1"/>
            <a:r>
              <a:rPr lang="en-US" sz="3600" i="1"/>
              <a:t>Đoạn 1 nói lên nội dung gì?</a:t>
            </a:r>
          </a:p>
        </p:txBody>
      </p:sp>
      <p:sp>
        <p:nvSpPr>
          <p:cNvPr id="6" name="Text Box 12"/>
          <p:cNvSpPr txBox="1">
            <a:spLocks noChangeArrowheads="1"/>
          </p:cNvSpPr>
          <p:nvPr/>
        </p:nvSpPr>
        <p:spPr bwMode="auto">
          <a:xfrm>
            <a:off x="457200" y="5562600"/>
            <a:ext cx="7162800" cy="646113"/>
          </a:xfrm>
          <a:prstGeom prst="rect">
            <a:avLst/>
          </a:prstGeom>
          <a:noFill/>
          <a:ln w="9525">
            <a:noFill/>
            <a:miter lim="800000"/>
            <a:headEnd/>
            <a:tailEnd/>
          </a:ln>
        </p:spPr>
        <p:txBody>
          <a:bodyPr>
            <a:spAutoFit/>
          </a:bodyPr>
          <a:lstStyle/>
          <a:p>
            <a:pPr eaLnBrk="1" hangingPunct="1"/>
            <a:r>
              <a:rPr lang="en-US" sz="3600" i="1">
                <a:solidFill>
                  <a:srgbClr val="A50021"/>
                </a:solidFill>
              </a:rPr>
              <a:t>Ý 1: Vẻ đẹp kì thú của rừng khộp.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78181"/>
                                        </p:tgtEl>
                                        <p:attrNameLst>
                                          <p:attrName>style.visibility</p:attrName>
                                        </p:attrNameLst>
                                      </p:cBhvr>
                                      <p:to>
                                        <p:strVal val="visible"/>
                                      </p:to>
                                    </p:set>
                                    <p:animScale>
                                      <p:cBhvr>
                                        <p:cTn id="7" dur="1000" decel="50000" fill="hold">
                                          <p:stCondLst>
                                            <p:cond delay="0"/>
                                          </p:stCondLst>
                                        </p:cTn>
                                        <p:tgtEl>
                                          <p:spTgt spid="1781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78181"/>
                                        </p:tgtEl>
                                        <p:attrNameLst>
                                          <p:attrName>ppt_x</p:attrName>
                                          <p:attrName>ppt_y</p:attrName>
                                        </p:attrNameLst>
                                      </p:cBhvr>
                                    </p:animMotion>
                                    <p:animEffect transition="in" filter="fade">
                                      <p:cBhvr>
                                        <p:cTn id="9" dur="1000"/>
                                        <p:tgtEl>
                                          <p:spTgt spid="178181"/>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32" fill="hold" grpId="0" nodeType="clickEffect">
                                  <p:stCondLst>
                                    <p:cond delay="0"/>
                                  </p:stCondLst>
                                  <p:childTnLst>
                                    <p:set>
                                      <p:cBhvr>
                                        <p:cTn id="13" dur="1" fill="hold">
                                          <p:stCondLst>
                                            <p:cond delay="0"/>
                                          </p:stCondLst>
                                        </p:cTn>
                                        <p:tgtEl>
                                          <p:spTgt spid="178182">
                                            <p:txEl>
                                              <p:pRg st="0" end="0"/>
                                            </p:txEl>
                                          </p:spTgt>
                                        </p:tgtEl>
                                        <p:attrNameLst>
                                          <p:attrName>style.visibility</p:attrName>
                                        </p:attrNameLst>
                                      </p:cBhvr>
                                      <p:to>
                                        <p:strVal val="visible"/>
                                      </p:to>
                                    </p:set>
                                    <p:animEffect transition="in" filter="diamond(out)">
                                      <p:cBhvr>
                                        <p:cTn id="14" dur="2000"/>
                                        <p:tgtEl>
                                          <p:spTgt spid="17818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8188"/>
                                        </p:tgtEl>
                                        <p:attrNameLst>
                                          <p:attrName>style.visibility</p:attrName>
                                        </p:attrNameLst>
                                      </p:cBhvr>
                                      <p:to>
                                        <p:strVal val="visible"/>
                                      </p:to>
                                    </p:set>
                                    <p:anim calcmode="lin" valueType="num">
                                      <p:cBhvr additive="base">
                                        <p:cTn id="19" dur="500" fill="hold"/>
                                        <p:tgtEl>
                                          <p:spTgt spid="178188"/>
                                        </p:tgtEl>
                                        <p:attrNameLst>
                                          <p:attrName>ppt_x</p:attrName>
                                        </p:attrNameLst>
                                      </p:cBhvr>
                                      <p:tavLst>
                                        <p:tav tm="0">
                                          <p:val>
                                            <p:strVal val="#ppt_x"/>
                                          </p:val>
                                        </p:tav>
                                        <p:tav tm="100000">
                                          <p:val>
                                            <p:strVal val="#ppt_x"/>
                                          </p:val>
                                        </p:tav>
                                      </p:tavLst>
                                    </p:anim>
                                    <p:anim calcmode="lin" valueType="num">
                                      <p:cBhvr additive="base">
                                        <p:cTn id="20" dur="500" fill="hold"/>
                                        <p:tgtEl>
                                          <p:spTgt spid="17818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1" grpId="0"/>
      <p:bldP spid="178182" grpId="0" build="p"/>
      <p:bldP spid="178188"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8" name="Picture 6" descr="110725kpvuonbacma-4"/>
          <p:cNvPicPr>
            <a:picLocks noChangeAspect="1" noChangeArrowheads="1"/>
          </p:cNvPicPr>
          <p:nvPr/>
        </p:nvPicPr>
        <p:blipFill>
          <a:blip r:embed="rId2"/>
          <a:srcRect/>
          <a:stretch>
            <a:fillRect/>
          </a:stretch>
        </p:blipFill>
        <p:spPr bwMode="auto">
          <a:xfrm>
            <a:off x="228600" y="1981200"/>
            <a:ext cx="4419600" cy="4648200"/>
          </a:xfrm>
          <a:prstGeom prst="rect">
            <a:avLst/>
          </a:prstGeom>
          <a:noFill/>
          <a:ln w="9525">
            <a:noFill/>
            <a:miter lim="800000"/>
            <a:headEnd/>
            <a:tailEnd/>
          </a:ln>
        </p:spPr>
      </p:pic>
      <p:pic>
        <p:nvPicPr>
          <p:cNvPr id="177160" name="Picture 8" descr="chonsoc"/>
          <p:cNvPicPr>
            <a:picLocks noChangeAspect="1" noChangeArrowheads="1"/>
          </p:cNvPicPr>
          <p:nvPr/>
        </p:nvPicPr>
        <p:blipFill>
          <a:blip r:embed="rId3"/>
          <a:srcRect/>
          <a:stretch>
            <a:fillRect/>
          </a:stretch>
        </p:blipFill>
        <p:spPr bwMode="auto">
          <a:xfrm>
            <a:off x="4876800" y="2057400"/>
            <a:ext cx="4038600" cy="4495800"/>
          </a:xfrm>
          <a:prstGeom prst="rect">
            <a:avLst/>
          </a:prstGeom>
          <a:noFill/>
          <a:ln w="9525">
            <a:noFill/>
            <a:miter lim="800000"/>
            <a:headEnd/>
            <a:tailEnd/>
          </a:ln>
        </p:spPr>
      </p:pic>
      <p:sp>
        <p:nvSpPr>
          <p:cNvPr id="177162" name="Rectangle 10"/>
          <p:cNvSpPr>
            <a:spLocks noChangeArrowheads="1"/>
          </p:cNvSpPr>
          <p:nvPr/>
        </p:nvSpPr>
        <p:spPr bwMode="auto">
          <a:xfrm>
            <a:off x="381000" y="457200"/>
            <a:ext cx="8534400" cy="1200150"/>
          </a:xfrm>
          <a:prstGeom prst="rect">
            <a:avLst/>
          </a:prstGeom>
          <a:noFill/>
          <a:ln w="9525" algn="ctr">
            <a:noFill/>
            <a:miter lim="800000"/>
            <a:headEnd/>
            <a:tailEnd/>
          </a:ln>
        </p:spPr>
        <p:txBody>
          <a:bodyPr>
            <a:spAutoFit/>
          </a:bodyPr>
          <a:lstStyle/>
          <a:p>
            <a:pPr eaLnBrk="1" hangingPunct="1">
              <a:spcBef>
                <a:spcPct val="50000"/>
              </a:spcBef>
              <a:defRPr/>
            </a:pPr>
            <a:r>
              <a:rPr lang="en-US" sz="3600">
                <a:latin typeface="+mn-lt"/>
              </a:rPr>
              <a:t>3/ Những muông thú trong rừng được tác giả miêu tả như thế nào?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77162"/>
                                        </p:tgtEl>
                                        <p:attrNameLst>
                                          <p:attrName>style.visibility</p:attrName>
                                        </p:attrNameLst>
                                      </p:cBhvr>
                                      <p:to>
                                        <p:strVal val="visible"/>
                                      </p:to>
                                    </p:set>
                                    <p:anim calcmode="lin" valueType="num">
                                      <p:cBhvr>
                                        <p:cTn id="7" dur="1000" fill="hold"/>
                                        <p:tgtEl>
                                          <p:spTgt spid="177162"/>
                                        </p:tgtEl>
                                        <p:attrNameLst>
                                          <p:attrName>ppt_x</p:attrName>
                                        </p:attrNameLst>
                                      </p:cBhvr>
                                      <p:tavLst>
                                        <p:tav tm="0">
                                          <p:val>
                                            <p:strVal val="#ppt_x-.2"/>
                                          </p:val>
                                        </p:tav>
                                        <p:tav tm="100000">
                                          <p:val>
                                            <p:strVal val="#ppt_x"/>
                                          </p:val>
                                        </p:tav>
                                      </p:tavLst>
                                    </p:anim>
                                    <p:anim calcmode="lin" valueType="num">
                                      <p:cBhvr>
                                        <p:cTn id="8" dur="1000" fill="hold"/>
                                        <p:tgtEl>
                                          <p:spTgt spid="17716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716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177158"/>
                                        </p:tgtEl>
                                        <p:attrNameLst>
                                          <p:attrName>style.visibility</p:attrName>
                                        </p:attrNameLst>
                                      </p:cBhvr>
                                      <p:to>
                                        <p:strVal val="visible"/>
                                      </p:to>
                                    </p:set>
                                    <p:animEffect transition="in" filter="wheel(4)">
                                      <p:cBhvr>
                                        <p:cTn id="14" dur="2000"/>
                                        <p:tgtEl>
                                          <p:spTgt spid="177158"/>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177160"/>
                                        </p:tgtEl>
                                        <p:attrNameLst>
                                          <p:attrName>style.visibility</p:attrName>
                                        </p:attrNameLst>
                                      </p:cBhvr>
                                      <p:to>
                                        <p:strVal val="visible"/>
                                      </p:to>
                                    </p:set>
                                    <p:animEffect transition="in" filter="wheel(4)">
                                      <p:cBhvr>
                                        <p:cTn id="19" dur="2000"/>
                                        <p:tgtEl>
                                          <p:spTgt spid="177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6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Picture13.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76134" name="Picture 6" descr="nai2copy"/>
          <p:cNvPicPr>
            <a:picLocks noChangeAspect="1" noChangeArrowheads="1"/>
          </p:cNvPicPr>
          <p:nvPr/>
        </p:nvPicPr>
        <p:blipFill>
          <a:blip r:embed="rId3"/>
          <a:srcRect/>
          <a:stretch>
            <a:fillRect/>
          </a:stretch>
        </p:blipFill>
        <p:spPr bwMode="auto">
          <a:xfrm>
            <a:off x="0" y="0"/>
            <a:ext cx="9144000" cy="6629400"/>
          </a:xfrm>
          <a:prstGeom prst="rect">
            <a:avLst/>
          </a:prstGeom>
          <a:noFill/>
          <a:ln w="9525">
            <a:noFill/>
            <a:miter lim="800000"/>
            <a:headEnd/>
            <a:tailEnd/>
          </a:ln>
        </p:spPr>
      </p:pic>
      <p:sp>
        <p:nvSpPr>
          <p:cNvPr id="20484" name="AutoShape 12">
            <a:hlinkClick r:id="rId4" action="ppaction://hlinksldjump" highlightClick="1"/>
          </p:cNvPr>
          <p:cNvSpPr>
            <a:spLocks noChangeArrowheads="1"/>
          </p:cNvSpPr>
          <p:nvPr/>
        </p:nvSpPr>
        <p:spPr bwMode="auto">
          <a:xfrm>
            <a:off x="8763000" y="6400800"/>
            <a:ext cx="381000" cy="457200"/>
          </a:xfrm>
          <a:prstGeom prst="actionButtonHome">
            <a:avLst/>
          </a:prstGeom>
          <a:solidFill>
            <a:schemeClr val="accent1"/>
          </a:solidFill>
          <a:ln w="9525">
            <a:no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76134"/>
                                        </p:tgtEl>
                                        <p:attrNameLst>
                                          <p:attrName>style.visibility</p:attrName>
                                        </p:attrNameLst>
                                      </p:cBhvr>
                                      <p:to>
                                        <p:strVal val="visible"/>
                                      </p:to>
                                    </p:set>
                                    <p:animEffect transition="in" filter="plus(in)">
                                      <p:cBhvr>
                                        <p:cTn id="7" dur="2000"/>
                                        <p:tgtEl>
                                          <p:spTgt spid="176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11" name="Rectangle 7"/>
          <p:cNvSpPr>
            <a:spLocks noRot="1" noChangeArrowheads="1"/>
          </p:cNvSpPr>
          <p:nvPr/>
        </p:nvSpPr>
        <p:spPr bwMode="auto">
          <a:xfrm>
            <a:off x="228600" y="1752600"/>
            <a:ext cx="8458200" cy="4114800"/>
          </a:xfrm>
          <a:prstGeom prst="rect">
            <a:avLst/>
          </a:prstGeom>
          <a:noFill/>
          <a:ln w="9525">
            <a:noFill/>
            <a:miter lim="800000"/>
            <a:headEnd/>
            <a:tailEnd/>
          </a:ln>
        </p:spPr>
        <p:txBody>
          <a:bodyPr/>
          <a:lstStyle/>
          <a:p>
            <a:pPr indent="463550" algn="just" eaLnBrk="1" hangingPunct="1">
              <a:spcBef>
                <a:spcPct val="20000"/>
              </a:spcBef>
              <a:buClr>
                <a:schemeClr val="hlink"/>
              </a:buClr>
              <a:buFont typeface="Wingdings" pitchFamily="2" charset="2"/>
              <a:buNone/>
              <a:defRPr/>
            </a:pPr>
            <a:r>
              <a:rPr lang="en-US" sz="3600">
                <a:solidFill>
                  <a:srgbClr val="C8042E"/>
                </a:solidFill>
                <a:latin typeface="+mn-lt"/>
              </a:rPr>
              <a:t>Những con vượn bạc má ôm con gọn ghẽ chuyền nhanh như tia chớp. Những con chồn sóc với chùm lông đuôi to đẹp vút qua không kịp đưa mắt nhìn theo. Những con mang vàng đang ăn cỏ non, những chiếc chân vàng giẫm lên trên thảm lá vàng…</a:t>
            </a:r>
          </a:p>
          <a:p>
            <a:pPr indent="463550" algn="just" eaLnBrk="1" hangingPunct="1">
              <a:spcBef>
                <a:spcPct val="20000"/>
              </a:spcBef>
              <a:buClr>
                <a:schemeClr val="hlink"/>
              </a:buClr>
              <a:buFont typeface="Wingdings" pitchFamily="2" charset="2"/>
              <a:buNone/>
              <a:defRPr/>
            </a:pPr>
            <a:endParaRPr lang="en-US" sz="3600">
              <a:solidFill>
                <a:srgbClr val="C8042E"/>
              </a:solidFill>
              <a:latin typeface="+mn-lt"/>
            </a:endParaRPr>
          </a:p>
        </p:txBody>
      </p:sp>
      <p:sp>
        <p:nvSpPr>
          <p:cNvPr id="14340" name="Rectangle 9"/>
          <p:cNvSpPr>
            <a:spLocks noChangeArrowheads="1"/>
          </p:cNvSpPr>
          <p:nvPr/>
        </p:nvSpPr>
        <p:spPr bwMode="auto">
          <a:xfrm>
            <a:off x="304800" y="457200"/>
            <a:ext cx="8534400" cy="1200150"/>
          </a:xfrm>
          <a:prstGeom prst="rect">
            <a:avLst/>
          </a:prstGeom>
          <a:noFill/>
          <a:ln w="9525" algn="ctr">
            <a:noFill/>
            <a:miter lim="800000"/>
            <a:headEnd/>
            <a:tailEnd/>
          </a:ln>
        </p:spPr>
        <p:txBody>
          <a:bodyPr>
            <a:spAutoFit/>
          </a:bodyPr>
          <a:lstStyle/>
          <a:p>
            <a:pPr eaLnBrk="1" hangingPunct="1">
              <a:spcBef>
                <a:spcPct val="50000"/>
              </a:spcBef>
              <a:defRPr/>
            </a:pPr>
            <a:r>
              <a:rPr lang="en-US" sz="3600">
                <a:latin typeface="+mn-lt"/>
              </a:rPr>
              <a:t>3/ Những muông thú trong rừng được tác giả miêu tả như thế nào?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75111">
                                            <p:txEl>
                                              <p:pRg st="0" end="0"/>
                                            </p:txEl>
                                          </p:spTgt>
                                        </p:tgtEl>
                                        <p:attrNameLst>
                                          <p:attrName>style.visibility</p:attrName>
                                        </p:attrNameLst>
                                      </p:cBhvr>
                                      <p:to>
                                        <p:strVal val="visible"/>
                                      </p:to>
                                    </p:set>
                                    <p:animScale>
                                      <p:cBhvr>
                                        <p:cTn id="7" dur="1000" decel="50000" fill="hold">
                                          <p:stCondLst>
                                            <p:cond delay="0"/>
                                          </p:stCondLst>
                                        </p:cTn>
                                        <p:tgtEl>
                                          <p:spTgt spid="17511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75111">
                                            <p:txEl>
                                              <p:pRg st="0" end="0"/>
                                            </p:txEl>
                                          </p:spTgt>
                                        </p:tgtEl>
                                        <p:attrNameLst>
                                          <p:attrName>ppt_x</p:attrName>
                                          <p:attrName>ppt_y</p:attrName>
                                        </p:attrNameLst>
                                      </p:cBhvr>
                                    </p:animMotion>
                                    <p:animEffect transition="in" filter="fade">
                                      <p:cBhvr>
                                        <p:cTn id="9" dur="1000"/>
                                        <p:tgtEl>
                                          <p:spTgt spid="1751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38" name="Text Box 30"/>
          <p:cNvSpPr txBox="1">
            <a:spLocks noChangeArrowheads="1"/>
          </p:cNvSpPr>
          <p:nvPr/>
        </p:nvSpPr>
        <p:spPr bwMode="auto">
          <a:xfrm>
            <a:off x="1219200" y="1143000"/>
            <a:ext cx="6934200" cy="646113"/>
          </a:xfrm>
          <a:prstGeom prst="rect">
            <a:avLst/>
          </a:prstGeom>
          <a:noFill/>
          <a:ln w="9525">
            <a:noFill/>
            <a:miter lim="800000"/>
            <a:headEnd/>
            <a:tailEnd/>
          </a:ln>
        </p:spPr>
        <p:txBody>
          <a:bodyPr>
            <a:spAutoFit/>
          </a:bodyPr>
          <a:lstStyle/>
          <a:p>
            <a:pPr eaLnBrk="1" hangingPunct="1"/>
            <a:r>
              <a:rPr lang="en-US" sz="3600" i="1"/>
              <a:t>Nội dung chính của đoạn 2 là gì?</a:t>
            </a:r>
          </a:p>
        </p:txBody>
      </p:sp>
      <p:sp>
        <p:nvSpPr>
          <p:cNvPr id="6" name="Text Box 30"/>
          <p:cNvSpPr txBox="1">
            <a:spLocks noChangeArrowheads="1"/>
          </p:cNvSpPr>
          <p:nvPr/>
        </p:nvSpPr>
        <p:spPr bwMode="auto">
          <a:xfrm>
            <a:off x="1143000" y="2438400"/>
            <a:ext cx="7620000" cy="1200150"/>
          </a:xfrm>
          <a:prstGeom prst="rect">
            <a:avLst/>
          </a:prstGeom>
          <a:noFill/>
          <a:ln w="9525">
            <a:noFill/>
            <a:miter lim="800000"/>
            <a:headEnd/>
            <a:tailEnd/>
          </a:ln>
        </p:spPr>
        <p:txBody>
          <a:bodyPr>
            <a:spAutoFit/>
          </a:bodyPr>
          <a:lstStyle/>
          <a:p>
            <a:pPr eaLnBrk="1" hangingPunct="1"/>
            <a:r>
              <a:rPr lang="en-US" sz="3600" i="1">
                <a:solidFill>
                  <a:srgbClr val="A50021"/>
                </a:solidFill>
              </a:rPr>
              <a:t>Ý 2: Vẻ đẹp kì thú tinh nghịch, đáng yêu và dễ thương của muông thú.</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6638"/>
                                        </p:tgtEl>
                                        <p:attrNameLst>
                                          <p:attrName>style.visibility</p:attrName>
                                        </p:attrNameLst>
                                      </p:cBhvr>
                                      <p:to>
                                        <p:strVal val="visible"/>
                                      </p:to>
                                    </p:set>
                                    <p:anim calcmode="lin" valueType="num">
                                      <p:cBhvr additive="base">
                                        <p:cTn id="7" dur="500" fill="hold"/>
                                        <p:tgtEl>
                                          <p:spTgt spid="196638"/>
                                        </p:tgtEl>
                                        <p:attrNameLst>
                                          <p:attrName>ppt_x</p:attrName>
                                        </p:attrNameLst>
                                      </p:cBhvr>
                                      <p:tavLst>
                                        <p:tav tm="0">
                                          <p:val>
                                            <p:strVal val="#ppt_x"/>
                                          </p:val>
                                        </p:tav>
                                        <p:tav tm="100000">
                                          <p:val>
                                            <p:strVal val="#ppt_x"/>
                                          </p:val>
                                        </p:tav>
                                      </p:tavLst>
                                    </p:anim>
                                    <p:anim calcmode="lin" valueType="num">
                                      <p:cBhvr additive="base">
                                        <p:cTn id="8" dur="500" fill="hold"/>
                                        <p:tgtEl>
                                          <p:spTgt spid="1966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38"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6" name="Rectangle 6"/>
          <p:cNvSpPr>
            <a:spLocks noRot="1" noChangeArrowheads="1"/>
          </p:cNvSpPr>
          <p:nvPr/>
        </p:nvSpPr>
        <p:spPr bwMode="auto">
          <a:xfrm>
            <a:off x="457200" y="1295400"/>
            <a:ext cx="8229600" cy="1143000"/>
          </a:xfrm>
          <a:prstGeom prst="rect">
            <a:avLst/>
          </a:prstGeom>
          <a:noFill/>
          <a:ln w="9525">
            <a:noFill/>
            <a:miter lim="800000"/>
            <a:headEnd/>
            <a:tailEnd/>
          </a:ln>
        </p:spPr>
        <p:txBody>
          <a:bodyPr anchor="ctr"/>
          <a:lstStyle/>
          <a:p>
            <a:pPr algn="just" eaLnBrk="1" hangingPunct="1">
              <a:defRPr/>
            </a:pPr>
            <a:r>
              <a:rPr lang="en-US" sz="3600">
                <a:latin typeface="+mn-lt"/>
              </a:rPr>
              <a:t>4/ Sự có mặt của chúng mang lại vẻ đẹp gì cho cảnh rừng?</a:t>
            </a:r>
          </a:p>
        </p:txBody>
      </p:sp>
      <p:sp>
        <p:nvSpPr>
          <p:cNvPr id="174087" name="Rectangle 7"/>
          <p:cNvSpPr>
            <a:spLocks noRot="1" noChangeArrowheads="1"/>
          </p:cNvSpPr>
          <p:nvPr/>
        </p:nvSpPr>
        <p:spPr bwMode="auto">
          <a:xfrm>
            <a:off x="457200" y="3200400"/>
            <a:ext cx="8458200" cy="1905000"/>
          </a:xfrm>
          <a:prstGeom prst="rect">
            <a:avLst/>
          </a:prstGeom>
          <a:noFill/>
          <a:ln w="9525">
            <a:noFill/>
            <a:miter lim="800000"/>
            <a:headEnd/>
            <a:tailEnd/>
          </a:ln>
        </p:spPr>
        <p:txBody>
          <a:bodyPr/>
          <a:lstStyle/>
          <a:p>
            <a:pPr indent="287338" algn="just" eaLnBrk="1" hangingPunct="1">
              <a:spcBef>
                <a:spcPct val="20000"/>
              </a:spcBef>
              <a:buClr>
                <a:schemeClr val="hlink"/>
              </a:buClr>
              <a:buFont typeface="Wingdings" pitchFamily="2" charset="2"/>
              <a:buNone/>
              <a:defRPr/>
            </a:pPr>
            <a:r>
              <a:rPr lang="en-US" sz="3600">
                <a:solidFill>
                  <a:srgbClr val="C8042E"/>
                </a:solidFill>
                <a:latin typeface="+mn-lt"/>
              </a:rPr>
              <a:t>Sự có mặt những loài muông thú thoắt ẩn, thoắt hiện làm cho cảnh rừng trở nên sống động, đầy những điều bất ngờ.</a:t>
            </a:r>
          </a:p>
          <a:p>
            <a:pPr indent="287338" algn="just" eaLnBrk="1" hangingPunct="1">
              <a:spcBef>
                <a:spcPct val="20000"/>
              </a:spcBef>
              <a:buClr>
                <a:schemeClr val="hlink"/>
              </a:buClr>
              <a:buFont typeface="Wingdings" pitchFamily="2" charset="2"/>
              <a:buChar char="§"/>
              <a:defRPr/>
            </a:pPr>
            <a:endParaRPr lang="en-US" sz="3600">
              <a:solidFill>
                <a:srgbClr val="C8042E"/>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4086"/>
                                        </p:tgtEl>
                                        <p:attrNameLst>
                                          <p:attrName>style.visibility</p:attrName>
                                        </p:attrNameLst>
                                      </p:cBhvr>
                                      <p:to>
                                        <p:strVal val="visible"/>
                                      </p:to>
                                    </p:set>
                                    <p:animEffect transition="in" filter="fade">
                                      <p:cBhvr>
                                        <p:cTn id="7" dur="1000"/>
                                        <p:tgtEl>
                                          <p:spTgt spid="174086"/>
                                        </p:tgtEl>
                                      </p:cBhvr>
                                    </p:animEffect>
                                    <p:anim calcmode="lin" valueType="num">
                                      <p:cBhvr>
                                        <p:cTn id="8" dur="1000" fill="hold"/>
                                        <p:tgtEl>
                                          <p:spTgt spid="174086"/>
                                        </p:tgtEl>
                                        <p:attrNameLst>
                                          <p:attrName>ppt_x</p:attrName>
                                        </p:attrNameLst>
                                      </p:cBhvr>
                                      <p:tavLst>
                                        <p:tav tm="0">
                                          <p:val>
                                            <p:strVal val="#ppt_x"/>
                                          </p:val>
                                        </p:tav>
                                        <p:tav tm="100000">
                                          <p:val>
                                            <p:strVal val="#ppt_x"/>
                                          </p:val>
                                        </p:tav>
                                      </p:tavLst>
                                    </p:anim>
                                    <p:anim calcmode="lin" valueType="num">
                                      <p:cBhvr>
                                        <p:cTn id="9" dur="1000" fill="hold"/>
                                        <p:tgtEl>
                                          <p:spTgt spid="17408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174087">
                                            <p:txEl>
                                              <p:pRg st="0" end="0"/>
                                            </p:txEl>
                                          </p:spTgt>
                                        </p:tgtEl>
                                        <p:attrNameLst>
                                          <p:attrName>style.visibility</p:attrName>
                                        </p:attrNameLst>
                                      </p:cBhvr>
                                      <p:to>
                                        <p:strVal val="visible"/>
                                      </p:to>
                                    </p:set>
                                    <p:anim calcmode="lin" valueType="num">
                                      <p:cBhvr>
                                        <p:cTn id="14" dur="1000" fill="hold"/>
                                        <p:tgtEl>
                                          <p:spTgt spid="174087">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174087">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174087">
                                            <p:txEl>
                                              <p:pRg st="0" end="0"/>
                                            </p:txEl>
                                          </p:spTgt>
                                        </p:tgtEl>
                                        <p:attrNameLst>
                                          <p:attrName>style.rotation</p:attrName>
                                        </p:attrNameLst>
                                      </p:cBhvr>
                                      <p:tavLst>
                                        <p:tav tm="0">
                                          <p:val>
                                            <p:fltVal val="360"/>
                                          </p:val>
                                        </p:tav>
                                        <p:tav tm="100000">
                                          <p:val>
                                            <p:fltVal val="0"/>
                                          </p:val>
                                        </p:tav>
                                      </p:tavLst>
                                    </p:anim>
                                    <p:animEffect transition="in" filter="fade">
                                      <p:cBhvr>
                                        <p:cTn id="17" dur="1000"/>
                                        <p:tgtEl>
                                          <p:spTgt spid="1740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6" grpId="0"/>
      <p:bldP spid="17408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62" name="Picture 6" descr="khop"/>
          <p:cNvPicPr>
            <a:picLocks noChangeAspect="1" noChangeArrowheads="1"/>
          </p:cNvPicPr>
          <p:nvPr/>
        </p:nvPicPr>
        <p:blipFill>
          <a:blip r:embed="rId2"/>
          <a:srcRect/>
          <a:stretch>
            <a:fillRect/>
          </a:stretch>
        </p:blipFill>
        <p:spPr bwMode="auto">
          <a:xfrm>
            <a:off x="228600" y="1905000"/>
            <a:ext cx="5257800" cy="4495800"/>
          </a:xfrm>
          <a:prstGeom prst="rect">
            <a:avLst/>
          </a:prstGeom>
          <a:noFill/>
          <a:ln w="9525">
            <a:noFill/>
            <a:miter lim="800000"/>
            <a:headEnd/>
            <a:tailEnd/>
          </a:ln>
        </p:spPr>
      </p:pic>
      <p:sp>
        <p:nvSpPr>
          <p:cNvPr id="173063" name="Rectangle 7"/>
          <p:cNvSpPr>
            <a:spLocks noChangeArrowheads="1"/>
          </p:cNvSpPr>
          <p:nvPr/>
        </p:nvSpPr>
        <p:spPr bwMode="auto">
          <a:xfrm>
            <a:off x="5715000" y="2057400"/>
            <a:ext cx="3200400" cy="4343400"/>
          </a:xfrm>
          <a:prstGeom prst="rect">
            <a:avLst/>
          </a:prstGeom>
          <a:noFill/>
          <a:ln w="9525">
            <a:noFill/>
            <a:miter lim="800000"/>
            <a:headEnd/>
            <a:tailEnd/>
          </a:ln>
        </p:spPr>
        <p:txBody>
          <a:bodyPr/>
          <a:lstStyle/>
          <a:p>
            <a:pPr indent="338138" eaLnBrk="1" hangingPunct="1">
              <a:spcBef>
                <a:spcPct val="20000"/>
              </a:spcBef>
              <a:buClr>
                <a:schemeClr val="hlink"/>
              </a:buClr>
              <a:buFont typeface="Wingdings" pitchFamily="2" charset="2"/>
              <a:buNone/>
              <a:defRPr/>
            </a:pPr>
            <a:r>
              <a:rPr lang="en-US" sz="3600">
                <a:solidFill>
                  <a:srgbClr val="C8042E"/>
                </a:solidFill>
                <a:latin typeface="+mn-lt"/>
              </a:rPr>
              <a:t>Vì rừng khộp có nhiều màu vàng: lá vàng, con mang vàng, nắng vàng.</a:t>
            </a:r>
          </a:p>
        </p:txBody>
      </p:sp>
      <p:sp>
        <p:nvSpPr>
          <p:cNvPr id="173064" name="Rectangle 8"/>
          <p:cNvSpPr>
            <a:spLocks noChangeArrowheads="1"/>
          </p:cNvSpPr>
          <p:nvPr/>
        </p:nvSpPr>
        <p:spPr bwMode="auto">
          <a:xfrm>
            <a:off x="533400" y="304800"/>
            <a:ext cx="6934200" cy="1200150"/>
          </a:xfrm>
          <a:prstGeom prst="rect">
            <a:avLst/>
          </a:prstGeom>
          <a:noFill/>
          <a:ln w="9525" algn="ctr">
            <a:noFill/>
            <a:miter lim="800000"/>
            <a:headEnd/>
            <a:tailEnd/>
          </a:ln>
        </p:spPr>
        <p:txBody>
          <a:bodyPr>
            <a:spAutoFit/>
          </a:bodyPr>
          <a:lstStyle/>
          <a:p>
            <a:pPr algn="just" eaLnBrk="1" hangingPunct="1">
              <a:spcBef>
                <a:spcPct val="50000"/>
              </a:spcBef>
              <a:defRPr/>
            </a:pPr>
            <a:r>
              <a:rPr lang="en-US" sz="3600">
                <a:latin typeface="+mn-lt"/>
              </a:rPr>
              <a:t>5/ Vì sao rừng khộp được gọi là “ giang sơn vàng rợi”?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73062"/>
                                        </p:tgtEl>
                                        <p:attrNameLst>
                                          <p:attrName>style.visibility</p:attrName>
                                        </p:attrNameLst>
                                      </p:cBhvr>
                                      <p:to>
                                        <p:strVal val="visible"/>
                                      </p:to>
                                    </p:set>
                                    <p:anim calcmode="lin" valueType="num">
                                      <p:cBhvr>
                                        <p:cTn id="7" dur="1000" fill="hold"/>
                                        <p:tgtEl>
                                          <p:spTgt spid="173062"/>
                                        </p:tgtEl>
                                        <p:attrNameLst>
                                          <p:attrName>ppt_x</p:attrName>
                                        </p:attrNameLst>
                                      </p:cBhvr>
                                      <p:tavLst>
                                        <p:tav tm="0">
                                          <p:val>
                                            <p:strVal val="#ppt_x-.2"/>
                                          </p:val>
                                        </p:tav>
                                        <p:tav tm="100000">
                                          <p:val>
                                            <p:strVal val="#ppt_x"/>
                                          </p:val>
                                        </p:tav>
                                      </p:tavLst>
                                    </p:anim>
                                    <p:anim calcmode="lin" valueType="num">
                                      <p:cBhvr>
                                        <p:cTn id="8" dur="1000" fill="hold"/>
                                        <p:tgtEl>
                                          <p:spTgt spid="17306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306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73064"/>
                                        </p:tgtEl>
                                        <p:attrNameLst>
                                          <p:attrName>style.visibility</p:attrName>
                                        </p:attrNameLst>
                                      </p:cBhvr>
                                      <p:to>
                                        <p:strVal val="visible"/>
                                      </p:to>
                                    </p:set>
                                    <p:anim calcmode="lin" valueType="num">
                                      <p:cBhvr>
                                        <p:cTn id="14" dur="1000" fill="hold"/>
                                        <p:tgtEl>
                                          <p:spTgt spid="173064"/>
                                        </p:tgtEl>
                                        <p:attrNameLst>
                                          <p:attrName>ppt_x</p:attrName>
                                        </p:attrNameLst>
                                      </p:cBhvr>
                                      <p:tavLst>
                                        <p:tav tm="0">
                                          <p:val>
                                            <p:strVal val="#ppt_x-.2"/>
                                          </p:val>
                                        </p:tav>
                                        <p:tav tm="100000">
                                          <p:val>
                                            <p:strVal val="#ppt_x"/>
                                          </p:val>
                                        </p:tav>
                                      </p:tavLst>
                                    </p:anim>
                                    <p:anim calcmode="lin" valueType="num">
                                      <p:cBhvr>
                                        <p:cTn id="15" dur="1000" fill="hold"/>
                                        <p:tgtEl>
                                          <p:spTgt spid="17306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73064"/>
                                        </p:tgtEl>
                                      </p:cBhvr>
                                    </p:animEffec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73063">
                                            <p:txEl>
                                              <p:pRg st="0" end="0"/>
                                            </p:txEl>
                                          </p:spTgt>
                                        </p:tgtEl>
                                        <p:attrNameLst>
                                          <p:attrName>style.visibility</p:attrName>
                                        </p:attrNameLst>
                                      </p:cBhvr>
                                      <p:to>
                                        <p:strVal val="visible"/>
                                      </p:to>
                                    </p:set>
                                    <p:anim calcmode="discrete" valueType="clr">
                                      <p:cBhvr override="childStyle">
                                        <p:cTn id="21" dur="80"/>
                                        <p:tgtEl>
                                          <p:spTgt spid="17306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73063">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17306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3" grpId="0" build="p"/>
      <p:bldP spid="17306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Rot="1" noChangeArrowheads="1"/>
          </p:cNvSpPr>
          <p:nvPr/>
        </p:nvSpPr>
        <p:spPr bwMode="auto">
          <a:xfrm>
            <a:off x="2667000" y="457200"/>
            <a:ext cx="4800600" cy="609600"/>
          </a:xfrm>
          <a:prstGeom prst="rect">
            <a:avLst/>
          </a:prstGeom>
          <a:noFill/>
          <a:ln w="9525">
            <a:noFill/>
            <a:miter lim="800000"/>
            <a:headEnd/>
            <a:tailEnd/>
          </a:ln>
        </p:spPr>
        <p:txBody>
          <a:bodyPr/>
          <a:lstStyle/>
          <a:p>
            <a:pPr marL="342900" indent="-342900" eaLnBrk="1" hangingPunct="1">
              <a:spcBef>
                <a:spcPct val="20000"/>
              </a:spcBef>
              <a:buClr>
                <a:schemeClr val="hlink"/>
              </a:buClr>
              <a:buFont typeface="Wingdings" pitchFamily="2" charset="2"/>
              <a:buNone/>
              <a:defRPr/>
            </a:pPr>
            <a:r>
              <a:rPr lang="en-US" sz="3200" b="1">
                <a:solidFill>
                  <a:srgbClr val="3E35F7"/>
                </a:solidFill>
                <a:latin typeface="+mn-lt"/>
              </a:rPr>
              <a:t>            </a:t>
            </a:r>
            <a:r>
              <a:rPr lang="en-US" b="1" u="sng">
                <a:latin typeface="+mn-lt"/>
              </a:rPr>
              <a:t>Tập đọc:</a:t>
            </a:r>
            <a:r>
              <a:rPr lang="en-US" sz="3200">
                <a:solidFill>
                  <a:schemeClr val="tx1"/>
                </a:solidFill>
                <a:latin typeface="+mn-lt"/>
              </a:rPr>
              <a:t> </a:t>
            </a:r>
          </a:p>
        </p:txBody>
      </p:sp>
      <p:sp>
        <p:nvSpPr>
          <p:cNvPr id="183301" name="Rectangle 5"/>
          <p:cNvSpPr>
            <a:spLocks noChangeArrowheads="1"/>
          </p:cNvSpPr>
          <p:nvPr/>
        </p:nvSpPr>
        <p:spPr bwMode="auto">
          <a:xfrm>
            <a:off x="2667000" y="882650"/>
            <a:ext cx="4672013" cy="708025"/>
          </a:xfrm>
          <a:prstGeom prst="rect">
            <a:avLst/>
          </a:prstGeom>
          <a:noFill/>
          <a:ln w="9525" algn="ctr">
            <a:noFill/>
            <a:miter lim="800000"/>
            <a:headEnd/>
            <a:tailEnd/>
          </a:ln>
        </p:spPr>
        <p:txBody>
          <a:bodyPr wrap="none">
            <a:spAutoFit/>
          </a:bodyPr>
          <a:lstStyle/>
          <a:p>
            <a:pPr algn="ctr" eaLnBrk="1" hangingPunct="1">
              <a:spcBef>
                <a:spcPct val="20000"/>
              </a:spcBef>
              <a:defRPr/>
            </a:pPr>
            <a:r>
              <a:rPr lang="en-US">
                <a:solidFill>
                  <a:schemeClr val="tx2"/>
                </a:solidFill>
                <a:latin typeface="+mn-lt"/>
              </a:rPr>
              <a:t> </a:t>
            </a:r>
            <a:r>
              <a:rPr lang="en-US" sz="4000" b="1">
                <a:solidFill>
                  <a:srgbClr val="FF3300"/>
                </a:solidFill>
                <a:latin typeface="+mn-lt"/>
              </a:rPr>
              <a:t>Kì diệu rừng xanh</a:t>
            </a:r>
          </a:p>
        </p:txBody>
      </p:sp>
      <p:pic>
        <p:nvPicPr>
          <p:cNvPr id="183304" name="Picture 8" descr="rung"/>
          <p:cNvPicPr>
            <a:picLocks noChangeAspect="1" noChangeArrowheads="1"/>
          </p:cNvPicPr>
          <p:nvPr/>
        </p:nvPicPr>
        <p:blipFill>
          <a:blip r:embed="rId2"/>
          <a:srcRect/>
          <a:stretch>
            <a:fillRect/>
          </a:stretch>
        </p:blipFill>
        <p:spPr bwMode="auto">
          <a:xfrm>
            <a:off x="0" y="2057400"/>
            <a:ext cx="9144000" cy="4800600"/>
          </a:xfrm>
          <a:prstGeom prst="rect">
            <a:avLst/>
          </a:prstGeom>
          <a:noFill/>
          <a:ln w="9525">
            <a:noFill/>
            <a:miter lim="800000"/>
            <a:headEnd/>
            <a:tailEnd/>
          </a:ln>
        </p:spPr>
      </p:pic>
      <p:sp>
        <p:nvSpPr>
          <p:cNvPr id="183306" name="Rectangle 10"/>
          <p:cNvSpPr>
            <a:spLocks noChangeArrowheads="1"/>
          </p:cNvSpPr>
          <p:nvPr/>
        </p:nvSpPr>
        <p:spPr bwMode="auto">
          <a:xfrm>
            <a:off x="6008688" y="1422400"/>
            <a:ext cx="2830512" cy="457200"/>
          </a:xfrm>
          <a:prstGeom prst="rect">
            <a:avLst/>
          </a:prstGeom>
          <a:noFill/>
          <a:ln w="9525" algn="ctr">
            <a:noFill/>
            <a:miter lim="800000"/>
            <a:headEnd/>
            <a:tailEnd/>
          </a:ln>
        </p:spPr>
        <p:txBody>
          <a:bodyPr wrap="none">
            <a:spAutoFit/>
          </a:bodyPr>
          <a:lstStyle/>
          <a:p>
            <a:pPr>
              <a:defRPr/>
            </a:pPr>
            <a:r>
              <a:rPr lang="en-US" sz="2400" i="1">
                <a:latin typeface="+mn-lt"/>
              </a:rPr>
              <a:t>Nguyễn Phan Hách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83304"/>
                                        </p:tgtEl>
                                        <p:attrNameLst>
                                          <p:attrName>style.visibility</p:attrName>
                                        </p:attrNameLst>
                                      </p:cBhvr>
                                      <p:to>
                                        <p:strVal val="visible"/>
                                      </p:to>
                                    </p:set>
                                    <p:animEffect transition="in" filter="wedge">
                                      <p:cBhvr>
                                        <p:cTn id="7" dur="2000"/>
                                        <p:tgtEl>
                                          <p:spTgt spid="18330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3301"/>
                                        </p:tgtEl>
                                        <p:attrNameLst>
                                          <p:attrName>style.visibility</p:attrName>
                                        </p:attrNameLst>
                                      </p:cBhvr>
                                      <p:to>
                                        <p:strVal val="visible"/>
                                      </p:to>
                                    </p:set>
                                    <p:animEffect transition="in" filter="checkerboard(across)">
                                      <p:cBhvr>
                                        <p:cTn id="12" dur="500"/>
                                        <p:tgtEl>
                                          <p:spTgt spid="183301"/>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83306"/>
                                        </p:tgtEl>
                                        <p:attrNameLst>
                                          <p:attrName>style.visibility</p:attrName>
                                        </p:attrNameLst>
                                      </p:cBhvr>
                                      <p:to>
                                        <p:strVal val="visible"/>
                                      </p:to>
                                    </p:set>
                                    <p:animEffect transition="in" filter="box(in)">
                                      <p:cBhvr>
                                        <p:cTn id="15" dur="500"/>
                                        <p:tgtEl>
                                          <p:spTgt spid="183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1" grpId="0"/>
      <p:bldP spid="18330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680" name="Text Box 96"/>
          <p:cNvSpPr txBox="1">
            <a:spLocks noChangeArrowheads="1"/>
          </p:cNvSpPr>
          <p:nvPr/>
        </p:nvSpPr>
        <p:spPr bwMode="auto">
          <a:xfrm>
            <a:off x="1219200" y="2971800"/>
            <a:ext cx="7772400" cy="1200150"/>
          </a:xfrm>
          <a:prstGeom prst="rect">
            <a:avLst/>
          </a:prstGeom>
          <a:noFill/>
          <a:ln w="9525">
            <a:noFill/>
            <a:miter lim="800000"/>
            <a:headEnd/>
            <a:tailEnd/>
          </a:ln>
        </p:spPr>
        <p:txBody>
          <a:bodyPr>
            <a:spAutoFit/>
          </a:bodyPr>
          <a:lstStyle/>
          <a:p>
            <a:r>
              <a:rPr lang="en-US" sz="3600" b="1" i="1">
                <a:solidFill>
                  <a:srgbClr val="A50021"/>
                </a:solidFill>
              </a:rPr>
              <a:t>Ý 3 : Tình cảm yêu mến, ngưỡng mộ của tác giả</a:t>
            </a:r>
          </a:p>
        </p:txBody>
      </p:sp>
      <p:sp>
        <p:nvSpPr>
          <p:cNvPr id="9" name="Text Box 30"/>
          <p:cNvSpPr txBox="1">
            <a:spLocks noChangeArrowheads="1"/>
          </p:cNvSpPr>
          <p:nvPr/>
        </p:nvSpPr>
        <p:spPr bwMode="auto">
          <a:xfrm>
            <a:off x="1295400" y="1676400"/>
            <a:ext cx="7467600" cy="646113"/>
          </a:xfrm>
          <a:prstGeom prst="rect">
            <a:avLst/>
          </a:prstGeom>
          <a:noFill/>
          <a:ln w="9525">
            <a:noFill/>
            <a:miter lim="800000"/>
            <a:headEnd/>
            <a:tailEnd/>
          </a:ln>
        </p:spPr>
        <p:txBody>
          <a:bodyPr>
            <a:spAutoFit/>
          </a:bodyPr>
          <a:lstStyle/>
          <a:p>
            <a:pPr eaLnBrk="1" hangingPunct="1"/>
            <a:r>
              <a:rPr lang="en-US" sz="3600" i="1"/>
              <a:t>Đoạn 3 có nội dung chính là gì?</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95680"/>
                                        </p:tgtEl>
                                        <p:attrNameLst>
                                          <p:attrName>style.visibility</p:attrName>
                                        </p:attrNameLst>
                                      </p:cBhvr>
                                      <p:to>
                                        <p:strVal val="visible"/>
                                      </p:to>
                                    </p:set>
                                    <p:animEffect transition="in" filter="diamond(in)">
                                      <p:cBhvr>
                                        <p:cTn id="13" dur="2000"/>
                                        <p:tgtEl>
                                          <p:spTgt spid="195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680"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4" name="Rectangle 6"/>
          <p:cNvSpPr>
            <a:spLocks noRot="1" noChangeArrowheads="1"/>
          </p:cNvSpPr>
          <p:nvPr/>
        </p:nvSpPr>
        <p:spPr bwMode="auto">
          <a:xfrm>
            <a:off x="381000" y="228600"/>
            <a:ext cx="8763000" cy="1143000"/>
          </a:xfrm>
          <a:prstGeom prst="rect">
            <a:avLst/>
          </a:prstGeom>
          <a:noFill/>
          <a:ln w="9525">
            <a:noFill/>
            <a:miter lim="800000"/>
            <a:headEnd/>
            <a:tailEnd/>
          </a:ln>
        </p:spPr>
        <p:txBody>
          <a:bodyPr anchor="ctr"/>
          <a:lstStyle/>
          <a:p>
            <a:pPr eaLnBrk="1" hangingPunct="1">
              <a:defRPr/>
            </a:pPr>
            <a:r>
              <a:rPr lang="en-US" sz="3600" dirty="0" smtClean="0">
                <a:latin typeface="+mn-lt"/>
              </a:rPr>
              <a:t>6 </a:t>
            </a:r>
            <a:r>
              <a:rPr lang="en-US" sz="3600" dirty="0" err="1">
                <a:latin typeface="+mn-lt"/>
              </a:rPr>
              <a:t>Hãy</a:t>
            </a:r>
            <a:r>
              <a:rPr lang="en-US" sz="3600" dirty="0">
                <a:latin typeface="+mn-lt"/>
              </a:rPr>
              <a:t> </a:t>
            </a:r>
            <a:r>
              <a:rPr lang="en-US" sz="3600" dirty="0" err="1">
                <a:latin typeface="+mn-lt"/>
              </a:rPr>
              <a:t>nói</a:t>
            </a:r>
            <a:r>
              <a:rPr lang="en-US" sz="3600" dirty="0">
                <a:latin typeface="+mn-lt"/>
              </a:rPr>
              <a:t> </a:t>
            </a:r>
            <a:r>
              <a:rPr lang="en-US" sz="3600" dirty="0" err="1">
                <a:latin typeface="+mn-lt"/>
              </a:rPr>
              <a:t>cảm</a:t>
            </a:r>
            <a:r>
              <a:rPr lang="en-US" sz="3600" dirty="0">
                <a:latin typeface="+mn-lt"/>
              </a:rPr>
              <a:t> </a:t>
            </a:r>
            <a:r>
              <a:rPr lang="en-US" sz="3600" dirty="0" err="1">
                <a:latin typeface="+mn-lt"/>
              </a:rPr>
              <a:t>nghĩ</a:t>
            </a:r>
            <a:r>
              <a:rPr lang="en-US" sz="3600" dirty="0">
                <a:latin typeface="+mn-lt"/>
              </a:rPr>
              <a:t> </a:t>
            </a:r>
            <a:r>
              <a:rPr lang="en-US" sz="3600" dirty="0" err="1">
                <a:latin typeface="+mn-lt"/>
              </a:rPr>
              <a:t>của</a:t>
            </a:r>
            <a:r>
              <a:rPr lang="en-US" sz="3600" dirty="0">
                <a:latin typeface="+mn-lt"/>
              </a:rPr>
              <a:t> </a:t>
            </a:r>
            <a:r>
              <a:rPr lang="en-US" sz="3600" dirty="0" err="1">
                <a:latin typeface="+mn-lt"/>
              </a:rPr>
              <a:t>em</a:t>
            </a:r>
            <a:r>
              <a:rPr lang="en-US" sz="3600" b="1" dirty="0">
                <a:latin typeface="+mn-lt"/>
              </a:rPr>
              <a:t> </a:t>
            </a:r>
            <a:r>
              <a:rPr lang="en-US" sz="3600" dirty="0" err="1">
                <a:latin typeface="+mn-lt"/>
              </a:rPr>
              <a:t>khi</a:t>
            </a:r>
            <a:r>
              <a:rPr lang="en-US" sz="3600" dirty="0">
                <a:latin typeface="+mn-lt"/>
              </a:rPr>
              <a:t> </a:t>
            </a:r>
            <a:r>
              <a:rPr lang="en-US" sz="3600" dirty="0" err="1">
                <a:latin typeface="+mn-lt"/>
              </a:rPr>
              <a:t>đọc</a:t>
            </a:r>
            <a:r>
              <a:rPr lang="en-US" sz="3600" dirty="0">
                <a:latin typeface="+mn-lt"/>
              </a:rPr>
              <a:t> </a:t>
            </a:r>
            <a:r>
              <a:rPr lang="en-US" sz="3600" dirty="0" err="1">
                <a:latin typeface="+mn-lt"/>
              </a:rPr>
              <a:t>bài</a:t>
            </a:r>
            <a:r>
              <a:rPr lang="en-US" sz="3600" dirty="0">
                <a:latin typeface="+mn-lt"/>
              </a:rPr>
              <a:t> </a:t>
            </a:r>
            <a:r>
              <a:rPr lang="en-US" sz="3600" dirty="0" err="1">
                <a:latin typeface="+mn-lt"/>
              </a:rPr>
              <a:t>văn</a:t>
            </a:r>
            <a:r>
              <a:rPr lang="en-US" sz="3600" dirty="0">
                <a:latin typeface="+mn-lt"/>
              </a:rPr>
              <a:t> </a:t>
            </a:r>
            <a:r>
              <a:rPr lang="en-US" sz="3600" dirty="0" err="1">
                <a:latin typeface="+mn-lt"/>
              </a:rPr>
              <a:t>trên</a:t>
            </a:r>
            <a:r>
              <a:rPr lang="en-US" sz="3600" dirty="0">
                <a:latin typeface="+mn-lt"/>
              </a:rPr>
              <a:t>?</a:t>
            </a:r>
          </a:p>
        </p:txBody>
      </p:sp>
      <p:sp>
        <p:nvSpPr>
          <p:cNvPr id="7" name="Text Box 96"/>
          <p:cNvSpPr txBox="1">
            <a:spLocks noChangeArrowheads="1"/>
          </p:cNvSpPr>
          <p:nvPr/>
        </p:nvSpPr>
        <p:spPr bwMode="auto">
          <a:xfrm>
            <a:off x="457200" y="4191000"/>
            <a:ext cx="7772400" cy="1200150"/>
          </a:xfrm>
          <a:prstGeom prst="rect">
            <a:avLst/>
          </a:prstGeom>
          <a:noFill/>
          <a:ln w="9525">
            <a:noFill/>
            <a:miter lim="800000"/>
            <a:headEnd/>
            <a:tailEnd/>
          </a:ln>
        </p:spPr>
        <p:txBody>
          <a:bodyPr>
            <a:spAutoFit/>
          </a:bodyPr>
          <a:lstStyle/>
          <a:p>
            <a:r>
              <a:rPr lang="en-US" sz="3600" b="1" i="1">
                <a:solidFill>
                  <a:srgbClr val="A50021"/>
                </a:solidFill>
              </a:rPr>
              <a:t>Ý 3 : Tình cảm yêu mến, ngưỡng mộ của tác giả</a:t>
            </a:r>
          </a:p>
        </p:txBody>
      </p:sp>
      <p:sp>
        <p:nvSpPr>
          <p:cNvPr id="8" name="Text Box 30"/>
          <p:cNvSpPr txBox="1">
            <a:spLocks noChangeArrowheads="1"/>
          </p:cNvSpPr>
          <p:nvPr/>
        </p:nvSpPr>
        <p:spPr bwMode="auto">
          <a:xfrm>
            <a:off x="533400" y="2819400"/>
            <a:ext cx="8077200" cy="1200150"/>
          </a:xfrm>
          <a:prstGeom prst="rect">
            <a:avLst/>
          </a:prstGeom>
          <a:noFill/>
          <a:ln w="9525">
            <a:noFill/>
            <a:miter lim="800000"/>
            <a:headEnd/>
            <a:tailEnd/>
          </a:ln>
        </p:spPr>
        <p:txBody>
          <a:bodyPr>
            <a:spAutoFit/>
          </a:bodyPr>
          <a:lstStyle/>
          <a:p>
            <a:pPr eaLnBrk="1" hangingPunct="1"/>
            <a:r>
              <a:rPr lang="en-US" sz="3600" b="1" i="1">
                <a:solidFill>
                  <a:srgbClr val="A50021"/>
                </a:solidFill>
              </a:rPr>
              <a:t>Ý 2: Vẻ đẹp kì thú tinh nghịch, đáng yêu và dễ thương của muông thú.</a:t>
            </a:r>
          </a:p>
        </p:txBody>
      </p:sp>
      <p:sp>
        <p:nvSpPr>
          <p:cNvPr id="9" name="Text Box 12"/>
          <p:cNvSpPr txBox="1">
            <a:spLocks noChangeArrowheads="1"/>
          </p:cNvSpPr>
          <p:nvPr/>
        </p:nvSpPr>
        <p:spPr bwMode="auto">
          <a:xfrm>
            <a:off x="609600" y="1905000"/>
            <a:ext cx="7467600" cy="646113"/>
          </a:xfrm>
          <a:prstGeom prst="rect">
            <a:avLst/>
          </a:prstGeom>
          <a:noFill/>
          <a:ln w="9525">
            <a:noFill/>
            <a:miter lim="800000"/>
            <a:headEnd/>
            <a:tailEnd/>
          </a:ln>
        </p:spPr>
        <p:txBody>
          <a:bodyPr>
            <a:spAutoFit/>
          </a:bodyPr>
          <a:lstStyle/>
          <a:p>
            <a:pPr eaLnBrk="1" hangingPunct="1"/>
            <a:r>
              <a:rPr lang="en-US" sz="3600" b="1" i="1">
                <a:solidFill>
                  <a:srgbClr val="A50021"/>
                </a:solidFill>
              </a:rPr>
              <a:t>Ý 1: Vẻ đẹp kì thú của rừng khộp.</a:t>
            </a:r>
          </a:p>
        </p:txBody>
      </p:sp>
      <p:sp>
        <p:nvSpPr>
          <p:cNvPr id="10" name="Text Box 7"/>
          <p:cNvSpPr txBox="1">
            <a:spLocks noChangeArrowheads="1"/>
          </p:cNvSpPr>
          <p:nvPr/>
        </p:nvSpPr>
        <p:spPr bwMode="auto">
          <a:xfrm>
            <a:off x="990600" y="5486400"/>
            <a:ext cx="7696200" cy="646113"/>
          </a:xfrm>
          <a:prstGeom prst="rect">
            <a:avLst/>
          </a:prstGeom>
          <a:noFill/>
          <a:ln w="9525" algn="ctr">
            <a:noFill/>
            <a:miter lim="800000"/>
            <a:headEnd/>
            <a:tailEnd/>
          </a:ln>
        </p:spPr>
        <p:txBody>
          <a:bodyPr>
            <a:spAutoFit/>
          </a:bodyPr>
          <a:lstStyle/>
          <a:p>
            <a:pPr algn="ctr" eaLnBrk="1" hangingPunct="1">
              <a:spcBef>
                <a:spcPct val="50000"/>
              </a:spcBef>
              <a:defRPr/>
            </a:pPr>
            <a:r>
              <a:rPr lang="en-US" sz="3600" b="1">
                <a:solidFill>
                  <a:srgbClr val="990000"/>
                </a:solidFill>
                <a:latin typeface="+mn-lt"/>
              </a:rPr>
              <a:t>Hãy nêu nội dung chính của bài.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71014"/>
                                        </p:tgtEl>
                                        <p:attrNameLst>
                                          <p:attrName>style.visibility</p:attrName>
                                        </p:attrNameLst>
                                      </p:cBhvr>
                                      <p:to>
                                        <p:strVal val="visible"/>
                                      </p:to>
                                    </p:set>
                                    <p:animScale>
                                      <p:cBhvr>
                                        <p:cTn id="7" dur="1000" decel="50000" fill="hold">
                                          <p:stCondLst>
                                            <p:cond delay="0"/>
                                          </p:stCondLst>
                                        </p:cTn>
                                        <p:tgtEl>
                                          <p:spTgt spid="1710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71014"/>
                                        </p:tgtEl>
                                        <p:attrNameLst>
                                          <p:attrName>ppt_x</p:attrName>
                                          <p:attrName>ppt_y</p:attrName>
                                        </p:attrNameLst>
                                      </p:cBhvr>
                                    </p:animMotion>
                                    <p:animEffect transition="in" filter="fade">
                                      <p:cBhvr>
                                        <p:cTn id="9" dur="1000"/>
                                        <p:tgtEl>
                                          <p:spTgt spid="1710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amond(in)">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10"/>
                                        </p:tgtEl>
                                        <p:attrNameLst>
                                          <p:attrName>style.visibility</p:attrName>
                                        </p:attrNameLst>
                                      </p:cBhvr>
                                      <p:to>
                                        <p:strVal val="visible"/>
                                      </p:to>
                                    </p:set>
                                    <p:anim calcmode="discrete" valueType="clr">
                                      <p:cBhvr override="childStyle">
                                        <p:cTn id="31"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0"/>
                                        </p:tgtEl>
                                        <p:attrNameLst>
                                          <p:attrName>fillcolor</p:attrName>
                                        </p:attrNameLst>
                                      </p:cBhvr>
                                      <p:tavLst>
                                        <p:tav tm="0">
                                          <p:val>
                                            <p:clrVal>
                                              <a:schemeClr val="accent2"/>
                                            </p:clrVal>
                                          </p:val>
                                        </p:tav>
                                        <p:tav tm="50000">
                                          <p:val>
                                            <p:clrVal>
                                              <a:schemeClr val="hlink"/>
                                            </p:clrVal>
                                          </p:val>
                                        </p:tav>
                                      </p:tavLst>
                                    </p:anim>
                                    <p:set>
                                      <p:cBhvr>
                                        <p:cTn id="33"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4" grpId="0"/>
      <p:bldP spid="7" grpId="0"/>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Hình Chữ nhật 5"/>
          <p:cNvSpPr>
            <a:spLocks noChangeArrowheads="1"/>
          </p:cNvSpPr>
          <p:nvPr/>
        </p:nvSpPr>
        <p:spPr bwMode="auto">
          <a:xfrm>
            <a:off x="457200" y="1371600"/>
            <a:ext cx="7924800" cy="3170238"/>
          </a:xfrm>
          <a:prstGeom prst="rect">
            <a:avLst/>
          </a:prstGeom>
          <a:noFill/>
          <a:ln w="9525">
            <a:noFill/>
            <a:miter lim="800000"/>
            <a:headEnd/>
            <a:tailEnd/>
          </a:ln>
        </p:spPr>
        <p:txBody>
          <a:bodyPr>
            <a:spAutoFit/>
          </a:bodyPr>
          <a:lstStyle/>
          <a:p>
            <a:pPr algn="just" eaLnBrk="1" hangingPunct="1">
              <a:lnSpc>
                <a:spcPct val="90000"/>
              </a:lnSpc>
              <a:spcBef>
                <a:spcPct val="50000"/>
              </a:spcBef>
              <a:buClr>
                <a:schemeClr val="tx1"/>
              </a:buClr>
              <a:buFont typeface="Wingdings" pitchFamily="2" charset="2"/>
              <a:buNone/>
            </a:pPr>
            <a:r>
              <a:rPr lang="en-US" sz="4000" b="1" u="sng"/>
              <a:t>Nội dung</a:t>
            </a:r>
            <a:r>
              <a:rPr lang="en-US" sz="4000" b="1"/>
              <a:t>:</a:t>
            </a:r>
          </a:p>
          <a:p>
            <a:pPr algn="just" eaLnBrk="1" hangingPunct="1">
              <a:lnSpc>
                <a:spcPct val="90000"/>
              </a:lnSpc>
              <a:spcBef>
                <a:spcPct val="50000"/>
              </a:spcBef>
              <a:buClr>
                <a:schemeClr val="tx1"/>
              </a:buClr>
              <a:buFont typeface="Wingdings" pitchFamily="2" charset="2"/>
              <a:buNone/>
            </a:pPr>
            <a:r>
              <a:rPr lang="en-US" sz="4000" b="1"/>
              <a:t>      Bài văn nói lên vẻ đẹp kì thú của rừng; tình cảm yêu mến, ngưỡng mộ của tác giả đối với vẻ đẹp của rừng.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Hình Chữ nhật 5"/>
          <p:cNvSpPr>
            <a:spLocks noChangeArrowheads="1"/>
          </p:cNvSpPr>
          <p:nvPr/>
        </p:nvSpPr>
        <p:spPr bwMode="auto">
          <a:xfrm>
            <a:off x="609600" y="1314450"/>
            <a:ext cx="7924800" cy="590550"/>
          </a:xfrm>
          <a:prstGeom prst="rect">
            <a:avLst/>
          </a:prstGeom>
          <a:noFill/>
          <a:ln w="9525">
            <a:noFill/>
            <a:miter lim="800000"/>
            <a:headEnd/>
            <a:tailEnd/>
          </a:ln>
        </p:spPr>
        <p:txBody>
          <a:bodyPr>
            <a:spAutoFit/>
          </a:bodyPr>
          <a:lstStyle/>
          <a:p>
            <a:pPr algn="just" eaLnBrk="1" hangingPunct="1">
              <a:lnSpc>
                <a:spcPct val="90000"/>
              </a:lnSpc>
              <a:spcBef>
                <a:spcPct val="50000"/>
              </a:spcBef>
              <a:buClr>
                <a:schemeClr val="tx1"/>
              </a:buClr>
              <a:buFont typeface="Wingdings" pitchFamily="2" charset="2"/>
              <a:buNone/>
            </a:pPr>
            <a:r>
              <a:rPr lang="en-US" sz="3600" b="1" dirty="0" err="1"/>
              <a:t>Chặt</a:t>
            </a:r>
            <a:r>
              <a:rPr lang="en-US" sz="3600" b="1" dirty="0"/>
              <a:t> </a:t>
            </a:r>
            <a:r>
              <a:rPr lang="en-US" sz="3600" b="1" dirty="0" err="1"/>
              <a:t>phá</a:t>
            </a:r>
            <a:r>
              <a:rPr lang="en-US" sz="3600" b="1" dirty="0"/>
              <a:t> </a:t>
            </a:r>
            <a:r>
              <a:rPr lang="en-US" sz="3600" b="1" dirty="0" err="1"/>
              <a:t>rừng</a:t>
            </a:r>
            <a:r>
              <a:rPr lang="en-US" sz="3600" b="1" dirty="0"/>
              <a:t> </a:t>
            </a:r>
            <a:r>
              <a:rPr lang="en-US" sz="3600" b="1" dirty="0" err="1"/>
              <a:t>làm</a:t>
            </a:r>
            <a:r>
              <a:rPr lang="en-US" sz="3600" b="1" dirty="0"/>
              <a:t> </a:t>
            </a:r>
            <a:r>
              <a:rPr lang="en-US" sz="3600" b="1" dirty="0" err="1"/>
              <a:t>nương</a:t>
            </a:r>
            <a:r>
              <a:rPr lang="en-US" sz="3600" b="1" dirty="0"/>
              <a:t> </a:t>
            </a:r>
            <a:r>
              <a:rPr lang="en-US" sz="3600" b="1" dirty="0" err="1"/>
              <a:t>rẫy</a:t>
            </a:r>
            <a:endParaRPr lang="en-US" sz="3600" b="1" dirty="0"/>
          </a:p>
        </p:txBody>
      </p:sp>
      <p:pic>
        <p:nvPicPr>
          <p:cNvPr id="29700" name="Ảnh 3" descr="DOt rung.jpg"/>
          <p:cNvPicPr>
            <a:picLocks noChangeAspect="1"/>
          </p:cNvPicPr>
          <p:nvPr/>
        </p:nvPicPr>
        <p:blipFill>
          <a:blip r:embed="rId2"/>
          <a:srcRect/>
          <a:stretch>
            <a:fillRect/>
          </a:stretch>
        </p:blipFill>
        <p:spPr bwMode="auto">
          <a:xfrm>
            <a:off x="381000" y="2057400"/>
            <a:ext cx="8382000" cy="4419600"/>
          </a:xfrm>
          <a:prstGeom prst="rect">
            <a:avLst/>
          </a:prstGeom>
          <a:noFill/>
          <a:ln w="9525">
            <a:noFill/>
            <a:miter lim="800000"/>
            <a:headEnd/>
            <a:tailEnd/>
          </a:ln>
        </p:spPr>
      </p:pic>
      <p:sp>
        <p:nvSpPr>
          <p:cNvPr id="5" name="Hình Chữ nhật 5"/>
          <p:cNvSpPr>
            <a:spLocks noChangeArrowheads="1"/>
          </p:cNvSpPr>
          <p:nvPr/>
        </p:nvSpPr>
        <p:spPr bwMode="auto">
          <a:xfrm>
            <a:off x="609600" y="304800"/>
            <a:ext cx="7924800" cy="1089025"/>
          </a:xfrm>
          <a:prstGeom prst="rect">
            <a:avLst/>
          </a:prstGeom>
          <a:noFill/>
          <a:ln w="9525">
            <a:noFill/>
            <a:miter lim="800000"/>
            <a:headEnd/>
            <a:tailEnd/>
          </a:ln>
        </p:spPr>
        <p:txBody>
          <a:bodyPr>
            <a:spAutoFit/>
          </a:bodyPr>
          <a:lstStyle/>
          <a:p>
            <a:pPr algn="just" eaLnBrk="1" hangingPunct="1">
              <a:lnSpc>
                <a:spcPct val="90000"/>
              </a:lnSpc>
              <a:spcBef>
                <a:spcPct val="50000"/>
              </a:spcBef>
              <a:buClr>
                <a:schemeClr val="tx1"/>
              </a:buClr>
              <a:buFont typeface="Wingdings" pitchFamily="2" charset="2"/>
              <a:buNone/>
            </a:pPr>
            <a:r>
              <a:rPr lang="en-US" sz="3600" b="1" dirty="0"/>
              <a:t>Theo </a:t>
            </a:r>
            <a:r>
              <a:rPr lang="en-US" sz="3600" b="1" dirty="0" err="1"/>
              <a:t>em</a:t>
            </a:r>
            <a:r>
              <a:rPr lang="en-US" sz="3600" b="1" dirty="0"/>
              <a:t>, </a:t>
            </a:r>
            <a:r>
              <a:rPr lang="en-US" sz="3600" b="1" dirty="0" err="1"/>
              <a:t>thực</a:t>
            </a:r>
            <a:r>
              <a:rPr lang="en-US" sz="3600" b="1" dirty="0"/>
              <a:t> </a:t>
            </a:r>
            <a:r>
              <a:rPr lang="en-US" sz="3600" b="1" dirty="0" err="1"/>
              <a:t>trạng</a:t>
            </a:r>
            <a:r>
              <a:rPr lang="en-US" sz="3600" b="1" dirty="0"/>
              <a:t> </a:t>
            </a:r>
            <a:r>
              <a:rPr lang="en-US" sz="3600" b="1" dirty="0" err="1"/>
              <a:t>rừng</a:t>
            </a:r>
            <a:r>
              <a:rPr lang="en-US" sz="3600" b="1" dirty="0"/>
              <a:t> </a:t>
            </a:r>
            <a:r>
              <a:rPr lang="en-US" sz="3600" b="1" dirty="0" err="1"/>
              <a:t>hiện</a:t>
            </a:r>
            <a:r>
              <a:rPr lang="en-US" sz="3600" b="1" dirty="0"/>
              <a:t> nay </a:t>
            </a:r>
            <a:r>
              <a:rPr lang="en-US" sz="3600" b="1" dirty="0" err="1"/>
              <a:t>như</a:t>
            </a:r>
            <a:r>
              <a:rPr lang="en-US" sz="3600" b="1" dirty="0"/>
              <a:t> </a:t>
            </a:r>
            <a:r>
              <a:rPr lang="en-US" sz="3600" b="1" dirty="0" err="1"/>
              <a:t>thế</a:t>
            </a:r>
            <a:r>
              <a:rPr lang="en-US" sz="3600" b="1" dirty="0"/>
              <a:t> </a:t>
            </a:r>
            <a:r>
              <a:rPr lang="en-US" sz="3600" b="1" dirty="0" err="1"/>
              <a:t>nào</a:t>
            </a:r>
            <a:r>
              <a:rPr lang="en-US" sz="3600" b="1" dirty="0"/>
              <a:t>?</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Ảnh 3" descr="DOt rung.jpg"/>
          <p:cNvPicPr>
            <a:picLocks noChangeAspect="1"/>
          </p:cNvPicPr>
          <p:nvPr/>
        </p:nvPicPr>
        <p:blipFill>
          <a:blip r:embed="rId2"/>
          <a:srcRect/>
          <a:stretch>
            <a:fillRect/>
          </a:stretch>
        </p:blipFill>
        <p:spPr bwMode="auto">
          <a:xfrm>
            <a:off x="457200" y="1066800"/>
            <a:ext cx="8229600" cy="5257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Hình Chữ nhật 5"/>
          <p:cNvSpPr>
            <a:spLocks noChangeArrowheads="1"/>
          </p:cNvSpPr>
          <p:nvPr/>
        </p:nvSpPr>
        <p:spPr bwMode="auto">
          <a:xfrm>
            <a:off x="609600" y="228600"/>
            <a:ext cx="7924800" cy="590550"/>
          </a:xfrm>
          <a:prstGeom prst="rect">
            <a:avLst/>
          </a:prstGeom>
          <a:noFill/>
          <a:ln w="9525">
            <a:noFill/>
            <a:miter lim="800000"/>
            <a:headEnd/>
            <a:tailEnd/>
          </a:ln>
        </p:spPr>
        <p:txBody>
          <a:bodyPr>
            <a:spAutoFit/>
          </a:bodyPr>
          <a:lstStyle/>
          <a:p>
            <a:pPr algn="just" eaLnBrk="1" hangingPunct="1">
              <a:lnSpc>
                <a:spcPct val="90000"/>
              </a:lnSpc>
              <a:spcBef>
                <a:spcPct val="50000"/>
              </a:spcBef>
              <a:buClr>
                <a:schemeClr val="tx1"/>
              </a:buClr>
              <a:buFont typeface="Wingdings" pitchFamily="2" charset="2"/>
              <a:buNone/>
            </a:pPr>
            <a:r>
              <a:rPr lang="en-US" sz="3600" b="1"/>
              <a:t>Khai thác gỗ trái phép.</a:t>
            </a:r>
          </a:p>
        </p:txBody>
      </p:sp>
      <p:pic>
        <p:nvPicPr>
          <p:cNvPr id="31748" name="Ảnh 3" descr="DOt rung.jpg"/>
          <p:cNvPicPr>
            <a:picLocks noChangeAspect="1"/>
          </p:cNvPicPr>
          <p:nvPr/>
        </p:nvPicPr>
        <p:blipFill>
          <a:blip r:embed="rId2"/>
          <a:srcRect/>
          <a:stretch>
            <a:fillRect/>
          </a:stretch>
        </p:blipFill>
        <p:spPr bwMode="auto">
          <a:xfrm>
            <a:off x="381000" y="1219200"/>
            <a:ext cx="8382000" cy="49545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Hình Chữ nhật 5"/>
          <p:cNvSpPr>
            <a:spLocks noChangeArrowheads="1"/>
          </p:cNvSpPr>
          <p:nvPr/>
        </p:nvSpPr>
        <p:spPr bwMode="auto">
          <a:xfrm>
            <a:off x="609600" y="1162050"/>
            <a:ext cx="7924800" cy="590550"/>
          </a:xfrm>
          <a:prstGeom prst="rect">
            <a:avLst/>
          </a:prstGeom>
          <a:noFill/>
          <a:ln w="9525">
            <a:noFill/>
            <a:miter lim="800000"/>
            <a:headEnd/>
            <a:tailEnd/>
          </a:ln>
        </p:spPr>
        <p:txBody>
          <a:bodyPr>
            <a:spAutoFit/>
          </a:bodyPr>
          <a:lstStyle/>
          <a:p>
            <a:pPr algn="just" eaLnBrk="1" hangingPunct="1">
              <a:lnSpc>
                <a:spcPct val="90000"/>
              </a:lnSpc>
              <a:spcBef>
                <a:spcPct val="50000"/>
              </a:spcBef>
              <a:buClr>
                <a:schemeClr val="tx1"/>
              </a:buClr>
              <a:buFont typeface="Wingdings" pitchFamily="2" charset="2"/>
              <a:buNone/>
            </a:pPr>
            <a:r>
              <a:rPr lang="en-US" sz="3600" b="1" dirty="0" err="1"/>
              <a:t>Lá</a:t>
            </a:r>
            <a:r>
              <a:rPr lang="en-US" sz="3600" b="1" dirty="0"/>
              <a:t> </a:t>
            </a:r>
            <a:r>
              <a:rPr lang="en-US" sz="3600" b="1" dirty="0" err="1"/>
              <a:t>phổi</a:t>
            </a:r>
            <a:r>
              <a:rPr lang="en-US" sz="3600" b="1" dirty="0"/>
              <a:t> </a:t>
            </a:r>
            <a:r>
              <a:rPr lang="en-US" sz="3600" b="1" dirty="0" err="1"/>
              <a:t>xanh</a:t>
            </a:r>
            <a:r>
              <a:rPr lang="en-US" sz="3600" b="1" dirty="0"/>
              <a:t> </a:t>
            </a:r>
            <a:r>
              <a:rPr lang="en-US" sz="3600" b="1" dirty="0" err="1"/>
              <a:t>bị</a:t>
            </a:r>
            <a:r>
              <a:rPr lang="en-US" sz="3600" b="1" dirty="0"/>
              <a:t> </a:t>
            </a:r>
            <a:r>
              <a:rPr lang="en-US" sz="3600" b="1" dirty="0" err="1"/>
              <a:t>hư</a:t>
            </a:r>
            <a:r>
              <a:rPr lang="en-US" sz="3600" b="1" dirty="0"/>
              <a:t> </a:t>
            </a:r>
            <a:r>
              <a:rPr lang="en-US" sz="3600" b="1" dirty="0" err="1"/>
              <a:t>hại</a:t>
            </a:r>
            <a:r>
              <a:rPr lang="en-US" sz="3600" b="1" dirty="0"/>
              <a:t>.</a:t>
            </a:r>
          </a:p>
        </p:txBody>
      </p:sp>
      <p:pic>
        <p:nvPicPr>
          <p:cNvPr id="33796" name="Ảnh 3" descr="DOt rung.jpg"/>
          <p:cNvPicPr>
            <a:picLocks noChangeAspect="1"/>
          </p:cNvPicPr>
          <p:nvPr/>
        </p:nvPicPr>
        <p:blipFill>
          <a:blip r:embed="rId2"/>
          <a:srcRect/>
          <a:stretch>
            <a:fillRect/>
          </a:stretch>
        </p:blipFill>
        <p:spPr bwMode="auto">
          <a:xfrm>
            <a:off x="457200" y="1933575"/>
            <a:ext cx="8229600" cy="4924425"/>
          </a:xfrm>
          <a:prstGeom prst="rect">
            <a:avLst/>
          </a:prstGeom>
          <a:noFill/>
          <a:ln w="9525">
            <a:noFill/>
            <a:miter lim="800000"/>
            <a:headEnd/>
            <a:tailEnd/>
          </a:ln>
        </p:spPr>
      </p:pic>
      <p:sp>
        <p:nvSpPr>
          <p:cNvPr id="5" name="Hình Chữ nhật 5"/>
          <p:cNvSpPr>
            <a:spLocks noChangeArrowheads="1"/>
          </p:cNvSpPr>
          <p:nvPr/>
        </p:nvSpPr>
        <p:spPr bwMode="auto">
          <a:xfrm>
            <a:off x="685800" y="76200"/>
            <a:ext cx="7924800" cy="1089025"/>
          </a:xfrm>
          <a:prstGeom prst="rect">
            <a:avLst/>
          </a:prstGeom>
          <a:noFill/>
          <a:ln w="9525">
            <a:noFill/>
            <a:miter lim="800000"/>
            <a:headEnd/>
            <a:tailEnd/>
          </a:ln>
        </p:spPr>
        <p:txBody>
          <a:bodyPr>
            <a:spAutoFit/>
          </a:bodyPr>
          <a:lstStyle/>
          <a:p>
            <a:pPr algn="just" eaLnBrk="1" hangingPunct="1">
              <a:lnSpc>
                <a:spcPct val="90000"/>
              </a:lnSpc>
              <a:spcBef>
                <a:spcPct val="50000"/>
              </a:spcBef>
              <a:buClr>
                <a:schemeClr val="tx1"/>
              </a:buClr>
              <a:buFont typeface="Wingdings" pitchFamily="2" charset="2"/>
              <a:buNone/>
            </a:pPr>
            <a:r>
              <a:rPr lang="en-US" sz="3600" b="1" dirty="0" err="1"/>
              <a:t>Tình</a:t>
            </a:r>
            <a:r>
              <a:rPr lang="en-US" sz="3600" b="1" dirty="0"/>
              <a:t> </a:t>
            </a:r>
            <a:r>
              <a:rPr lang="en-US" sz="3600" b="1" dirty="0" err="1"/>
              <a:t>trạng</a:t>
            </a:r>
            <a:r>
              <a:rPr lang="en-US" sz="3600" b="1" dirty="0"/>
              <a:t> </a:t>
            </a:r>
            <a:r>
              <a:rPr lang="en-US" sz="3600" b="1" dirty="0" err="1"/>
              <a:t>phá</a:t>
            </a:r>
            <a:r>
              <a:rPr lang="en-US" sz="3600" b="1" dirty="0"/>
              <a:t> </a:t>
            </a:r>
            <a:r>
              <a:rPr lang="en-US" sz="3600" b="1" dirty="0" err="1"/>
              <a:t>rừng</a:t>
            </a:r>
            <a:r>
              <a:rPr lang="en-US" sz="3600" b="1" dirty="0"/>
              <a:t> </a:t>
            </a:r>
            <a:r>
              <a:rPr lang="en-US" sz="3600" b="1" dirty="0" err="1"/>
              <a:t>sẽ</a:t>
            </a:r>
            <a:r>
              <a:rPr lang="en-US" sz="3600" b="1" dirty="0"/>
              <a:t> </a:t>
            </a:r>
            <a:r>
              <a:rPr lang="en-US" sz="3600" b="1" dirty="0" err="1"/>
              <a:t>ảnh</a:t>
            </a:r>
            <a:r>
              <a:rPr lang="en-US" sz="3600" b="1" dirty="0"/>
              <a:t> </a:t>
            </a:r>
            <a:r>
              <a:rPr lang="en-US" sz="3600" b="1" dirty="0" err="1"/>
              <a:t>hưởng</a:t>
            </a:r>
            <a:r>
              <a:rPr lang="en-US" sz="3600" b="1" dirty="0"/>
              <a:t> </a:t>
            </a:r>
            <a:r>
              <a:rPr lang="en-US" sz="3600" b="1" dirty="0" err="1"/>
              <a:t>như</a:t>
            </a:r>
            <a:r>
              <a:rPr lang="en-US" sz="3600" b="1" dirty="0"/>
              <a:t> </a:t>
            </a:r>
            <a:r>
              <a:rPr lang="en-US" sz="3600" b="1" dirty="0" err="1"/>
              <a:t>thế</a:t>
            </a:r>
            <a:r>
              <a:rPr lang="en-US" sz="3600" b="1" dirty="0"/>
              <a:t> </a:t>
            </a:r>
            <a:r>
              <a:rPr lang="en-US" sz="3600" b="1" dirty="0" err="1"/>
              <a:t>nào</a:t>
            </a:r>
            <a:r>
              <a:rPr lang="en-US" sz="3600" b="1" dirty="0"/>
              <a:t>?</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Hình Chữ nhật 5"/>
          <p:cNvSpPr>
            <a:spLocks noChangeArrowheads="1"/>
          </p:cNvSpPr>
          <p:nvPr/>
        </p:nvSpPr>
        <p:spPr bwMode="auto">
          <a:xfrm>
            <a:off x="609600" y="228600"/>
            <a:ext cx="7924800" cy="590550"/>
          </a:xfrm>
          <a:prstGeom prst="rect">
            <a:avLst/>
          </a:prstGeom>
          <a:noFill/>
          <a:ln w="9525">
            <a:noFill/>
            <a:miter lim="800000"/>
            <a:headEnd/>
            <a:tailEnd/>
          </a:ln>
        </p:spPr>
        <p:txBody>
          <a:bodyPr>
            <a:spAutoFit/>
          </a:bodyPr>
          <a:lstStyle/>
          <a:p>
            <a:pPr algn="just" eaLnBrk="1" hangingPunct="1">
              <a:lnSpc>
                <a:spcPct val="90000"/>
              </a:lnSpc>
              <a:spcBef>
                <a:spcPct val="50000"/>
              </a:spcBef>
              <a:buClr>
                <a:schemeClr val="tx1"/>
              </a:buClr>
              <a:buFont typeface="Wingdings" pitchFamily="2" charset="2"/>
              <a:buNone/>
            </a:pPr>
            <a:r>
              <a:rPr lang="en-US" sz="3600" b="1"/>
              <a:t>Lũ lụt</a:t>
            </a:r>
          </a:p>
        </p:txBody>
      </p:sp>
      <p:pic>
        <p:nvPicPr>
          <p:cNvPr id="34820" name="Ảnh 3" descr="DOt rung.jpg"/>
          <p:cNvPicPr>
            <a:picLocks noChangeAspect="1"/>
          </p:cNvPicPr>
          <p:nvPr/>
        </p:nvPicPr>
        <p:blipFill>
          <a:blip r:embed="rId2"/>
          <a:srcRect/>
          <a:stretch>
            <a:fillRect/>
          </a:stretch>
        </p:blipFill>
        <p:spPr bwMode="auto">
          <a:xfrm>
            <a:off x="533400" y="838200"/>
            <a:ext cx="8001000" cy="5410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Hình Chữ nhật 5"/>
          <p:cNvSpPr>
            <a:spLocks noChangeArrowheads="1"/>
          </p:cNvSpPr>
          <p:nvPr/>
        </p:nvSpPr>
        <p:spPr bwMode="auto">
          <a:xfrm>
            <a:off x="609600" y="228600"/>
            <a:ext cx="7924800" cy="590550"/>
          </a:xfrm>
          <a:prstGeom prst="rect">
            <a:avLst/>
          </a:prstGeom>
          <a:noFill/>
          <a:ln w="9525">
            <a:noFill/>
            <a:miter lim="800000"/>
            <a:headEnd/>
            <a:tailEnd/>
          </a:ln>
        </p:spPr>
        <p:txBody>
          <a:bodyPr>
            <a:spAutoFit/>
          </a:bodyPr>
          <a:lstStyle/>
          <a:p>
            <a:pPr algn="just" eaLnBrk="1" hangingPunct="1">
              <a:lnSpc>
                <a:spcPct val="90000"/>
              </a:lnSpc>
              <a:spcBef>
                <a:spcPct val="50000"/>
              </a:spcBef>
              <a:buClr>
                <a:schemeClr val="tx1"/>
              </a:buClr>
              <a:buFont typeface="Wingdings" pitchFamily="2" charset="2"/>
              <a:buNone/>
            </a:pPr>
            <a:r>
              <a:rPr lang="en-US" sz="3600" b="1"/>
              <a:t>Sạt lở đất</a:t>
            </a:r>
          </a:p>
        </p:txBody>
      </p:sp>
      <p:pic>
        <p:nvPicPr>
          <p:cNvPr id="35844" name="Ảnh 3" descr="DOt rung.jpg"/>
          <p:cNvPicPr>
            <a:picLocks noChangeAspect="1"/>
          </p:cNvPicPr>
          <p:nvPr/>
        </p:nvPicPr>
        <p:blipFill>
          <a:blip r:embed="rId2"/>
          <a:srcRect/>
          <a:stretch>
            <a:fillRect/>
          </a:stretch>
        </p:blipFill>
        <p:spPr bwMode="auto">
          <a:xfrm>
            <a:off x="457200" y="1066800"/>
            <a:ext cx="8229600" cy="5099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Hình Chữ nhật 5"/>
          <p:cNvSpPr>
            <a:spLocks noChangeArrowheads="1"/>
          </p:cNvSpPr>
          <p:nvPr/>
        </p:nvSpPr>
        <p:spPr bwMode="auto">
          <a:xfrm>
            <a:off x="609600" y="228600"/>
            <a:ext cx="7924800" cy="590550"/>
          </a:xfrm>
          <a:prstGeom prst="rect">
            <a:avLst/>
          </a:prstGeom>
          <a:noFill/>
          <a:ln w="9525">
            <a:noFill/>
            <a:miter lim="800000"/>
            <a:headEnd/>
            <a:tailEnd/>
          </a:ln>
        </p:spPr>
        <p:txBody>
          <a:bodyPr>
            <a:spAutoFit/>
          </a:bodyPr>
          <a:lstStyle/>
          <a:p>
            <a:pPr algn="just" eaLnBrk="1" hangingPunct="1">
              <a:lnSpc>
                <a:spcPct val="90000"/>
              </a:lnSpc>
              <a:spcBef>
                <a:spcPct val="50000"/>
              </a:spcBef>
              <a:buClr>
                <a:schemeClr val="tx1"/>
              </a:buClr>
              <a:buFont typeface="Wingdings" pitchFamily="2" charset="2"/>
              <a:buNone/>
            </a:pPr>
            <a:r>
              <a:rPr lang="en-US" sz="3600" b="1"/>
              <a:t>Sạt lở đất làm chết người.</a:t>
            </a:r>
          </a:p>
        </p:txBody>
      </p:sp>
      <p:pic>
        <p:nvPicPr>
          <p:cNvPr id="36868" name="Ảnh 3" descr="DOt rung.jpg"/>
          <p:cNvPicPr>
            <a:picLocks noChangeAspect="1"/>
          </p:cNvPicPr>
          <p:nvPr/>
        </p:nvPicPr>
        <p:blipFill>
          <a:blip r:embed="rId2"/>
          <a:srcRect/>
          <a:stretch>
            <a:fillRect/>
          </a:stretch>
        </p:blipFill>
        <p:spPr bwMode="auto">
          <a:xfrm>
            <a:off x="457200" y="990600"/>
            <a:ext cx="8229600" cy="51720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8"/>
          <p:cNvSpPr txBox="1">
            <a:spLocks noChangeArrowheads="1"/>
          </p:cNvSpPr>
          <p:nvPr/>
        </p:nvSpPr>
        <p:spPr bwMode="auto">
          <a:xfrm>
            <a:off x="381000" y="304800"/>
            <a:ext cx="7467600" cy="461665"/>
          </a:xfrm>
          <a:prstGeom prst="rect">
            <a:avLst/>
          </a:prstGeom>
          <a:noFill/>
          <a:ln w="9525">
            <a:noFill/>
            <a:miter lim="800000"/>
            <a:headEnd/>
            <a:tailEnd/>
          </a:ln>
        </p:spPr>
        <p:txBody>
          <a:bodyPr wrap="square">
            <a:spAutoFit/>
          </a:bodyPr>
          <a:lstStyle/>
          <a:p>
            <a:pPr eaLnBrk="1" hangingPunct="1">
              <a:spcBef>
                <a:spcPct val="50000"/>
              </a:spcBef>
              <a:defRPr/>
            </a:pPr>
            <a:r>
              <a:rPr lang="en-US" sz="2400" b="1" dirty="0" err="1">
                <a:latin typeface="+mn-lt"/>
              </a:rPr>
              <a:t>LUYỆN</a:t>
            </a:r>
            <a:r>
              <a:rPr lang="en-US" sz="2400" b="1" dirty="0">
                <a:latin typeface="+mn-lt"/>
              </a:rPr>
              <a:t> </a:t>
            </a:r>
            <a:r>
              <a:rPr lang="en-US" sz="2400" b="1" dirty="0" err="1">
                <a:latin typeface="+mn-lt"/>
              </a:rPr>
              <a:t>ĐỌC</a:t>
            </a:r>
            <a:endParaRPr lang="en-US" sz="2400" b="1" dirty="0">
              <a:latin typeface="+mn-lt"/>
            </a:endParaRPr>
          </a:p>
        </p:txBody>
      </p:sp>
      <p:sp>
        <p:nvSpPr>
          <p:cNvPr id="184329" name="Text Box 9"/>
          <p:cNvSpPr txBox="1">
            <a:spLocks noChangeArrowheads="1"/>
          </p:cNvSpPr>
          <p:nvPr/>
        </p:nvSpPr>
        <p:spPr bwMode="auto">
          <a:xfrm>
            <a:off x="381000" y="2895600"/>
            <a:ext cx="8763000" cy="2862263"/>
          </a:xfrm>
          <a:prstGeom prst="rect">
            <a:avLst/>
          </a:prstGeom>
          <a:noFill/>
          <a:ln w="9525" algn="ctr">
            <a:noFill/>
            <a:miter lim="800000"/>
            <a:headEnd/>
            <a:tailEnd/>
          </a:ln>
        </p:spPr>
        <p:txBody>
          <a:bodyPr>
            <a:spAutoFit/>
          </a:bodyPr>
          <a:lstStyle/>
          <a:p>
            <a:pPr eaLnBrk="1" hangingPunct="1">
              <a:spcBef>
                <a:spcPct val="50000"/>
              </a:spcBef>
              <a:defRPr/>
            </a:pPr>
            <a:r>
              <a:rPr lang="en-US" sz="3600" dirty="0">
                <a:solidFill>
                  <a:schemeClr val="tx2"/>
                </a:solidFill>
                <a:latin typeface="+mn-lt"/>
              </a:rPr>
              <a:t> </a:t>
            </a:r>
            <a:r>
              <a:rPr lang="en-US" sz="3600" dirty="0">
                <a:latin typeface="+mn-lt"/>
              </a:rPr>
              <a:t>+ </a:t>
            </a:r>
            <a:r>
              <a:rPr lang="en-US" sz="3600" dirty="0" err="1">
                <a:latin typeface="+mn-lt"/>
              </a:rPr>
              <a:t>Đoạn</a:t>
            </a:r>
            <a:r>
              <a:rPr lang="en-US" sz="3600" dirty="0">
                <a:latin typeface="+mn-lt"/>
              </a:rPr>
              <a:t> 1: “</a:t>
            </a:r>
            <a:r>
              <a:rPr lang="en-US" sz="3600" dirty="0" err="1">
                <a:latin typeface="+mn-lt"/>
              </a:rPr>
              <a:t>Từ</a:t>
            </a:r>
            <a:r>
              <a:rPr lang="en-US" sz="3600" dirty="0">
                <a:latin typeface="+mn-lt"/>
              </a:rPr>
              <a:t> </a:t>
            </a:r>
            <a:r>
              <a:rPr lang="en-US" sz="3600" dirty="0" err="1">
                <a:latin typeface="+mn-lt"/>
              </a:rPr>
              <a:t>đầu</a:t>
            </a:r>
            <a:r>
              <a:rPr lang="en-US" sz="3600" dirty="0">
                <a:latin typeface="+mn-lt"/>
              </a:rPr>
              <a:t> </a:t>
            </a:r>
            <a:r>
              <a:rPr lang="en-US" sz="3600" dirty="0" err="1">
                <a:latin typeface="+mn-lt"/>
              </a:rPr>
              <a:t>đến</a:t>
            </a:r>
            <a:r>
              <a:rPr lang="en-US" sz="3600" dirty="0">
                <a:latin typeface="+mn-lt"/>
              </a:rPr>
              <a:t>… </a:t>
            </a:r>
            <a:r>
              <a:rPr lang="en-US" sz="3600" dirty="0" err="1">
                <a:latin typeface="+mn-lt"/>
              </a:rPr>
              <a:t>lúp</a:t>
            </a:r>
            <a:r>
              <a:rPr lang="en-US" sz="3600" dirty="0">
                <a:latin typeface="+mn-lt"/>
              </a:rPr>
              <a:t> </a:t>
            </a:r>
            <a:r>
              <a:rPr lang="en-US" sz="3600" dirty="0" err="1">
                <a:latin typeface="+mn-lt"/>
              </a:rPr>
              <a:t>xúp</a:t>
            </a:r>
            <a:r>
              <a:rPr lang="en-US" sz="3600" dirty="0">
                <a:latin typeface="+mn-lt"/>
              </a:rPr>
              <a:t> </a:t>
            </a:r>
            <a:r>
              <a:rPr lang="en-US" sz="3600" dirty="0" err="1">
                <a:latin typeface="+mn-lt"/>
              </a:rPr>
              <a:t>dưới</a:t>
            </a:r>
            <a:r>
              <a:rPr lang="en-US" sz="3600" dirty="0">
                <a:latin typeface="+mn-lt"/>
              </a:rPr>
              <a:t> </a:t>
            </a:r>
            <a:r>
              <a:rPr lang="en-US" sz="3600" dirty="0" err="1">
                <a:latin typeface="+mn-lt"/>
              </a:rPr>
              <a:t>chân</a:t>
            </a:r>
            <a:r>
              <a:rPr lang="en-US" sz="3600" dirty="0">
                <a:latin typeface="+mn-lt"/>
              </a:rPr>
              <a:t>”.</a:t>
            </a:r>
          </a:p>
          <a:p>
            <a:pPr eaLnBrk="1" hangingPunct="1">
              <a:spcBef>
                <a:spcPct val="50000"/>
              </a:spcBef>
              <a:defRPr/>
            </a:pPr>
            <a:r>
              <a:rPr lang="en-US" sz="3600" dirty="0">
                <a:latin typeface="+mn-lt"/>
              </a:rPr>
              <a:t>  + </a:t>
            </a:r>
            <a:r>
              <a:rPr lang="en-US" sz="3600" dirty="0" err="1">
                <a:latin typeface="+mn-lt"/>
              </a:rPr>
              <a:t>Đoạn</a:t>
            </a:r>
            <a:r>
              <a:rPr lang="en-US" sz="3600" dirty="0">
                <a:latin typeface="+mn-lt"/>
              </a:rPr>
              <a:t> 2: “</a:t>
            </a:r>
            <a:r>
              <a:rPr lang="en-US" sz="3600" dirty="0" err="1">
                <a:latin typeface="+mn-lt"/>
              </a:rPr>
              <a:t>Nắng</a:t>
            </a:r>
            <a:r>
              <a:rPr lang="en-US" sz="3600" dirty="0">
                <a:latin typeface="+mn-lt"/>
              </a:rPr>
              <a:t> </a:t>
            </a:r>
            <a:r>
              <a:rPr lang="en-US" sz="3600" dirty="0" err="1">
                <a:latin typeface="+mn-lt"/>
              </a:rPr>
              <a:t>trưa</a:t>
            </a:r>
            <a:r>
              <a:rPr lang="en-US" sz="3600" dirty="0">
                <a:latin typeface="+mn-lt"/>
              </a:rPr>
              <a:t>……</a:t>
            </a:r>
            <a:r>
              <a:rPr lang="en-US" sz="3600" dirty="0" err="1">
                <a:latin typeface="+mn-lt"/>
              </a:rPr>
              <a:t>nhìn</a:t>
            </a:r>
            <a:r>
              <a:rPr lang="en-US" sz="3600" dirty="0">
                <a:latin typeface="+mn-lt"/>
              </a:rPr>
              <a:t> </a:t>
            </a:r>
            <a:r>
              <a:rPr lang="en-US" sz="3600" dirty="0" err="1">
                <a:latin typeface="+mn-lt"/>
              </a:rPr>
              <a:t>theo</a:t>
            </a:r>
            <a:r>
              <a:rPr lang="en-US" sz="3600" dirty="0">
                <a:latin typeface="+mn-lt"/>
              </a:rPr>
              <a:t>”.</a:t>
            </a:r>
          </a:p>
          <a:p>
            <a:pPr eaLnBrk="1" hangingPunct="1">
              <a:spcBef>
                <a:spcPct val="50000"/>
              </a:spcBef>
              <a:defRPr/>
            </a:pPr>
            <a:r>
              <a:rPr lang="en-US" sz="3600" dirty="0">
                <a:latin typeface="+mn-lt"/>
              </a:rPr>
              <a:t> + </a:t>
            </a:r>
            <a:r>
              <a:rPr lang="en-US" sz="3600" dirty="0" err="1">
                <a:latin typeface="+mn-lt"/>
              </a:rPr>
              <a:t>Đoạn</a:t>
            </a:r>
            <a:r>
              <a:rPr lang="en-US" sz="3600" dirty="0">
                <a:latin typeface="+mn-lt"/>
              </a:rPr>
              <a:t> 3: </a:t>
            </a:r>
            <a:r>
              <a:rPr lang="en-US" sz="3600" dirty="0" err="1">
                <a:latin typeface="+mn-lt"/>
              </a:rPr>
              <a:t>Phần</a:t>
            </a:r>
            <a:r>
              <a:rPr lang="en-US" sz="3600" dirty="0">
                <a:latin typeface="+mn-lt"/>
              </a:rPr>
              <a:t> </a:t>
            </a:r>
            <a:r>
              <a:rPr lang="en-US" sz="3600" dirty="0" err="1">
                <a:latin typeface="+mn-lt"/>
              </a:rPr>
              <a:t>còn</a:t>
            </a:r>
            <a:r>
              <a:rPr lang="en-US" sz="3600" dirty="0">
                <a:latin typeface="+mn-lt"/>
              </a:rPr>
              <a:t> </a:t>
            </a:r>
            <a:r>
              <a:rPr lang="en-US" sz="3600" dirty="0" err="1">
                <a:latin typeface="+mn-lt"/>
              </a:rPr>
              <a:t>lại</a:t>
            </a:r>
            <a:r>
              <a:rPr lang="en-US" sz="3600" dirty="0">
                <a:latin typeface="+mn-lt"/>
              </a:rPr>
              <a:t>.</a:t>
            </a:r>
          </a:p>
        </p:txBody>
      </p:sp>
      <p:sp>
        <p:nvSpPr>
          <p:cNvPr id="9" name="Text Box 9"/>
          <p:cNvSpPr txBox="1">
            <a:spLocks noChangeArrowheads="1"/>
          </p:cNvSpPr>
          <p:nvPr/>
        </p:nvSpPr>
        <p:spPr bwMode="auto">
          <a:xfrm>
            <a:off x="381000" y="1066800"/>
            <a:ext cx="8763000" cy="1200329"/>
          </a:xfrm>
          <a:prstGeom prst="rect">
            <a:avLst/>
          </a:prstGeom>
          <a:noFill/>
          <a:ln w="9525" algn="ctr">
            <a:noFill/>
            <a:miter lim="800000"/>
            <a:headEnd/>
            <a:tailEnd/>
          </a:ln>
        </p:spPr>
        <p:txBody>
          <a:bodyPr wrap="square">
            <a:spAutoFit/>
          </a:bodyPr>
          <a:lstStyle/>
          <a:p>
            <a:pPr eaLnBrk="1" hangingPunct="1">
              <a:spcBef>
                <a:spcPct val="50000"/>
              </a:spcBef>
              <a:defRPr/>
            </a:pPr>
            <a:r>
              <a:rPr lang="en-US" sz="3600" dirty="0">
                <a:latin typeface="+mn-lt"/>
              </a:rPr>
              <a:t> </a:t>
            </a:r>
            <a:r>
              <a:rPr lang="en-US" sz="3600" dirty="0">
                <a:solidFill>
                  <a:srgbClr val="FF0000"/>
                </a:solidFill>
                <a:latin typeface="+mn-lt"/>
              </a:rPr>
              <a:t>Theo </a:t>
            </a:r>
            <a:r>
              <a:rPr lang="en-US" sz="3600" dirty="0" err="1">
                <a:solidFill>
                  <a:srgbClr val="FF0000"/>
                </a:solidFill>
                <a:latin typeface="+mn-lt"/>
              </a:rPr>
              <a:t>em</a:t>
            </a:r>
            <a:r>
              <a:rPr lang="en-US" sz="3600" dirty="0">
                <a:solidFill>
                  <a:srgbClr val="FF0000"/>
                </a:solidFill>
                <a:latin typeface="+mn-lt"/>
              </a:rPr>
              <a:t>, </a:t>
            </a:r>
            <a:r>
              <a:rPr lang="en-US" sz="3600" dirty="0" err="1">
                <a:solidFill>
                  <a:srgbClr val="FF0000"/>
                </a:solidFill>
                <a:latin typeface="+mn-lt"/>
              </a:rPr>
              <a:t>có</a:t>
            </a:r>
            <a:r>
              <a:rPr lang="en-US" sz="3600" dirty="0">
                <a:solidFill>
                  <a:srgbClr val="FF0000"/>
                </a:solidFill>
                <a:latin typeface="+mn-lt"/>
              </a:rPr>
              <a:t> </a:t>
            </a:r>
            <a:r>
              <a:rPr lang="en-US" sz="3600" dirty="0" err="1">
                <a:solidFill>
                  <a:srgbClr val="FF0000"/>
                </a:solidFill>
                <a:latin typeface="+mn-lt"/>
              </a:rPr>
              <a:t>thể</a:t>
            </a:r>
            <a:r>
              <a:rPr lang="en-US" sz="3600" dirty="0">
                <a:solidFill>
                  <a:srgbClr val="FF0000"/>
                </a:solidFill>
                <a:latin typeface="+mn-lt"/>
              </a:rPr>
              <a:t> </a:t>
            </a:r>
            <a:r>
              <a:rPr lang="en-US" sz="3600" dirty="0" err="1">
                <a:solidFill>
                  <a:srgbClr val="FF0000"/>
                </a:solidFill>
                <a:latin typeface="+mn-lt"/>
              </a:rPr>
              <a:t>chia</a:t>
            </a:r>
            <a:r>
              <a:rPr lang="en-US" sz="3600" dirty="0">
                <a:solidFill>
                  <a:srgbClr val="FF0000"/>
                </a:solidFill>
                <a:latin typeface="+mn-lt"/>
              </a:rPr>
              <a:t> </a:t>
            </a:r>
            <a:r>
              <a:rPr lang="en-US" sz="3600" dirty="0" err="1">
                <a:solidFill>
                  <a:srgbClr val="FF0000"/>
                </a:solidFill>
                <a:latin typeface="+mn-lt"/>
              </a:rPr>
              <a:t>đoạn</a:t>
            </a:r>
            <a:r>
              <a:rPr lang="en-US" sz="3600" dirty="0">
                <a:solidFill>
                  <a:srgbClr val="FF0000"/>
                </a:solidFill>
                <a:latin typeface="+mn-lt"/>
              </a:rPr>
              <a:t> </a:t>
            </a:r>
            <a:r>
              <a:rPr lang="en-US" sz="3600" dirty="0" err="1">
                <a:solidFill>
                  <a:srgbClr val="FF0000"/>
                </a:solidFill>
                <a:latin typeface="+mn-lt"/>
              </a:rPr>
              <a:t>bài</a:t>
            </a:r>
            <a:r>
              <a:rPr lang="en-US" sz="3600" dirty="0">
                <a:solidFill>
                  <a:srgbClr val="FF0000"/>
                </a:solidFill>
                <a:latin typeface="+mn-lt"/>
              </a:rPr>
              <a:t> </a:t>
            </a:r>
            <a:r>
              <a:rPr lang="en-US" sz="3600" dirty="0" err="1">
                <a:solidFill>
                  <a:srgbClr val="FF0000"/>
                </a:solidFill>
                <a:latin typeface="+mn-lt"/>
              </a:rPr>
              <a:t>văn</a:t>
            </a:r>
            <a:r>
              <a:rPr lang="en-US" sz="3600" dirty="0">
                <a:solidFill>
                  <a:srgbClr val="FF0000"/>
                </a:solidFill>
                <a:latin typeface="+mn-lt"/>
              </a:rPr>
              <a:t> </a:t>
            </a:r>
            <a:r>
              <a:rPr lang="en-US" sz="3600" dirty="0" err="1">
                <a:solidFill>
                  <a:srgbClr val="FF0000"/>
                </a:solidFill>
                <a:latin typeface="+mn-lt"/>
              </a:rPr>
              <a:t>như</a:t>
            </a:r>
            <a:r>
              <a:rPr lang="en-US" sz="3600" dirty="0">
                <a:solidFill>
                  <a:srgbClr val="FF0000"/>
                </a:solidFill>
                <a:latin typeface="+mn-lt"/>
              </a:rPr>
              <a:t> </a:t>
            </a:r>
            <a:r>
              <a:rPr lang="en-US" sz="3600" dirty="0" err="1">
                <a:solidFill>
                  <a:srgbClr val="FF0000"/>
                </a:solidFill>
                <a:latin typeface="+mn-lt"/>
              </a:rPr>
              <a:t>thế</a:t>
            </a:r>
            <a:r>
              <a:rPr lang="en-US" sz="3600" dirty="0">
                <a:solidFill>
                  <a:srgbClr val="FF0000"/>
                </a:solidFill>
                <a:latin typeface="+mn-lt"/>
              </a:rPr>
              <a:t> </a:t>
            </a:r>
            <a:r>
              <a:rPr lang="en-US" sz="3600" dirty="0" err="1">
                <a:solidFill>
                  <a:srgbClr val="FF0000"/>
                </a:solidFill>
                <a:latin typeface="+mn-lt"/>
              </a:rPr>
              <a:t>nào</a:t>
            </a:r>
            <a:r>
              <a:rPr lang="en-US" sz="3600" dirty="0">
                <a:solidFill>
                  <a:srgbClr val="FF0000"/>
                </a:solidFill>
                <a:latin typeface="+mn-lt"/>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childTnLst>
                                    <p:set>
                                      <p:cBhvr>
                                        <p:cTn id="13" dur="1" fill="hold">
                                          <p:stCondLst>
                                            <p:cond delay="0"/>
                                          </p:stCondLst>
                                        </p:cTn>
                                        <p:tgtEl>
                                          <p:spTgt spid="184329">
                                            <p:txEl>
                                              <p:pRg st="0" end="0"/>
                                            </p:txEl>
                                          </p:spTgt>
                                        </p:tgtEl>
                                        <p:attrNameLst>
                                          <p:attrName>style.visibility</p:attrName>
                                        </p:attrNameLst>
                                      </p:cBhvr>
                                      <p:to>
                                        <p:strVal val="visible"/>
                                      </p:to>
                                    </p:set>
                                    <p:anim calcmode="discrete" valueType="clr">
                                      <p:cBhvr override="childStyle">
                                        <p:cTn id="14" dur="1000"/>
                                        <p:tgtEl>
                                          <p:spTgt spid="18432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1000"/>
                                        <p:tgtEl>
                                          <p:spTgt spid="184329">
                                            <p:txEl>
                                              <p:pRg st="0" end="0"/>
                                            </p:txEl>
                                          </p:spTgt>
                                        </p:tgtEl>
                                        <p:attrNameLst>
                                          <p:attrName>fillcolor</p:attrName>
                                        </p:attrNameLst>
                                      </p:cBhvr>
                                      <p:tavLst>
                                        <p:tav tm="0">
                                          <p:val>
                                            <p:clrVal>
                                              <a:schemeClr val="accent2"/>
                                            </p:clrVal>
                                          </p:val>
                                        </p:tav>
                                        <p:tav tm="50000">
                                          <p:val>
                                            <p:clrVal>
                                              <a:schemeClr val="hlink"/>
                                            </p:clrVal>
                                          </p:val>
                                        </p:tav>
                                      </p:tavLst>
                                    </p:anim>
                                    <p:set>
                                      <p:cBhvr>
                                        <p:cTn id="16" dur="1000"/>
                                        <p:tgtEl>
                                          <p:spTgt spid="184329">
                                            <p:txEl>
                                              <p:pRg st="0" end="0"/>
                                            </p:txEl>
                                          </p:spTgt>
                                        </p:tgtEl>
                                        <p:attrNameLst>
                                          <p:attrName>fill.type</p:attrName>
                                        </p:attrNameLst>
                                      </p:cBhvr>
                                      <p:to>
                                        <p:strVal val="solid"/>
                                      </p:to>
                                    </p:set>
                                  </p:childTnLst>
                                </p:cTn>
                              </p:par>
                              <p:par>
                                <p:cTn id="17" presetID="27" presetClass="entr" presetSubtype="0" fill="hold" grpId="0" nodeType="withEffect">
                                  <p:stCondLst>
                                    <p:cond delay="0"/>
                                  </p:stCondLst>
                                  <p:childTnLst>
                                    <p:set>
                                      <p:cBhvr>
                                        <p:cTn id="18" dur="1" fill="hold">
                                          <p:stCondLst>
                                            <p:cond delay="0"/>
                                          </p:stCondLst>
                                        </p:cTn>
                                        <p:tgtEl>
                                          <p:spTgt spid="184329">
                                            <p:txEl>
                                              <p:pRg st="1" end="1"/>
                                            </p:txEl>
                                          </p:spTgt>
                                        </p:tgtEl>
                                        <p:attrNameLst>
                                          <p:attrName>style.visibility</p:attrName>
                                        </p:attrNameLst>
                                      </p:cBhvr>
                                      <p:to>
                                        <p:strVal val="visible"/>
                                      </p:to>
                                    </p:set>
                                    <p:anim calcmode="discrete" valueType="clr">
                                      <p:cBhvr override="childStyle">
                                        <p:cTn id="19" dur="1000"/>
                                        <p:tgtEl>
                                          <p:spTgt spid="18432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1000"/>
                                        <p:tgtEl>
                                          <p:spTgt spid="184329">
                                            <p:txEl>
                                              <p:pRg st="1" end="1"/>
                                            </p:txEl>
                                          </p:spTgt>
                                        </p:tgtEl>
                                        <p:attrNameLst>
                                          <p:attrName>fillcolor</p:attrName>
                                        </p:attrNameLst>
                                      </p:cBhvr>
                                      <p:tavLst>
                                        <p:tav tm="0">
                                          <p:val>
                                            <p:clrVal>
                                              <a:schemeClr val="accent2"/>
                                            </p:clrVal>
                                          </p:val>
                                        </p:tav>
                                        <p:tav tm="50000">
                                          <p:val>
                                            <p:clrVal>
                                              <a:schemeClr val="hlink"/>
                                            </p:clrVal>
                                          </p:val>
                                        </p:tav>
                                      </p:tavLst>
                                    </p:anim>
                                    <p:set>
                                      <p:cBhvr>
                                        <p:cTn id="21" dur="1000"/>
                                        <p:tgtEl>
                                          <p:spTgt spid="184329">
                                            <p:txEl>
                                              <p:pRg st="1" end="1"/>
                                            </p:txEl>
                                          </p:spTgt>
                                        </p:tgtEl>
                                        <p:attrNameLst>
                                          <p:attrName>fill.type</p:attrName>
                                        </p:attrNameLst>
                                      </p:cBhvr>
                                      <p:to>
                                        <p:strVal val="solid"/>
                                      </p:to>
                                    </p:set>
                                  </p:childTnLst>
                                </p:cTn>
                              </p:par>
                              <p:par>
                                <p:cTn id="22" presetID="27" presetClass="entr" presetSubtype="0" fill="hold" grpId="0" nodeType="withEffect">
                                  <p:stCondLst>
                                    <p:cond delay="0"/>
                                  </p:stCondLst>
                                  <p:childTnLst>
                                    <p:set>
                                      <p:cBhvr>
                                        <p:cTn id="23" dur="1" fill="hold">
                                          <p:stCondLst>
                                            <p:cond delay="0"/>
                                          </p:stCondLst>
                                        </p:cTn>
                                        <p:tgtEl>
                                          <p:spTgt spid="184329">
                                            <p:txEl>
                                              <p:pRg st="2" end="2"/>
                                            </p:txEl>
                                          </p:spTgt>
                                        </p:tgtEl>
                                        <p:attrNameLst>
                                          <p:attrName>style.visibility</p:attrName>
                                        </p:attrNameLst>
                                      </p:cBhvr>
                                      <p:to>
                                        <p:strVal val="visible"/>
                                      </p:to>
                                    </p:set>
                                    <p:anim calcmode="discrete" valueType="clr">
                                      <p:cBhvr override="childStyle">
                                        <p:cTn id="24" dur="80"/>
                                        <p:tgtEl>
                                          <p:spTgt spid="18432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84329">
                                            <p:txEl>
                                              <p:pRg st="2" end="2"/>
                                            </p:txEl>
                                          </p:spTgt>
                                        </p:tgtEl>
                                        <p:attrNameLst>
                                          <p:attrName>fillcolor</p:attrName>
                                        </p:attrNameLst>
                                      </p:cBhvr>
                                      <p:tavLst>
                                        <p:tav tm="0">
                                          <p:val>
                                            <p:clrVal>
                                              <a:schemeClr val="accent2"/>
                                            </p:clrVal>
                                          </p:val>
                                        </p:tav>
                                        <p:tav tm="50000">
                                          <p:val>
                                            <p:clrVal>
                                              <a:schemeClr val="hlink"/>
                                            </p:clrVal>
                                          </p:val>
                                        </p:tav>
                                      </p:tavLst>
                                    </p:anim>
                                    <p:set>
                                      <p:cBhvr>
                                        <p:cTn id="26" dur="80"/>
                                        <p:tgtEl>
                                          <p:spTgt spid="184329">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9" grpId="0" build="allAtOnce"/>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9" name="Text Box 7"/>
          <p:cNvSpPr txBox="1">
            <a:spLocks noChangeArrowheads="1"/>
          </p:cNvSpPr>
          <p:nvPr/>
        </p:nvSpPr>
        <p:spPr bwMode="auto">
          <a:xfrm>
            <a:off x="304800" y="762000"/>
            <a:ext cx="8534400" cy="1200150"/>
          </a:xfrm>
          <a:prstGeom prst="rect">
            <a:avLst/>
          </a:prstGeom>
          <a:noFill/>
          <a:ln w="9525" algn="ctr">
            <a:noFill/>
            <a:miter lim="800000"/>
            <a:headEnd/>
            <a:tailEnd/>
          </a:ln>
        </p:spPr>
        <p:txBody>
          <a:bodyPr>
            <a:spAutoFit/>
          </a:bodyPr>
          <a:lstStyle/>
          <a:p>
            <a:pPr eaLnBrk="1" hangingPunct="1">
              <a:defRPr/>
            </a:pPr>
            <a:r>
              <a:rPr lang="en-US" sz="3600" b="1">
                <a:solidFill>
                  <a:srgbClr val="FF0000"/>
                </a:solidFill>
                <a:latin typeface="+mn-lt"/>
              </a:rPr>
              <a:t>Chúng ta cần làm gì với rừng?</a:t>
            </a:r>
          </a:p>
          <a:p>
            <a:pPr algn="just" eaLnBrk="1" hangingPunct="1">
              <a:defRPr/>
            </a:pPr>
            <a:endParaRPr lang="en-US" sz="3600">
              <a:solidFill>
                <a:srgbClr val="BD0718"/>
              </a:solidFill>
              <a:latin typeface="+mn-lt"/>
            </a:endParaRPr>
          </a:p>
        </p:txBody>
      </p:sp>
      <p:sp>
        <p:nvSpPr>
          <p:cNvPr id="4" name="Text Box 7"/>
          <p:cNvSpPr txBox="1">
            <a:spLocks noChangeArrowheads="1"/>
          </p:cNvSpPr>
          <p:nvPr/>
        </p:nvSpPr>
        <p:spPr bwMode="auto">
          <a:xfrm>
            <a:off x="381000" y="1905000"/>
            <a:ext cx="8534400" cy="2308225"/>
          </a:xfrm>
          <a:prstGeom prst="rect">
            <a:avLst/>
          </a:prstGeom>
          <a:noFill/>
          <a:ln w="9525" algn="ctr">
            <a:noFill/>
            <a:miter lim="800000"/>
            <a:headEnd/>
            <a:tailEnd/>
          </a:ln>
        </p:spPr>
        <p:txBody>
          <a:bodyPr>
            <a:spAutoFit/>
          </a:bodyPr>
          <a:lstStyle/>
          <a:p>
            <a:pPr eaLnBrk="1" hangingPunct="1">
              <a:defRPr/>
            </a:pPr>
            <a:r>
              <a:rPr lang="en-US" sz="3600" b="1">
                <a:latin typeface="+mn-lt"/>
              </a:rPr>
              <a:t>Chúng ta cần chung tay bảo vệ rừng, không chặt phá rừng bừa bãi, tích cực trồng rừng....</a:t>
            </a:r>
          </a:p>
          <a:p>
            <a:pPr algn="just" eaLnBrk="1" hangingPunct="1">
              <a:defRPr/>
            </a:pPr>
            <a:endParaRPr lang="en-US" sz="3600">
              <a:solidFill>
                <a:srgbClr val="BD0718"/>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childTnLst>
                                    <p:set>
                                      <p:cBhvr>
                                        <p:cTn id="6" dur="1" fill="hold">
                                          <p:stCondLst>
                                            <p:cond delay="0"/>
                                          </p:stCondLst>
                                        </p:cTn>
                                        <p:tgtEl>
                                          <p:spTgt spid="187399">
                                            <p:txEl>
                                              <p:pRg st="0" end="0"/>
                                            </p:txEl>
                                          </p:spTgt>
                                        </p:tgtEl>
                                        <p:attrNameLst>
                                          <p:attrName>style.visibility</p:attrName>
                                        </p:attrNameLst>
                                      </p:cBhvr>
                                      <p:to>
                                        <p:strVal val="visible"/>
                                      </p:to>
                                    </p:set>
                                    <p:anim calcmode="discrete" valueType="clr">
                                      <p:cBhvr override="childStyle">
                                        <p:cTn id="7" dur="1000"/>
                                        <p:tgtEl>
                                          <p:spTgt spid="18739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1000"/>
                                        <p:tgtEl>
                                          <p:spTgt spid="187399">
                                            <p:txEl>
                                              <p:pRg st="0" end="0"/>
                                            </p:txEl>
                                          </p:spTgt>
                                        </p:tgtEl>
                                        <p:attrNameLst>
                                          <p:attrName>fillcolor</p:attrName>
                                        </p:attrNameLst>
                                      </p:cBhvr>
                                      <p:tavLst>
                                        <p:tav tm="0">
                                          <p:val>
                                            <p:clrVal>
                                              <a:schemeClr val="accent2"/>
                                            </p:clrVal>
                                          </p:val>
                                        </p:tav>
                                        <p:tav tm="50000">
                                          <p:val>
                                            <p:clrVal>
                                              <a:schemeClr val="hlink"/>
                                            </p:clrVal>
                                          </p:val>
                                        </p:tav>
                                      </p:tavLst>
                                    </p:anim>
                                    <p:set>
                                      <p:cBhvr>
                                        <p:cTn id="9" dur="1000"/>
                                        <p:tgtEl>
                                          <p:spTgt spid="187399">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14" dur="100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100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16" dur="1000"/>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9" name="Text Box 7"/>
          <p:cNvSpPr txBox="1">
            <a:spLocks noChangeArrowheads="1"/>
          </p:cNvSpPr>
          <p:nvPr/>
        </p:nvSpPr>
        <p:spPr bwMode="auto">
          <a:xfrm>
            <a:off x="381000" y="838200"/>
            <a:ext cx="8534400" cy="6186488"/>
          </a:xfrm>
          <a:prstGeom prst="rect">
            <a:avLst/>
          </a:prstGeom>
          <a:noFill/>
          <a:ln w="9525" algn="ctr">
            <a:noFill/>
            <a:miter lim="800000"/>
            <a:headEnd/>
            <a:tailEnd/>
          </a:ln>
        </p:spPr>
        <p:txBody>
          <a:bodyPr>
            <a:spAutoFit/>
          </a:bodyPr>
          <a:lstStyle/>
          <a:p>
            <a:pPr eaLnBrk="1" hangingPunct="1">
              <a:defRPr/>
            </a:pPr>
            <a:r>
              <a:rPr lang="en-US" sz="3600">
                <a:solidFill>
                  <a:srgbClr val="3E35F7"/>
                </a:solidFill>
                <a:latin typeface="+mn-lt"/>
              </a:rPr>
              <a:t>*  </a:t>
            </a:r>
            <a:r>
              <a:rPr lang="en-US" sz="3600">
                <a:latin typeface="+mn-lt"/>
              </a:rPr>
              <a:t>Em hãy nêu lại  cách đọc của từng đoạn.</a:t>
            </a:r>
          </a:p>
          <a:p>
            <a:pPr algn="just" eaLnBrk="1" hangingPunct="1">
              <a:defRPr/>
            </a:pPr>
            <a:r>
              <a:rPr lang="en-US" sz="3600">
                <a:solidFill>
                  <a:schemeClr val="accent2"/>
                </a:solidFill>
                <a:latin typeface="+mn-lt"/>
              </a:rPr>
              <a:t>  </a:t>
            </a:r>
            <a:r>
              <a:rPr lang="en-US" sz="3600">
                <a:solidFill>
                  <a:srgbClr val="BD0718"/>
                </a:solidFill>
                <a:latin typeface="+mn-lt"/>
              </a:rPr>
              <a:t>Đoạn 1: Đọc khoan thai, thể hiện thái độ ngỡ ngàng, ngưỡng mộ.</a:t>
            </a:r>
          </a:p>
          <a:p>
            <a:pPr algn="just" eaLnBrk="1" hangingPunct="1">
              <a:defRPr/>
            </a:pPr>
            <a:r>
              <a:rPr lang="en-US" sz="3600">
                <a:solidFill>
                  <a:srgbClr val="BD0718"/>
                </a:solidFill>
                <a:latin typeface="+mn-lt"/>
              </a:rPr>
              <a:t>  Đoạn 2: đọc nhanh hơn ở những câu miêu tả hình ảnh thoắt ẩn, thoắt hiện của muông thú.</a:t>
            </a:r>
          </a:p>
          <a:p>
            <a:pPr algn="just" eaLnBrk="1" hangingPunct="1">
              <a:defRPr/>
            </a:pPr>
            <a:r>
              <a:rPr lang="en-US" sz="3600">
                <a:solidFill>
                  <a:srgbClr val="BD0718"/>
                </a:solidFill>
                <a:latin typeface="+mn-lt"/>
              </a:rPr>
              <a:t>  Đoạn 3: đọc thong thả ở những câu cuối miêu tả vẻ thơ mộng của cảnh rừng trong sắc vàng mênh mông.</a:t>
            </a:r>
          </a:p>
          <a:p>
            <a:pPr algn="just" eaLnBrk="1" hangingPunct="1">
              <a:defRPr/>
            </a:pPr>
            <a:endParaRPr lang="en-US" sz="3600">
              <a:solidFill>
                <a:srgbClr val="BD0718"/>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7399">
                                            <p:txEl>
                                              <p:pRg st="0" end="0"/>
                                            </p:txEl>
                                          </p:spTgt>
                                        </p:tgtEl>
                                        <p:attrNameLst>
                                          <p:attrName>style.visibility</p:attrName>
                                        </p:attrNameLst>
                                      </p:cBhvr>
                                      <p:to>
                                        <p:strVal val="visible"/>
                                      </p:to>
                                    </p:set>
                                    <p:animEffect transition="in" filter="box(in)">
                                      <p:cBhvr>
                                        <p:cTn id="7" dur="500"/>
                                        <p:tgtEl>
                                          <p:spTgt spid="1873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87399">
                                            <p:txEl>
                                              <p:pRg st="1" end="1"/>
                                            </p:txEl>
                                          </p:spTgt>
                                        </p:tgtEl>
                                        <p:attrNameLst>
                                          <p:attrName>style.visibility</p:attrName>
                                        </p:attrNameLst>
                                      </p:cBhvr>
                                      <p:to>
                                        <p:strVal val="visible"/>
                                      </p:to>
                                    </p:set>
                                    <p:animEffect transition="in" filter="box(in)">
                                      <p:cBhvr>
                                        <p:cTn id="12" dur="1000"/>
                                        <p:tgtEl>
                                          <p:spTgt spid="187399">
                                            <p:txEl>
                                              <p:pRg st="1" end="1"/>
                                            </p:txEl>
                                          </p:spTgt>
                                        </p:tgtEl>
                                      </p:cBhvr>
                                    </p:animEffect>
                                  </p:childTnLst>
                                </p:cTn>
                              </p:par>
                              <p:par>
                                <p:cTn id="13" presetID="27" presetClass="entr" presetSubtype="0" fill="hold" nodeType="withEffect">
                                  <p:stCondLst>
                                    <p:cond delay="0"/>
                                  </p:stCondLst>
                                  <p:childTnLst>
                                    <p:set>
                                      <p:cBhvr>
                                        <p:cTn id="14" dur="1" fill="hold">
                                          <p:stCondLst>
                                            <p:cond delay="0"/>
                                          </p:stCondLst>
                                        </p:cTn>
                                        <p:tgtEl>
                                          <p:spTgt spid="187399">
                                            <p:txEl>
                                              <p:pRg st="2" end="2"/>
                                            </p:txEl>
                                          </p:spTgt>
                                        </p:tgtEl>
                                        <p:attrNameLst>
                                          <p:attrName>style.visibility</p:attrName>
                                        </p:attrNameLst>
                                      </p:cBhvr>
                                      <p:to>
                                        <p:strVal val="visible"/>
                                      </p:to>
                                    </p:set>
                                    <p:anim calcmode="discrete" valueType="clr">
                                      <p:cBhvr override="childStyle">
                                        <p:cTn id="15" dur="1000"/>
                                        <p:tgtEl>
                                          <p:spTgt spid="18739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1000"/>
                                        <p:tgtEl>
                                          <p:spTgt spid="187399">
                                            <p:txEl>
                                              <p:pRg st="2" end="2"/>
                                            </p:txEl>
                                          </p:spTgt>
                                        </p:tgtEl>
                                        <p:attrNameLst>
                                          <p:attrName>fillcolor</p:attrName>
                                        </p:attrNameLst>
                                      </p:cBhvr>
                                      <p:tavLst>
                                        <p:tav tm="0">
                                          <p:val>
                                            <p:clrVal>
                                              <a:schemeClr val="accent2"/>
                                            </p:clrVal>
                                          </p:val>
                                        </p:tav>
                                        <p:tav tm="50000">
                                          <p:val>
                                            <p:clrVal>
                                              <a:schemeClr val="hlink"/>
                                            </p:clrVal>
                                          </p:val>
                                        </p:tav>
                                      </p:tavLst>
                                    </p:anim>
                                    <p:set>
                                      <p:cBhvr>
                                        <p:cTn id="17" dur="1000"/>
                                        <p:tgtEl>
                                          <p:spTgt spid="187399">
                                            <p:txEl>
                                              <p:pRg st="2" end="2"/>
                                            </p:txEl>
                                          </p:spTgt>
                                        </p:tgtEl>
                                        <p:attrNameLst>
                                          <p:attrName>fill.type</p:attrName>
                                        </p:attrNameLst>
                                      </p:cBhvr>
                                      <p:to>
                                        <p:strVal val="solid"/>
                                      </p:to>
                                    </p:set>
                                  </p:childTnLst>
                                </p:cTn>
                              </p:par>
                              <p:par>
                                <p:cTn id="18" presetID="27" presetClass="entr" presetSubtype="0" fill="hold" nodeType="withEffect">
                                  <p:stCondLst>
                                    <p:cond delay="0"/>
                                  </p:stCondLst>
                                  <p:childTnLst>
                                    <p:set>
                                      <p:cBhvr>
                                        <p:cTn id="19" dur="1" fill="hold">
                                          <p:stCondLst>
                                            <p:cond delay="0"/>
                                          </p:stCondLst>
                                        </p:cTn>
                                        <p:tgtEl>
                                          <p:spTgt spid="187399">
                                            <p:txEl>
                                              <p:pRg st="3" end="3"/>
                                            </p:txEl>
                                          </p:spTgt>
                                        </p:tgtEl>
                                        <p:attrNameLst>
                                          <p:attrName>style.visibility</p:attrName>
                                        </p:attrNameLst>
                                      </p:cBhvr>
                                      <p:to>
                                        <p:strVal val="visible"/>
                                      </p:to>
                                    </p:set>
                                    <p:anim calcmode="discrete" valueType="clr">
                                      <p:cBhvr override="childStyle">
                                        <p:cTn id="20" dur="1000"/>
                                        <p:tgtEl>
                                          <p:spTgt spid="18739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1000"/>
                                        <p:tgtEl>
                                          <p:spTgt spid="187399">
                                            <p:txEl>
                                              <p:pRg st="3" end="3"/>
                                            </p:txEl>
                                          </p:spTgt>
                                        </p:tgtEl>
                                        <p:attrNameLst>
                                          <p:attrName>fillcolor</p:attrName>
                                        </p:attrNameLst>
                                      </p:cBhvr>
                                      <p:tavLst>
                                        <p:tav tm="0">
                                          <p:val>
                                            <p:clrVal>
                                              <a:schemeClr val="accent2"/>
                                            </p:clrVal>
                                          </p:val>
                                        </p:tav>
                                        <p:tav tm="50000">
                                          <p:val>
                                            <p:clrVal>
                                              <a:schemeClr val="hlink"/>
                                            </p:clrVal>
                                          </p:val>
                                        </p:tav>
                                      </p:tavLst>
                                    </p:anim>
                                    <p:set>
                                      <p:cBhvr>
                                        <p:cTn id="22" dur="1000"/>
                                        <p:tgtEl>
                                          <p:spTgt spid="187399">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4" name="Rectangle 8"/>
          <p:cNvSpPr>
            <a:spLocks noChangeArrowheads="1"/>
          </p:cNvSpPr>
          <p:nvPr/>
        </p:nvSpPr>
        <p:spPr bwMode="auto">
          <a:xfrm>
            <a:off x="304800" y="1219200"/>
            <a:ext cx="8229600" cy="3886200"/>
          </a:xfrm>
          <a:prstGeom prst="rect">
            <a:avLst/>
          </a:prstGeom>
          <a:noFill/>
          <a:ln w="9525" algn="ctr">
            <a:noFill/>
            <a:miter lim="800000"/>
            <a:headEnd/>
            <a:tailEnd/>
          </a:ln>
        </p:spPr>
        <p:txBody>
          <a:bodyPr/>
          <a:lstStyle/>
          <a:p>
            <a:pPr algn="just" eaLnBrk="1" hangingPunct="1">
              <a:spcBef>
                <a:spcPct val="20000"/>
              </a:spcBef>
              <a:buClr>
                <a:schemeClr val="hlink"/>
              </a:buClr>
              <a:buFont typeface="Wingdings" pitchFamily="2" charset="2"/>
              <a:buNone/>
              <a:tabLst>
                <a:tab pos="0" algn="l"/>
              </a:tabLst>
              <a:defRPr/>
            </a:pPr>
            <a:r>
              <a:rPr lang="en-US" sz="3600" dirty="0">
                <a:solidFill>
                  <a:srgbClr val="660033"/>
                </a:solidFill>
                <a:latin typeface="+mn-lt"/>
              </a:rPr>
              <a:t>  </a:t>
            </a:r>
            <a:r>
              <a:rPr lang="en-US" sz="3500" dirty="0" err="1">
                <a:latin typeface="+mn-lt"/>
              </a:rPr>
              <a:t>Sau</a:t>
            </a:r>
            <a:r>
              <a:rPr lang="en-US" sz="3500" dirty="0">
                <a:latin typeface="+mn-lt"/>
              </a:rPr>
              <a:t> </a:t>
            </a:r>
            <a:r>
              <a:rPr lang="en-US" sz="3500" dirty="0" err="1">
                <a:latin typeface="+mn-lt"/>
              </a:rPr>
              <a:t>một</a:t>
            </a:r>
            <a:r>
              <a:rPr lang="en-US" sz="3500" dirty="0">
                <a:latin typeface="+mn-lt"/>
              </a:rPr>
              <a:t> </a:t>
            </a:r>
            <a:r>
              <a:rPr lang="en-US" sz="3500" dirty="0" err="1">
                <a:latin typeface="+mn-lt"/>
              </a:rPr>
              <a:t>hồi</a:t>
            </a:r>
            <a:r>
              <a:rPr lang="en-US" sz="3500" dirty="0">
                <a:latin typeface="+mn-lt"/>
              </a:rPr>
              <a:t> </a:t>
            </a:r>
            <a:r>
              <a:rPr lang="en-US" sz="3500" dirty="0" err="1">
                <a:latin typeface="+mn-lt"/>
              </a:rPr>
              <a:t>len</a:t>
            </a:r>
            <a:r>
              <a:rPr lang="en-US" sz="3500" dirty="0">
                <a:latin typeface="+mn-lt"/>
              </a:rPr>
              <a:t> </a:t>
            </a:r>
            <a:r>
              <a:rPr lang="en-US" sz="3500" dirty="0" err="1">
                <a:latin typeface="+mn-lt"/>
              </a:rPr>
              <a:t>lách</a:t>
            </a:r>
            <a:r>
              <a:rPr lang="en-US" sz="3500" dirty="0">
                <a:latin typeface="+mn-lt"/>
              </a:rPr>
              <a:t> </a:t>
            </a:r>
            <a:r>
              <a:rPr lang="en-US" sz="3500" dirty="0" err="1">
                <a:latin typeface="+mn-lt"/>
              </a:rPr>
              <a:t>mải</a:t>
            </a:r>
            <a:r>
              <a:rPr lang="en-US" sz="3500" dirty="0">
                <a:latin typeface="+mn-lt"/>
              </a:rPr>
              <a:t> </a:t>
            </a:r>
            <a:r>
              <a:rPr lang="en-US" sz="3500" dirty="0" err="1">
                <a:latin typeface="+mn-lt"/>
              </a:rPr>
              <a:t>miết</a:t>
            </a:r>
            <a:r>
              <a:rPr lang="en-US" sz="3500" dirty="0">
                <a:latin typeface="+mn-lt"/>
              </a:rPr>
              <a:t>, </a:t>
            </a:r>
            <a:r>
              <a:rPr lang="en-US" sz="3500" dirty="0" err="1">
                <a:latin typeface="+mn-lt"/>
              </a:rPr>
              <a:t>rẽ</a:t>
            </a:r>
            <a:r>
              <a:rPr lang="en-US" sz="3500" dirty="0">
                <a:latin typeface="+mn-lt"/>
              </a:rPr>
              <a:t> </a:t>
            </a:r>
            <a:r>
              <a:rPr lang="en-US" sz="3500" dirty="0" err="1">
                <a:latin typeface="+mn-lt"/>
              </a:rPr>
              <a:t>bụi</a:t>
            </a:r>
            <a:r>
              <a:rPr lang="en-US" sz="3500" dirty="0">
                <a:latin typeface="+mn-lt"/>
              </a:rPr>
              <a:t> </a:t>
            </a:r>
            <a:r>
              <a:rPr lang="en-US" sz="3500" dirty="0" err="1">
                <a:latin typeface="+mn-lt"/>
              </a:rPr>
              <a:t>rậm</a:t>
            </a:r>
            <a:r>
              <a:rPr lang="en-US" sz="3500" dirty="0">
                <a:latin typeface="+mn-lt"/>
              </a:rPr>
              <a:t>, </a:t>
            </a:r>
            <a:r>
              <a:rPr lang="en-US" sz="3500" dirty="0" err="1">
                <a:latin typeface="+mn-lt"/>
              </a:rPr>
              <a:t>chúng</a:t>
            </a:r>
            <a:r>
              <a:rPr lang="en-US" sz="3500" dirty="0">
                <a:latin typeface="+mn-lt"/>
              </a:rPr>
              <a:t> </a:t>
            </a:r>
            <a:r>
              <a:rPr lang="en-US" sz="3500" dirty="0" err="1">
                <a:latin typeface="+mn-lt"/>
              </a:rPr>
              <a:t>tôi</a:t>
            </a:r>
            <a:r>
              <a:rPr lang="en-US" sz="3500" dirty="0">
                <a:latin typeface="+mn-lt"/>
              </a:rPr>
              <a:t> </a:t>
            </a:r>
            <a:r>
              <a:rPr lang="en-US" sz="3500" dirty="0" err="1">
                <a:latin typeface="+mn-lt"/>
              </a:rPr>
              <a:t>nhìn</a:t>
            </a:r>
            <a:r>
              <a:rPr lang="en-US" sz="3500" dirty="0">
                <a:latin typeface="+mn-lt"/>
              </a:rPr>
              <a:t> </a:t>
            </a:r>
            <a:r>
              <a:rPr lang="en-US" sz="3500" dirty="0" err="1">
                <a:latin typeface="+mn-lt"/>
              </a:rPr>
              <a:t>thấy</a:t>
            </a:r>
            <a:r>
              <a:rPr lang="en-US" sz="3500" dirty="0">
                <a:latin typeface="+mn-lt"/>
              </a:rPr>
              <a:t> </a:t>
            </a:r>
            <a:r>
              <a:rPr lang="en-US" sz="3500" dirty="0" err="1">
                <a:latin typeface="+mn-lt"/>
              </a:rPr>
              <a:t>một</a:t>
            </a:r>
            <a:r>
              <a:rPr lang="en-US" sz="3500" dirty="0">
                <a:latin typeface="+mn-lt"/>
              </a:rPr>
              <a:t> </a:t>
            </a:r>
            <a:r>
              <a:rPr lang="en-US" sz="3500" dirty="0" err="1">
                <a:latin typeface="+mn-lt"/>
              </a:rPr>
              <a:t>bãi</a:t>
            </a:r>
            <a:r>
              <a:rPr lang="en-US" sz="3500" dirty="0">
                <a:latin typeface="+mn-lt"/>
              </a:rPr>
              <a:t> </a:t>
            </a:r>
            <a:r>
              <a:rPr lang="en-US" sz="3500" dirty="0" err="1">
                <a:latin typeface="+mn-lt"/>
              </a:rPr>
              <a:t>cây</a:t>
            </a:r>
            <a:r>
              <a:rPr lang="en-US" sz="3500" dirty="0">
                <a:latin typeface="+mn-lt"/>
              </a:rPr>
              <a:t> </a:t>
            </a:r>
            <a:r>
              <a:rPr lang="en-US" sz="3500" dirty="0" err="1">
                <a:latin typeface="+mn-lt"/>
              </a:rPr>
              <a:t>khộp</a:t>
            </a:r>
            <a:r>
              <a:rPr lang="en-US" sz="3500" dirty="0">
                <a:latin typeface="+mn-lt"/>
              </a:rPr>
              <a:t>. </a:t>
            </a:r>
            <a:r>
              <a:rPr lang="en-US" sz="3500" dirty="0" err="1">
                <a:latin typeface="+mn-lt"/>
              </a:rPr>
              <a:t>Rừng</a:t>
            </a:r>
            <a:r>
              <a:rPr lang="en-US" sz="3500" dirty="0">
                <a:latin typeface="+mn-lt"/>
              </a:rPr>
              <a:t> </a:t>
            </a:r>
            <a:r>
              <a:rPr lang="en-US" sz="3500" dirty="0" err="1">
                <a:latin typeface="+mn-lt"/>
              </a:rPr>
              <a:t>khộp</a:t>
            </a:r>
            <a:r>
              <a:rPr lang="en-US" sz="3500" dirty="0">
                <a:latin typeface="+mn-lt"/>
              </a:rPr>
              <a:t> </a:t>
            </a:r>
            <a:r>
              <a:rPr lang="en-US" sz="3500" dirty="0" err="1">
                <a:latin typeface="+mn-lt"/>
              </a:rPr>
              <a:t>hiện</a:t>
            </a:r>
            <a:r>
              <a:rPr lang="en-US" sz="3500" dirty="0">
                <a:latin typeface="+mn-lt"/>
              </a:rPr>
              <a:t> </a:t>
            </a:r>
            <a:r>
              <a:rPr lang="en-US" sz="3500" dirty="0" err="1">
                <a:latin typeface="+mn-lt"/>
              </a:rPr>
              <a:t>ra</a:t>
            </a:r>
            <a:r>
              <a:rPr lang="en-US" sz="3500" dirty="0">
                <a:latin typeface="+mn-lt"/>
              </a:rPr>
              <a:t> </a:t>
            </a:r>
            <a:r>
              <a:rPr lang="en-US" sz="3500" dirty="0" err="1">
                <a:latin typeface="+mn-lt"/>
              </a:rPr>
              <a:t>trước</a:t>
            </a:r>
            <a:r>
              <a:rPr lang="en-US" sz="3500" dirty="0">
                <a:latin typeface="+mn-lt"/>
              </a:rPr>
              <a:t> </a:t>
            </a:r>
            <a:r>
              <a:rPr lang="en-US" sz="3500" dirty="0" err="1">
                <a:latin typeface="+mn-lt"/>
              </a:rPr>
              <a:t>mắt</a:t>
            </a:r>
            <a:r>
              <a:rPr lang="en-US" sz="3500" dirty="0">
                <a:latin typeface="+mn-lt"/>
              </a:rPr>
              <a:t> </a:t>
            </a:r>
            <a:r>
              <a:rPr lang="en-US" sz="3500" dirty="0" err="1">
                <a:latin typeface="+mn-lt"/>
              </a:rPr>
              <a:t>chúng</a:t>
            </a:r>
            <a:r>
              <a:rPr lang="en-US" sz="3500" dirty="0">
                <a:latin typeface="+mn-lt"/>
              </a:rPr>
              <a:t> </a:t>
            </a:r>
            <a:r>
              <a:rPr lang="en-US" sz="3500" dirty="0" err="1">
                <a:latin typeface="+mn-lt"/>
              </a:rPr>
              <a:t>tôi</a:t>
            </a:r>
            <a:r>
              <a:rPr lang="en-US" sz="3500" dirty="0">
                <a:latin typeface="+mn-lt"/>
              </a:rPr>
              <a:t>, </a:t>
            </a:r>
            <a:r>
              <a:rPr lang="en-US" sz="3500" dirty="0" err="1">
                <a:latin typeface="+mn-lt"/>
              </a:rPr>
              <a:t>lá</a:t>
            </a:r>
            <a:r>
              <a:rPr lang="en-US" sz="3500" dirty="0">
                <a:latin typeface="+mn-lt"/>
              </a:rPr>
              <a:t> </a:t>
            </a:r>
            <a:r>
              <a:rPr lang="en-US" sz="3500" dirty="0" err="1">
                <a:latin typeface="+mn-lt"/>
              </a:rPr>
              <a:t>úa</a:t>
            </a:r>
            <a:r>
              <a:rPr lang="en-US" sz="3500" dirty="0">
                <a:latin typeface="+mn-lt"/>
              </a:rPr>
              <a:t> </a:t>
            </a:r>
            <a:r>
              <a:rPr lang="en-US" sz="3500" dirty="0" err="1">
                <a:latin typeface="+mn-lt"/>
              </a:rPr>
              <a:t>vàng</a:t>
            </a:r>
            <a:r>
              <a:rPr lang="en-US" sz="3500" dirty="0">
                <a:latin typeface="+mn-lt"/>
              </a:rPr>
              <a:t> </a:t>
            </a:r>
            <a:r>
              <a:rPr lang="en-US" sz="3500" dirty="0" err="1">
                <a:latin typeface="+mn-lt"/>
              </a:rPr>
              <a:t>như</a:t>
            </a:r>
            <a:r>
              <a:rPr lang="en-US" sz="3500" dirty="0">
                <a:latin typeface="+mn-lt"/>
              </a:rPr>
              <a:t> </a:t>
            </a:r>
            <a:r>
              <a:rPr lang="en-US" sz="3500" dirty="0" err="1">
                <a:latin typeface="+mn-lt"/>
              </a:rPr>
              <a:t>cảnh</a:t>
            </a:r>
            <a:r>
              <a:rPr lang="en-US" sz="3500" dirty="0">
                <a:latin typeface="+mn-lt"/>
              </a:rPr>
              <a:t> </a:t>
            </a:r>
            <a:r>
              <a:rPr lang="en-US" sz="3500" dirty="0" err="1">
                <a:latin typeface="+mn-lt"/>
              </a:rPr>
              <a:t>mùa</a:t>
            </a:r>
            <a:r>
              <a:rPr lang="en-US" sz="3500" dirty="0">
                <a:latin typeface="+mn-lt"/>
              </a:rPr>
              <a:t> </a:t>
            </a:r>
            <a:r>
              <a:rPr lang="en-US" sz="3500" dirty="0" err="1">
                <a:latin typeface="+mn-lt"/>
              </a:rPr>
              <a:t>thu</a:t>
            </a:r>
            <a:r>
              <a:rPr lang="en-US" sz="3500" dirty="0">
                <a:latin typeface="+mn-lt"/>
              </a:rPr>
              <a:t>. </a:t>
            </a:r>
            <a:r>
              <a:rPr lang="en-US" sz="3500" dirty="0" err="1">
                <a:latin typeface="+mn-lt"/>
              </a:rPr>
              <a:t>Tôi</a:t>
            </a:r>
            <a:r>
              <a:rPr lang="en-US" sz="3500" dirty="0">
                <a:latin typeface="+mn-lt"/>
              </a:rPr>
              <a:t> </a:t>
            </a:r>
            <a:r>
              <a:rPr lang="en-US" sz="3500" dirty="0" err="1">
                <a:latin typeface="+mn-lt"/>
              </a:rPr>
              <a:t>dụi</a:t>
            </a:r>
            <a:r>
              <a:rPr lang="en-US" sz="3500" dirty="0">
                <a:latin typeface="+mn-lt"/>
              </a:rPr>
              <a:t> </a:t>
            </a:r>
            <a:r>
              <a:rPr lang="en-US" sz="3500" dirty="0" err="1">
                <a:latin typeface="+mn-lt"/>
              </a:rPr>
              <a:t>mắt</a:t>
            </a:r>
            <a:r>
              <a:rPr lang="en-US" sz="3500" dirty="0">
                <a:latin typeface="+mn-lt"/>
              </a:rPr>
              <a:t>. </a:t>
            </a:r>
            <a:r>
              <a:rPr lang="en-US" sz="3500" dirty="0" err="1">
                <a:latin typeface="+mn-lt"/>
              </a:rPr>
              <a:t>Những</a:t>
            </a:r>
            <a:r>
              <a:rPr lang="en-US" sz="3500" dirty="0">
                <a:latin typeface="+mn-lt"/>
              </a:rPr>
              <a:t> </a:t>
            </a:r>
            <a:r>
              <a:rPr lang="en-US" sz="3500" dirty="0" err="1">
                <a:latin typeface="+mn-lt"/>
              </a:rPr>
              <a:t>sắc</a:t>
            </a:r>
            <a:r>
              <a:rPr lang="en-US" sz="3500" dirty="0">
                <a:latin typeface="+mn-lt"/>
              </a:rPr>
              <a:t> </a:t>
            </a:r>
            <a:r>
              <a:rPr lang="en-US" sz="3500" dirty="0" err="1">
                <a:latin typeface="+mn-lt"/>
              </a:rPr>
              <a:t>vàng</a:t>
            </a:r>
            <a:r>
              <a:rPr lang="en-US" sz="3500" dirty="0">
                <a:latin typeface="+mn-lt"/>
              </a:rPr>
              <a:t> </a:t>
            </a:r>
            <a:r>
              <a:rPr lang="en-US" sz="3500" dirty="0" err="1">
                <a:latin typeface="+mn-lt"/>
              </a:rPr>
              <a:t>động</a:t>
            </a:r>
            <a:r>
              <a:rPr lang="en-US" sz="3500" dirty="0">
                <a:latin typeface="+mn-lt"/>
              </a:rPr>
              <a:t> </a:t>
            </a:r>
            <a:r>
              <a:rPr lang="en-US" sz="3500" dirty="0" err="1">
                <a:latin typeface="+mn-lt"/>
              </a:rPr>
              <a:t>đậy</a:t>
            </a:r>
            <a:r>
              <a:rPr lang="en-US" sz="3500" dirty="0">
                <a:latin typeface="+mn-lt"/>
              </a:rPr>
              <a:t>. </a:t>
            </a:r>
            <a:r>
              <a:rPr lang="en-US" sz="3500" dirty="0" err="1">
                <a:latin typeface="+mn-lt"/>
              </a:rPr>
              <a:t>Mấy</a:t>
            </a:r>
            <a:r>
              <a:rPr lang="en-US" sz="3500" dirty="0">
                <a:latin typeface="+mn-lt"/>
              </a:rPr>
              <a:t> con </a:t>
            </a:r>
            <a:r>
              <a:rPr lang="en-US" sz="3500" dirty="0" err="1">
                <a:latin typeface="+mn-lt"/>
              </a:rPr>
              <a:t>mang</a:t>
            </a:r>
            <a:r>
              <a:rPr lang="en-US" sz="3500" dirty="0">
                <a:latin typeface="+mn-lt"/>
              </a:rPr>
              <a:t> </a:t>
            </a:r>
            <a:r>
              <a:rPr lang="en-US" sz="3500" dirty="0" err="1">
                <a:latin typeface="+mn-lt"/>
              </a:rPr>
              <a:t>vàng</a:t>
            </a:r>
            <a:r>
              <a:rPr lang="en-US" sz="3500" dirty="0">
                <a:latin typeface="+mn-lt"/>
              </a:rPr>
              <a:t> </a:t>
            </a:r>
            <a:r>
              <a:rPr lang="en-US" sz="3500" dirty="0" err="1">
                <a:latin typeface="+mn-lt"/>
              </a:rPr>
              <a:t>giẫm</a:t>
            </a:r>
            <a:r>
              <a:rPr lang="en-US" sz="3500" dirty="0">
                <a:latin typeface="+mn-lt"/>
              </a:rPr>
              <a:t> </a:t>
            </a:r>
            <a:r>
              <a:rPr lang="en-US" sz="3500" dirty="0" err="1">
                <a:latin typeface="+mn-lt"/>
              </a:rPr>
              <a:t>trên</a:t>
            </a:r>
            <a:r>
              <a:rPr lang="en-US" sz="3500" dirty="0">
                <a:latin typeface="+mn-lt"/>
              </a:rPr>
              <a:t> </a:t>
            </a:r>
            <a:r>
              <a:rPr lang="en-US" sz="3500" dirty="0" err="1">
                <a:latin typeface="+mn-lt"/>
              </a:rPr>
              <a:t>thảm</a:t>
            </a:r>
            <a:r>
              <a:rPr lang="en-US" sz="3500" dirty="0">
                <a:latin typeface="+mn-lt"/>
              </a:rPr>
              <a:t> </a:t>
            </a:r>
            <a:r>
              <a:rPr lang="en-US" sz="3500" dirty="0" err="1">
                <a:latin typeface="+mn-lt"/>
              </a:rPr>
              <a:t>lá</a:t>
            </a:r>
            <a:r>
              <a:rPr lang="en-US" sz="3500" dirty="0">
                <a:latin typeface="+mn-lt"/>
              </a:rPr>
              <a:t> </a:t>
            </a:r>
            <a:r>
              <a:rPr lang="en-US" sz="3500" dirty="0" err="1">
                <a:latin typeface="+mn-lt"/>
              </a:rPr>
              <a:t>vàng</a:t>
            </a:r>
            <a:r>
              <a:rPr lang="en-US" sz="3500" dirty="0">
                <a:latin typeface="+mn-lt"/>
              </a:rPr>
              <a:t> </a:t>
            </a:r>
            <a:r>
              <a:rPr lang="en-US" sz="3500" dirty="0" err="1">
                <a:latin typeface="+mn-lt"/>
              </a:rPr>
              <a:t>và</a:t>
            </a:r>
            <a:r>
              <a:rPr lang="en-US" sz="3500" dirty="0">
                <a:latin typeface="+mn-lt"/>
              </a:rPr>
              <a:t> </a:t>
            </a:r>
            <a:r>
              <a:rPr lang="en-US" sz="3500" dirty="0" err="1">
                <a:latin typeface="+mn-lt"/>
              </a:rPr>
              <a:t>sắc</a:t>
            </a:r>
            <a:r>
              <a:rPr lang="en-US" sz="3500" dirty="0">
                <a:latin typeface="+mn-lt"/>
              </a:rPr>
              <a:t> </a:t>
            </a:r>
            <a:r>
              <a:rPr lang="en-US" sz="3500" dirty="0" err="1">
                <a:latin typeface="+mn-lt"/>
              </a:rPr>
              <a:t>nắng</a:t>
            </a:r>
            <a:r>
              <a:rPr lang="en-US" sz="3500" dirty="0">
                <a:latin typeface="+mn-lt"/>
              </a:rPr>
              <a:t> </a:t>
            </a:r>
            <a:r>
              <a:rPr lang="en-US" sz="3500" dirty="0" err="1">
                <a:latin typeface="+mn-lt"/>
              </a:rPr>
              <a:t>cũng</a:t>
            </a:r>
            <a:r>
              <a:rPr lang="en-US" sz="3500" dirty="0">
                <a:latin typeface="+mn-lt"/>
              </a:rPr>
              <a:t> </a:t>
            </a:r>
            <a:r>
              <a:rPr lang="en-US" sz="3500" dirty="0" err="1">
                <a:latin typeface="+mn-lt"/>
              </a:rPr>
              <a:t>rực</a:t>
            </a:r>
            <a:r>
              <a:rPr lang="en-US" sz="3500" dirty="0">
                <a:latin typeface="+mn-lt"/>
              </a:rPr>
              <a:t> </a:t>
            </a:r>
            <a:r>
              <a:rPr lang="en-US" sz="3500" dirty="0" err="1">
                <a:latin typeface="+mn-lt"/>
              </a:rPr>
              <a:t>vàng</a:t>
            </a:r>
            <a:r>
              <a:rPr lang="en-US" sz="3500" dirty="0">
                <a:latin typeface="+mn-lt"/>
              </a:rPr>
              <a:t> </a:t>
            </a:r>
            <a:r>
              <a:rPr lang="en-US" sz="3500" dirty="0" err="1">
                <a:latin typeface="+mn-lt"/>
              </a:rPr>
              <a:t>trên</a:t>
            </a:r>
            <a:r>
              <a:rPr lang="en-US" sz="3500" dirty="0">
                <a:latin typeface="+mn-lt"/>
              </a:rPr>
              <a:t> </a:t>
            </a:r>
            <a:r>
              <a:rPr lang="en-US" sz="3500" dirty="0" err="1">
                <a:latin typeface="+mn-lt"/>
              </a:rPr>
              <a:t>lưng</a:t>
            </a:r>
            <a:r>
              <a:rPr lang="en-US" sz="3500" dirty="0">
                <a:latin typeface="+mn-lt"/>
              </a:rPr>
              <a:t> </a:t>
            </a:r>
            <a:r>
              <a:rPr lang="en-US" sz="3500" dirty="0" err="1">
                <a:latin typeface="+mn-lt"/>
              </a:rPr>
              <a:t>nó</a:t>
            </a:r>
            <a:r>
              <a:rPr lang="en-US" sz="3500" dirty="0">
                <a:latin typeface="+mn-lt"/>
              </a:rPr>
              <a:t>. </a:t>
            </a:r>
            <a:r>
              <a:rPr lang="en-US" sz="3500" dirty="0" err="1">
                <a:latin typeface="+mn-lt"/>
              </a:rPr>
              <a:t>Chỉ</a:t>
            </a:r>
            <a:r>
              <a:rPr lang="en-US" sz="3500" dirty="0">
                <a:latin typeface="+mn-lt"/>
              </a:rPr>
              <a:t> </a:t>
            </a:r>
            <a:r>
              <a:rPr lang="en-US" sz="3500" dirty="0" err="1">
                <a:latin typeface="+mn-lt"/>
              </a:rPr>
              <a:t>có</a:t>
            </a:r>
            <a:r>
              <a:rPr lang="en-US" sz="3500" dirty="0">
                <a:latin typeface="+mn-lt"/>
              </a:rPr>
              <a:t> </a:t>
            </a:r>
            <a:r>
              <a:rPr lang="en-US" sz="3500" dirty="0" err="1">
                <a:latin typeface="+mn-lt"/>
              </a:rPr>
              <a:t>mấy</a:t>
            </a:r>
            <a:r>
              <a:rPr lang="en-US" sz="3500" dirty="0">
                <a:latin typeface="+mn-lt"/>
              </a:rPr>
              <a:t> </a:t>
            </a:r>
            <a:r>
              <a:rPr lang="en-US" sz="3500" dirty="0" err="1">
                <a:latin typeface="+mn-lt"/>
              </a:rPr>
              <a:t>vạt</a:t>
            </a:r>
            <a:r>
              <a:rPr lang="en-US" sz="3500" dirty="0">
                <a:latin typeface="+mn-lt"/>
              </a:rPr>
              <a:t> </a:t>
            </a:r>
            <a:r>
              <a:rPr lang="en-US" sz="3500" dirty="0" err="1">
                <a:latin typeface="+mn-lt"/>
              </a:rPr>
              <a:t>cỏ</a:t>
            </a:r>
            <a:r>
              <a:rPr lang="en-US" sz="3500" dirty="0">
                <a:latin typeface="+mn-lt"/>
              </a:rPr>
              <a:t> </a:t>
            </a:r>
            <a:r>
              <a:rPr lang="en-US" sz="3500" dirty="0" err="1">
                <a:latin typeface="+mn-lt"/>
              </a:rPr>
              <a:t>xanh</a:t>
            </a:r>
            <a:r>
              <a:rPr lang="en-US" sz="3500" dirty="0">
                <a:latin typeface="+mn-lt"/>
              </a:rPr>
              <a:t> </a:t>
            </a:r>
            <a:r>
              <a:rPr lang="en-US" sz="3500" dirty="0" err="1">
                <a:latin typeface="+mn-lt"/>
              </a:rPr>
              <a:t>biếc</a:t>
            </a:r>
            <a:r>
              <a:rPr lang="en-US" sz="3500" dirty="0">
                <a:latin typeface="+mn-lt"/>
              </a:rPr>
              <a:t> </a:t>
            </a:r>
            <a:r>
              <a:rPr lang="en-US" sz="3500" dirty="0" err="1">
                <a:latin typeface="+mn-lt"/>
              </a:rPr>
              <a:t>là</a:t>
            </a:r>
            <a:r>
              <a:rPr lang="en-US" sz="3500" dirty="0">
                <a:latin typeface="+mn-lt"/>
              </a:rPr>
              <a:t> </a:t>
            </a:r>
            <a:r>
              <a:rPr lang="en-US" sz="3500" dirty="0" err="1">
                <a:latin typeface="+mn-lt"/>
              </a:rPr>
              <a:t>rực</a:t>
            </a:r>
            <a:r>
              <a:rPr lang="en-US" sz="3500" dirty="0">
                <a:latin typeface="+mn-lt"/>
              </a:rPr>
              <a:t> </a:t>
            </a:r>
            <a:r>
              <a:rPr lang="en-US" sz="3500" dirty="0" err="1">
                <a:latin typeface="+mn-lt"/>
              </a:rPr>
              <a:t>lên</a:t>
            </a:r>
            <a:r>
              <a:rPr lang="en-US" sz="3500" dirty="0">
                <a:latin typeface="+mn-lt"/>
              </a:rPr>
              <a:t> </a:t>
            </a:r>
            <a:r>
              <a:rPr lang="en-US" sz="3500" dirty="0" err="1">
                <a:latin typeface="+mn-lt"/>
              </a:rPr>
              <a:t>giữa</a:t>
            </a:r>
            <a:r>
              <a:rPr lang="en-US" sz="3500" dirty="0">
                <a:latin typeface="+mn-lt"/>
              </a:rPr>
              <a:t> </a:t>
            </a:r>
            <a:r>
              <a:rPr lang="en-US" sz="3500" dirty="0" err="1">
                <a:latin typeface="+mn-lt"/>
              </a:rPr>
              <a:t>cái</a:t>
            </a:r>
            <a:r>
              <a:rPr lang="en-US" sz="3500" dirty="0">
                <a:latin typeface="+mn-lt"/>
              </a:rPr>
              <a:t> </a:t>
            </a:r>
            <a:r>
              <a:rPr lang="en-US" sz="3500" dirty="0" err="1">
                <a:latin typeface="+mn-lt"/>
              </a:rPr>
              <a:t>giang</a:t>
            </a:r>
            <a:r>
              <a:rPr lang="en-US" sz="3500" dirty="0">
                <a:latin typeface="+mn-lt"/>
              </a:rPr>
              <a:t> </a:t>
            </a:r>
            <a:r>
              <a:rPr lang="en-US" sz="3500" dirty="0" err="1">
                <a:latin typeface="+mn-lt"/>
              </a:rPr>
              <a:t>sơn</a:t>
            </a:r>
            <a:r>
              <a:rPr lang="en-US" sz="3500" dirty="0">
                <a:latin typeface="+mn-lt"/>
              </a:rPr>
              <a:t> </a:t>
            </a:r>
            <a:r>
              <a:rPr lang="en-US" sz="3500" dirty="0" err="1">
                <a:latin typeface="+mn-lt"/>
              </a:rPr>
              <a:t>vàng</a:t>
            </a:r>
            <a:r>
              <a:rPr lang="en-US" sz="3500" dirty="0">
                <a:latin typeface="+mn-lt"/>
              </a:rPr>
              <a:t> </a:t>
            </a:r>
            <a:r>
              <a:rPr lang="en-US" sz="3500" dirty="0" err="1">
                <a:latin typeface="+mn-lt"/>
              </a:rPr>
              <a:t>rợi</a:t>
            </a:r>
            <a:r>
              <a:rPr lang="en-US" sz="3500" dirty="0">
                <a:latin typeface="+mn-lt"/>
              </a:rPr>
              <a:t>.</a:t>
            </a:r>
          </a:p>
          <a:p>
            <a:pPr algn="just" eaLnBrk="1" hangingPunct="1">
              <a:spcBef>
                <a:spcPct val="20000"/>
              </a:spcBef>
              <a:buClr>
                <a:schemeClr val="hlink"/>
              </a:buClr>
              <a:buFont typeface="Wingdings" pitchFamily="2" charset="2"/>
              <a:buNone/>
              <a:tabLst>
                <a:tab pos="0" algn="l"/>
              </a:tabLst>
              <a:defRPr/>
            </a:pPr>
            <a:r>
              <a:rPr lang="en-US" sz="3500" dirty="0">
                <a:latin typeface="+mn-lt"/>
              </a:rPr>
              <a:t>  </a:t>
            </a:r>
            <a:r>
              <a:rPr lang="en-US" sz="3500" dirty="0" err="1">
                <a:latin typeface="+mn-lt"/>
              </a:rPr>
              <a:t>Tôi</a:t>
            </a:r>
            <a:r>
              <a:rPr lang="en-US" sz="3500" dirty="0">
                <a:latin typeface="+mn-lt"/>
              </a:rPr>
              <a:t> </a:t>
            </a:r>
            <a:r>
              <a:rPr lang="en-US" sz="3500" dirty="0" err="1">
                <a:latin typeface="+mn-lt"/>
              </a:rPr>
              <a:t>có</a:t>
            </a:r>
            <a:r>
              <a:rPr lang="en-US" sz="3500" dirty="0">
                <a:latin typeface="+mn-lt"/>
              </a:rPr>
              <a:t> </a:t>
            </a:r>
            <a:r>
              <a:rPr lang="en-US" sz="3500" dirty="0" err="1">
                <a:latin typeface="+mn-lt"/>
              </a:rPr>
              <a:t>cảm</a:t>
            </a:r>
            <a:r>
              <a:rPr lang="en-US" sz="3500" dirty="0">
                <a:latin typeface="+mn-lt"/>
              </a:rPr>
              <a:t> </a:t>
            </a:r>
            <a:r>
              <a:rPr lang="en-US" sz="3500" dirty="0" err="1">
                <a:latin typeface="+mn-lt"/>
              </a:rPr>
              <a:t>giác</a:t>
            </a:r>
            <a:r>
              <a:rPr lang="en-US" sz="3500" dirty="0">
                <a:latin typeface="+mn-lt"/>
              </a:rPr>
              <a:t> </a:t>
            </a:r>
            <a:r>
              <a:rPr lang="en-US" sz="3500" dirty="0" err="1">
                <a:latin typeface="+mn-lt"/>
              </a:rPr>
              <a:t>mình</a:t>
            </a:r>
            <a:r>
              <a:rPr lang="en-US" sz="3500" dirty="0">
                <a:latin typeface="+mn-lt"/>
              </a:rPr>
              <a:t> </a:t>
            </a:r>
            <a:r>
              <a:rPr lang="en-US" sz="3500" dirty="0" err="1">
                <a:latin typeface="+mn-lt"/>
              </a:rPr>
              <a:t>lạc</a:t>
            </a:r>
            <a:r>
              <a:rPr lang="en-US" sz="3500" dirty="0">
                <a:latin typeface="+mn-lt"/>
              </a:rPr>
              <a:t> </a:t>
            </a:r>
            <a:r>
              <a:rPr lang="en-US" sz="3500" dirty="0" err="1">
                <a:latin typeface="+mn-lt"/>
              </a:rPr>
              <a:t>vào</a:t>
            </a:r>
            <a:r>
              <a:rPr lang="en-US" sz="3500" dirty="0">
                <a:latin typeface="+mn-lt"/>
              </a:rPr>
              <a:t> </a:t>
            </a:r>
            <a:r>
              <a:rPr lang="en-US" sz="3500" dirty="0" err="1">
                <a:latin typeface="+mn-lt"/>
              </a:rPr>
              <a:t>một</a:t>
            </a:r>
            <a:r>
              <a:rPr lang="en-US" sz="3500" dirty="0">
                <a:latin typeface="+mn-lt"/>
              </a:rPr>
              <a:t> </a:t>
            </a:r>
            <a:r>
              <a:rPr lang="en-US" sz="3500" dirty="0" err="1">
                <a:latin typeface="+mn-lt"/>
              </a:rPr>
              <a:t>thế</a:t>
            </a:r>
            <a:r>
              <a:rPr lang="en-US" sz="3500" dirty="0">
                <a:latin typeface="+mn-lt"/>
              </a:rPr>
              <a:t> </a:t>
            </a:r>
            <a:r>
              <a:rPr lang="en-US" sz="3500" dirty="0" err="1">
                <a:latin typeface="+mn-lt"/>
              </a:rPr>
              <a:t>giới</a:t>
            </a:r>
            <a:r>
              <a:rPr lang="en-US" sz="3500" dirty="0">
                <a:latin typeface="+mn-lt"/>
              </a:rPr>
              <a:t> </a:t>
            </a:r>
            <a:r>
              <a:rPr lang="en-US" sz="3500" dirty="0" err="1">
                <a:latin typeface="+mn-lt"/>
              </a:rPr>
              <a:t>thần</a:t>
            </a:r>
            <a:r>
              <a:rPr lang="en-US" sz="3500" dirty="0">
                <a:latin typeface="+mn-lt"/>
              </a:rPr>
              <a:t> </a:t>
            </a:r>
            <a:r>
              <a:rPr lang="en-US" sz="3500" dirty="0" err="1">
                <a:latin typeface="+mn-lt"/>
              </a:rPr>
              <a:t>bí</a:t>
            </a:r>
            <a:r>
              <a:rPr lang="en-US" sz="3500" dirty="0">
                <a:latin typeface="+mn-lt"/>
              </a:rPr>
              <a:t>.</a:t>
            </a:r>
          </a:p>
        </p:txBody>
      </p:sp>
      <p:sp>
        <p:nvSpPr>
          <p:cNvPr id="188428" name="Line 12"/>
          <p:cNvSpPr>
            <a:spLocks noChangeShapeType="1"/>
          </p:cNvSpPr>
          <p:nvPr/>
        </p:nvSpPr>
        <p:spPr bwMode="auto">
          <a:xfrm>
            <a:off x="381000" y="3962400"/>
            <a:ext cx="1066800" cy="0"/>
          </a:xfrm>
          <a:prstGeom prst="line">
            <a:avLst/>
          </a:prstGeom>
          <a:noFill/>
          <a:ln w="28575">
            <a:solidFill>
              <a:srgbClr val="C8042E"/>
            </a:solidFill>
            <a:round/>
            <a:headEnd/>
            <a:tailEnd/>
          </a:ln>
        </p:spPr>
        <p:txBody>
          <a:bodyPr anchor="ctr"/>
          <a:lstStyle/>
          <a:p>
            <a:pPr>
              <a:defRPr/>
            </a:pPr>
            <a:endParaRPr lang="en-US" sz="3600">
              <a:latin typeface="+mn-lt"/>
            </a:endParaRPr>
          </a:p>
        </p:txBody>
      </p:sp>
      <p:sp>
        <p:nvSpPr>
          <p:cNvPr id="188429" name="Line 13"/>
          <p:cNvSpPr>
            <a:spLocks noChangeShapeType="1"/>
          </p:cNvSpPr>
          <p:nvPr/>
        </p:nvSpPr>
        <p:spPr bwMode="auto">
          <a:xfrm>
            <a:off x="4953000" y="5562600"/>
            <a:ext cx="1143000" cy="0"/>
          </a:xfrm>
          <a:prstGeom prst="line">
            <a:avLst/>
          </a:prstGeom>
          <a:noFill/>
          <a:ln w="28575">
            <a:solidFill>
              <a:srgbClr val="C8042E"/>
            </a:solidFill>
            <a:round/>
            <a:headEnd/>
            <a:tailEnd/>
          </a:ln>
        </p:spPr>
        <p:txBody>
          <a:bodyPr anchor="ctr"/>
          <a:lstStyle/>
          <a:p>
            <a:pPr>
              <a:defRPr/>
            </a:pPr>
            <a:endParaRPr lang="en-US" sz="3600">
              <a:latin typeface="+mn-lt"/>
            </a:endParaRPr>
          </a:p>
        </p:txBody>
      </p:sp>
      <p:sp>
        <p:nvSpPr>
          <p:cNvPr id="188430" name="Line 14"/>
          <p:cNvSpPr>
            <a:spLocks noChangeShapeType="1"/>
          </p:cNvSpPr>
          <p:nvPr/>
        </p:nvSpPr>
        <p:spPr bwMode="auto">
          <a:xfrm>
            <a:off x="5791200" y="3962400"/>
            <a:ext cx="1143000" cy="0"/>
          </a:xfrm>
          <a:prstGeom prst="line">
            <a:avLst/>
          </a:prstGeom>
          <a:noFill/>
          <a:ln w="28575">
            <a:solidFill>
              <a:srgbClr val="C8042E"/>
            </a:solidFill>
            <a:round/>
            <a:headEnd/>
            <a:tailEnd/>
          </a:ln>
        </p:spPr>
        <p:txBody>
          <a:bodyPr anchor="ctr"/>
          <a:lstStyle/>
          <a:p>
            <a:pPr>
              <a:defRPr/>
            </a:pPr>
            <a:endParaRPr lang="en-US" sz="3600">
              <a:latin typeface="+mn-lt"/>
            </a:endParaRPr>
          </a:p>
        </p:txBody>
      </p:sp>
      <p:sp>
        <p:nvSpPr>
          <p:cNvPr id="8" name="Line 14"/>
          <p:cNvSpPr>
            <a:spLocks noChangeShapeType="1"/>
          </p:cNvSpPr>
          <p:nvPr/>
        </p:nvSpPr>
        <p:spPr bwMode="auto">
          <a:xfrm>
            <a:off x="6172200" y="3962400"/>
            <a:ext cx="1143000" cy="0"/>
          </a:xfrm>
          <a:prstGeom prst="line">
            <a:avLst/>
          </a:prstGeom>
          <a:noFill/>
          <a:ln w="28575">
            <a:solidFill>
              <a:srgbClr val="C8042E"/>
            </a:solidFill>
            <a:round/>
            <a:headEnd/>
            <a:tailEnd/>
          </a:ln>
        </p:spPr>
        <p:txBody>
          <a:bodyPr anchor="ctr"/>
          <a:lstStyle/>
          <a:p>
            <a:pPr>
              <a:defRPr/>
            </a:pPr>
            <a:endParaRPr lang="en-US" sz="3600">
              <a:latin typeface="+mn-lt"/>
            </a:endParaRPr>
          </a:p>
        </p:txBody>
      </p:sp>
      <p:sp>
        <p:nvSpPr>
          <p:cNvPr id="9" name="Line 14"/>
          <p:cNvSpPr>
            <a:spLocks noChangeShapeType="1"/>
          </p:cNvSpPr>
          <p:nvPr/>
        </p:nvSpPr>
        <p:spPr bwMode="auto">
          <a:xfrm>
            <a:off x="6705600" y="5562600"/>
            <a:ext cx="1143000" cy="0"/>
          </a:xfrm>
          <a:prstGeom prst="line">
            <a:avLst/>
          </a:prstGeom>
          <a:noFill/>
          <a:ln w="28575">
            <a:solidFill>
              <a:srgbClr val="C8042E"/>
            </a:solidFill>
            <a:round/>
            <a:headEnd/>
            <a:tailEnd/>
          </a:ln>
        </p:spPr>
        <p:txBody>
          <a:bodyPr anchor="ctr"/>
          <a:lstStyle/>
          <a:p>
            <a:pPr>
              <a:defRPr/>
            </a:pPr>
            <a:endParaRPr lang="en-US" sz="3600">
              <a:latin typeface="+mn-lt"/>
            </a:endParaRPr>
          </a:p>
        </p:txBody>
      </p:sp>
      <p:sp>
        <p:nvSpPr>
          <p:cNvPr id="11" name="Rectangle 7"/>
          <p:cNvSpPr>
            <a:spLocks noRot="1" noChangeArrowheads="1"/>
          </p:cNvSpPr>
          <p:nvPr/>
        </p:nvSpPr>
        <p:spPr bwMode="auto">
          <a:xfrm>
            <a:off x="914400" y="533400"/>
            <a:ext cx="8229600" cy="609600"/>
          </a:xfrm>
          <a:prstGeom prst="rect">
            <a:avLst/>
          </a:prstGeom>
          <a:noFill/>
          <a:ln w="9525">
            <a:noFill/>
            <a:miter lim="800000"/>
            <a:headEnd/>
            <a:tailEnd/>
          </a:ln>
        </p:spPr>
        <p:txBody>
          <a:bodyPr anchor="ctr"/>
          <a:lstStyle/>
          <a:p>
            <a:pPr eaLnBrk="1" hangingPunct="1">
              <a:defRPr/>
            </a:pPr>
            <a:r>
              <a:rPr lang="en-US" sz="3600" b="1" dirty="0" err="1">
                <a:latin typeface="+mn-lt"/>
              </a:rPr>
              <a:t>Luyện</a:t>
            </a:r>
            <a:r>
              <a:rPr lang="en-US" sz="3600" b="1" dirty="0">
                <a:latin typeface="+mn-lt"/>
              </a:rPr>
              <a:t> </a:t>
            </a:r>
            <a:r>
              <a:rPr lang="en-US" sz="3600" b="1" dirty="0" err="1">
                <a:latin typeface="+mn-lt"/>
              </a:rPr>
              <a:t>đọc</a:t>
            </a:r>
            <a:r>
              <a:rPr lang="en-US" sz="3600" b="1" dirty="0">
                <a:latin typeface="+mn-lt"/>
              </a:rPr>
              <a:t> </a:t>
            </a:r>
            <a:r>
              <a:rPr lang="en-US" sz="3600" b="1" dirty="0" err="1">
                <a:latin typeface="+mn-lt"/>
              </a:rPr>
              <a:t>diễn</a:t>
            </a:r>
            <a:r>
              <a:rPr lang="en-US" sz="3600" b="1" dirty="0">
                <a:latin typeface="+mn-lt"/>
              </a:rPr>
              <a:t> </a:t>
            </a:r>
            <a:r>
              <a:rPr lang="en-US" sz="3600" b="1" dirty="0" err="1">
                <a:latin typeface="+mn-lt"/>
              </a:rPr>
              <a:t>cảm</a:t>
            </a:r>
            <a:r>
              <a:rPr lang="en-US" sz="3600" b="1" dirty="0">
                <a:latin typeface="+mn-lt"/>
              </a:rPr>
              <a:t> </a:t>
            </a:r>
            <a:r>
              <a:rPr lang="en-US" sz="3600" b="1" dirty="0" err="1">
                <a:latin typeface="+mn-lt"/>
              </a:rPr>
              <a:t>đoạn</a:t>
            </a:r>
            <a:r>
              <a:rPr lang="en-US" sz="3600" b="1" dirty="0">
                <a:latin typeface="+mn-lt"/>
              </a:rPr>
              <a:t> 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88424">
                                            <p:txEl>
                                              <p:pRg st="0" end="0"/>
                                            </p:txEl>
                                          </p:spTgt>
                                        </p:tgtEl>
                                        <p:attrNameLst>
                                          <p:attrName>style.visibility</p:attrName>
                                        </p:attrNameLst>
                                      </p:cBhvr>
                                      <p:to>
                                        <p:strVal val="visible"/>
                                      </p:to>
                                    </p:set>
                                    <p:animEffect transition="in" filter="fade">
                                      <p:cBhvr>
                                        <p:cTn id="7" dur="1000"/>
                                        <p:tgtEl>
                                          <p:spTgt spid="188424">
                                            <p:txEl>
                                              <p:pRg st="0" end="0"/>
                                            </p:txEl>
                                          </p:spTgt>
                                        </p:tgtEl>
                                      </p:cBhvr>
                                    </p:animEffect>
                                    <p:anim calcmode="lin" valueType="num">
                                      <p:cBhvr>
                                        <p:cTn id="8" dur="1000" fill="hold"/>
                                        <p:tgtEl>
                                          <p:spTgt spid="18842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8842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8424">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88424">
                                            <p:txEl>
                                              <p:pRg st="1" end="1"/>
                                            </p:txEl>
                                          </p:spTgt>
                                        </p:tgtEl>
                                        <p:attrNameLst>
                                          <p:attrName>style.visibility</p:attrName>
                                        </p:attrNameLst>
                                      </p:cBhvr>
                                      <p:to>
                                        <p:strVal val="visible"/>
                                      </p:to>
                                    </p:set>
                                    <p:animEffect transition="in" filter="fade">
                                      <p:cBhvr>
                                        <p:cTn id="13" dur="1000"/>
                                        <p:tgtEl>
                                          <p:spTgt spid="188424">
                                            <p:txEl>
                                              <p:pRg st="1" end="1"/>
                                            </p:txEl>
                                          </p:spTgt>
                                        </p:tgtEl>
                                      </p:cBhvr>
                                    </p:animEffect>
                                    <p:anim calcmode="lin" valueType="num">
                                      <p:cBhvr>
                                        <p:cTn id="14" dur="1000" fill="hold"/>
                                        <p:tgtEl>
                                          <p:spTgt spid="188424">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88424">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8842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3" presetClass="entr" presetSubtype="16" fill="hold" nodeType="clickEffect">
                                  <p:stCondLst>
                                    <p:cond delay="0"/>
                                  </p:stCondLst>
                                  <p:childTnLst>
                                    <p:set>
                                      <p:cBhvr>
                                        <p:cTn id="20" dur="1" fill="hold">
                                          <p:stCondLst>
                                            <p:cond delay="0"/>
                                          </p:stCondLst>
                                        </p:cTn>
                                        <p:tgtEl>
                                          <p:spTgt spid="188428"/>
                                        </p:tgtEl>
                                        <p:attrNameLst>
                                          <p:attrName>style.visibility</p:attrName>
                                        </p:attrNameLst>
                                      </p:cBhvr>
                                      <p:to>
                                        <p:strVal val="visible"/>
                                      </p:to>
                                    </p:set>
                                    <p:animEffect transition="in" filter="plus(in)">
                                      <p:cBhvr>
                                        <p:cTn id="21" dur="2000"/>
                                        <p:tgtEl>
                                          <p:spTgt spid="188428"/>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188430"/>
                                        </p:tgtEl>
                                        <p:attrNameLst>
                                          <p:attrName>style.visibility</p:attrName>
                                        </p:attrNameLst>
                                      </p:cBhvr>
                                      <p:to>
                                        <p:strVal val="visible"/>
                                      </p:to>
                                    </p:set>
                                    <p:animEffect transition="in" filter="checkerboard(across)">
                                      <p:cBhvr>
                                        <p:cTn id="26" dur="500"/>
                                        <p:tgtEl>
                                          <p:spTgt spid="188430"/>
                                        </p:tgtEl>
                                      </p:cBhvr>
                                    </p:animEffect>
                                  </p:childTnLst>
                                </p:cTn>
                              </p:par>
                              <p:par>
                                <p:cTn id="27" presetID="5" presetClass="entr" presetSubtype="1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heckerboard(across)">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88429"/>
                                        </p:tgtEl>
                                        <p:attrNameLst>
                                          <p:attrName>style.visibility</p:attrName>
                                        </p:attrNameLst>
                                      </p:cBhvr>
                                      <p:to>
                                        <p:strVal val="visible"/>
                                      </p:to>
                                    </p:set>
                                    <p:animEffect transition="in" filter="checkerboard(across)">
                                      <p:cBhvr>
                                        <p:cTn id="34" dur="500"/>
                                        <p:tgtEl>
                                          <p:spTgt spid="188429"/>
                                        </p:tgtEl>
                                      </p:cBhvr>
                                    </p:animEffect>
                                  </p:childTnLst>
                                </p:cTn>
                              </p:par>
                              <p:par>
                                <p:cTn id="35" presetID="5" presetClass="entr" presetSubtype="1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heckerboard(across)">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4"/>
          <p:cNvSpPr>
            <a:spLocks noRot="1" noChangeArrowheads="1"/>
          </p:cNvSpPr>
          <p:nvPr/>
        </p:nvSpPr>
        <p:spPr bwMode="auto">
          <a:xfrm>
            <a:off x="2667000" y="457200"/>
            <a:ext cx="4800600" cy="609600"/>
          </a:xfrm>
          <a:prstGeom prst="rect">
            <a:avLst/>
          </a:prstGeom>
          <a:noFill/>
          <a:ln w="9525">
            <a:noFill/>
            <a:miter lim="800000"/>
            <a:headEnd/>
            <a:tailEnd/>
          </a:ln>
        </p:spPr>
        <p:txBody>
          <a:bodyPr/>
          <a:lstStyle/>
          <a:p>
            <a:pPr marL="342900" indent="-342900" eaLnBrk="1" hangingPunct="1">
              <a:spcBef>
                <a:spcPct val="20000"/>
              </a:spcBef>
              <a:buClr>
                <a:schemeClr val="hlink"/>
              </a:buClr>
              <a:buFont typeface="Wingdings" pitchFamily="2" charset="2"/>
              <a:buNone/>
            </a:pPr>
            <a:r>
              <a:rPr lang="en-US" sz="3200" b="1">
                <a:solidFill>
                  <a:srgbClr val="3E35F7"/>
                </a:solidFill>
              </a:rPr>
              <a:t>            </a:t>
            </a:r>
            <a:r>
              <a:rPr lang="en-US" b="1" u="sng">
                <a:latin typeface="Times New Roman" pitchFamily="18" charset="0"/>
              </a:rPr>
              <a:t>Tập đọc:</a:t>
            </a:r>
            <a:r>
              <a:rPr lang="en-US" sz="3200">
                <a:latin typeface="Times New Roman" pitchFamily="18" charset="0"/>
              </a:rPr>
              <a:t> </a:t>
            </a:r>
          </a:p>
        </p:txBody>
      </p:sp>
      <p:sp>
        <p:nvSpPr>
          <p:cNvPr id="41988" name="Rectangle 5"/>
          <p:cNvSpPr>
            <a:spLocks noChangeArrowheads="1"/>
          </p:cNvSpPr>
          <p:nvPr/>
        </p:nvSpPr>
        <p:spPr bwMode="auto">
          <a:xfrm>
            <a:off x="2667000" y="914400"/>
            <a:ext cx="4302125" cy="708025"/>
          </a:xfrm>
          <a:prstGeom prst="rect">
            <a:avLst/>
          </a:prstGeom>
          <a:noFill/>
          <a:ln w="9525" algn="ctr">
            <a:noFill/>
            <a:miter lim="800000"/>
            <a:headEnd/>
            <a:tailEnd/>
          </a:ln>
        </p:spPr>
        <p:txBody>
          <a:bodyPr wrap="none">
            <a:spAutoFit/>
          </a:bodyPr>
          <a:lstStyle/>
          <a:p>
            <a:pPr algn="ctr" eaLnBrk="1" hangingPunct="1">
              <a:spcBef>
                <a:spcPct val="20000"/>
              </a:spcBef>
            </a:pPr>
            <a:r>
              <a:rPr lang="en-US">
                <a:solidFill>
                  <a:schemeClr val="tx2"/>
                </a:solidFill>
                <a:latin typeface="Times New Roman" pitchFamily="18" charset="0"/>
              </a:rPr>
              <a:t> </a:t>
            </a:r>
            <a:r>
              <a:rPr lang="en-US" sz="4000" b="1">
                <a:solidFill>
                  <a:srgbClr val="FF3300"/>
                </a:solidFill>
                <a:latin typeface="Times New Roman" pitchFamily="18" charset="0"/>
              </a:rPr>
              <a:t>Kì diệu rừng xanh</a:t>
            </a:r>
          </a:p>
        </p:txBody>
      </p:sp>
      <p:sp>
        <p:nvSpPr>
          <p:cNvPr id="189448" name="Rectangle 8"/>
          <p:cNvSpPr>
            <a:spLocks noChangeArrowheads="1"/>
          </p:cNvSpPr>
          <p:nvPr/>
        </p:nvSpPr>
        <p:spPr bwMode="auto">
          <a:xfrm>
            <a:off x="457200" y="4724400"/>
            <a:ext cx="6956425" cy="1200150"/>
          </a:xfrm>
          <a:prstGeom prst="rect">
            <a:avLst/>
          </a:prstGeom>
          <a:noFill/>
          <a:ln w="9525" algn="ctr">
            <a:noFill/>
            <a:miter lim="800000"/>
            <a:headEnd/>
            <a:tailEnd/>
          </a:ln>
        </p:spPr>
        <p:txBody>
          <a:bodyPr>
            <a:spAutoFit/>
          </a:bodyPr>
          <a:lstStyle/>
          <a:p>
            <a:pPr eaLnBrk="1" hangingPunct="1"/>
            <a:r>
              <a:rPr lang="en-US">
                <a:latin typeface="Times New Roman" pitchFamily="18" charset="0"/>
              </a:rPr>
              <a:t> </a:t>
            </a:r>
            <a:r>
              <a:rPr lang="en-US" sz="3600">
                <a:latin typeface="Times New Roman" pitchFamily="18" charset="0"/>
              </a:rPr>
              <a:t>-Về luyện đọc đúng và diễn cảm bài</a:t>
            </a:r>
          </a:p>
          <a:p>
            <a:pPr eaLnBrk="1" hangingPunct="1"/>
            <a:r>
              <a:rPr lang="en-US" sz="3600">
                <a:latin typeface="Times New Roman" pitchFamily="18" charset="0"/>
              </a:rPr>
              <a:t> tập đọc vừa học.</a:t>
            </a:r>
            <a:endParaRPr lang="en-US">
              <a:latin typeface="Times New Roman" pitchFamily="18" charset="0"/>
            </a:endParaRPr>
          </a:p>
        </p:txBody>
      </p:sp>
      <p:sp>
        <p:nvSpPr>
          <p:cNvPr id="189450" name="Text Box 10"/>
          <p:cNvSpPr txBox="1">
            <a:spLocks noChangeArrowheads="1"/>
          </p:cNvSpPr>
          <p:nvPr/>
        </p:nvSpPr>
        <p:spPr bwMode="auto">
          <a:xfrm>
            <a:off x="228600" y="5943600"/>
            <a:ext cx="8305800" cy="646113"/>
          </a:xfrm>
          <a:prstGeom prst="rect">
            <a:avLst/>
          </a:prstGeom>
          <a:noFill/>
          <a:ln w="9525" algn="ctr">
            <a:noFill/>
            <a:miter lim="800000"/>
            <a:headEnd/>
            <a:tailEnd/>
          </a:ln>
        </p:spPr>
        <p:txBody>
          <a:bodyPr>
            <a:spAutoFit/>
          </a:bodyPr>
          <a:lstStyle/>
          <a:p>
            <a:pPr eaLnBrk="1" hangingPunct="1">
              <a:spcBef>
                <a:spcPct val="50000"/>
              </a:spcBef>
            </a:pPr>
            <a:r>
              <a:rPr lang="en-US">
                <a:latin typeface="Times New Roman" pitchFamily="18" charset="0"/>
              </a:rPr>
              <a:t> </a:t>
            </a:r>
            <a:r>
              <a:rPr lang="en-US" sz="3600">
                <a:latin typeface="Times New Roman" pitchFamily="18" charset="0"/>
              </a:rPr>
              <a:t>- Chuẩn bị bài sau : Trước cổng trời</a:t>
            </a:r>
          </a:p>
        </p:txBody>
      </p:sp>
      <p:sp>
        <p:nvSpPr>
          <p:cNvPr id="41991" name="Rectangle 12"/>
          <p:cNvSpPr>
            <a:spLocks noChangeArrowheads="1"/>
          </p:cNvSpPr>
          <p:nvPr/>
        </p:nvSpPr>
        <p:spPr bwMode="auto">
          <a:xfrm>
            <a:off x="6161088" y="1422400"/>
            <a:ext cx="2830512" cy="457200"/>
          </a:xfrm>
          <a:prstGeom prst="rect">
            <a:avLst/>
          </a:prstGeom>
          <a:noFill/>
          <a:ln w="9525" algn="ctr">
            <a:noFill/>
            <a:miter lim="800000"/>
            <a:headEnd/>
            <a:tailEnd/>
          </a:ln>
        </p:spPr>
        <p:txBody>
          <a:bodyPr wrap="none">
            <a:spAutoFit/>
          </a:bodyPr>
          <a:lstStyle/>
          <a:p>
            <a:r>
              <a:rPr lang="en-US" sz="2400" i="1"/>
              <a:t>Nguyễn Phan Hách</a:t>
            </a:r>
          </a:p>
        </p:txBody>
      </p:sp>
      <p:sp>
        <p:nvSpPr>
          <p:cNvPr id="41993" name="Hình Chữ nhật 11"/>
          <p:cNvSpPr>
            <a:spLocks noChangeArrowheads="1"/>
          </p:cNvSpPr>
          <p:nvPr/>
        </p:nvSpPr>
        <p:spPr bwMode="auto">
          <a:xfrm>
            <a:off x="685800" y="1981200"/>
            <a:ext cx="7924800" cy="2862263"/>
          </a:xfrm>
          <a:prstGeom prst="rect">
            <a:avLst/>
          </a:prstGeom>
          <a:noFill/>
          <a:ln w="9525">
            <a:noFill/>
            <a:miter lim="800000"/>
            <a:headEnd/>
            <a:tailEnd/>
          </a:ln>
        </p:spPr>
        <p:txBody>
          <a:bodyPr>
            <a:spAutoFit/>
          </a:bodyPr>
          <a:lstStyle/>
          <a:p>
            <a:pPr algn="just" eaLnBrk="1" hangingPunct="1">
              <a:lnSpc>
                <a:spcPct val="90000"/>
              </a:lnSpc>
              <a:spcBef>
                <a:spcPct val="50000"/>
              </a:spcBef>
              <a:buClr>
                <a:schemeClr val="tx1"/>
              </a:buClr>
              <a:buFont typeface="Wingdings" pitchFamily="2" charset="2"/>
              <a:buNone/>
            </a:pPr>
            <a:r>
              <a:rPr lang="en-US" sz="3600" b="1" u="sng"/>
              <a:t>Nội dung</a:t>
            </a:r>
            <a:r>
              <a:rPr lang="en-US" sz="3600" b="1"/>
              <a:t>:</a:t>
            </a:r>
          </a:p>
          <a:p>
            <a:pPr algn="just" eaLnBrk="1" hangingPunct="1">
              <a:lnSpc>
                <a:spcPct val="90000"/>
              </a:lnSpc>
              <a:spcBef>
                <a:spcPct val="50000"/>
              </a:spcBef>
              <a:buClr>
                <a:schemeClr val="tx1"/>
              </a:buClr>
              <a:buFont typeface="Wingdings" pitchFamily="2" charset="2"/>
              <a:buNone/>
            </a:pPr>
            <a:r>
              <a:rPr lang="en-US" sz="3600" b="1"/>
              <a:t>      Bài văn nói lên vẻ đẹp kì thú của rừng; tình cảm yêu mến, ngưỡng mộ của tác giả đối với vẻ đẹp của rừng.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9448"/>
                                        </p:tgtEl>
                                        <p:attrNameLst>
                                          <p:attrName>style.visibility</p:attrName>
                                        </p:attrNameLst>
                                      </p:cBhvr>
                                      <p:to>
                                        <p:strVal val="visible"/>
                                      </p:to>
                                    </p:set>
                                    <p:animEffect transition="in" filter="checkerboard(across)">
                                      <p:cBhvr>
                                        <p:cTn id="7" dur="500"/>
                                        <p:tgtEl>
                                          <p:spTgt spid="18944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9450"/>
                                        </p:tgtEl>
                                        <p:attrNameLst>
                                          <p:attrName>style.visibility</p:attrName>
                                        </p:attrNameLst>
                                      </p:cBhvr>
                                      <p:to>
                                        <p:strVal val="visible"/>
                                      </p:to>
                                    </p:set>
                                    <p:animEffect transition="in" filter="checkerboard(across)">
                                      <p:cBhvr>
                                        <p:cTn id="12" dur="500"/>
                                        <p:tgtEl>
                                          <p:spTgt spid="189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8" grpId="0"/>
      <p:bldP spid="1894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9"/>
          <p:cNvSpPr txBox="1">
            <a:spLocks noChangeArrowheads="1"/>
          </p:cNvSpPr>
          <p:nvPr/>
        </p:nvSpPr>
        <p:spPr bwMode="auto">
          <a:xfrm>
            <a:off x="457200" y="2209800"/>
            <a:ext cx="8686800" cy="1754188"/>
          </a:xfrm>
          <a:prstGeom prst="rect">
            <a:avLst/>
          </a:prstGeom>
          <a:noFill/>
          <a:ln w="9525" algn="ctr">
            <a:noFill/>
            <a:miter lim="800000"/>
            <a:headEnd/>
            <a:tailEnd/>
          </a:ln>
        </p:spPr>
        <p:txBody>
          <a:bodyPr>
            <a:spAutoFit/>
          </a:bodyPr>
          <a:lstStyle/>
          <a:p>
            <a:pPr eaLnBrk="1" hangingPunct="1">
              <a:spcBef>
                <a:spcPct val="50000"/>
              </a:spcBef>
              <a:defRPr/>
            </a:pPr>
            <a:r>
              <a:rPr lang="en-US" sz="3600">
                <a:latin typeface="+mn-lt"/>
              </a:rPr>
              <a:t> </a:t>
            </a:r>
            <a:r>
              <a:rPr lang="en-US" sz="3600">
                <a:solidFill>
                  <a:srgbClr val="FF0000"/>
                </a:solidFill>
                <a:latin typeface="+mn-lt"/>
              </a:rPr>
              <a:t>3 em đọc nối tiếp đoạn lần 1, cả lớp đọc thầm theo bạn và tìm ra những từ, tiếng khó đọc.</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9"/>
          <p:cNvSpPr txBox="1">
            <a:spLocks noChangeArrowheads="1"/>
          </p:cNvSpPr>
          <p:nvPr/>
        </p:nvSpPr>
        <p:spPr bwMode="auto">
          <a:xfrm>
            <a:off x="457200" y="609600"/>
            <a:ext cx="3429000" cy="708025"/>
          </a:xfrm>
          <a:prstGeom prst="rect">
            <a:avLst/>
          </a:prstGeom>
          <a:noFill/>
          <a:ln w="9525" algn="ctr">
            <a:noFill/>
            <a:miter lim="800000"/>
            <a:headEnd/>
            <a:tailEnd/>
          </a:ln>
        </p:spPr>
        <p:txBody>
          <a:bodyPr>
            <a:spAutoFit/>
          </a:bodyPr>
          <a:lstStyle/>
          <a:p>
            <a:pPr algn="ctr" eaLnBrk="1" hangingPunct="1">
              <a:spcBef>
                <a:spcPct val="50000"/>
              </a:spcBef>
              <a:defRPr/>
            </a:pPr>
            <a:r>
              <a:rPr lang="en-US" sz="4000" b="1">
                <a:solidFill>
                  <a:srgbClr val="FF0000"/>
                </a:solidFill>
                <a:latin typeface="+mn-lt"/>
              </a:rPr>
              <a:t>LUYỆN ĐỌC</a:t>
            </a:r>
            <a:endParaRPr lang="vi-VN" sz="4000" b="1">
              <a:solidFill>
                <a:srgbClr val="FF0000"/>
              </a:solidFill>
              <a:latin typeface="+mn-lt"/>
            </a:endParaRPr>
          </a:p>
        </p:txBody>
      </p:sp>
      <p:sp>
        <p:nvSpPr>
          <p:cNvPr id="182283" name="Text Box 11"/>
          <p:cNvSpPr txBox="1">
            <a:spLocks noChangeArrowheads="1"/>
          </p:cNvSpPr>
          <p:nvPr/>
        </p:nvSpPr>
        <p:spPr bwMode="auto">
          <a:xfrm>
            <a:off x="3962400" y="4267200"/>
            <a:ext cx="4724400" cy="708025"/>
          </a:xfrm>
          <a:prstGeom prst="rect">
            <a:avLst/>
          </a:prstGeom>
          <a:noFill/>
          <a:ln w="9525" algn="ctr">
            <a:noFill/>
            <a:miter lim="800000"/>
            <a:headEnd/>
            <a:tailEnd/>
          </a:ln>
        </p:spPr>
        <p:txBody>
          <a:bodyPr>
            <a:spAutoFit/>
          </a:bodyPr>
          <a:lstStyle/>
          <a:p>
            <a:pPr algn="ctr" eaLnBrk="1" hangingPunct="1">
              <a:spcBef>
                <a:spcPct val="50000"/>
              </a:spcBef>
              <a:defRPr/>
            </a:pPr>
            <a:r>
              <a:rPr lang="en-US" sz="4000">
                <a:solidFill>
                  <a:srgbClr val="FF0000"/>
                </a:solidFill>
                <a:latin typeface="+mn-lt"/>
              </a:rPr>
              <a:t>giang sơn vàng rợi</a:t>
            </a:r>
          </a:p>
        </p:txBody>
      </p:sp>
      <p:sp>
        <p:nvSpPr>
          <p:cNvPr id="182284" name="Text Box 12"/>
          <p:cNvSpPr txBox="1">
            <a:spLocks noChangeArrowheads="1"/>
          </p:cNvSpPr>
          <p:nvPr/>
        </p:nvSpPr>
        <p:spPr bwMode="auto">
          <a:xfrm>
            <a:off x="4114800" y="3505200"/>
            <a:ext cx="2438400" cy="708025"/>
          </a:xfrm>
          <a:prstGeom prst="rect">
            <a:avLst/>
          </a:prstGeom>
          <a:noFill/>
          <a:ln w="9525" algn="ctr">
            <a:noFill/>
            <a:miter lim="800000"/>
            <a:headEnd/>
            <a:tailEnd/>
          </a:ln>
        </p:spPr>
        <p:txBody>
          <a:bodyPr>
            <a:spAutoFit/>
          </a:bodyPr>
          <a:lstStyle/>
          <a:p>
            <a:pPr algn="ctr" eaLnBrk="1" hangingPunct="1">
              <a:spcBef>
                <a:spcPct val="50000"/>
              </a:spcBef>
              <a:defRPr/>
            </a:pPr>
            <a:r>
              <a:rPr lang="en-US" sz="4000">
                <a:solidFill>
                  <a:srgbClr val="FF0000"/>
                </a:solidFill>
                <a:latin typeface="+mn-lt"/>
              </a:rPr>
              <a:t>giẫm ,</a:t>
            </a:r>
          </a:p>
        </p:txBody>
      </p:sp>
      <p:sp>
        <p:nvSpPr>
          <p:cNvPr id="182286" name="Text Box 14"/>
          <p:cNvSpPr txBox="1">
            <a:spLocks noChangeArrowheads="1"/>
          </p:cNvSpPr>
          <p:nvPr/>
        </p:nvSpPr>
        <p:spPr bwMode="auto">
          <a:xfrm>
            <a:off x="4648200" y="2819400"/>
            <a:ext cx="2743200" cy="708025"/>
          </a:xfrm>
          <a:prstGeom prst="rect">
            <a:avLst/>
          </a:prstGeom>
          <a:noFill/>
          <a:ln w="9525" algn="ctr">
            <a:noFill/>
            <a:miter lim="800000"/>
            <a:headEnd/>
            <a:tailEnd/>
          </a:ln>
        </p:spPr>
        <p:txBody>
          <a:bodyPr>
            <a:spAutoFit/>
          </a:bodyPr>
          <a:lstStyle/>
          <a:p>
            <a:pPr algn="just" eaLnBrk="1" hangingPunct="1">
              <a:spcBef>
                <a:spcPct val="50000"/>
              </a:spcBef>
              <a:defRPr/>
            </a:pPr>
            <a:r>
              <a:rPr lang="en-US" sz="4000">
                <a:solidFill>
                  <a:srgbClr val="FF0000"/>
                </a:solidFill>
                <a:latin typeface="+mn-lt"/>
              </a:rPr>
              <a:t>mải miết </a:t>
            </a:r>
          </a:p>
        </p:txBody>
      </p:sp>
      <p:sp>
        <p:nvSpPr>
          <p:cNvPr id="182287" name="Text Box 15"/>
          <p:cNvSpPr txBox="1">
            <a:spLocks noChangeArrowheads="1"/>
          </p:cNvSpPr>
          <p:nvPr/>
        </p:nvSpPr>
        <p:spPr bwMode="auto">
          <a:xfrm>
            <a:off x="4038600" y="1752600"/>
            <a:ext cx="3810000" cy="708025"/>
          </a:xfrm>
          <a:prstGeom prst="rect">
            <a:avLst/>
          </a:prstGeom>
          <a:noFill/>
          <a:ln w="9525" algn="ctr">
            <a:noFill/>
            <a:miter lim="800000"/>
            <a:headEnd/>
            <a:tailEnd/>
          </a:ln>
        </p:spPr>
        <p:txBody>
          <a:bodyPr>
            <a:spAutoFit/>
          </a:bodyPr>
          <a:lstStyle/>
          <a:p>
            <a:pPr algn="ctr" eaLnBrk="1" hangingPunct="1">
              <a:spcBef>
                <a:spcPct val="50000"/>
              </a:spcBef>
              <a:defRPr/>
            </a:pPr>
            <a:r>
              <a:rPr lang="en-US" sz="4000">
                <a:solidFill>
                  <a:srgbClr val="FF0000"/>
                </a:solidFill>
                <a:latin typeface="+mn-lt"/>
              </a:rPr>
              <a:t>chuyền nhanh,</a:t>
            </a:r>
          </a:p>
        </p:txBody>
      </p:sp>
      <p:sp>
        <p:nvSpPr>
          <p:cNvPr id="182288" name="Text Box 16"/>
          <p:cNvSpPr txBox="1">
            <a:spLocks noChangeArrowheads="1"/>
          </p:cNvSpPr>
          <p:nvPr/>
        </p:nvSpPr>
        <p:spPr bwMode="auto">
          <a:xfrm>
            <a:off x="457200" y="4876800"/>
            <a:ext cx="3200400" cy="708025"/>
          </a:xfrm>
          <a:prstGeom prst="rect">
            <a:avLst/>
          </a:prstGeom>
          <a:noFill/>
          <a:ln w="9525" algn="ctr">
            <a:noFill/>
            <a:miter lim="800000"/>
            <a:headEnd/>
            <a:tailEnd/>
          </a:ln>
        </p:spPr>
        <p:txBody>
          <a:bodyPr>
            <a:spAutoFit/>
          </a:bodyPr>
          <a:lstStyle/>
          <a:p>
            <a:pPr algn="just" eaLnBrk="1" hangingPunct="1">
              <a:spcBef>
                <a:spcPct val="50000"/>
              </a:spcBef>
              <a:defRPr/>
            </a:pPr>
            <a:r>
              <a:rPr lang="en-US" sz="4000">
                <a:solidFill>
                  <a:srgbClr val="FF0000"/>
                </a:solidFill>
                <a:latin typeface="+mn-lt"/>
              </a:rPr>
              <a:t>gọn ghẽ,</a:t>
            </a:r>
          </a:p>
        </p:txBody>
      </p:sp>
      <p:sp>
        <p:nvSpPr>
          <p:cNvPr id="182289" name="Text Box 17"/>
          <p:cNvSpPr txBox="1">
            <a:spLocks noChangeArrowheads="1"/>
          </p:cNvSpPr>
          <p:nvPr/>
        </p:nvSpPr>
        <p:spPr bwMode="auto">
          <a:xfrm>
            <a:off x="304800" y="4038600"/>
            <a:ext cx="2819400" cy="708025"/>
          </a:xfrm>
          <a:prstGeom prst="rect">
            <a:avLst/>
          </a:prstGeom>
          <a:noFill/>
          <a:ln w="9525" algn="ctr">
            <a:noFill/>
            <a:miter lim="800000"/>
            <a:headEnd/>
            <a:tailEnd/>
          </a:ln>
        </p:spPr>
        <p:txBody>
          <a:bodyPr>
            <a:spAutoFit/>
          </a:bodyPr>
          <a:lstStyle/>
          <a:p>
            <a:pPr algn="ctr" eaLnBrk="1" hangingPunct="1">
              <a:spcBef>
                <a:spcPct val="50000"/>
              </a:spcBef>
              <a:defRPr/>
            </a:pPr>
            <a:r>
              <a:rPr lang="en-US" sz="4000">
                <a:solidFill>
                  <a:srgbClr val="FF0000"/>
                </a:solidFill>
                <a:latin typeface="+mn-lt"/>
              </a:rPr>
              <a:t>miếu mạo </a:t>
            </a:r>
          </a:p>
        </p:txBody>
      </p:sp>
      <p:sp>
        <p:nvSpPr>
          <p:cNvPr id="182290" name="Text Box 18"/>
          <p:cNvSpPr txBox="1">
            <a:spLocks noChangeArrowheads="1"/>
          </p:cNvSpPr>
          <p:nvPr/>
        </p:nvSpPr>
        <p:spPr bwMode="auto">
          <a:xfrm>
            <a:off x="609600" y="3352800"/>
            <a:ext cx="2971800" cy="708025"/>
          </a:xfrm>
          <a:prstGeom prst="rect">
            <a:avLst/>
          </a:prstGeom>
          <a:noFill/>
          <a:ln w="9525" algn="ctr">
            <a:noFill/>
            <a:miter lim="800000"/>
            <a:headEnd/>
            <a:tailEnd/>
          </a:ln>
        </p:spPr>
        <p:txBody>
          <a:bodyPr>
            <a:spAutoFit/>
          </a:bodyPr>
          <a:lstStyle/>
          <a:p>
            <a:pPr algn="just" eaLnBrk="1" hangingPunct="1">
              <a:spcBef>
                <a:spcPct val="50000"/>
              </a:spcBef>
              <a:defRPr/>
            </a:pPr>
            <a:r>
              <a:rPr lang="en-US" sz="4000">
                <a:solidFill>
                  <a:srgbClr val="FF0000"/>
                </a:solidFill>
                <a:latin typeface="+mn-lt"/>
              </a:rPr>
              <a:t>khổng lồ</a:t>
            </a:r>
          </a:p>
        </p:txBody>
      </p:sp>
      <p:sp>
        <p:nvSpPr>
          <p:cNvPr id="182291" name="Text Box 19"/>
          <p:cNvSpPr txBox="1">
            <a:spLocks noChangeArrowheads="1"/>
          </p:cNvSpPr>
          <p:nvPr/>
        </p:nvSpPr>
        <p:spPr bwMode="auto">
          <a:xfrm>
            <a:off x="609600" y="2667000"/>
            <a:ext cx="2133600" cy="708025"/>
          </a:xfrm>
          <a:prstGeom prst="rect">
            <a:avLst/>
          </a:prstGeom>
          <a:noFill/>
          <a:ln w="9525" algn="ctr">
            <a:noFill/>
            <a:miter lim="800000"/>
            <a:headEnd/>
            <a:tailEnd/>
          </a:ln>
        </p:spPr>
        <p:txBody>
          <a:bodyPr>
            <a:spAutoFit/>
          </a:bodyPr>
          <a:lstStyle/>
          <a:p>
            <a:pPr algn="just" eaLnBrk="1" hangingPunct="1">
              <a:spcBef>
                <a:spcPct val="50000"/>
              </a:spcBef>
              <a:defRPr/>
            </a:pPr>
            <a:r>
              <a:rPr lang="en-US" sz="4000">
                <a:solidFill>
                  <a:srgbClr val="FF0000"/>
                </a:solidFill>
                <a:latin typeface="+mn-lt"/>
              </a:rPr>
              <a:t>sặc sỡ </a:t>
            </a:r>
          </a:p>
        </p:txBody>
      </p:sp>
      <p:sp>
        <p:nvSpPr>
          <p:cNvPr id="182292" name="Text Box 20"/>
          <p:cNvSpPr txBox="1">
            <a:spLocks noChangeArrowheads="1"/>
          </p:cNvSpPr>
          <p:nvPr/>
        </p:nvSpPr>
        <p:spPr bwMode="auto">
          <a:xfrm>
            <a:off x="533400" y="1828800"/>
            <a:ext cx="3505200" cy="708025"/>
          </a:xfrm>
          <a:prstGeom prst="rect">
            <a:avLst/>
          </a:prstGeom>
          <a:noFill/>
          <a:ln w="9525" algn="ctr">
            <a:noFill/>
            <a:miter lim="800000"/>
            <a:headEnd/>
            <a:tailEnd/>
          </a:ln>
        </p:spPr>
        <p:txBody>
          <a:bodyPr>
            <a:spAutoFit/>
          </a:bodyPr>
          <a:lstStyle/>
          <a:p>
            <a:pPr algn="just" eaLnBrk="1" hangingPunct="1">
              <a:spcBef>
                <a:spcPct val="50000"/>
              </a:spcBef>
              <a:defRPr/>
            </a:pPr>
            <a:r>
              <a:rPr lang="en-US" sz="4000">
                <a:solidFill>
                  <a:srgbClr val="FF0000"/>
                </a:solidFill>
                <a:latin typeface="+mn-lt"/>
              </a:rPr>
              <a:t>loanh quanh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82292"/>
                                        </p:tgtEl>
                                        <p:attrNameLst>
                                          <p:attrName>style.visibility</p:attrName>
                                        </p:attrNameLst>
                                      </p:cBhvr>
                                      <p:to>
                                        <p:strVal val="visible"/>
                                      </p:to>
                                    </p:set>
                                    <p:anim calcmode="discrete" valueType="clr">
                                      <p:cBhvr override="childStyle">
                                        <p:cTn id="7" dur="80"/>
                                        <p:tgtEl>
                                          <p:spTgt spid="18229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2292"/>
                                        </p:tgtEl>
                                        <p:attrNameLst>
                                          <p:attrName>fillcolor</p:attrName>
                                        </p:attrNameLst>
                                      </p:cBhvr>
                                      <p:tavLst>
                                        <p:tav tm="0">
                                          <p:val>
                                            <p:clrVal>
                                              <a:schemeClr val="accent2"/>
                                            </p:clrVal>
                                          </p:val>
                                        </p:tav>
                                        <p:tav tm="50000">
                                          <p:val>
                                            <p:clrVal>
                                              <a:schemeClr val="hlink"/>
                                            </p:clrVal>
                                          </p:val>
                                        </p:tav>
                                      </p:tavLst>
                                    </p:anim>
                                    <p:set>
                                      <p:cBhvr>
                                        <p:cTn id="9" dur="80"/>
                                        <p:tgtEl>
                                          <p:spTgt spid="18229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82291"/>
                                        </p:tgtEl>
                                        <p:attrNameLst>
                                          <p:attrName>style.visibility</p:attrName>
                                        </p:attrNameLst>
                                      </p:cBhvr>
                                      <p:to>
                                        <p:strVal val="visible"/>
                                      </p:to>
                                    </p:set>
                                    <p:anim calcmode="discrete" valueType="clr">
                                      <p:cBhvr override="childStyle">
                                        <p:cTn id="14" dur="80"/>
                                        <p:tgtEl>
                                          <p:spTgt spid="18229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82291"/>
                                        </p:tgtEl>
                                        <p:attrNameLst>
                                          <p:attrName>fillcolor</p:attrName>
                                        </p:attrNameLst>
                                      </p:cBhvr>
                                      <p:tavLst>
                                        <p:tav tm="0">
                                          <p:val>
                                            <p:clrVal>
                                              <a:schemeClr val="accent2"/>
                                            </p:clrVal>
                                          </p:val>
                                        </p:tav>
                                        <p:tav tm="50000">
                                          <p:val>
                                            <p:clrVal>
                                              <a:schemeClr val="hlink"/>
                                            </p:clrVal>
                                          </p:val>
                                        </p:tav>
                                      </p:tavLst>
                                    </p:anim>
                                    <p:set>
                                      <p:cBhvr>
                                        <p:cTn id="16" dur="80"/>
                                        <p:tgtEl>
                                          <p:spTgt spid="182291"/>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82290"/>
                                        </p:tgtEl>
                                        <p:attrNameLst>
                                          <p:attrName>style.visibility</p:attrName>
                                        </p:attrNameLst>
                                      </p:cBhvr>
                                      <p:to>
                                        <p:strVal val="visible"/>
                                      </p:to>
                                    </p:set>
                                    <p:anim calcmode="discrete" valueType="clr">
                                      <p:cBhvr override="childStyle">
                                        <p:cTn id="21" dur="80"/>
                                        <p:tgtEl>
                                          <p:spTgt spid="182290"/>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82290"/>
                                        </p:tgtEl>
                                        <p:attrNameLst>
                                          <p:attrName>fillcolor</p:attrName>
                                        </p:attrNameLst>
                                      </p:cBhvr>
                                      <p:tavLst>
                                        <p:tav tm="0">
                                          <p:val>
                                            <p:clrVal>
                                              <a:schemeClr val="accent2"/>
                                            </p:clrVal>
                                          </p:val>
                                        </p:tav>
                                        <p:tav tm="50000">
                                          <p:val>
                                            <p:clrVal>
                                              <a:schemeClr val="hlink"/>
                                            </p:clrVal>
                                          </p:val>
                                        </p:tav>
                                      </p:tavLst>
                                    </p:anim>
                                    <p:set>
                                      <p:cBhvr>
                                        <p:cTn id="23" dur="80"/>
                                        <p:tgtEl>
                                          <p:spTgt spid="182290"/>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182289">
                                            <p:txEl>
                                              <p:pRg st="0" end="0"/>
                                            </p:txEl>
                                          </p:spTgt>
                                        </p:tgtEl>
                                        <p:attrNameLst>
                                          <p:attrName>style.visibility</p:attrName>
                                        </p:attrNameLst>
                                      </p:cBhvr>
                                      <p:to>
                                        <p:strVal val="visible"/>
                                      </p:to>
                                    </p:set>
                                    <p:anim calcmode="discrete" valueType="clr">
                                      <p:cBhvr override="childStyle">
                                        <p:cTn id="28" dur="80"/>
                                        <p:tgtEl>
                                          <p:spTgt spid="18228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82289">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182289">
                                            <p:txEl>
                                              <p:pRg st="0" end="0"/>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182288">
                                            <p:txEl>
                                              <p:pRg st="0" end="0"/>
                                            </p:txEl>
                                          </p:spTgt>
                                        </p:tgtEl>
                                        <p:attrNameLst>
                                          <p:attrName>style.visibility</p:attrName>
                                        </p:attrNameLst>
                                      </p:cBhvr>
                                      <p:to>
                                        <p:strVal val="visible"/>
                                      </p:to>
                                    </p:set>
                                    <p:anim calcmode="discrete" valueType="clr">
                                      <p:cBhvr override="childStyle">
                                        <p:cTn id="35" dur="80"/>
                                        <p:tgtEl>
                                          <p:spTgt spid="18228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82288">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182288">
                                            <p:txEl>
                                              <p:pRg st="0" end="0"/>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182287">
                                            <p:txEl>
                                              <p:pRg st="0" end="0"/>
                                            </p:txEl>
                                          </p:spTgt>
                                        </p:tgtEl>
                                        <p:attrNameLst>
                                          <p:attrName>style.visibility</p:attrName>
                                        </p:attrNameLst>
                                      </p:cBhvr>
                                      <p:to>
                                        <p:strVal val="visible"/>
                                      </p:to>
                                    </p:set>
                                    <p:anim calcmode="discrete" valueType="clr">
                                      <p:cBhvr override="childStyle">
                                        <p:cTn id="42" dur="80"/>
                                        <p:tgtEl>
                                          <p:spTgt spid="18228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82287">
                                            <p:txEl>
                                              <p:pRg st="0" end="0"/>
                                            </p:txEl>
                                          </p:spTgt>
                                        </p:tgtEl>
                                        <p:attrNameLst>
                                          <p:attrName>fillcolor</p:attrName>
                                        </p:attrNameLst>
                                      </p:cBhvr>
                                      <p:tavLst>
                                        <p:tav tm="0">
                                          <p:val>
                                            <p:clrVal>
                                              <a:schemeClr val="accent2"/>
                                            </p:clrVal>
                                          </p:val>
                                        </p:tav>
                                        <p:tav tm="50000">
                                          <p:val>
                                            <p:clrVal>
                                              <a:schemeClr val="hlink"/>
                                            </p:clrVal>
                                          </p:val>
                                        </p:tav>
                                      </p:tavLst>
                                    </p:anim>
                                    <p:set>
                                      <p:cBhvr>
                                        <p:cTn id="44" dur="80"/>
                                        <p:tgtEl>
                                          <p:spTgt spid="182287">
                                            <p:txEl>
                                              <p:pRg st="0" end="0"/>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182286">
                                            <p:txEl>
                                              <p:pRg st="0" end="0"/>
                                            </p:txEl>
                                          </p:spTgt>
                                        </p:tgtEl>
                                        <p:attrNameLst>
                                          <p:attrName>style.visibility</p:attrName>
                                        </p:attrNameLst>
                                      </p:cBhvr>
                                      <p:to>
                                        <p:strVal val="visible"/>
                                      </p:to>
                                    </p:set>
                                    <p:anim calcmode="discrete" valueType="clr">
                                      <p:cBhvr override="childStyle">
                                        <p:cTn id="49" dur="80"/>
                                        <p:tgtEl>
                                          <p:spTgt spid="18228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82286">
                                            <p:txEl>
                                              <p:pRg st="0" end="0"/>
                                            </p:txEl>
                                          </p:spTgt>
                                        </p:tgtEl>
                                        <p:attrNameLst>
                                          <p:attrName>fillcolor</p:attrName>
                                        </p:attrNameLst>
                                      </p:cBhvr>
                                      <p:tavLst>
                                        <p:tav tm="0">
                                          <p:val>
                                            <p:clrVal>
                                              <a:schemeClr val="accent2"/>
                                            </p:clrVal>
                                          </p:val>
                                        </p:tav>
                                        <p:tav tm="50000">
                                          <p:val>
                                            <p:clrVal>
                                              <a:schemeClr val="hlink"/>
                                            </p:clrVal>
                                          </p:val>
                                        </p:tav>
                                      </p:tavLst>
                                    </p:anim>
                                    <p:set>
                                      <p:cBhvr>
                                        <p:cTn id="51" dur="80"/>
                                        <p:tgtEl>
                                          <p:spTgt spid="182286">
                                            <p:txEl>
                                              <p:pRg st="0" end="0"/>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182284"/>
                                        </p:tgtEl>
                                        <p:attrNameLst>
                                          <p:attrName>style.visibility</p:attrName>
                                        </p:attrNameLst>
                                      </p:cBhvr>
                                      <p:to>
                                        <p:strVal val="visible"/>
                                      </p:to>
                                    </p:set>
                                    <p:anim calcmode="discrete" valueType="clr">
                                      <p:cBhvr override="childStyle">
                                        <p:cTn id="56" dur="80"/>
                                        <p:tgtEl>
                                          <p:spTgt spid="182284"/>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82284"/>
                                        </p:tgtEl>
                                        <p:attrNameLst>
                                          <p:attrName>fillcolor</p:attrName>
                                        </p:attrNameLst>
                                      </p:cBhvr>
                                      <p:tavLst>
                                        <p:tav tm="0">
                                          <p:val>
                                            <p:clrVal>
                                              <a:schemeClr val="accent2"/>
                                            </p:clrVal>
                                          </p:val>
                                        </p:tav>
                                        <p:tav tm="50000">
                                          <p:val>
                                            <p:clrVal>
                                              <a:schemeClr val="hlink"/>
                                            </p:clrVal>
                                          </p:val>
                                        </p:tav>
                                      </p:tavLst>
                                    </p:anim>
                                    <p:set>
                                      <p:cBhvr>
                                        <p:cTn id="58" dur="80"/>
                                        <p:tgtEl>
                                          <p:spTgt spid="182284"/>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7" presetClass="entr" presetSubtype="0" fill="hold" nodeType="clickEffect">
                                  <p:stCondLst>
                                    <p:cond delay="0"/>
                                  </p:stCondLst>
                                  <p:iterate type="lt">
                                    <p:tmPct val="50000"/>
                                  </p:iterate>
                                  <p:childTnLst>
                                    <p:set>
                                      <p:cBhvr>
                                        <p:cTn id="62" dur="1" fill="hold">
                                          <p:stCondLst>
                                            <p:cond delay="0"/>
                                          </p:stCondLst>
                                        </p:cTn>
                                        <p:tgtEl>
                                          <p:spTgt spid="182283">
                                            <p:txEl>
                                              <p:pRg st="0" end="0"/>
                                            </p:txEl>
                                          </p:spTgt>
                                        </p:tgtEl>
                                        <p:attrNameLst>
                                          <p:attrName>style.visibility</p:attrName>
                                        </p:attrNameLst>
                                      </p:cBhvr>
                                      <p:to>
                                        <p:strVal val="visible"/>
                                      </p:to>
                                    </p:set>
                                    <p:anim calcmode="discrete" valueType="clr">
                                      <p:cBhvr override="childStyle">
                                        <p:cTn id="63" dur="80"/>
                                        <p:tgtEl>
                                          <p:spTgt spid="18228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182283">
                                            <p:txEl>
                                              <p:pRg st="0" end="0"/>
                                            </p:txEl>
                                          </p:spTgt>
                                        </p:tgtEl>
                                        <p:attrNameLst>
                                          <p:attrName>fillcolor</p:attrName>
                                        </p:attrNameLst>
                                      </p:cBhvr>
                                      <p:tavLst>
                                        <p:tav tm="0">
                                          <p:val>
                                            <p:clrVal>
                                              <a:schemeClr val="accent2"/>
                                            </p:clrVal>
                                          </p:val>
                                        </p:tav>
                                        <p:tav tm="50000">
                                          <p:val>
                                            <p:clrVal>
                                              <a:schemeClr val="hlink"/>
                                            </p:clrVal>
                                          </p:val>
                                        </p:tav>
                                      </p:tavLst>
                                    </p:anim>
                                    <p:set>
                                      <p:cBhvr>
                                        <p:cTn id="65" dur="80"/>
                                        <p:tgtEl>
                                          <p:spTgt spid="18228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84" grpId="0"/>
      <p:bldP spid="182290" grpId="0"/>
      <p:bldP spid="182291" grpId="0"/>
      <p:bldP spid="18229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9"/>
          <p:cNvSpPr txBox="1">
            <a:spLocks noChangeArrowheads="1"/>
          </p:cNvSpPr>
          <p:nvPr/>
        </p:nvSpPr>
        <p:spPr bwMode="auto">
          <a:xfrm>
            <a:off x="457200" y="2209800"/>
            <a:ext cx="8686800" cy="1754188"/>
          </a:xfrm>
          <a:prstGeom prst="rect">
            <a:avLst/>
          </a:prstGeom>
          <a:noFill/>
          <a:ln w="9525" algn="ctr">
            <a:noFill/>
            <a:miter lim="800000"/>
            <a:headEnd/>
            <a:tailEnd/>
          </a:ln>
        </p:spPr>
        <p:txBody>
          <a:bodyPr>
            <a:spAutoFit/>
          </a:bodyPr>
          <a:lstStyle/>
          <a:p>
            <a:pPr eaLnBrk="1" hangingPunct="1">
              <a:spcBef>
                <a:spcPct val="50000"/>
              </a:spcBef>
              <a:defRPr/>
            </a:pPr>
            <a:r>
              <a:rPr lang="en-US" sz="3600">
                <a:latin typeface="+mn-lt"/>
              </a:rPr>
              <a:t> </a:t>
            </a:r>
            <a:r>
              <a:rPr lang="en-US" sz="3600">
                <a:solidFill>
                  <a:srgbClr val="FF0000"/>
                </a:solidFill>
                <a:latin typeface="+mn-lt"/>
              </a:rPr>
              <a:t>3 em đọc nối tiếp đoạn lần 2, cả lớp đọc thầm theo bạn và tìm ra những câu khó đọc.</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9"/>
          <p:cNvSpPr txBox="1">
            <a:spLocks noChangeArrowheads="1"/>
          </p:cNvSpPr>
          <p:nvPr/>
        </p:nvSpPr>
        <p:spPr bwMode="auto">
          <a:xfrm>
            <a:off x="76200" y="609600"/>
            <a:ext cx="5486400" cy="708025"/>
          </a:xfrm>
          <a:prstGeom prst="rect">
            <a:avLst/>
          </a:prstGeom>
          <a:noFill/>
          <a:ln w="9525" algn="ctr">
            <a:noFill/>
            <a:miter lim="800000"/>
            <a:headEnd/>
            <a:tailEnd/>
          </a:ln>
        </p:spPr>
        <p:txBody>
          <a:bodyPr>
            <a:spAutoFit/>
          </a:bodyPr>
          <a:lstStyle/>
          <a:p>
            <a:pPr algn="ctr" eaLnBrk="1" hangingPunct="1">
              <a:spcBef>
                <a:spcPct val="50000"/>
              </a:spcBef>
              <a:defRPr/>
            </a:pPr>
            <a:r>
              <a:rPr lang="en-US" sz="4000" b="1">
                <a:solidFill>
                  <a:srgbClr val="FF0066"/>
                </a:solidFill>
                <a:latin typeface="+mn-lt"/>
              </a:rPr>
              <a:t>LUYỆN ĐỌC CÂU </a:t>
            </a:r>
            <a:endParaRPr lang="vi-VN" sz="4000" b="1">
              <a:solidFill>
                <a:srgbClr val="FF0066"/>
              </a:solidFill>
              <a:latin typeface="+mn-lt"/>
            </a:endParaRPr>
          </a:p>
        </p:txBody>
      </p:sp>
      <p:sp>
        <p:nvSpPr>
          <p:cNvPr id="182292" name="Text Box 20"/>
          <p:cNvSpPr txBox="1">
            <a:spLocks noChangeArrowheads="1"/>
          </p:cNvSpPr>
          <p:nvPr/>
        </p:nvSpPr>
        <p:spPr bwMode="auto">
          <a:xfrm>
            <a:off x="152400" y="1828800"/>
            <a:ext cx="8153400" cy="1938338"/>
          </a:xfrm>
          <a:prstGeom prst="rect">
            <a:avLst/>
          </a:prstGeom>
          <a:noFill/>
          <a:ln w="9525" algn="ctr">
            <a:noFill/>
            <a:miter lim="800000"/>
            <a:headEnd/>
            <a:tailEnd/>
          </a:ln>
        </p:spPr>
        <p:txBody>
          <a:bodyPr>
            <a:spAutoFit/>
          </a:bodyPr>
          <a:lstStyle/>
          <a:p>
            <a:pPr algn="just" eaLnBrk="1" hangingPunct="1">
              <a:spcBef>
                <a:spcPct val="50000"/>
              </a:spcBef>
              <a:defRPr/>
            </a:pPr>
            <a:r>
              <a:rPr lang="en-US" sz="4000" dirty="0" err="1">
                <a:solidFill>
                  <a:srgbClr val="FF0000"/>
                </a:solidFill>
                <a:latin typeface="+mn-lt"/>
              </a:rPr>
              <a:t>Những</a:t>
            </a:r>
            <a:r>
              <a:rPr lang="en-US" sz="4000" dirty="0">
                <a:solidFill>
                  <a:srgbClr val="FF0000"/>
                </a:solidFill>
                <a:latin typeface="+mn-lt"/>
              </a:rPr>
              <a:t> con </a:t>
            </a:r>
            <a:r>
              <a:rPr lang="en-US" sz="4000" dirty="0" err="1">
                <a:solidFill>
                  <a:srgbClr val="FF0000"/>
                </a:solidFill>
                <a:latin typeface="+mn-lt"/>
              </a:rPr>
              <a:t>chồn</a:t>
            </a:r>
            <a:r>
              <a:rPr lang="en-US" sz="4000" dirty="0">
                <a:solidFill>
                  <a:srgbClr val="FF0000"/>
                </a:solidFill>
                <a:latin typeface="+mn-lt"/>
              </a:rPr>
              <a:t> </a:t>
            </a:r>
            <a:r>
              <a:rPr lang="en-US" sz="4000" dirty="0" err="1">
                <a:solidFill>
                  <a:srgbClr val="FF0000"/>
                </a:solidFill>
                <a:latin typeface="+mn-lt"/>
              </a:rPr>
              <a:t>sóc</a:t>
            </a:r>
            <a:r>
              <a:rPr lang="en-US" sz="4000" dirty="0">
                <a:solidFill>
                  <a:srgbClr val="FF0000"/>
                </a:solidFill>
                <a:latin typeface="+mn-lt"/>
              </a:rPr>
              <a:t> </a:t>
            </a:r>
            <a:r>
              <a:rPr lang="en-US" sz="4000" dirty="0" err="1">
                <a:solidFill>
                  <a:srgbClr val="FF0000"/>
                </a:solidFill>
                <a:latin typeface="+mn-lt"/>
              </a:rPr>
              <a:t>với</a:t>
            </a:r>
            <a:r>
              <a:rPr lang="en-US" sz="4000" dirty="0">
                <a:solidFill>
                  <a:srgbClr val="FF0000"/>
                </a:solidFill>
                <a:latin typeface="+mn-lt"/>
              </a:rPr>
              <a:t> </a:t>
            </a:r>
            <a:r>
              <a:rPr lang="en-US" sz="4000" dirty="0" err="1">
                <a:solidFill>
                  <a:srgbClr val="FF0000"/>
                </a:solidFill>
                <a:latin typeface="+mn-lt"/>
              </a:rPr>
              <a:t>chùm</a:t>
            </a:r>
            <a:r>
              <a:rPr lang="en-US" sz="4000" dirty="0">
                <a:solidFill>
                  <a:srgbClr val="FF0000"/>
                </a:solidFill>
                <a:latin typeface="+mn-lt"/>
              </a:rPr>
              <a:t> </a:t>
            </a:r>
            <a:r>
              <a:rPr lang="en-US" sz="4000" dirty="0" err="1">
                <a:solidFill>
                  <a:srgbClr val="FF0000"/>
                </a:solidFill>
                <a:latin typeface="+mn-lt"/>
              </a:rPr>
              <a:t>lông</a:t>
            </a:r>
            <a:r>
              <a:rPr lang="en-US" sz="4000" dirty="0">
                <a:solidFill>
                  <a:srgbClr val="FF0000"/>
                </a:solidFill>
                <a:latin typeface="+mn-lt"/>
              </a:rPr>
              <a:t> </a:t>
            </a:r>
            <a:r>
              <a:rPr lang="en-US" sz="4000" dirty="0" err="1">
                <a:solidFill>
                  <a:srgbClr val="FF0000"/>
                </a:solidFill>
                <a:latin typeface="+mn-lt"/>
              </a:rPr>
              <a:t>đuôi</a:t>
            </a:r>
            <a:r>
              <a:rPr lang="en-US" sz="4000" dirty="0">
                <a:solidFill>
                  <a:srgbClr val="FF0000"/>
                </a:solidFill>
                <a:latin typeface="+mn-lt"/>
              </a:rPr>
              <a:t> to </a:t>
            </a:r>
            <a:r>
              <a:rPr lang="en-US" sz="4000" dirty="0" err="1">
                <a:solidFill>
                  <a:srgbClr val="FF0000"/>
                </a:solidFill>
                <a:latin typeface="+mn-lt"/>
              </a:rPr>
              <a:t>đẹp</a:t>
            </a:r>
            <a:r>
              <a:rPr lang="en-US" sz="4000" dirty="0">
                <a:solidFill>
                  <a:srgbClr val="FF0000"/>
                </a:solidFill>
                <a:latin typeface="+mn-lt"/>
              </a:rPr>
              <a:t> </a:t>
            </a:r>
            <a:r>
              <a:rPr lang="en-US" sz="4000" dirty="0" err="1">
                <a:solidFill>
                  <a:srgbClr val="FF0000"/>
                </a:solidFill>
                <a:latin typeface="+mn-lt"/>
              </a:rPr>
              <a:t>vút</a:t>
            </a:r>
            <a:r>
              <a:rPr lang="en-US" sz="4000" dirty="0">
                <a:solidFill>
                  <a:srgbClr val="FF0000"/>
                </a:solidFill>
                <a:latin typeface="+mn-lt"/>
              </a:rPr>
              <a:t> qua </a:t>
            </a:r>
            <a:r>
              <a:rPr lang="en-US" sz="4000" dirty="0" err="1">
                <a:solidFill>
                  <a:srgbClr val="FF0000"/>
                </a:solidFill>
                <a:latin typeface="+mn-lt"/>
              </a:rPr>
              <a:t>không</a:t>
            </a:r>
            <a:r>
              <a:rPr lang="en-US" sz="4000" dirty="0">
                <a:solidFill>
                  <a:srgbClr val="FF0000"/>
                </a:solidFill>
                <a:latin typeface="+mn-lt"/>
              </a:rPr>
              <a:t> </a:t>
            </a:r>
            <a:r>
              <a:rPr lang="en-US" sz="4000" dirty="0" err="1">
                <a:solidFill>
                  <a:srgbClr val="FF0000"/>
                </a:solidFill>
                <a:latin typeface="+mn-lt"/>
              </a:rPr>
              <a:t>kịp</a:t>
            </a:r>
            <a:r>
              <a:rPr lang="en-US" sz="4000" dirty="0">
                <a:solidFill>
                  <a:srgbClr val="FF0000"/>
                </a:solidFill>
                <a:latin typeface="+mn-lt"/>
              </a:rPr>
              <a:t> </a:t>
            </a:r>
            <a:r>
              <a:rPr lang="en-US" sz="4000" dirty="0" err="1">
                <a:solidFill>
                  <a:srgbClr val="FF0000"/>
                </a:solidFill>
                <a:latin typeface="+mn-lt"/>
              </a:rPr>
              <a:t>đưa</a:t>
            </a:r>
            <a:r>
              <a:rPr lang="en-US" sz="4000" dirty="0">
                <a:solidFill>
                  <a:srgbClr val="FF0000"/>
                </a:solidFill>
                <a:latin typeface="+mn-lt"/>
              </a:rPr>
              <a:t> </a:t>
            </a:r>
            <a:r>
              <a:rPr lang="en-US" sz="4000" dirty="0" err="1">
                <a:solidFill>
                  <a:srgbClr val="FF0000"/>
                </a:solidFill>
                <a:latin typeface="+mn-lt"/>
              </a:rPr>
              <a:t>mắt</a:t>
            </a:r>
            <a:r>
              <a:rPr lang="en-US" sz="4000" dirty="0">
                <a:solidFill>
                  <a:srgbClr val="FF0000"/>
                </a:solidFill>
                <a:latin typeface="+mn-lt"/>
              </a:rPr>
              <a:t> </a:t>
            </a:r>
            <a:r>
              <a:rPr lang="en-US" sz="4000" dirty="0" err="1">
                <a:solidFill>
                  <a:srgbClr val="FF0000"/>
                </a:solidFill>
                <a:latin typeface="+mn-lt"/>
              </a:rPr>
              <a:t>nhìn</a:t>
            </a:r>
            <a:r>
              <a:rPr lang="en-US" sz="4000" dirty="0">
                <a:solidFill>
                  <a:srgbClr val="FF0000"/>
                </a:solidFill>
                <a:latin typeface="+mn-lt"/>
              </a:rPr>
              <a:t> </a:t>
            </a:r>
            <a:r>
              <a:rPr lang="en-US" sz="4000" dirty="0" err="1">
                <a:solidFill>
                  <a:srgbClr val="FF0000"/>
                </a:solidFill>
                <a:latin typeface="+mn-lt"/>
              </a:rPr>
              <a:t>theo</a:t>
            </a:r>
            <a:r>
              <a:rPr lang="en-US" sz="4000" dirty="0">
                <a:solidFill>
                  <a:srgbClr val="FF0000"/>
                </a:solidFill>
                <a:latin typeface="+mn-lt"/>
              </a:rPr>
              <a:t>. </a:t>
            </a:r>
          </a:p>
        </p:txBody>
      </p:sp>
      <p:cxnSp>
        <p:nvCxnSpPr>
          <p:cNvPr id="14" name="Đường kết nối thẳng 13"/>
          <p:cNvCxnSpPr>
            <a:cxnSpLocks noChangeShapeType="1"/>
          </p:cNvCxnSpPr>
          <p:nvPr/>
        </p:nvCxnSpPr>
        <p:spPr bwMode="auto">
          <a:xfrm rot="5400000">
            <a:off x="4762500" y="2095500"/>
            <a:ext cx="457200" cy="228600"/>
          </a:xfrm>
          <a:prstGeom prst="line">
            <a:avLst/>
          </a:prstGeom>
          <a:noFill/>
          <a:ln w="38100" algn="ctr">
            <a:solidFill>
              <a:srgbClr val="000000"/>
            </a:solidFill>
            <a:round/>
            <a:headEnd/>
            <a:tailEnd/>
          </a:ln>
        </p:spPr>
      </p:cxnSp>
      <p:cxnSp>
        <p:nvCxnSpPr>
          <p:cNvPr id="15" name="Đường kết nối thẳng 14"/>
          <p:cNvCxnSpPr>
            <a:cxnSpLocks noChangeShapeType="1"/>
          </p:cNvCxnSpPr>
          <p:nvPr/>
        </p:nvCxnSpPr>
        <p:spPr bwMode="auto">
          <a:xfrm rot="5400000">
            <a:off x="4686300" y="2705100"/>
            <a:ext cx="457200" cy="228600"/>
          </a:xfrm>
          <a:prstGeom prst="line">
            <a:avLst/>
          </a:prstGeom>
          <a:noFill/>
          <a:ln w="38100" algn="ctr">
            <a:solidFill>
              <a:srgbClr val="000000"/>
            </a:solidFill>
            <a:round/>
            <a:headEnd/>
            <a:tailEnd/>
          </a:ln>
        </p:spPr>
      </p:cxnSp>
      <p:cxnSp>
        <p:nvCxnSpPr>
          <p:cNvPr id="16" name="Đường kết nối thẳng 15"/>
          <p:cNvCxnSpPr>
            <a:cxnSpLocks noChangeShapeType="1"/>
          </p:cNvCxnSpPr>
          <p:nvPr/>
        </p:nvCxnSpPr>
        <p:spPr bwMode="auto">
          <a:xfrm rot="5400000">
            <a:off x="3543300" y="3314700"/>
            <a:ext cx="457200" cy="228600"/>
          </a:xfrm>
          <a:prstGeom prst="line">
            <a:avLst/>
          </a:prstGeom>
          <a:noFill/>
          <a:ln w="38100" algn="ctr">
            <a:solidFill>
              <a:srgbClr val="000000"/>
            </a:solidFill>
            <a:round/>
            <a:headEnd/>
            <a:tailEnd/>
          </a:ln>
        </p:spPr>
      </p:cxnSp>
      <p:cxnSp>
        <p:nvCxnSpPr>
          <p:cNvPr id="17" name="Đường kết nối thẳng 16"/>
          <p:cNvCxnSpPr>
            <a:cxnSpLocks noChangeShapeType="1"/>
          </p:cNvCxnSpPr>
          <p:nvPr/>
        </p:nvCxnSpPr>
        <p:spPr bwMode="auto">
          <a:xfrm rot="5400000">
            <a:off x="3771900" y="3314700"/>
            <a:ext cx="457200" cy="228600"/>
          </a:xfrm>
          <a:prstGeom prst="line">
            <a:avLst/>
          </a:prstGeom>
          <a:noFill/>
          <a:ln w="38100" algn="ctr">
            <a:solidFill>
              <a:srgbClr val="000000"/>
            </a:solidFill>
            <a:round/>
            <a:headEnd/>
            <a:tailEn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82292"/>
                                        </p:tgtEl>
                                        <p:attrNameLst>
                                          <p:attrName>style.visibility</p:attrName>
                                        </p:attrNameLst>
                                      </p:cBhvr>
                                      <p:to>
                                        <p:strVal val="visible"/>
                                      </p:to>
                                    </p:set>
                                    <p:anim calcmode="discrete" valueType="clr">
                                      <p:cBhvr override="childStyle">
                                        <p:cTn id="7" dur="80"/>
                                        <p:tgtEl>
                                          <p:spTgt spid="18229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2292"/>
                                        </p:tgtEl>
                                        <p:attrNameLst>
                                          <p:attrName>fillcolor</p:attrName>
                                        </p:attrNameLst>
                                      </p:cBhvr>
                                      <p:tavLst>
                                        <p:tav tm="0">
                                          <p:val>
                                            <p:clrVal>
                                              <a:schemeClr val="accent2"/>
                                            </p:clrVal>
                                          </p:val>
                                        </p:tav>
                                        <p:tav tm="50000">
                                          <p:val>
                                            <p:clrVal>
                                              <a:schemeClr val="hlink"/>
                                            </p:clrVal>
                                          </p:val>
                                        </p:tav>
                                      </p:tavLst>
                                    </p:anim>
                                    <p:set>
                                      <p:cBhvr>
                                        <p:cTn id="9" dur="80"/>
                                        <p:tgtEl>
                                          <p:spTgt spid="18229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heckerboard(across)">
                                      <p:cBhvr>
                                        <p:cTn id="14" dur="500"/>
                                        <p:tgtEl>
                                          <p:spTgt spid="14"/>
                                        </p:tgtEl>
                                      </p:cBhvr>
                                    </p:animEffect>
                                  </p:childTnLst>
                                </p:cTn>
                              </p:par>
                              <p:par>
                                <p:cTn id="15" presetID="4"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ox(in)">
                                      <p:cBhvr>
                                        <p:cTn id="17" dur="500"/>
                                        <p:tgtEl>
                                          <p:spTgt spid="15"/>
                                        </p:tgtEl>
                                      </p:cBhvr>
                                    </p:animEffect>
                                  </p:childTnLst>
                                </p:cTn>
                              </p:par>
                              <p:par>
                                <p:cTn id="18" presetID="4" presetClass="entr" presetSubtype="16"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ox(in)">
                                      <p:cBhvr>
                                        <p:cTn id="20" dur="500"/>
                                        <p:tgtEl>
                                          <p:spTgt spid="16"/>
                                        </p:tgtEl>
                                      </p:cBhvr>
                                    </p:animEffect>
                                  </p:childTnLst>
                                </p:cTn>
                              </p:par>
                              <p:par>
                                <p:cTn id="21" presetID="4" presetClass="entr" presetSubtype="16"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ox(in)">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9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9" name="Text Box 7"/>
          <p:cNvSpPr txBox="1">
            <a:spLocks noChangeArrowheads="1"/>
          </p:cNvSpPr>
          <p:nvPr/>
        </p:nvSpPr>
        <p:spPr bwMode="auto">
          <a:xfrm>
            <a:off x="381000" y="838200"/>
            <a:ext cx="8534400" cy="5632450"/>
          </a:xfrm>
          <a:prstGeom prst="rect">
            <a:avLst/>
          </a:prstGeom>
          <a:noFill/>
          <a:ln w="9525" algn="ctr">
            <a:noFill/>
            <a:miter lim="800000"/>
            <a:headEnd/>
            <a:tailEnd/>
          </a:ln>
        </p:spPr>
        <p:txBody>
          <a:bodyPr>
            <a:spAutoFit/>
          </a:bodyPr>
          <a:lstStyle/>
          <a:p>
            <a:pPr eaLnBrk="1" hangingPunct="1">
              <a:defRPr/>
            </a:pPr>
            <a:r>
              <a:rPr lang="en-US" sz="3600">
                <a:solidFill>
                  <a:srgbClr val="3E35F7"/>
                </a:solidFill>
                <a:latin typeface="+mn-lt"/>
              </a:rPr>
              <a:t>*  </a:t>
            </a:r>
            <a:r>
              <a:rPr lang="en-US" sz="3600">
                <a:latin typeface="+mn-lt"/>
              </a:rPr>
              <a:t>Em hãy nêu cách đọc của từng đoạn?</a:t>
            </a:r>
          </a:p>
          <a:p>
            <a:pPr algn="just" eaLnBrk="1" hangingPunct="1">
              <a:defRPr/>
            </a:pPr>
            <a:r>
              <a:rPr lang="en-US" sz="3600">
                <a:solidFill>
                  <a:schemeClr val="accent2"/>
                </a:solidFill>
                <a:latin typeface="+mn-lt"/>
              </a:rPr>
              <a:t>  </a:t>
            </a:r>
            <a:r>
              <a:rPr lang="en-US" sz="3600">
                <a:solidFill>
                  <a:srgbClr val="BD0718"/>
                </a:solidFill>
                <a:latin typeface="+mn-lt"/>
              </a:rPr>
              <a:t>Đoạn 1: Đọc khoan thai, thể hiện thái độ ngỡ ngàng, ngưỡng mộ.</a:t>
            </a:r>
          </a:p>
          <a:p>
            <a:pPr algn="just" eaLnBrk="1" hangingPunct="1">
              <a:defRPr/>
            </a:pPr>
            <a:r>
              <a:rPr lang="en-US" sz="3600">
                <a:solidFill>
                  <a:srgbClr val="BD0718"/>
                </a:solidFill>
                <a:latin typeface="+mn-lt"/>
              </a:rPr>
              <a:t>  Đoạn 2: đọc nhanh hơn ở những câu miêu tả hình ảnh thoắt ẩn, thoắt hiện của muông thú.</a:t>
            </a:r>
          </a:p>
          <a:p>
            <a:pPr algn="just" eaLnBrk="1" hangingPunct="1">
              <a:defRPr/>
            </a:pPr>
            <a:r>
              <a:rPr lang="en-US" sz="3600">
                <a:solidFill>
                  <a:srgbClr val="BD0718"/>
                </a:solidFill>
                <a:latin typeface="+mn-lt"/>
              </a:rPr>
              <a:t>  Đoạn 3: đọc thong thả ở những câu cuối miêu tả vẻ thơ mộng của cảnh rừng trong sắc vàng mênh mông.</a:t>
            </a:r>
          </a:p>
          <a:p>
            <a:pPr algn="just" eaLnBrk="1" hangingPunct="1">
              <a:defRPr/>
            </a:pPr>
            <a:endParaRPr lang="en-US" sz="3600">
              <a:solidFill>
                <a:srgbClr val="BD0718"/>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7399">
                                            <p:txEl>
                                              <p:pRg st="0" end="0"/>
                                            </p:txEl>
                                          </p:spTgt>
                                        </p:tgtEl>
                                        <p:attrNameLst>
                                          <p:attrName>style.visibility</p:attrName>
                                        </p:attrNameLst>
                                      </p:cBhvr>
                                      <p:to>
                                        <p:strVal val="visible"/>
                                      </p:to>
                                    </p:set>
                                    <p:animEffect transition="in" filter="box(in)">
                                      <p:cBhvr>
                                        <p:cTn id="7" dur="500"/>
                                        <p:tgtEl>
                                          <p:spTgt spid="1873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87399">
                                            <p:txEl>
                                              <p:pRg st="1" end="1"/>
                                            </p:txEl>
                                          </p:spTgt>
                                        </p:tgtEl>
                                        <p:attrNameLst>
                                          <p:attrName>style.visibility</p:attrName>
                                        </p:attrNameLst>
                                      </p:cBhvr>
                                      <p:to>
                                        <p:strVal val="visible"/>
                                      </p:to>
                                    </p:set>
                                    <p:animEffect transition="in" filter="box(in)">
                                      <p:cBhvr>
                                        <p:cTn id="12" dur="500"/>
                                        <p:tgtEl>
                                          <p:spTgt spid="1873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nodeType="clickEffect">
                                  <p:stCondLst>
                                    <p:cond delay="0"/>
                                  </p:stCondLst>
                                  <p:childTnLst>
                                    <p:set>
                                      <p:cBhvr>
                                        <p:cTn id="16" dur="1" fill="hold">
                                          <p:stCondLst>
                                            <p:cond delay="0"/>
                                          </p:stCondLst>
                                        </p:cTn>
                                        <p:tgtEl>
                                          <p:spTgt spid="187399">
                                            <p:txEl>
                                              <p:pRg st="2" end="2"/>
                                            </p:txEl>
                                          </p:spTgt>
                                        </p:tgtEl>
                                        <p:attrNameLst>
                                          <p:attrName>style.visibility</p:attrName>
                                        </p:attrNameLst>
                                      </p:cBhvr>
                                      <p:to>
                                        <p:strVal val="visible"/>
                                      </p:to>
                                    </p:set>
                                    <p:anim calcmode="discrete" valueType="clr">
                                      <p:cBhvr override="childStyle">
                                        <p:cTn id="17" dur="80"/>
                                        <p:tgtEl>
                                          <p:spTgt spid="18739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87399">
                                            <p:txEl>
                                              <p:pRg st="2" end="2"/>
                                            </p:txEl>
                                          </p:spTgt>
                                        </p:tgtEl>
                                        <p:attrNameLst>
                                          <p:attrName>fillcolor</p:attrName>
                                        </p:attrNameLst>
                                      </p:cBhvr>
                                      <p:tavLst>
                                        <p:tav tm="0">
                                          <p:val>
                                            <p:clrVal>
                                              <a:schemeClr val="accent2"/>
                                            </p:clrVal>
                                          </p:val>
                                        </p:tav>
                                        <p:tav tm="50000">
                                          <p:val>
                                            <p:clrVal>
                                              <a:schemeClr val="hlink"/>
                                            </p:clrVal>
                                          </p:val>
                                        </p:tav>
                                      </p:tavLst>
                                    </p:anim>
                                    <p:set>
                                      <p:cBhvr>
                                        <p:cTn id="19" dur="80"/>
                                        <p:tgtEl>
                                          <p:spTgt spid="187399">
                                            <p:txEl>
                                              <p:pRg st="2" end="2"/>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nodeType="clickEffect">
                                  <p:stCondLst>
                                    <p:cond delay="0"/>
                                  </p:stCondLst>
                                  <p:childTnLst>
                                    <p:set>
                                      <p:cBhvr>
                                        <p:cTn id="23" dur="1" fill="hold">
                                          <p:stCondLst>
                                            <p:cond delay="0"/>
                                          </p:stCondLst>
                                        </p:cTn>
                                        <p:tgtEl>
                                          <p:spTgt spid="187399">
                                            <p:txEl>
                                              <p:pRg st="3" end="3"/>
                                            </p:txEl>
                                          </p:spTgt>
                                        </p:tgtEl>
                                        <p:attrNameLst>
                                          <p:attrName>style.visibility</p:attrName>
                                        </p:attrNameLst>
                                      </p:cBhvr>
                                      <p:to>
                                        <p:strVal val="visible"/>
                                      </p:to>
                                    </p:set>
                                    <p:anim calcmode="discrete" valueType="clr">
                                      <p:cBhvr override="childStyle">
                                        <p:cTn id="24" dur="80"/>
                                        <p:tgtEl>
                                          <p:spTgt spid="18739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87399">
                                            <p:txEl>
                                              <p:pRg st="3" end="3"/>
                                            </p:txEl>
                                          </p:spTgt>
                                        </p:tgtEl>
                                        <p:attrNameLst>
                                          <p:attrName>fillcolor</p:attrName>
                                        </p:attrNameLst>
                                      </p:cBhvr>
                                      <p:tavLst>
                                        <p:tav tm="0">
                                          <p:val>
                                            <p:clrVal>
                                              <a:schemeClr val="accent2"/>
                                            </p:clrVal>
                                          </p:val>
                                        </p:tav>
                                        <p:tav tm="50000">
                                          <p:val>
                                            <p:clrVal>
                                              <a:schemeClr val="hlink"/>
                                            </p:clrVal>
                                          </p:val>
                                        </p:tav>
                                      </p:tavLst>
                                    </p:anim>
                                    <p:set>
                                      <p:cBhvr>
                                        <p:cTn id="26" dur="80"/>
                                        <p:tgtEl>
                                          <p:spTgt spid="187399">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4" name="Text Box 6"/>
          <p:cNvSpPr txBox="1">
            <a:spLocks noChangeArrowheads="1"/>
          </p:cNvSpPr>
          <p:nvPr/>
        </p:nvSpPr>
        <p:spPr bwMode="auto">
          <a:xfrm>
            <a:off x="1295400" y="762000"/>
            <a:ext cx="8153400" cy="1200329"/>
          </a:xfrm>
          <a:prstGeom prst="rect">
            <a:avLst/>
          </a:prstGeom>
          <a:noFill/>
          <a:ln w="9525" algn="ctr">
            <a:noFill/>
            <a:miter lim="800000"/>
            <a:headEnd/>
            <a:tailEnd/>
          </a:ln>
        </p:spPr>
        <p:txBody>
          <a:bodyPr>
            <a:spAutoFit/>
          </a:bodyPr>
          <a:lstStyle/>
          <a:p>
            <a:pPr algn="just" eaLnBrk="1" hangingPunct="1">
              <a:spcBef>
                <a:spcPct val="50000"/>
              </a:spcBef>
            </a:pPr>
            <a:r>
              <a:rPr lang="en-US" sz="7200" dirty="0" err="1">
                <a:solidFill>
                  <a:srgbClr val="C8042E"/>
                </a:solidFill>
                <a:latin typeface="Times New Roman" pitchFamily="18" charset="0"/>
              </a:rPr>
              <a:t>TÌM</a:t>
            </a:r>
            <a:r>
              <a:rPr lang="en-US" sz="7200" dirty="0">
                <a:solidFill>
                  <a:srgbClr val="C8042E"/>
                </a:solidFill>
                <a:latin typeface="Times New Roman" pitchFamily="18" charset="0"/>
              </a:rPr>
              <a:t> </a:t>
            </a:r>
            <a:r>
              <a:rPr lang="en-US" sz="7200" dirty="0" err="1">
                <a:solidFill>
                  <a:srgbClr val="C8042E"/>
                </a:solidFill>
                <a:latin typeface="Times New Roman" pitchFamily="18" charset="0"/>
              </a:rPr>
              <a:t>HIỂU</a:t>
            </a:r>
            <a:r>
              <a:rPr lang="en-US" sz="7200" dirty="0">
                <a:solidFill>
                  <a:srgbClr val="C8042E"/>
                </a:solidFill>
                <a:latin typeface="Times New Roman" pitchFamily="18" charset="0"/>
              </a:rPr>
              <a:t> </a:t>
            </a:r>
            <a:r>
              <a:rPr lang="en-US" sz="7200" dirty="0" err="1">
                <a:solidFill>
                  <a:srgbClr val="C8042E"/>
                </a:solidFill>
                <a:latin typeface="Times New Roman" pitchFamily="18" charset="0"/>
              </a:rPr>
              <a:t>BÀI</a:t>
            </a:r>
            <a:endParaRPr lang="en-US" sz="7200" dirty="0">
              <a:solidFill>
                <a:srgbClr val="C8042E"/>
              </a:solidFill>
              <a:latin typeface="Times New Roman" pitchFamily="18" charset="0"/>
            </a:endParaRPr>
          </a:p>
        </p:txBody>
      </p:sp>
      <p:sp>
        <p:nvSpPr>
          <p:cNvPr id="4" name="Text Box 6"/>
          <p:cNvSpPr txBox="1">
            <a:spLocks noChangeArrowheads="1"/>
          </p:cNvSpPr>
          <p:nvPr/>
        </p:nvSpPr>
        <p:spPr bwMode="auto">
          <a:xfrm>
            <a:off x="457200" y="2557462"/>
            <a:ext cx="8153400" cy="1938338"/>
          </a:xfrm>
          <a:prstGeom prst="rect">
            <a:avLst/>
          </a:prstGeom>
          <a:noFill/>
          <a:ln w="9525" algn="ctr">
            <a:noFill/>
            <a:miter lim="800000"/>
            <a:headEnd/>
            <a:tailEnd/>
          </a:ln>
        </p:spPr>
        <p:txBody>
          <a:bodyPr>
            <a:spAutoFit/>
          </a:bodyPr>
          <a:lstStyle/>
          <a:p>
            <a:pPr algn="just" eaLnBrk="1" hangingPunct="1">
              <a:spcBef>
                <a:spcPct val="50000"/>
              </a:spcBef>
            </a:pPr>
            <a:r>
              <a:rPr lang="en-US" sz="4000" b="1" dirty="0" smtClean="0">
                <a:latin typeface="Times New Roman" pitchFamily="18" charset="0"/>
              </a:rPr>
              <a:t>      </a:t>
            </a:r>
            <a:r>
              <a:rPr lang="en-US" sz="4000" b="1" dirty="0" err="1" smtClean="0">
                <a:latin typeface="Times New Roman" pitchFamily="18" charset="0"/>
              </a:rPr>
              <a:t>Đọc</a:t>
            </a:r>
            <a:r>
              <a:rPr lang="en-US" sz="4000" b="1" dirty="0" smtClean="0">
                <a:latin typeface="Times New Roman" pitchFamily="18" charset="0"/>
              </a:rPr>
              <a:t> </a:t>
            </a:r>
            <a:r>
              <a:rPr lang="en-US" sz="4000" b="1" dirty="0" err="1">
                <a:latin typeface="Times New Roman" pitchFamily="18" charset="0"/>
              </a:rPr>
              <a:t>thầm</a:t>
            </a:r>
            <a:r>
              <a:rPr lang="en-US" sz="4000" b="1" dirty="0">
                <a:latin typeface="Times New Roman" pitchFamily="18" charset="0"/>
              </a:rPr>
              <a:t> </a:t>
            </a:r>
            <a:r>
              <a:rPr lang="en-US" sz="4000" b="1" dirty="0" err="1">
                <a:latin typeface="Times New Roman" pitchFamily="18" charset="0"/>
              </a:rPr>
              <a:t>toàn</a:t>
            </a:r>
            <a:r>
              <a:rPr lang="en-US" sz="4000" b="1" dirty="0">
                <a:latin typeface="Times New Roman" pitchFamily="18" charset="0"/>
              </a:rPr>
              <a:t> </a:t>
            </a:r>
            <a:r>
              <a:rPr lang="en-US" sz="4000" b="1" dirty="0" err="1">
                <a:latin typeface="Times New Roman" pitchFamily="18" charset="0"/>
              </a:rPr>
              <a:t>bài</a:t>
            </a:r>
            <a:r>
              <a:rPr lang="en-US" sz="4000" b="1" dirty="0">
                <a:latin typeface="Times New Roman" pitchFamily="18" charset="0"/>
              </a:rPr>
              <a:t> </a:t>
            </a:r>
            <a:r>
              <a:rPr lang="en-US" sz="4000" b="1" dirty="0" err="1">
                <a:latin typeface="Times New Roman" pitchFamily="18" charset="0"/>
              </a:rPr>
              <a:t>và</a:t>
            </a:r>
            <a:r>
              <a:rPr lang="en-US" sz="4000" b="1" dirty="0">
                <a:latin typeface="Times New Roman" pitchFamily="18" charset="0"/>
              </a:rPr>
              <a:t> </a:t>
            </a:r>
            <a:r>
              <a:rPr lang="en-US" sz="4000" b="1" dirty="0" err="1">
                <a:latin typeface="Times New Roman" pitchFamily="18" charset="0"/>
              </a:rPr>
              <a:t>trả</a:t>
            </a:r>
            <a:r>
              <a:rPr lang="en-US" sz="4000" b="1" dirty="0">
                <a:latin typeface="Times New Roman" pitchFamily="18" charset="0"/>
              </a:rPr>
              <a:t> </a:t>
            </a:r>
            <a:r>
              <a:rPr lang="en-US" sz="4000" b="1" dirty="0" err="1">
                <a:latin typeface="Times New Roman" pitchFamily="18" charset="0"/>
              </a:rPr>
              <a:t>lời</a:t>
            </a:r>
            <a:r>
              <a:rPr lang="en-US" sz="4000" b="1" dirty="0">
                <a:latin typeface="Times New Roman" pitchFamily="18" charset="0"/>
              </a:rPr>
              <a:t> </a:t>
            </a:r>
            <a:r>
              <a:rPr lang="en-US" sz="4000" b="1" dirty="0" err="1">
                <a:latin typeface="Times New Roman" pitchFamily="18" charset="0"/>
              </a:rPr>
              <a:t>câu</a:t>
            </a:r>
            <a:r>
              <a:rPr lang="en-US" sz="4000" b="1" dirty="0">
                <a:latin typeface="Times New Roman" pitchFamily="18" charset="0"/>
              </a:rPr>
              <a:t> </a:t>
            </a:r>
            <a:r>
              <a:rPr lang="en-US" sz="4000" b="1" dirty="0" err="1">
                <a:latin typeface="Times New Roman" pitchFamily="18" charset="0"/>
              </a:rPr>
              <a:t>hỏi</a:t>
            </a:r>
            <a:r>
              <a:rPr lang="en-US" sz="4000" b="1" dirty="0">
                <a:latin typeface="Times New Roman" pitchFamily="18" charset="0"/>
              </a:rPr>
              <a:t> </a:t>
            </a:r>
            <a:r>
              <a:rPr lang="en-US" sz="4000" b="1" dirty="0" err="1">
                <a:latin typeface="Times New Roman" pitchFamily="18" charset="0"/>
              </a:rPr>
              <a:t>trong</a:t>
            </a:r>
            <a:r>
              <a:rPr lang="en-US" sz="4000" b="1" dirty="0">
                <a:latin typeface="Times New Roman" pitchFamily="18" charset="0"/>
              </a:rPr>
              <a:t> </a:t>
            </a:r>
            <a:r>
              <a:rPr lang="en-US" sz="4000" b="1" dirty="0" err="1">
                <a:latin typeface="Times New Roman" pitchFamily="18" charset="0"/>
              </a:rPr>
              <a:t>nhóm</a:t>
            </a:r>
            <a:r>
              <a:rPr lang="en-US" sz="4000" b="1" dirty="0">
                <a:latin typeface="Times New Roman" pitchFamily="18" charset="0"/>
              </a:rPr>
              <a:t> </a:t>
            </a:r>
            <a:r>
              <a:rPr lang="en-US" sz="4000" b="1" dirty="0" err="1">
                <a:latin typeface="Times New Roman" pitchFamily="18" charset="0"/>
              </a:rPr>
              <a:t>đôi</a:t>
            </a:r>
            <a:r>
              <a:rPr lang="en-US" sz="4000" b="1" dirty="0">
                <a:latin typeface="Times New Roman" pitchFamily="18" charset="0"/>
              </a:rPr>
              <a:t> </a:t>
            </a:r>
            <a:r>
              <a:rPr lang="en-US" sz="4000" b="1" dirty="0" err="1">
                <a:latin typeface="Times New Roman" pitchFamily="18" charset="0"/>
              </a:rPr>
              <a:t>trong</a:t>
            </a:r>
            <a:r>
              <a:rPr lang="en-US" sz="4000" b="1" dirty="0">
                <a:latin typeface="Times New Roman" pitchFamily="18" charset="0"/>
              </a:rPr>
              <a:t> </a:t>
            </a:r>
            <a:r>
              <a:rPr lang="en-US" sz="4000" b="1" dirty="0" err="1">
                <a:latin typeface="Times New Roman" pitchFamily="18" charset="0"/>
              </a:rPr>
              <a:t>thời</a:t>
            </a:r>
            <a:r>
              <a:rPr lang="en-US" sz="4000" b="1" dirty="0">
                <a:latin typeface="Times New Roman" pitchFamily="18" charset="0"/>
              </a:rPr>
              <a:t> </a:t>
            </a:r>
            <a:r>
              <a:rPr lang="en-US" sz="4000" b="1" dirty="0" err="1">
                <a:latin typeface="Times New Roman" pitchFamily="18" charset="0"/>
              </a:rPr>
              <a:t>gian</a:t>
            </a:r>
            <a:r>
              <a:rPr lang="en-US" sz="4000" b="1" dirty="0">
                <a:latin typeface="Times New Roman" pitchFamily="18" charset="0"/>
              </a:rPr>
              <a:t> 3 </a:t>
            </a:r>
            <a:r>
              <a:rPr lang="en-US" sz="4000" b="1" dirty="0" err="1">
                <a:latin typeface="Times New Roman" pitchFamily="18" charset="0"/>
              </a:rPr>
              <a:t>phút</a:t>
            </a:r>
            <a:r>
              <a:rPr lang="en-US" sz="4000" b="1" dirty="0">
                <a:latin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81254"/>
                                        </p:tgtEl>
                                        <p:attrNameLst>
                                          <p:attrName>style.visibility</p:attrName>
                                        </p:attrNameLst>
                                      </p:cBhvr>
                                      <p:to>
                                        <p:strVal val="visible"/>
                                      </p:to>
                                    </p:set>
                                    <p:animEffect transition="in" filter="wedge">
                                      <p:cBhvr>
                                        <p:cTn id="7" dur="2000"/>
                                        <p:tgtEl>
                                          <p:spTgt spid="18125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4"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46&quot;/&gt;&lt;/object&gt;&lt;object type=&quot;3&quot; unique_id=&quot;10005&quot;&gt;&lt;property id=&quot;20148&quot; value=&quot;5&quot;/&gt;&lt;property id=&quot;20300&quot; value=&quot;Slide 2&quot;/&gt;&lt;property id=&quot;20307&quot; value=&quot;345&quot;/&gt;&lt;/object&gt;&lt;object type=&quot;3&quot; unique_id=&quot;10006&quot;&gt;&lt;property id=&quot;20148&quot; value=&quot;5&quot;/&gt;&lt;property id=&quot;20300&quot; value=&quot;Slide 3&quot;/&gt;&lt;property id=&quot;20307&quot; value=&quot;343&quot;/&gt;&lt;/object&gt;&lt;object type=&quot;3&quot; unique_id=&quot;10007&quot;&gt;&lt;property id=&quot;20148&quot; value=&quot;5&quot;/&gt;&lt;property id=&quot;20300&quot; value=&quot;Slide 4&quot;/&gt;&lt;property id=&quot;20307&quot; value=&quot;344&quot;/&gt;&lt;/object&gt;&lt;object type=&quot;3&quot; unique_id=&quot;10008&quot;&gt;&lt;property id=&quot;20148&quot; value=&quot;5&quot;/&gt;&lt;property id=&quot;20300&quot; value=&quot;Slide 5&quot;/&gt;&lt;property id=&quot;20307&quot; value=&quot;342&quot;/&gt;&lt;/object&gt;&lt;object type=&quot;3&quot; unique_id=&quot;10009&quot;&gt;&lt;property id=&quot;20148&quot; value=&quot;5&quot;/&gt;&lt;property id=&quot;20300&quot; value=&quot;Slide 6&quot;/&gt;&lt;property id=&quot;20307&quot; value=&quot;341&quot;/&gt;&lt;/object&gt;&lt;object type=&quot;3&quot; unique_id=&quot;10010&quot;&gt;&lt;property id=&quot;20148&quot; value=&quot;5&quot;/&gt;&lt;property id=&quot;20300&quot; value=&quot;Slide 7&quot;/&gt;&lt;property id=&quot;20307&quot; value=&quot;340&quot;/&gt;&lt;/object&gt;&lt;object type=&quot;3&quot; unique_id=&quot;10011&quot;&gt;&lt;property id=&quot;20148&quot; value=&quot;5&quot;/&gt;&lt;property id=&quot;20300&quot; value=&quot;Slide 8&quot;/&gt;&lt;property id=&quot;20307&quot; value=&quot;339&quot;/&gt;&lt;/object&gt;&lt;object type=&quot;3&quot; unique_id=&quot;10012&quot;&gt;&lt;property id=&quot;20148&quot; value=&quot;5&quot;/&gt;&lt;property id=&quot;20300&quot; value=&quot;Slide 9&quot;/&gt;&lt;property id=&quot;20307&quot; value=&quot;355&quot;/&gt;&lt;/object&gt;&lt;object type=&quot;3&quot; unique_id=&quot;10013&quot;&gt;&lt;property id=&quot;20148&quot; value=&quot;5&quot;/&gt;&lt;property id=&quot;20300&quot; value=&quot;Slide 10&quot;/&gt;&lt;property id=&quot;20307&quot; value=&quot;338&quot;/&gt;&lt;/object&gt;&lt;object type=&quot;3&quot; unique_id=&quot;10014&quot;&gt;&lt;property id=&quot;20148&quot; value=&quot;5&quot;/&gt;&lt;property id=&quot;20300&quot; value=&quot;Slide 11&quot;/&gt;&lt;property id=&quot;20307&quot; value=&quot;337&quot;/&gt;&lt;/object&gt;&lt;object type=&quot;3&quot; unique_id=&quot;10015&quot;&gt;&lt;property id=&quot;20148&quot; value=&quot;5&quot;/&gt;&lt;property id=&quot;20300&quot; value=&quot;Slide 12&quot;/&gt;&lt;property id=&quot;20307&quot; value=&quot;336&quot;/&gt;&lt;/object&gt;&lt;object type=&quot;3&quot; unique_id=&quot;10016&quot;&gt;&lt;property id=&quot;20148&quot; value=&quot;5&quot;/&gt;&lt;property id=&quot;20300&quot; value=&quot;Slide 13&quot;/&gt;&lt;property id=&quot;20307&quot; value=&quot;335&quot;/&gt;&lt;/object&gt;&lt;object type=&quot;3&quot; unique_id=&quot;10017&quot;&gt;&lt;property id=&quot;20148&quot; value=&quot;5&quot;/&gt;&lt;property id=&quot;20300&quot; value=&quot;Slide 14&quot;/&gt;&lt;property id=&quot;20307&quot; value=&quot;354&quot;/&gt;&lt;/object&gt;&lt;object type=&quot;3&quot; unique_id=&quot;10018&quot;&gt;&lt;property id=&quot;20148&quot; value=&quot;5&quot;/&gt;&lt;property id=&quot;20300&quot; value=&quot;Slide 15&quot;/&gt;&lt;property id=&quot;20307&quot; value=&quot;334&quot;/&gt;&lt;/object&gt;&lt;object type=&quot;3&quot; unique_id=&quot;10019&quot;&gt;&lt;property id=&quot;20148&quot; value=&quot;5&quot;/&gt;&lt;property id=&quot;20300&quot; value=&quot;Slide 16&quot;/&gt;&lt;property id=&quot;20307&quot; value=&quot;333&quot;/&gt;&lt;/object&gt;&lt;object type=&quot;3&quot; unique_id=&quot;10020&quot;&gt;&lt;property id=&quot;20148&quot; value=&quot;5&quot;/&gt;&lt;property id=&quot;20300&quot; value=&quot;Slide 17&quot;/&gt;&lt;property id=&quot;20307&quot; value=&quot;353&quot;/&gt;&lt;/object&gt;&lt;object type=&quot;3&quot; unique_id=&quot;10021&quot;&gt;&lt;property id=&quot;20148&quot; value=&quot;5&quot;/&gt;&lt;property id=&quot;20300&quot; value=&quot;Slide 18&quot;/&gt;&lt;property id=&quot;20307&quot; value=&quot;331&quot;/&gt;&lt;/object&gt;&lt;object type=&quot;3&quot; unique_id=&quot;10022&quot;&gt;&lt;property id=&quot;20148&quot; value=&quot;5&quot;/&gt;&lt;property id=&quot;20300&quot; value=&quot;Slide 19&quot;/&gt;&lt;property id=&quot;20307&quot; value=&quot;347&quot;/&gt;&lt;/object&gt;&lt;object type=&quot;3&quot; unique_id=&quot;10023&quot;&gt;&lt;property id=&quot;20148&quot; value=&quot;5&quot;/&gt;&lt;property id=&quot;20300&quot; value=&quot;Slide 20&quot;/&gt;&lt;property id=&quot;20307&quot; value=&quot;348&quot;/&gt;&lt;/object&gt;&lt;object type=&quot;3&quot; unique_id=&quot;10024&quot;&gt;&lt;property id=&quot;20148&quot; value=&quot;5&quot;/&gt;&lt;property id=&quot;20300&quot; value=&quot;Slide 21&quot;/&gt;&lt;property id=&quot;20307&quot; value=&quot;349&quot;/&gt;&lt;/object&gt;&lt;object type=&quot;3&quot; unique_id=&quot;10025&quot;&gt;&lt;property id=&quot;20148&quot; value=&quot;5&quot;/&gt;&lt;property id=&quot;20300&quot; value=&quot;Slide 22&quot;/&gt;&lt;property id=&quot;20307&quot; value=&quot;350&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ốc">
  <a:themeElements>
    <a:clrScheme name="Gốc">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Gốc">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Gốc">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Chủ đề của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2195</TotalTime>
  <Words>1187</Words>
  <Application>Microsoft Office PowerPoint</Application>
  <PresentationFormat>On-screen Show (4:3)</PresentationFormat>
  <Paragraphs>88</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Gốc</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THẦY CÔ</dc:title>
  <dc:creator>NGUYỄN THỊ XANH</dc:creator>
  <cp:lastModifiedBy>Hong</cp:lastModifiedBy>
  <cp:revision>251</cp:revision>
  <dcterms:created xsi:type="dcterms:W3CDTF">2008-09-28T09:26:51Z</dcterms:created>
  <dcterms:modified xsi:type="dcterms:W3CDTF">2019-10-18T04:40:11Z</dcterms:modified>
</cp:coreProperties>
</file>